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38" r:id="rId1"/>
    <p:sldMasterId id="2147484046" r:id="rId2"/>
  </p:sldMasterIdLst>
  <p:notesMasterIdLst>
    <p:notesMasterId r:id="rId3"/>
  </p:notesMasterIdLst>
  <p:handoutMasterIdLst>
    <p:handoutMasterId r:id="rId4"/>
  </p:handoutMasterIdLst>
  <p:sldIdLst>
    <p:sldId id="9717" r:id="rId5"/>
    <p:sldId id="10137" r:id="rId6"/>
    <p:sldId id="10138" r:id="rId7"/>
    <p:sldId id="10143" r:id="rId8"/>
    <p:sldId id="10147" r:id="rId9"/>
    <p:sldId id="10148" r:id="rId10"/>
    <p:sldId id="10158" r:id="rId11"/>
    <p:sldId id="10160" r:id="rId12"/>
    <p:sldId id="10139" r:id="rId13"/>
    <p:sldId id="10142" r:id="rId14"/>
    <p:sldId id="10151" r:id="rId15"/>
    <p:sldId id="10153" r:id="rId16"/>
    <p:sldId id="10155" r:id="rId17"/>
    <p:sldId id="10159" r:id="rId18"/>
    <p:sldId id="10140" r:id="rId19"/>
    <p:sldId id="10113" r:id="rId20"/>
    <p:sldId id="10144" r:id="rId21"/>
    <p:sldId id="10146" r:id="rId22"/>
    <p:sldId id="10154" r:id="rId23"/>
    <p:sldId id="10157" r:id="rId24"/>
    <p:sldId id="10141" r:id="rId25"/>
    <p:sldId id="10145" r:id="rId26"/>
    <p:sldId id="10150" r:id="rId27"/>
    <p:sldId id="10152" r:id="rId28"/>
    <p:sldId id="10156" r:id="rId29"/>
    <p:sldId id="10136" r:id="rId30"/>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 autoAdjust="0"/>
    <p:restoredTop sz="95317" autoAdjust="0"/>
  </p:normalViewPr>
  <p:slideViewPr>
    <p:cSldViewPr>
      <p:cViewPr varScale="1">
        <p:scale>
          <a:sx n="102" d="100"/>
          <a:sy n="102" d="100"/>
        </p:scale>
        <p:origin x="1116" y="108"/>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7180-46D0-9403-68585360CE9D}"/>
            </c:ext>
          </c:extLst>
        </c:ser>
        <c:ser>
          <c:idx val="1"/>
          <c:order val="1"/>
          <c:spPr>
            <a:solidFill>
              <a:schemeClr val="accent2"/>
            </a:solidFill>
            <a:ln>
              <a:noFill/>
            </a:ln>
            <a:effectLst/>
          </c:spPr>
          <c:invertIfNegative val="0"/>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01-7180-46D0-9403-68585360CE9D}"/>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02-7180-46D0-9403-68585360CE9D}"/>
            </c:ext>
          </c:extLst>
        </c:ser>
        <c:dLbls>
          <c:showLegendKey val="0"/>
          <c:showVal val="0"/>
          <c:showCatName val="0"/>
          <c:showSerName val="0"/>
          <c:showPercent val="0"/>
          <c:showBubbleSize val="0"/>
          <c:showLeaderLines val="0"/>
        </c:dLbls>
        <c:gapWidth/>
        <c:gapDepth/>
        <c:shape/>
        <c:axId val="664761952"/>
        <c:axId val="664761392"/>
        <c:axId val="570225472"/>
      </c:bar3DChart>
      <c:catAx>
        <c:axId val="664761952"/>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en-US" sz="1197" b="0" i="0" u="none" strike="noStrike" kern="1200" baseline="0" smtId="4294967295">
                <a:solidFill>
                  <a:schemeClr val="tx1">
                    <a:lumMod val="65000"/>
                    <a:lumOff val="35000"/>
                  </a:schemeClr>
                </a:solidFill>
                <a:latin typeface="+mn-lt"/>
                <a:ea typeface="+mn-ea"/>
                <a:cs typeface="+mn-cs"/>
              </a:defRPr>
            </a:pPr>
            <a:endParaRPr lang="en-US" sz="1197" b="0" i="0" u="none" strike="noStrike" kern="1200" baseline="0" smtId="4294967295">
              <a:solidFill>
                <a:schemeClr val="tx1">
                  <a:lumMod val="65000"/>
                  <a:lumOff val="35000"/>
                </a:schemeClr>
              </a:solidFill>
              <a:latin typeface="+mn-lt"/>
              <a:ea typeface="+mn-ea"/>
              <a:cs typeface="+mn-cs"/>
            </a:endParaRPr>
          </a:p>
        </c:txPr>
        <c:crossAx val="664761392"/>
        <c:crosses val="autoZero"/>
        <c:auto val="0"/>
        <c:lblAlgn val="ctr"/>
        <c:lblOffset/>
        <c:noMultiLvlLbl val="0"/>
      </c:catAx>
      <c:valAx>
        <c:axId val="66476139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en-US" sz="1197" b="0" i="0" u="none" strike="noStrike" kern="1200" baseline="0" smtId="4294967295">
                <a:solidFill>
                  <a:schemeClr val="tx1">
                    <a:lumMod val="65000"/>
                    <a:lumOff val="35000"/>
                  </a:schemeClr>
                </a:solidFill>
                <a:latin typeface="+mn-lt"/>
                <a:ea typeface="+mn-ea"/>
                <a:cs typeface="+mn-cs"/>
              </a:defRPr>
            </a:pPr>
            <a:endParaRPr lang="en-US" sz="1197" b="0" i="0" u="none" strike="noStrike" kern="1200" baseline="0" smtId="4294967295">
              <a:solidFill>
                <a:schemeClr val="tx1">
                  <a:lumMod val="65000"/>
                  <a:lumOff val="35000"/>
                </a:schemeClr>
              </a:solidFill>
              <a:latin typeface="+mn-lt"/>
              <a:ea typeface="+mn-ea"/>
              <a:cs typeface="+mn-cs"/>
            </a:endParaRPr>
          </a:p>
        </c:txPr>
        <c:crossAx val="664761952"/>
        <c:crosses val="autoZero"/>
        <c:crossBetween val="between"/>
      </c:valAx>
      <c:serAx>
        <c:axId val="570225472"/>
        <c:scaling>
          <c:orientation/>
        </c:scaling>
        <c:delete val="0"/>
        <c:axPos val="b"/>
        <c:majorTickMark val="none"/>
        <c:minorTickMark val="none"/>
        <c:spPr>
          <a:noFill/>
          <a:ln>
            <a:noFill/>
          </a:ln>
          <a:effectLst/>
        </c:spPr>
        <c:txPr>
          <a:bodyPr rot="-60000000" spcFirstLastPara="1" vertOverflow="ellipsis" vert="horz" wrap="square" anchor="ctr" anchorCtr="1"/>
          <a:p>
            <a:pPr>
              <a:defRPr lang="en-US" sz="1197" b="0" i="0" u="none" strike="noStrike" kern="1200" baseline="0" smtId="4294967295">
                <a:solidFill>
                  <a:schemeClr val="tx1">
                    <a:lumMod val="65000"/>
                    <a:lumOff val="35000"/>
                  </a:schemeClr>
                </a:solidFill>
                <a:latin typeface="+mn-lt"/>
                <a:ea typeface="+mn-ea"/>
                <a:cs typeface="+mn-cs"/>
              </a:defRPr>
            </a:pPr>
            <a:endParaRPr lang="en-US" sz="1197" b="0" i="0" u="none" strike="noStrike" kern="1200" baseline="0" smtId="4294967295">
              <a:solidFill>
                <a:schemeClr val="tx1">
                  <a:lumMod val="65000"/>
                  <a:lumOff val="35000"/>
                </a:schemeClr>
              </a:solidFill>
              <a:latin typeface="+mn-lt"/>
              <a:ea typeface="+mn-ea"/>
              <a:cs typeface="+mn-cs"/>
            </a:endParaRPr>
          </a:p>
        </c:txPr>
        <c:crossAx val="664761392"/>
      </c:serAx>
      <c:spPr>
        <a:noFill/>
        <a:ln>
          <a:noFill/>
        </a:ln>
        <a:effectLst/>
      </c:spPr>
    </c:plotArea>
    <c:legend>
      <c:legendPos val="b"/>
      <c:overlay val="0"/>
      <c:spPr>
        <a:noFill/>
        <a:ln>
          <a:noFill/>
        </a:ln>
        <a:effectLst/>
      </c:spPr>
      <c:txPr>
        <a:bodyPr rot="0" spcFirstLastPara="1" vertOverflow="ellipsis" vert="horz" wrap="square" anchor="ctr" anchorCtr="1"/>
        <a:p>
          <a:pPr>
            <a:defRPr lang="en-US" sz="1197" b="0" i="0" u="none" strike="noStrike" kern="1200" baseline="0" smtId="4294967295">
              <a:solidFill>
                <a:schemeClr val="tx1">
                  <a:lumMod val="65000"/>
                  <a:lumOff val="35000"/>
                </a:schemeClr>
              </a:solidFill>
              <a:latin typeface="+mn-lt"/>
              <a:ea typeface="+mn-ea"/>
              <a:cs typeface="+mn-cs"/>
            </a:defRPr>
          </a:pPr>
          <a:endParaRPr lang="en-US"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57113FB-FECD-4362-BA28-D84BEF88E4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9374341-B47F-4750-9B70-80FCEDB8F053}" type="parTrans" cxnId="{AF26010C-59BE-477A-BDFB-D211153B35F0}">
      <dgm:prSet/>
      <dgm:spPr/>
      <dgm:t>
        <a:bodyPr/>
        <a:lstStyle/>
        <a:p>
          <a:endParaRPr lang="en-US"/>
        </a:p>
      </dgm:t>
    </dgm:pt>
    <dgm:pt modelId="{5006F2EA-7F82-4EB3-BDCE-CB70B23DB281}">
      <dgm:prSet phldrT="[Text]" custT="1"/>
      <dgm:spPr/>
      <dgm:t>
        <a:bodyPr/>
        <a:lstStyle/>
        <a:p>
          <a:r>
            <a:rPr lang="en-US" sz="2400" smtClean="0">
              <a:latin typeface="Bebas Neue" panose="020b0606020202050201" pitchFamily="34" charset="0"/>
            </a:rPr>
            <a:t>design</a:t>
          </a:r>
          <a:endParaRPr lang="en-US" sz="2400">
            <a:latin typeface="Bebas Neue" pitchFamily="34" charset="0"/>
          </a:endParaRPr>
        </a:p>
      </dgm:t>
    </dgm:pt>
    <dgm:pt modelId="{6DC18D8E-6A5B-43A8-9F9C-213A84C3DBAD}" type="sibTrans" cxnId="{AF26010C-59BE-477A-BDFB-D211153B35F0}">
      <dgm:prSet/>
      <dgm:spPr>
        <a:solidFill>
          <a:schemeClr val="accent2"/>
        </a:solidFill>
      </dgm:spPr>
      <dgm:t>
        <a:bodyPr/>
        <a:lstStyle/>
        <a:p>
          <a:endParaRPr lang="en-US"/>
        </a:p>
      </dgm:t>
    </dgm:pt>
    <dgm:pt modelId="{0FAAB3DB-A19E-46AC-8E5A-ECBE96FDBC77}" type="parTrans" cxnId="{A9DEA2B8-12CB-42E1-8107-86EC5EF2A4F0}">
      <dgm:prSet/>
      <dgm:spPr/>
      <dgm:t>
        <a:bodyPr/>
        <a:lstStyle/>
        <a:p>
          <a:endParaRPr lang="en-US"/>
        </a:p>
      </dgm:t>
    </dgm:pt>
    <dgm:pt modelId="{59E96811-1832-475E-A955-4A86FC580EA5}">
      <dgm:prSet phldrT="[Text]" custT="1"/>
      <dgm:spPr/>
      <dgm:t>
        <a:bodyPr/>
        <a:lstStyle/>
        <a:p>
          <a:r>
            <a:rPr lang="en-US" sz="2400" smtClean="0">
              <a:latin typeface="Bebas Neue" panose="020b0606020202050201" pitchFamily="34" charset="0"/>
            </a:rPr>
            <a:t>code</a:t>
          </a:r>
          <a:endParaRPr lang="en-US" sz="2400">
            <a:latin typeface="Bebas Neue" panose="020b0606020202050201" pitchFamily="34" charset="0"/>
          </a:endParaRPr>
        </a:p>
      </dgm:t>
    </dgm:pt>
    <dgm:pt modelId="{48A75DE6-C4E0-4187-BB95-71980AC3D268}" type="sibTrans" cxnId="{A9DEA2B8-12CB-42E1-8107-86EC5EF2A4F0}">
      <dgm:prSet/>
      <dgm:spPr>
        <a:solidFill>
          <a:schemeClr val="accent3"/>
        </a:solidFill>
      </dgm:spPr>
      <dgm:t>
        <a:bodyPr/>
        <a:lstStyle/>
        <a:p>
          <a:endParaRPr lang="en-US"/>
        </a:p>
      </dgm:t>
    </dgm:pt>
    <dgm:pt modelId="{82244BD8-6701-4184-AD5B-14C8E689821E}" type="parTrans" cxnId="{75430CF5-E81E-4433-A5FD-E922567229DF}">
      <dgm:prSet/>
      <dgm:spPr/>
      <dgm:t>
        <a:bodyPr/>
        <a:lstStyle/>
        <a:p>
          <a:endParaRPr lang="en-US"/>
        </a:p>
      </dgm:t>
    </dgm:pt>
    <dgm:pt modelId="{5486FA25-B24E-464C-A579-C41EF0AAF12D}">
      <dgm:prSet phldrT="[Text]" custT="1"/>
      <dgm:spPr/>
      <dgm:t>
        <a:bodyPr/>
        <a:lstStyle/>
        <a:p>
          <a:r>
            <a:rPr lang="en-US" sz="2400" smtClean="0">
              <a:latin typeface="Bebas Neue" panose="020b0606020202050201" pitchFamily="34" charset="0"/>
            </a:rPr>
            <a:t>test</a:t>
          </a:r>
          <a:endParaRPr lang="en-US" sz="2400">
            <a:latin typeface="Bebas Neue" panose="020b0606020202050201" pitchFamily="34" charset="0"/>
          </a:endParaRPr>
        </a:p>
      </dgm:t>
    </dgm:pt>
    <dgm:pt modelId="{AAED3F0E-EC40-4FF0-8B89-30B7DBE4B179}" type="sibTrans" cxnId="{75430CF5-E81E-4433-A5FD-E922567229DF}">
      <dgm:prSet/>
      <dgm:spPr>
        <a:solidFill>
          <a:schemeClr val="accent4"/>
        </a:solidFill>
      </dgm:spPr>
      <dgm:t>
        <a:bodyPr/>
        <a:lstStyle/>
        <a:p>
          <a:endParaRPr lang="en-US"/>
        </a:p>
      </dgm:t>
    </dgm:pt>
    <dgm:pt modelId="{D3C496EF-ECB7-4C70-A067-8CBE94AE8909}" type="parTrans" cxnId="{62A04D00-0959-49F8-9290-8EEE87B9B3C4}">
      <dgm:prSet/>
      <dgm:spPr/>
      <dgm:t>
        <a:bodyPr/>
        <a:lstStyle/>
        <a:p>
          <a:endParaRPr lang="en-US"/>
        </a:p>
      </dgm:t>
    </dgm:pt>
    <dgm:pt modelId="{3835AFA5-55F1-4592-B865-566288CE1807}">
      <dgm:prSet phldrT="[Text]" custT="1"/>
      <dgm:spPr/>
      <dgm:t>
        <a:bodyPr/>
        <a:lstStyle/>
        <a:p>
          <a:r>
            <a:rPr lang="en-US" sz="2400" smtClean="0">
              <a:latin typeface="Bebas Neue" panose="020b0606020202050201" pitchFamily="34" charset="0"/>
            </a:rPr>
            <a:t>launch</a:t>
          </a:r>
          <a:endParaRPr lang="en-US" sz="2400"/>
        </a:p>
      </dgm:t>
    </dgm:pt>
    <dgm:pt modelId="{EB9B9F98-7B48-4E66-A621-208E48F2F9BF}" type="sibTrans" cxnId="{62A04D00-0959-49F8-9290-8EEE87B9B3C4}">
      <dgm:prSet/>
      <dgm:spPr>
        <a:solidFill>
          <a:schemeClr val="accent5"/>
        </a:solidFill>
      </dgm:spPr>
      <dgm:t>
        <a:bodyPr/>
        <a:lstStyle/>
        <a:p>
          <a:endParaRPr lang="en-US"/>
        </a:p>
      </dgm:t>
    </dgm:pt>
    <dgm:pt modelId="{2589B228-FE56-4AE5-9285-0884809BF0DB}" type="parTrans" cxnId="{F3EB8714-9CF6-4C2C-8538-3D230FC46F77}">
      <dgm:prSet/>
      <dgm:spPr/>
      <dgm:t>
        <a:bodyPr/>
        <a:lstStyle/>
        <a:p>
          <a:endParaRPr lang="en-US"/>
        </a:p>
      </dgm:t>
    </dgm:pt>
    <dgm:pt modelId="{C477E3F4-AE39-4DF3-88A5-611761AA1445}">
      <dgm:prSet phldrT="[Text]" custT="1"/>
      <dgm:spPr/>
      <dgm:t>
        <a:bodyPr/>
        <a:lstStyle/>
        <a:p>
          <a:r>
            <a:rPr lang="en-US" sz="2400" smtClean="0">
              <a:latin typeface="Bebas Neue" panose="020b0606020202050201" pitchFamily="34" charset="0"/>
            </a:rPr>
            <a:t>Plan</a:t>
          </a:r>
          <a:endParaRPr lang="en-US" sz="2400"/>
        </a:p>
      </dgm:t>
    </dgm:pt>
    <dgm:pt modelId="{6205EA7D-3F0A-48BE-81BA-76F6BEBD51BC}" type="sibTrans" cxnId="{F3EB8714-9CF6-4C2C-8538-3D230FC46F77}">
      <dgm:prSet/>
      <dgm:spPr/>
      <dgm:t>
        <a:bodyPr/>
        <a:lstStyle/>
        <a:p>
          <a:endParaRPr lang="en-US"/>
        </a:p>
      </dgm:t>
    </dgm:pt>
    <dgm:pt modelId="{5F810BB8-EB97-4B4A-BCE1-B202B2269436}" type="pres">
      <dgm:prSet presAssocID="{257113FB-FECD-4362-BA28-D84BEF88E419}" presName="cycle">
        <dgm:presLayoutVars>
          <dgm:dir/>
          <dgm:resizeHandles val="exact"/>
        </dgm:presLayoutVars>
      </dgm:prSet>
      <dgm:spPr/>
      <dgm:t>
        <a:bodyPr/>
        <a:lstStyle/>
        <a:p>
          <a:endParaRPr lang="en-US"/>
        </a:p>
      </dgm:t>
    </dgm:pt>
    <dgm:pt modelId="{75403635-0F68-4D76-8B89-5760C8134EC7}" type="pres">
      <dgm:prSet presAssocID="{5006F2EA-7F82-4EB3-BDCE-CB70B23DB281}" presName="dummy"/>
      <dgm:spPr/>
      <dgm:t>
        <a:bodyPr/>
        <a:lstStyle/>
        <a:p/>
      </dgm:t>
    </dgm:pt>
    <dgm:pt modelId="{1C257531-9BD9-4193-A097-D4AE7D0451F9}" type="pres">
      <dgm:prSet presAssocID="{5006F2EA-7F82-4EB3-BDCE-CB70B23DB281}" presName="node" presStyleLbl="revTx" presStyleCnt="5">
        <dgm:presLayoutVars>
          <dgm:bulletEnabled val="1"/>
        </dgm:presLayoutVars>
      </dgm:prSet>
      <dgm:spPr/>
      <dgm:t>
        <a:bodyPr/>
        <a:lstStyle/>
        <a:p>
          <a:endParaRPr lang="en-US"/>
        </a:p>
      </dgm:t>
    </dgm:pt>
    <dgm:pt modelId="{D0922427-6A3A-4B74-9F9C-C50681ACA3D8}" type="pres">
      <dgm:prSet presAssocID="{6DC18D8E-6A5B-43A8-9F9C-213A84C3DBAD}" presName="sibTrans" presStyleLbl="node1" presStyleCnt="5"/>
      <dgm:spPr/>
      <dgm:t>
        <a:bodyPr/>
        <a:lstStyle/>
        <a:p>
          <a:endParaRPr lang="en-US"/>
        </a:p>
      </dgm:t>
    </dgm:pt>
    <dgm:pt modelId="{872F87DD-85E7-4C32-947A-009006200CA8}" type="pres">
      <dgm:prSet presAssocID="{59E96811-1832-475E-A955-4A86FC580EA5}" presName="dummy"/>
      <dgm:spPr/>
      <dgm:t>
        <a:bodyPr/>
        <a:lstStyle/>
        <a:p/>
      </dgm:t>
    </dgm:pt>
    <dgm:pt modelId="{CC014EDC-5D64-46CF-9D73-C951CF8B4297}" type="pres">
      <dgm:prSet presAssocID="{59E96811-1832-475E-A955-4A86FC580EA5}" presName="node" presStyleLbl="revTx" presStyleIdx="1" presStyleCnt="5">
        <dgm:presLayoutVars>
          <dgm:bulletEnabled val="1"/>
        </dgm:presLayoutVars>
      </dgm:prSet>
      <dgm:spPr/>
      <dgm:t>
        <a:bodyPr/>
        <a:lstStyle/>
        <a:p>
          <a:endParaRPr lang="en-US"/>
        </a:p>
      </dgm:t>
    </dgm:pt>
    <dgm:pt modelId="{68BC8710-3DA4-42A7-A555-0F1E265CC8BC}" type="pres">
      <dgm:prSet presAssocID="{48A75DE6-C4E0-4187-BB95-71980AC3D268}" presName="sibTrans" presStyleLbl="node1" presStyleIdx="1" presStyleCnt="5"/>
      <dgm:spPr/>
      <dgm:t>
        <a:bodyPr/>
        <a:lstStyle/>
        <a:p>
          <a:endParaRPr lang="en-US"/>
        </a:p>
      </dgm:t>
    </dgm:pt>
    <dgm:pt modelId="{B7BA14A4-2F7C-4A78-9985-354F44AA5C10}" type="pres">
      <dgm:prSet presAssocID="{5486FA25-B24E-464C-A579-C41EF0AAF12D}" presName="dummy"/>
      <dgm:spPr/>
      <dgm:t>
        <a:bodyPr/>
        <a:lstStyle/>
        <a:p/>
      </dgm:t>
    </dgm:pt>
    <dgm:pt modelId="{41753FB0-B142-4960-A53C-038001CAACCE}" type="pres">
      <dgm:prSet presAssocID="{5486FA25-B24E-464C-A579-C41EF0AAF12D}" presName="node" presStyleLbl="revTx" presStyleIdx="2" presStyleCnt="5">
        <dgm:presLayoutVars>
          <dgm:bulletEnabled val="1"/>
        </dgm:presLayoutVars>
      </dgm:prSet>
      <dgm:spPr/>
      <dgm:t>
        <a:bodyPr/>
        <a:lstStyle/>
        <a:p>
          <a:endParaRPr lang="en-US"/>
        </a:p>
      </dgm:t>
    </dgm:pt>
    <dgm:pt modelId="{59EAA9FD-952C-443A-B024-98ABC905C93E}" type="pres">
      <dgm:prSet presAssocID="{AAED3F0E-EC40-4FF0-8B89-30B7DBE4B179}" presName="sibTrans" presStyleLbl="node1" presStyleIdx="2" presStyleCnt="5"/>
      <dgm:spPr/>
      <dgm:t>
        <a:bodyPr/>
        <a:lstStyle/>
        <a:p>
          <a:endParaRPr lang="en-US"/>
        </a:p>
      </dgm:t>
    </dgm:pt>
    <dgm:pt modelId="{07FD2263-86CC-4EDD-B969-1009FFA34109}" type="pres">
      <dgm:prSet presAssocID="{3835AFA5-55F1-4592-B865-566288CE1807}" presName="dummy"/>
      <dgm:spPr/>
      <dgm:t>
        <a:bodyPr/>
        <a:lstStyle/>
        <a:p/>
      </dgm:t>
    </dgm:pt>
    <dgm:pt modelId="{80EAD5D8-7039-4343-B007-F0EDE5C7CF92}" type="pres">
      <dgm:prSet presAssocID="{3835AFA5-55F1-4592-B865-566288CE1807}" presName="node" presStyleLbl="revTx" presStyleIdx="3" presStyleCnt="5">
        <dgm:presLayoutVars>
          <dgm:bulletEnabled val="1"/>
        </dgm:presLayoutVars>
      </dgm:prSet>
      <dgm:spPr/>
      <dgm:t>
        <a:bodyPr/>
        <a:lstStyle/>
        <a:p>
          <a:endParaRPr lang="en-US"/>
        </a:p>
      </dgm:t>
    </dgm:pt>
    <dgm:pt modelId="{762B96D9-7F26-4738-9C31-EE67A9BCB316}" type="pres">
      <dgm:prSet presAssocID="{EB9B9F98-7B48-4E66-A621-208E48F2F9BF}" presName="sibTrans" presStyleLbl="node1" presStyleIdx="3" presStyleCnt="5"/>
      <dgm:spPr/>
      <dgm:t>
        <a:bodyPr/>
        <a:lstStyle/>
        <a:p>
          <a:endParaRPr lang="en-US"/>
        </a:p>
      </dgm:t>
    </dgm:pt>
    <dgm:pt modelId="{01CDE084-C0CE-4907-8369-A336998AC75E}" type="pres">
      <dgm:prSet presAssocID="{C477E3F4-AE39-4DF3-88A5-611761AA1445}" presName="dummy"/>
      <dgm:spPr/>
      <dgm:t>
        <a:bodyPr/>
        <a:lstStyle/>
        <a:p/>
      </dgm:t>
    </dgm:pt>
    <dgm:pt modelId="{157A2B7C-D8B9-4480-8C13-8D77EA4C2176}" type="pres">
      <dgm:prSet presAssocID="{C477E3F4-AE39-4DF3-88A5-611761AA1445}" presName="node" presStyleLbl="revTx" presStyleIdx="4" presStyleCnt="5">
        <dgm:presLayoutVars>
          <dgm:bulletEnabled val="1"/>
        </dgm:presLayoutVars>
      </dgm:prSet>
      <dgm:spPr/>
      <dgm:t>
        <a:bodyPr/>
        <a:lstStyle/>
        <a:p>
          <a:endParaRPr lang="en-US"/>
        </a:p>
      </dgm:t>
    </dgm:pt>
    <dgm:pt modelId="{2532079A-538B-42F1-9D1C-6A68DC991C7F}" type="pres">
      <dgm:prSet presAssocID="{6205EA7D-3F0A-48BE-81BA-76F6BEBD51BC}" presName="sibTrans" presStyleLbl="node1" presStyleIdx="4" presStyleCnt="5"/>
      <dgm:spPr/>
      <dgm:t>
        <a:bodyPr/>
        <a:lstStyle/>
        <a:p>
          <a:endParaRPr lang="en-US"/>
        </a:p>
      </dgm:t>
    </dgm:pt>
  </dgm:ptLst>
  <dgm:cxnLst>
    <dgm:cxn modelId="{AF26010C-59BE-477A-BDFB-D211153B35F0}" srcId="{257113FB-FECD-4362-BA28-D84BEF88E419}" destId="{5006F2EA-7F82-4EB3-BDCE-CB70B23DB281}" srcOrd="0" destOrd="0" parTransId="{E9374341-B47F-4750-9B70-80FCEDB8F053}" sibTransId="{6DC18D8E-6A5B-43A8-9F9C-213A84C3DBAD}"/>
    <dgm:cxn modelId="{A9DEA2B8-12CB-42E1-8107-86EC5EF2A4F0}" srcId="{257113FB-FECD-4362-BA28-D84BEF88E419}" destId="{59E96811-1832-475E-A955-4A86FC580EA5}" srcOrd="1" destOrd="0" parTransId="{0FAAB3DB-A19E-46AC-8E5A-ECBE96FDBC77}" sibTransId="{48A75DE6-C4E0-4187-BB95-71980AC3D268}"/>
    <dgm:cxn modelId="{75430CF5-E81E-4433-A5FD-E922567229DF}" srcId="{257113FB-FECD-4362-BA28-D84BEF88E419}" destId="{5486FA25-B24E-464C-A579-C41EF0AAF12D}" srcOrd="2" destOrd="0" parTransId="{82244BD8-6701-4184-AD5B-14C8E689821E}" sibTransId="{AAED3F0E-EC40-4FF0-8B89-30B7DBE4B179}"/>
    <dgm:cxn modelId="{62A04D00-0959-49F8-9290-8EEE87B9B3C4}" srcId="{257113FB-FECD-4362-BA28-D84BEF88E419}" destId="{3835AFA5-55F1-4592-B865-566288CE1807}" srcOrd="3" destOrd="0" parTransId="{D3C496EF-ECB7-4C70-A067-8CBE94AE8909}" sibTransId="{EB9B9F98-7B48-4E66-A621-208E48F2F9BF}"/>
    <dgm:cxn modelId="{F3EB8714-9CF6-4C2C-8538-3D230FC46F77}" srcId="{257113FB-FECD-4362-BA28-D84BEF88E419}" destId="{C477E3F4-AE39-4DF3-88A5-611761AA1445}" srcOrd="4" destOrd="0" parTransId="{2589B228-FE56-4AE5-9285-0884809BF0DB}" sibTransId="{6205EA7D-3F0A-48BE-81BA-76F6BEBD51BC}"/>
    <dgm:cxn modelId="{125BE81E-DF98-4E64-85C3-4D5048E76376}" type="presOf" srcId="{257113FB-FECD-4362-BA28-D84BEF88E419}" destId="{5F810BB8-EB97-4B4A-BCE1-B202B2269436}" srcOrd="0" destOrd="0" presId="urn:microsoft.com/office/officeart/2005/8/layout/cycle1"/>
    <dgm:cxn modelId="{11718B27-01E4-4FB9-ABB2-E60C4B3DB5DA}" type="presParOf" srcId="{5F810BB8-EB97-4B4A-BCE1-B202B2269436}" destId="{75403635-0F68-4D76-8B89-5760C8134EC7}" srcOrd="0" destOrd="0" presId="urn:microsoft.com/office/officeart/2005/8/layout/cycle1"/>
    <dgm:cxn modelId="{9B03F089-29D3-44B3-8017-A93E5D0027B9}" type="presParOf" srcId="{5F810BB8-EB97-4B4A-BCE1-B202B2269436}" destId="{1C257531-9BD9-4193-A097-D4AE7D0451F9}" srcOrd="1" destOrd="0" presId="urn:microsoft.com/office/officeart/2005/8/layout/cycle1"/>
    <dgm:cxn modelId="{CACDF21B-A859-44AC-9112-5B5EBC8FF943}" type="presOf" srcId="{5006F2EA-7F82-4EB3-BDCE-CB70B23DB281}" destId="{1C257531-9BD9-4193-A097-D4AE7D0451F9}" srcOrd="0" destOrd="0" presId="urn:microsoft.com/office/officeart/2005/8/layout/cycle1"/>
    <dgm:cxn modelId="{2C5B22E1-8338-4DB9-9D29-41B020BD64C3}" type="presParOf" srcId="{5F810BB8-EB97-4B4A-BCE1-B202B2269436}" destId="{D0922427-6A3A-4B74-9F9C-C50681ACA3D8}" srcOrd="2" destOrd="0" presId="urn:microsoft.com/office/officeart/2005/8/layout/cycle1"/>
    <dgm:cxn modelId="{C17EC8FE-006D-47E9-AD29-42F8A0185551}" type="presOf" srcId="{6DC18D8E-6A5B-43A8-9F9C-213A84C3DBAD}" destId="{D0922427-6A3A-4B74-9F9C-C50681ACA3D8}" srcOrd="0" destOrd="0" presId="urn:microsoft.com/office/officeart/2005/8/layout/cycle1"/>
    <dgm:cxn modelId="{F9FC64AC-5A71-41DF-9D79-8F92414870DE}" type="presParOf" srcId="{5F810BB8-EB97-4B4A-BCE1-B202B2269436}" destId="{872F87DD-85E7-4C32-947A-009006200CA8}" srcOrd="3" destOrd="0" presId="urn:microsoft.com/office/officeart/2005/8/layout/cycle1"/>
    <dgm:cxn modelId="{8F4D14C6-CACD-47A3-937B-567E6E622005}" type="presParOf" srcId="{5F810BB8-EB97-4B4A-BCE1-B202B2269436}" destId="{CC014EDC-5D64-46CF-9D73-C951CF8B4297}" srcOrd="4" destOrd="0" presId="urn:microsoft.com/office/officeart/2005/8/layout/cycle1"/>
    <dgm:cxn modelId="{A0261CF2-357D-470E-87B2-78FD8EED2183}" type="presOf" srcId="{59E96811-1832-475E-A955-4A86FC580EA5}" destId="{CC014EDC-5D64-46CF-9D73-C951CF8B4297}" srcOrd="0" destOrd="0" presId="urn:microsoft.com/office/officeart/2005/8/layout/cycle1"/>
    <dgm:cxn modelId="{5FE04A6F-828E-4B80-AFF4-C82DE158AB10}" type="presParOf" srcId="{5F810BB8-EB97-4B4A-BCE1-B202B2269436}" destId="{68BC8710-3DA4-42A7-A555-0F1E265CC8BC}" srcOrd="5" destOrd="0" presId="urn:microsoft.com/office/officeart/2005/8/layout/cycle1"/>
    <dgm:cxn modelId="{3BB2BD3F-00FC-46F5-B2AA-DA2FC1C4B3FF}" type="presOf" srcId="{48A75DE6-C4E0-4187-BB95-71980AC3D268}" destId="{68BC8710-3DA4-42A7-A555-0F1E265CC8BC}" srcOrd="0" destOrd="0" presId="urn:microsoft.com/office/officeart/2005/8/layout/cycle1"/>
    <dgm:cxn modelId="{8A4ABCD0-0786-4ED5-86B0-8363B9FECB05}" type="presParOf" srcId="{5F810BB8-EB97-4B4A-BCE1-B202B2269436}" destId="{B7BA14A4-2F7C-4A78-9985-354F44AA5C10}" srcOrd="6" destOrd="0" presId="urn:microsoft.com/office/officeart/2005/8/layout/cycle1"/>
    <dgm:cxn modelId="{E4DC41D7-829B-42A6-9E29-551F78371FF9}" type="presParOf" srcId="{5F810BB8-EB97-4B4A-BCE1-B202B2269436}" destId="{41753FB0-B142-4960-A53C-038001CAACCE}" srcOrd="7" destOrd="0" presId="urn:microsoft.com/office/officeart/2005/8/layout/cycle1"/>
    <dgm:cxn modelId="{D662C982-22D5-4C4B-903B-7B122C6990B5}" type="presOf" srcId="{5486FA25-B24E-464C-A579-C41EF0AAF12D}" destId="{41753FB0-B142-4960-A53C-038001CAACCE}" srcOrd="0" destOrd="0" presId="urn:microsoft.com/office/officeart/2005/8/layout/cycle1"/>
    <dgm:cxn modelId="{23895649-F016-48E7-96FB-FFD88DB69726}" type="presParOf" srcId="{5F810BB8-EB97-4B4A-BCE1-B202B2269436}" destId="{59EAA9FD-952C-443A-B024-98ABC905C93E}" srcOrd="8" destOrd="0" presId="urn:microsoft.com/office/officeart/2005/8/layout/cycle1"/>
    <dgm:cxn modelId="{5B4E59FE-0C76-4094-8A45-37F067F222BB}" type="presOf" srcId="{AAED3F0E-EC40-4FF0-8B89-30B7DBE4B179}" destId="{59EAA9FD-952C-443A-B024-98ABC905C93E}" srcOrd="0" destOrd="0" presId="urn:microsoft.com/office/officeart/2005/8/layout/cycle1"/>
    <dgm:cxn modelId="{51F5B241-6C8B-4D9F-81A3-F1513D677CD7}" type="presParOf" srcId="{5F810BB8-EB97-4B4A-BCE1-B202B2269436}" destId="{07FD2263-86CC-4EDD-B969-1009FFA34109}" srcOrd="9" destOrd="0" presId="urn:microsoft.com/office/officeart/2005/8/layout/cycle1"/>
    <dgm:cxn modelId="{06E63E25-BE7D-4338-971D-F9339DA1E89E}" type="presParOf" srcId="{5F810BB8-EB97-4B4A-BCE1-B202B2269436}" destId="{80EAD5D8-7039-4343-B007-F0EDE5C7CF92}" srcOrd="10" destOrd="0" presId="urn:microsoft.com/office/officeart/2005/8/layout/cycle1"/>
    <dgm:cxn modelId="{54295EFB-4714-49C1-BB03-D80410CE4496}" type="presOf" srcId="{3835AFA5-55F1-4592-B865-566288CE1807}" destId="{80EAD5D8-7039-4343-B007-F0EDE5C7CF92}" srcOrd="0" destOrd="0" presId="urn:microsoft.com/office/officeart/2005/8/layout/cycle1"/>
    <dgm:cxn modelId="{AF66749D-B503-4EC8-A78B-86BEBE46A473}" type="presParOf" srcId="{5F810BB8-EB97-4B4A-BCE1-B202B2269436}" destId="{762B96D9-7F26-4738-9C31-EE67A9BCB316}" srcOrd="11" destOrd="0" presId="urn:microsoft.com/office/officeart/2005/8/layout/cycle1"/>
    <dgm:cxn modelId="{0AE1D2EF-0DDB-459C-B9F5-33FD822DE03C}" type="presOf" srcId="{EB9B9F98-7B48-4E66-A621-208E48F2F9BF}" destId="{762B96D9-7F26-4738-9C31-EE67A9BCB316}" srcOrd="0" destOrd="0" presId="urn:microsoft.com/office/officeart/2005/8/layout/cycle1"/>
    <dgm:cxn modelId="{7899ECD6-3D4A-4205-AEF5-A6949092D3C8}" type="presParOf" srcId="{5F810BB8-EB97-4B4A-BCE1-B202B2269436}" destId="{01CDE084-C0CE-4907-8369-A336998AC75E}" srcOrd="12" destOrd="0" presId="urn:microsoft.com/office/officeart/2005/8/layout/cycle1"/>
    <dgm:cxn modelId="{7FCB6E95-6A0A-424C-B5A6-5294D933AE1A}" type="presParOf" srcId="{5F810BB8-EB97-4B4A-BCE1-B202B2269436}" destId="{157A2B7C-D8B9-4480-8C13-8D77EA4C2176}" srcOrd="13" destOrd="0" presId="urn:microsoft.com/office/officeart/2005/8/layout/cycle1"/>
    <dgm:cxn modelId="{43B3EA7D-F155-463B-A87A-F4A942D2064C}" type="presOf" srcId="{C477E3F4-AE39-4DF3-88A5-611761AA1445}" destId="{157A2B7C-D8B9-4480-8C13-8D77EA4C2176}" srcOrd="0" destOrd="0" presId="urn:microsoft.com/office/officeart/2005/8/layout/cycle1"/>
    <dgm:cxn modelId="{3196EE8B-C051-4936-9EAC-3DC3FF14DF4E}" type="presParOf" srcId="{5F810BB8-EB97-4B4A-BCE1-B202B2269436}" destId="{2532079A-538B-42F1-9D1C-6A68DC991C7F}" srcOrd="14" destOrd="0" presId="urn:microsoft.com/office/officeart/2005/8/layout/cycle1"/>
    <dgm:cxn modelId="{1376AC14-39CD-4E25-879E-53B4E9385735}" type="presOf" srcId="{6205EA7D-3F0A-48BE-81BA-76F6BEBD51BC}" destId="{2532079A-538B-42F1-9D1C-6A68DC991C7F}" srcOrd="0" destOrd="0" presId="urn:microsoft.com/office/officeart/2005/8/layout/cycle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1724C121-78C2-44A7-BCE8-BC58B181AF4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17832EC-D69D-49F9-94E3-37F0DECBF2D8}" type="parTrans" cxnId="{57E97C82-25F1-4579-B282-43D80F0423B8}">
      <dgm:prSet/>
      <dgm:spPr/>
      <dgm:t>
        <a:bodyPr/>
        <a:lstStyle/>
        <a:p>
          <a:endParaRPr lang="en-US"/>
        </a:p>
      </dgm:t>
    </dgm:pt>
    <dgm:pt modelId="{32F67A6D-8751-4937-81B9-20612716F9E0}">
      <dgm:prSet phldrT="[Text]" custT="1"/>
      <dgm:spPr>
        <a:solidFill>
          <a:schemeClr val="bg1">
            <a:alpha val="90000"/>
          </a:schemeClr>
        </a:solidFill>
        <a:ln>
          <a:noFill/>
        </a:ln>
      </dgm:spPr>
      <dgm:t>
        <a:bodyPr/>
        <a:lstStyle/>
        <a:p>
          <a:r>
            <a:rPr lang="en-US" sz="4400" smtClean="0">
              <a:latin typeface="Raleway" panose="020b0503030101060003" pitchFamily="34" charset="0"/>
            </a:rPr>
            <a:t>2012</a:t>
          </a:r>
          <a:endParaRPr lang="en-US" sz="4400">
            <a:latin typeface="Raleway" panose="020b0503030101060003" pitchFamily="34" charset="0"/>
          </a:endParaRPr>
        </a:p>
      </dgm:t>
    </dgm:pt>
    <dgm:pt modelId="{72CD91F9-1555-42E6-8CF8-8046686CED67}" type="sibTrans" cxnId="{57E97C82-25F1-4579-B282-43D80F0423B8}">
      <dgm:prSet/>
      <dgm:spPr/>
      <dgm:t>
        <a:bodyPr/>
        <a:lstStyle/>
        <a:p>
          <a:endParaRPr lang="en-US"/>
        </a:p>
      </dgm:t>
    </dgm:pt>
    <dgm:pt modelId="{0B17FFAD-C557-4242-B61E-5C8CA91C6A43}" type="parTrans" cxnId="{D7DFE425-CEF6-454E-840B-0E8DAA962101}">
      <dgm:prSet/>
      <dgm:spPr/>
      <dgm:t>
        <a:bodyPr/>
        <a:lstStyle/>
        <a:p>
          <a:endParaRPr lang="en-US"/>
        </a:p>
      </dgm:t>
    </dgm:pt>
    <dgm:pt modelId="{09B76FF6-F4B7-4398-BE59-54FA341BA590}">
      <dgm:prSet phldrT="[Text]" custT="1"/>
      <dgm:spPr>
        <a:solidFill>
          <a:schemeClr val="bg1">
            <a:alpha val="90000"/>
          </a:schemeClr>
        </a:solidFill>
        <a:ln>
          <a:noFill/>
        </a:ln>
      </dgm:spPr>
      <dgm:t>
        <a:bodyPr/>
        <a:lstStyle/>
        <a:p>
          <a:r>
            <a:rPr lang="en-US" sz="4400" smtClean="0">
              <a:latin typeface="Raleway" panose="020b0503030101060003" pitchFamily="34" charset="0"/>
            </a:rPr>
            <a:t>2013</a:t>
          </a:r>
          <a:endParaRPr lang="en-US" sz="4400">
            <a:latin typeface="Raleway" panose="020b0503030101060003" pitchFamily="34" charset="0"/>
          </a:endParaRPr>
        </a:p>
      </dgm:t>
    </dgm:pt>
    <dgm:pt modelId="{88F008E8-DEEA-4C9D-8BDB-3E227B823025}" type="sibTrans" cxnId="{D7DFE425-CEF6-454E-840B-0E8DAA962101}">
      <dgm:prSet/>
      <dgm:spPr/>
      <dgm:t>
        <a:bodyPr/>
        <a:lstStyle/>
        <a:p>
          <a:endParaRPr lang="en-US"/>
        </a:p>
      </dgm:t>
    </dgm:pt>
    <dgm:pt modelId="{A3A3EBA6-4774-4BCC-A8E5-EFF71E4148D4}" type="parTrans" cxnId="{B03DE9E1-8765-4FF9-B065-A46D1EF8B214}">
      <dgm:prSet/>
      <dgm:spPr/>
      <dgm:t>
        <a:bodyPr/>
        <a:lstStyle/>
        <a:p>
          <a:endParaRPr lang="en-US"/>
        </a:p>
      </dgm:t>
    </dgm:pt>
    <dgm:pt modelId="{2F5D6097-5FAB-4CF4-AB35-019D65501865}">
      <dgm:prSet phldrT="[Text]" custT="1"/>
      <dgm:spPr>
        <a:solidFill>
          <a:schemeClr val="bg1">
            <a:alpha val="90000"/>
          </a:schemeClr>
        </a:solidFill>
        <a:ln>
          <a:noFill/>
        </a:ln>
      </dgm:spPr>
      <dgm:t>
        <a:bodyPr/>
        <a:lstStyle/>
        <a:p>
          <a:r>
            <a:rPr lang="en-US" sz="4400" smtClean="0">
              <a:latin typeface="Raleway" panose="020b0503030101060003" pitchFamily="34" charset="0"/>
            </a:rPr>
            <a:t>2014</a:t>
          </a:r>
          <a:endParaRPr lang="en-US" sz="4400">
            <a:latin typeface="Raleway" panose="020b0503030101060003" pitchFamily="34" charset="0"/>
          </a:endParaRPr>
        </a:p>
      </dgm:t>
    </dgm:pt>
    <dgm:pt modelId="{37A04FAA-AA21-49F3-B4B5-18188CD29CD5}" type="sibTrans" cxnId="{B03DE9E1-8765-4FF9-B065-A46D1EF8B214}">
      <dgm:prSet/>
      <dgm:spPr/>
      <dgm:t>
        <a:bodyPr/>
        <a:lstStyle/>
        <a:p>
          <a:endParaRPr lang="en-US"/>
        </a:p>
      </dgm:t>
    </dgm:pt>
    <dgm:pt modelId="{DEC7483E-805E-44BE-941C-F7FBD82992BD}" type="pres">
      <dgm:prSet presAssocID="{1724C121-78C2-44A7-BCE8-BC58B181AF44}" presName="Name0">
        <dgm:presLayoutVars>
          <dgm:chMax val="11"/>
          <dgm:chPref val="11"/>
          <dgm:dir/>
          <dgm:resizeHandles/>
        </dgm:presLayoutVars>
      </dgm:prSet>
      <dgm:spPr/>
      <dgm:t>
        <a:bodyPr/>
        <a:lstStyle/>
        <a:p>
          <a:endParaRPr lang="en-US"/>
        </a:p>
      </dgm:t>
    </dgm:pt>
    <dgm:pt modelId="{A6FCF12A-DC56-4921-B643-4FED35E976FA}" type="pres">
      <dgm:prSet presAssocID="{2F5D6097-5FAB-4CF4-AB35-019D65501865}" presName="Accent3"/>
      <dgm:spPr/>
      <dgm:t>
        <a:bodyPr/>
        <a:lstStyle/>
        <a:p/>
      </dgm:t>
    </dgm:pt>
    <dgm:pt modelId="{F656B07E-A552-484E-8D4D-87DC79F0CCEA}" type="pres">
      <dgm:prSet presAssocID="{2F5D6097-5FAB-4CF4-AB35-019D65501865}" presName="Accent" presStyleLbl="node1" presStyleCnt="3"/>
      <dgm:spPr>
        <a:solidFill>
          <a:schemeClr val="accent5"/>
        </a:solidFill>
      </dgm:spPr>
      <dgm:t>
        <a:bodyPr/>
        <a:lstStyle/>
        <a:p/>
      </dgm:t>
    </dgm:pt>
    <dgm:pt modelId="{25246833-9BCE-4518-8EE2-6E72A5F8EC4E}" type="pres">
      <dgm:prSet presAssocID="{2F5D6097-5FAB-4CF4-AB35-019D65501865}" presName="ParentBackground3"/>
      <dgm:spPr/>
      <dgm:t>
        <a:bodyPr/>
        <a:lstStyle/>
        <a:p/>
      </dgm:t>
    </dgm:pt>
    <dgm:pt modelId="{0C3CFAC6-6BEF-487E-81F2-EEC58758AF60}" type="pres">
      <dgm:prSet presAssocID="{2F5D6097-5FAB-4CF4-AB35-019D65501865}" presName="ParentBackground" presStyleLbl="fgAcc1" presStyleCnt="3"/>
      <dgm:spPr/>
      <dgm:t>
        <a:bodyPr/>
        <a:lstStyle/>
        <a:p>
          <a:endParaRPr lang="en-US"/>
        </a:p>
      </dgm:t>
    </dgm:pt>
    <dgm:pt modelId="{D0C233E0-22AB-4764-BAFC-A4B2DE6F6AC6}" type="pres">
      <dgm:prSet presAssocID="{2F5D6097-5FAB-4CF4-AB35-019D65501865}" presName="Parent3" presStyleLbl="revTx" presStyleCnt="3">
        <dgm:presLayoutVars>
          <dgm:chMax val="1"/>
          <dgm:chPref val="1"/>
          <dgm:bulletEnabled val="1"/>
        </dgm:presLayoutVars>
      </dgm:prSet>
      <dgm:spPr/>
      <dgm:t>
        <a:bodyPr/>
        <a:lstStyle/>
        <a:p>
          <a:endParaRPr lang="en-US"/>
        </a:p>
      </dgm:t>
    </dgm:pt>
    <dgm:pt modelId="{EC25097F-513E-4D96-A450-10BC89C38627}" type="pres">
      <dgm:prSet presAssocID="{09B76FF6-F4B7-4398-BE59-54FA341BA590}" presName="Accent2"/>
      <dgm:spPr/>
      <dgm:t>
        <a:bodyPr/>
        <a:lstStyle/>
        <a:p/>
      </dgm:t>
    </dgm:pt>
    <dgm:pt modelId="{0D363CFE-5E03-4F42-8FAC-E5042E9C88AC}" type="pres">
      <dgm:prSet presAssocID="{09B76FF6-F4B7-4398-BE59-54FA341BA590}" presName="Accent" presStyleLbl="node1" presStyleIdx="1" presStyleCnt="3"/>
      <dgm:spPr>
        <a:solidFill>
          <a:schemeClr val="accent4"/>
        </a:solidFill>
      </dgm:spPr>
      <dgm:t>
        <a:bodyPr/>
        <a:lstStyle/>
        <a:p/>
      </dgm:t>
    </dgm:pt>
    <dgm:pt modelId="{C2C4B20F-6D41-4EE2-8867-294F3D714A70}" type="pres">
      <dgm:prSet presAssocID="{09B76FF6-F4B7-4398-BE59-54FA341BA590}" presName="ParentBackground2"/>
      <dgm:spPr/>
      <dgm:t>
        <a:bodyPr/>
        <a:lstStyle/>
        <a:p/>
      </dgm:t>
    </dgm:pt>
    <dgm:pt modelId="{32526AAA-9F06-43F7-99DD-74E2A0558F16}" type="pres">
      <dgm:prSet presAssocID="{09B76FF6-F4B7-4398-BE59-54FA341BA590}" presName="ParentBackground" presStyleLbl="fgAcc1" presStyleIdx="1" presStyleCnt="3"/>
      <dgm:spPr/>
      <dgm:t>
        <a:bodyPr/>
        <a:lstStyle/>
        <a:p>
          <a:endParaRPr lang="en-US"/>
        </a:p>
      </dgm:t>
    </dgm:pt>
    <dgm:pt modelId="{3670C0E8-BD6D-4BC7-835F-0FA727713652}" type="pres">
      <dgm:prSet presAssocID="{09B76FF6-F4B7-4398-BE59-54FA341BA590}" presName="Parent2" presStyleLbl="revTx" presStyleIdx="1" presStyleCnt="3">
        <dgm:presLayoutVars>
          <dgm:chMax val="1"/>
          <dgm:chPref val="1"/>
          <dgm:bulletEnabled val="1"/>
        </dgm:presLayoutVars>
      </dgm:prSet>
      <dgm:spPr/>
      <dgm:t>
        <a:bodyPr/>
        <a:lstStyle/>
        <a:p>
          <a:endParaRPr lang="en-US"/>
        </a:p>
      </dgm:t>
    </dgm:pt>
    <dgm:pt modelId="{A951AA57-B86B-4B61-B76D-74C9B26244A5}" type="pres">
      <dgm:prSet presAssocID="{32F67A6D-8751-4937-81B9-20612716F9E0}" presName="Accent1"/>
      <dgm:spPr/>
      <dgm:t>
        <a:bodyPr/>
        <a:lstStyle/>
        <a:p/>
      </dgm:t>
    </dgm:pt>
    <dgm:pt modelId="{2A001641-D05E-4B0E-8696-504BF0FBD54D}" type="pres">
      <dgm:prSet presAssocID="{32F67A6D-8751-4937-81B9-20612716F9E0}" presName="Accent" presStyleLbl="node1" presStyleIdx="2" presStyleCnt="3"/>
      <dgm:spPr>
        <a:solidFill>
          <a:schemeClr val="accent2"/>
        </a:solidFill>
      </dgm:spPr>
      <dgm:t>
        <a:bodyPr/>
        <a:lstStyle/>
        <a:p/>
      </dgm:t>
    </dgm:pt>
    <dgm:pt modelId="{A2FAAC77-30F9-4DB2-977C-330D2DD176B4}" type="pres">
      <dgm:prSet presAssocID="{32F67A6D-8751-4937-81B9-20612716F9E0}" presName="ParentBackground1"/>
      <dgm:spPr/>
      <dgm:t>
        <a:bodyPr/>
        <a:lstStyle/>
        <a:p/>
      </dgm:t>
    </dgm:pt>
    <dgm:pt modelId="{B8CDA43A-7216-491D-89B2-829B3F223F50}" type="pres">
      <dgm:prSet presAssocID="{32F67A6D-8751-4937-81B9-20612716F9E0}" presName="ParentBackground" presStyleLbl="fgAcc1" presStyleIdx="2" presStyleCnt="3"/>
      <dgm:spPr/>
      <dgm:t>
        <a:bodyPr/>
        <a:lstStyle/>
        <a:p>
          <a:endParaRPr lang="en-US"/>
        </a:p>
      </dgm:t>
    </dgm:pt>
    <dgm:pt modelId="{50647889-F41A-4DF4-A2C1-46BDF7CB2AB0}" type="pres">
      <dgm:prSet presAssocID="{32F67A6D-8751-4937-81B9-20612716F9E0}" presName="Parent1" presStyleLbl="revTx" presStyleIdx="2" presStyleCnt="3">
        <dgm:presLayoutVars>
          <dgm:chMax val="1"/>
          <dgm:chPref val="1"/>
          <dgm:bulletEnabled val="1"/>
        </dgm:presLayoutVars>
      </dgm:prSet>
      <dgm:spPr/>
      <dgm:t>
        <a:bodyPr/>
        <a:lstStyle/>
        <a:p>
          <a:endParaRPr lang="en-US"/>
        </a:p>
      </dgm:t>
    </dgm:pt>
  </dgm:ptLst>
  <dgm:cxnLst>
    <dgm:cxn modelId="{57E97C82-25F1-4579-B282-43D80F0423B8}" srcId="{1724C121-78C2-44A7-BCE8-BC58B181AF44}" destId="{32F67A6D-8751-4937-81B9-20612716F9E0}" srcOrd="0" destOrd="0" parTransId="{317832EC-D69D-49F9-94E3-37F0DECBF2D8}" sibTransId="{72CD91F9-1555-42E6-8CF8-8046686CED67}"/>
    <dgm:cxn modelId="{D7DFE425-CEF6-454E-840B-0E8DAA962101}" srcId="{1724C121-78C2-44A7-BCE8-BC58B181AF44}" destId="{09B76FF6-F4B7-4398-BE59-54FA341BA590}" srcOrd="1" destOrd="0" parTransId="{0B17FFAD-C557-4242-B61E-5C8CA91C6A43}" sibTransId="{88F008E8-DEEA-4C9D-8BDB-3E227B823025}"/>
    <dgm:cxn modelId="{B03DE9E1-8765-4FF9-B065-A46D1EF8B214}" srcId="{1724C121-78C2-44A7-BCE8-BC58B181AF44}" destId="{2F5D6097-5FAB-4CF4-AB35-019D65501865}" srcOrd="2" destOrd="0" parTransId="{A3A3EBA6-4774-4BCC-A8E5-EFF71E4148D4}" sibTransId="{37A04FAA-AA21-49F3-B4B5-18188CD29CD5}"/>
    <dgm:cxn modelId="{A2A1E075-01A7-408F-B3EF-FCC2BC3B8440}" type="presOf" srcId="{1724C121-78C2-44A7-BCE8-BC58B181AF44}" destId="{DEC7483E-805E-44BE-941C-F7FBD82992BD}" srcOrd="0" destOrd="0" presId="urn:microsoft.com/office/officeart/2011/layout/CircleProcess"/>
    <dgm:cxn modelId="{CEF8E7AE-8FD4-4A1F-A969-91988187229B}" type="presParOf" srcId="{DEC7483E-805E-44BE-941C-F7FBD82992BD}" destId="{A6FCF12A-DC56-4921-B643-4FED35E976FA}" srcOrd="0" destOrd="0" presId="urn:microsoft.com/office/officeart/2011/layout/CircleProcess"/>
    <dgm:cxn modelId="{EA70B004-B7A6-41B8-9D16-1F3242876387}" type="presParOf" srcId="{A6FCF12A-DC56-4921-B643-4FED35E976FA}" destId="{F656B07E-A552-484E-8D4D-87DC79F0CCEA}" srcOrd="0" destOrd="0" presId="urn:microsoft.com/office/officeart/2011/layout/CircleProcess"/>
    <dgm:cxn modelId="{F635D799-5593-4A63-8CE1-42229DB24B20}" type="presParOf" srcId="{DEC7483E-805E-44BE-941C-F7FBD82992BD}" destId="{25246833-9BCE-4518-8EE2-6E72A5F8EC4E}" srcOrd="1" destOrd="0" presId="urn:microsoft.com/office/officeart/2011/layout/CircleProcess"/>
    <dgm:cxn modelId="{D75686B6-6433-4456-ABE2-95D99F8CB45B}" type="presParOf" srcId="{25246833-9BCE-4518-8EE2-6E72A5F8EC4E}" destId="{0C3CFAC6-6BEF-487E-81F2-EEC58758AF60}" srcOrd="0" destOrd="0" presId="urn:microsoft.com/office/officeart/2011/layout/CircleProcess"/>
    <dgm:cxn modelId="{25FB275D-D15F-49FC-8EF8-CB3D914F39DC}" type="presOf" srcId="{2F5D6097-5FAB-4CF4-AB35-019D65501865}" destId="{0C3CFAC6-6BEF-487E-81F2-EEC58758AF60}" srcOrd="0" destOrd="0" presId="urn:microsoft.com/office/officeart/2011/layout/CircleProcess"/>
    <dgm:cxn modelId="{11C46196-D8E2-4D41-B65E-54CF40C97C2C}" type="presParOf" srcId="{DEC7483E-805E-44BE-941C-F7FBD82992BD}" destId="{D0C233E0-22AB-4764-BAFC-A4B2DE6F6AC6}" srcOrd="2" destOrd="0" presId="urn:microsoft.com/office/officeart/2011/layout/CircleProcess"/>
    <dgm:cxn modelId="{5F3D5563-CBE4-4A4A-89BF-A26CA8837A53}" type="presOf" srcId="{2F5D6097-5FAB-4CF4-AB35-019D65501865}" destId="{D0C233E0-22AB-4764-BAFC-A4B2DE6F6AC6}" srcOrd="1" destOrd="0" presId="urn:microsoft.com/office/officeart/2011/layout/CircleProcess"/>
    <dgm:cxn modelId="{69FEA746-25AF-49CB-8805-1682FA072673}" type="presParOf" srcId="{DEC7483E-805E-44BE-941C-F7FBD82992BD}" destId="{EC25097F-513E-4D96-A450-10BC89C38627}" srcOrd="3" destOrd="0" presId="urn:microsoft.com/office/officeart/2011/layout/CircleProcess"/>
    <dgm:cxn modelId="{98B145BB-4768-4BF9-A6CF-4D988C98F18F}" type="presParOf" srcId="{EC25097F-513E-4D96-A450-10BC89C38627}" destId="{0D363CFE-5E03-4F42-8FAC-E5042E9C88AC}" srcOrd="0" destOrd="0" presId="urn:microsoft.com/office/officeart/2011/layout/CircleProcess"/>
    <dgm:cxn modelId="{47048E98-0617-4466-A412-AFE8327E4892}" type="presParOf" srcId="{DEC7483E-805E-44BE-941C-F7FBD82992BD}" destId="{C2C4B20F-6D41-4EE2-8867-294F3D714A70}" srcOrd="4" destOrd="0" presId="urn:microsoft.com/office/officeart/2011/layout/CircleProcess"/>
    <dgm:cxn modelId="{8AC15044-00B1-49F5-BCA2-BF6ABEA9F0AF}" type="presParOf" srcId="{C2C4B20F-6D41-4EE2-8867-294F3D714A70}" destId="{32526AAA-9F06-43F7-99DD-74E2A0558F16}" srcOrd="0" destOrd="0" presId="urn:microsoft.com/office/officeart/2011/layout/CircleProcess"/>
    <dgm:cxn modelId="{3BB91E49-21D3-406E-9187-90449531D402}" type="presOf" srcId="{09B76FF6-F4B7-4398-BE59-54FA341BA590}" destId="{32526AAA-9F06-43F7-99DD-74E2A0558F16}" srcOrd="0" destOrd="0" presId="urn:microsoft.com/office/officeart/2011/layout/CircleProcess"/>
    <dgm:cxn modelId="{1507FCEA-E97D-4461-AC24-2E75E365F67B}" type="presParOf" srcId="{DEC7483E-805E-44BE-941C-F7FBD82992BD}" destId="{3670C0E8-BD6D-4BC7-835F-0FA727713652}" srcOrd="5" destOrd="0" presId="urn:microsoft.com/office/officeart/2011/layout/CircleProcess"/>
    <dgm:cxn modelId="{1E76329F-1A2B-4E51-B907-0571A3D7C388}" type="presOf" srcId="{09B76FF6-F4B7-4398-BE59-54FA341BA590}" destId="{3670C0E8-BD6D-4BC7-835F-0FA727713652}" srcOrd="1" destOrd="0" presId="urn:microsoft.com/office/officeart/2011/layout/CircleProcess"/>
    <dgm:cxn modelId="{EC20892B-BC4C-4862-88CA-CA0D4E6C4A2D}" type="presParOf" srcId="{DEC7483E-805E-44BE-941C-F7FBD82992BD}" destId="{A951AA57-B86B-4B61-B76D-74C9B26244A5}" srcOrd="6" destOrd="0" presId="urn:microsoft.com/office/officeart/2011/layout/CircleProcess"/>
    <dgm:cxn modelId="{3C89C3E5-BC7F-4F50-8CF4-BB3DAF38A671}" type="presParOf" srcId="{A951AA57-B86B-4B61-B76D-74C9B26244A5}" destId="{2A001641-D05E-4B0E-8696-504BF0FBD54D}" srcOrd="0" destOrd="0" presId="urn:microsoft.com/office/officeart/2011/layout/CircleProcess"/>
    <dgm:cxn modelId="{EA384CE1-17FF-421F-8BFE-F666E6012289}" type="presParOf" srcId="{DEC7483E-805E-44BE-941C-F7FBD82992BD}" destId="{A2FAAC77-30F9-4DB2-977C-330D2DD176B4}" srcOrd="7" destOrd="0" presId="urn:microsoft.com/office/officeart/2011/layout/CircleProcess"/>
    <dgm:cxn modelId="{A7E7987C-84FA-4B12-A27E-72217736439D}" type="presParOf" srcId="{A2FAAC77-30F9-4DB2-977C-330D2DD176B4}" destId="{B8CDA43A-7216-491D-89B2-829B3F223F50}" srcOrd="0" destOrd="0" presId="urn:microsoft.com/office/officeart/2011/layout/CircleProcess"/>
    <dgm:cxn modelId="{69E093BD-B79C-4423-BCA3-9480534BCFEA}" type="presOf" srcId="{32F67A6D-8751-4937-81B9-20612716F9E0}" destId="{B8CDA43A-7216-491D-89B2-829B3F223F50}" srcOrd="0" destOrd="0" presId="urn:microsoft.com/office/officeart/2011/layout/CircleProcess"/>
    <dgm:cxn modelId="{34196DE4-1B6C-40AF-A2DA-4B1E8CCFE343}" type="presParOf" srcId="{DEC7483E-805E-44BE-941C-F7FBD82992BD}" destId="{50647889-F41A-4DF4-A2C1-46BDF7CB2AB0}" srcOrd="8" destOrd="0" presId="urn:microsoft.com/office/officeart/2011/layout/CircleProcess"/>
    <dgm:cxn modelId="{DEACF2E7-97E6-49D6-AAAF-54809EDE6A42}" type="presOf" srcId="{32F67A6D-8751-4937-81B9-20612716F9E0}" destId="{50647889-F41A-4DF4-A2C1-46BDF7CB2AB0}" srcOrd="1" destOrd="0" presId="urn:microsoft.com/office/officeart/2011/layout/CircleProcess"/>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5"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3"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dgm:ruleLst>
    <dgm:forEach name="nodesForEach" axis="ch" ptType="node">
      <dgm:choose name="Name6">
        <dgm:if name="Name7" axis="par ch" ptType="doc node" func="cnt" op="gt" val="1">
          <dgm:layoutNode name="dummy">
            <dgm:alg type="sp"/>
            <dgm:shape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type="ellipse" r:blip="">
                <dgm:adjLst/>
              </dgm:shape>
            </dgm:if>
            <dgm:else name="Name30">
              <dgm:choose name="Name31">
                <dgm:if name="Name32" axis="precedSib" ptType="node" func="cnt" op="equ" val="10">
                  <dgm:shape type="ellipse" r:blip="">
                    <dgm:adjLst/>
                  </dgm:shape>
                </dgm:if>
                <dgm:else name="Name33">
                  <dgm:choose name="Name34">
                    <dgm:if name="Name35" func="var" arg="dir" op="equ" val="norm">
                      <dgm:shape rot="45" type="teardrop" r:blip="">
                        <dgm:adjLst>
                          <dgm:adj idx="1" val="1"/>
                        </dgm:adjLst>
                      </dgm:shape>
                    </dgm:if>
                    <dgm:else name="Name36">
                      <dgm:shape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type="ellipse" r:blip="">
            <dgm:adjLst/>
          </dgm:shape>
          <dgm:presOf axis="self" ptType="node"/>
        </dgm:layoutNode>
      </dgm:forEach>
    </dgm:forEach>
    <dgm:forEach name="Name37" axis="ch" ptType="node" st="11" cnt="1">
      <dgm:layoutNode name="Accent11">
        <dgm:alg type="sp"/>
        <dgm:shape r:blip="">
          <dgm:adjLst/>
        </dgm:shape>
        <dgm:presOf/>
        <dgm:constrLst/>
        <dgm:forEach name="Name38" ref="accentRepeat"/>
      </dgm:layoutNode>
      <dgm:layoutNode name="ParentBackground11">
        <dgm:alg type="sp"/>
        <dgm:shape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2"/>
      </dgm:choose>
      <dgm:layoutNode name="Parent1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3" axis="ch" ptType="node" st="10" cnt="1">
      <dgm:layoutNode name="Accent10">
        <dgm:alg type="sp"/>
        <dgm:shape r:blip="">
          <dgm:adjLst/>
        </dgm:shape>
        <dgm:presOf/>
        <dgm:constrLst/>
        <dgm:forEach name="Name44" ref="accentRepeat"/>
      </dgm:layoutNode>
      <dgm:layoutNode name="ParentBackground10">
        <dgm:alg type="sp"/>
        <dgm:shape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8"/>
      </dgm:choose>
      <dgm:layoutNode name="Parent10"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9" axis="ch" ptType="node" st="9" cnt="1">
      <dgm:layoutNode name="Accent9">
        <dgm:alg type="sp"/>
        <dgm:shape r:blip="">
          <dgm:adjLst/>
        </dgm:shape>
        <dgm:presOf/>
        <dgm:constrLst/>
        <dgm:forEach name="Name50" ref="accentRepeat"/>
      </dgm:layoutNode>
      <dgm:layoutNode name="ParentBackground9">
        <dgm:alg type="sp"/>
        <dgm:shape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4"/>
      </dgm:choose>
      <dgm:layoutNode name="Parent9"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55" axis="ch" ptType="node" st="8" cnt="1">
      <dgm:layoutNode name="Accent8">
        <dgm:alg type="sp"/>
        <dgm:shape r:blip="">
          <dgm:adjLst/>
        </dgm:shape>
        <dgm:presOf/>
        <dgm:constrLst/>
        <dgm:forEach name="Name56" ref="accentRepeat"/>
      </dgm:layoutNode>
      <dgm:layoutNode name="ParentBackground8">
        <dgm:alg type="sp"/>
        <dgm:shape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0"/>
      </dgm:choose>
      <dgm:layoutNode name="Parent8"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1" axis="ch" ptType="node" st="7" cnt="1">
      <dgm:layoutNode name="Accent7">
        <dgm:alg type="sp"/>
        <dgm:shape r:blip="">
          <dgm:adjLst/>
        </dgm:shape>
        <dgm:presOf/>
        <dgm:constrLst/>
        <dgm:forEach name="Name62" ref="accentRepeat"/>
      </dgm:layoutNode>
      <dgm:layoutNode name="ParentBackground7">
        <dgm:alg type="sp"/>
        <dgm:shape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6"/>
      </dgm:choose>
      <dgm:layoutNode name="Parent7"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7" axis="ch" ptType="node" st="6" cnt="1">
      <dgm:layoutNode name="Accent6">
        <dgm:alg type="sp"/>
        <dgm:shape r:blip="">
          <dgm:adjLst/>
        </dgm:shape>
        <dgm:presOf/>
        <dgm:constrLst/>
        <dgm:forEach name="Name68" ref="accentRepeat"/>
      </dgm:layoutNode>
      <dgm:layoutNode name="ParentBackground6">
        <dgm:alg type="sp"/>
        <dgm:shape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2"/>
      </dgm:choose>
      <dgm:layoutNode name="Parent6"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3" axis="ch" ptType="node" st="5" cnt="1">
      <dgm:layoutNode name="Accent5">
        <dgm:alg type="sp"/>
        <dgm:shape r:blip="">
          <dgm:adjLst/>
        </dgm:shape>
        <dgm:presOf/>
        <dgm:constrLst/>
        <dgm:forEach name="Name74" ref="accentRepeat"/>
      </dgm:layoutNode>
      <dgm:layoutNode name="ParentBackground5">
        <dgm:alg type="sp"/>
        <dgm:shape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8"/>
      </dgm:choose>
      <dgm:layoutNode name="Parent5"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9" axis="ch" ptType="node" st="4" cnt="1">
      <dgm:layoutNode name="Accent4">
        <dgm:alg type="sp"/>
        <dgm:shape r:blip="">
          <dgm:adjLst/>
        </dgm:shape>
        <dgm:presOf/>
        <dgm:constrLst/>
        <dgm:forEach name="Name80" ref="accentRepeat"/>
      </dgm:layoutNode>
      <dgm:layoutNode name="ParentBackground4">
        <dgm:alg type="sp"/>
        <dgm:shape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4"/>
      </dgm:choose>
      <dgm:layoutNode name="Parent4"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layoutNode name="ParentBackground3">
        <dgm:alg type="sp"/>
        <dgm:shape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0"/>
      </dgm:choose>
      <dgm:layoutNode name="Parent3"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1" axis="ch" ptType="node" st="2" cnt="1">
      <dgm:layoutNode name="Accent2">
        <dgm:alg type="sp"/>
        <dgm:shape r:blip="">
          <dgm:adjLst/>
        </dgm:shape>
        <dgm:presOf/>
        <dgm:constrLst/>
        <dgm:forEach name="Name92" ref="accentRepeat"/>
      </dgm:layoutNode>
      <dgm:layoutNode name="ParentBackground2" styleLbl="fgAcc1">
        <dgm:alg type="sp"/>
        <dgm:shape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6"/>
      </dgm:choose>
      <dgm:layoutNode name="Parent2"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7" axis="ch" ptType="node" cnt="1">
      <dgm:layoutNode name="Accent1">
        <dgm:alg type="sp"/>
        <dgm:shape r:blip="">
          <dgm:adjLst/>
        </dgm:shape>
        <dgm:presOf/>
        <dgm:constrLst/>
        <dgm:forEach name="Name98" ref="accentRepeat"/>
      </dgm:layoutNode>
      <dgm:layoutNode name="ParentBackground1">
        <dgm:alg type="sp"/>
        <dgm:shape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02"/>
      </dgm:choose>
      <dgm:layoutNode name="Parent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2018/6/1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91726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557669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267160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57129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322785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549435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039837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63598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834064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606961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918115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80193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25603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8968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90268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853550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443115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631257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09285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114478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369241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15497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89987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40506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869212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9852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extLst>
      <p:ext uri="{BB962C8B-B14F-4D97-AF65-F5344CB8AC3E}">
        <p14:creationId val="21854497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496502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751105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702623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89914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73B3D490-D047-46FA-BFB9-06A35E31C10B}" type="datetimeFigureOut">
              <a:rPr lang="id-ID" smtClean="0"/>
              <a:t>01/06/2018</a:t>
            </a:fld>
            <a:endParaRPr lang="id-ID"/>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934C11C6-5A40-492F-87BB-D659BD3D6B6F}" type="slidenum">
              <a:rPr lang="id-ID" smtClean="0"/>
              <a:t>‹#›</a:t>
            </a:fld>
            <a:endParaRPr lang="id-ID"/>
          </a:p>
        </p:txBody>
      </p:sp>
    </p:spTree>
    <p:extLst>
      <p:ext uri="{BB962C8B-B14F-4D97-AF65-F5344CB8AC3E}">
        <p14:creationId val="14180537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4572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35383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30816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42323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3986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999939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62480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2018/6/1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extLst>
      <p:ext uri="{BB962C8B-B14F-4D97-AF65-F5344CB8AC3E}">
        <p14:creationId val="3332929234"/>
      </p:ext>
    </p:extLst>
  </p:cSld>
  <p:clrMap bg1="lt1" tx1="dk1" bg2="lt2" tx2="dk2" accent1="accent1" accent2="accent2" accent3="accent3" accent4="accent4" accent5="accent5" accent6="accent6" hlink="hlink" folHlink="folHlink"/>
  <p:sldLayoutIdLst>
    <p:sldLayoutId id="2147483945" r:id="rId1"/>
    <p:sldLayoutId id="2147484045"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94939103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 Id="rId4" Target="../media/image2.png" Type="http://schemas.openxmlformats.org/officeDocument/2006/relationships/image"/><Relationship Id="rId5"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5.png" Type="http://schemas.openxmlformats.org/officeDocument/2006/relationships/image"/><Relationship Id="rId2" Target="../notesSlides/notesSlide18.xml" Type="http://schemas.openxmlformats.org/officeDocument/2006/relationships/notesSlide"/><Relationship Id="rId3" Target="../media/image13.png" Type="http://schemas.openxmlformats.org/officeDocument/2006/relationships/image"/><Relationship Id="rId4" Target="../media/image6.png" Type="http://schemas.openxmlformats.org/officeDocument/2006/relationships/image"/><Relationship Id="rId5" Target="../media/image14.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media/image3.png" Type="http://schemas.openxmlformats.org/officeDocument/2006/relationships/image"/><Relationship Id="rId9"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notesSlides/notesSlide22.xml" Type="http://schemas.openxmlformats.org/officeDocument/2006/relationships/notesSlid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 Id="rId8" Target="../media/image2.png" Type="http://schemas.openxmlformats.org/officeDocument/2006/relationships/image"/><Relationship Id="rId9"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notesSlides/notesSlide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2.png" Type="http://schemas.openxmlformats.org/officeDocument/2006/relationships/image"/><Relationship Id="rId9"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259"/>
          <p:cNvSpPr>
            <a:spLocks noChangeArrowheads="1"/>
          </p:cNvSpPr>
          <p:nvPr/>
        </p:nvSpPr>
        <p:spPr bwMode="auto">
          <a:xfrm>
            <a:off x="2266950" y="4984477"/>
            <a:ext cx="8324850" cy="82296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mtClean="0" sz="5400">
                <a:solidFill>
                  <a:schemeClr val="bg1"/>
                </a:solidFill>
                <a:cs charset="0" panose="020b0604020202020204" pitchFamily="34" typeface="Arial"/>
              </a:rPr>
              <a:t>教育公开课 培训课件PPT</a:t>
            </a:r>
          </a:p>
        </p:txBody>
      </p:sp>
      <p:sp>
        <p:nvSpPr>
          <p:cNvPr id="8" name="矩形 259"/>
          <p:cNvSpPr>
            <a:spLocks noChangeArrowheads="1"/>
          </p:cNvSpPr>
          <p:nvPr/>
        </p:nvSpPr>
        <p:spPr bwMode="auto">
          <a:xfrm>
            <a:off x="3118936" y="5818978"/>
            <a:ext cx="6620878" cy="27432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mtClean="0" sz="1800">
                <a:solidFill>
                  <a:schemeClr val="bg1"/>
                </a:solidFill>
                <a:cs charset="0" panose="020b0604020202020204" pitchFamily="34" typeface="Arial"/>
              </a:rPr>
              <a:t>EDUCATION PUBLIC CLASS TRAINING COURSEWARE PPT</a:t>
            </a:r>
          </a:p>
        </p:txBody>
      </p:sp>
      <p:sp>
        <p:nvSpPr>
          <p:cNvPr id="6" name="矩形 259"/>
          <p:cNvSpPr>
            <a:spLocks noChangeArrowheads="1"/>
          </p:cNvSpPr>
          <p:nvPr/>
        </p:nvSpPr>
        <p:spPr bwMode="auto">
          <a:xfrm>
            <a:off x="2762250" y="6417033"/>
            <a:ext cx="7334250" cy="32004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just">
              <a:buNone/>
            </a:pPr>
            <a:r>
              <a:rPr altLang="zh-CN" lang="en-US" sz="700">
                <a:solidFill>
                  <a:schemeClr val="bg1"/>
                </a:solidFill>
                <a:cs charset="0" panose="020b0604020202020204" pitchFamily="34" typeface="Aria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p>
        </p:txBody>
      </p:sp>
    </p:spTree>
    <p:extLst>
      <p:ext uri="{BB962C8B-B14F-4D97-AF65-F5344CB8AC3E}">
        <p14:creationId val="157572580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7"/>
                                        </p:tgtEl>
                                        <p:attrNameLst>
                                          <p:attrName>ppt_y</p:attrName>
                                        </p:attrNameLst>
                                      </p:cBhvr>
                                      <p:tavLst>
                                        <p:tav tm="0">
                                          <p:val>
                                            <p:strVal val="#ppt_y"/>
                                          </p:val>
                                        </p:tav>
                                        <p:tav tm="100000">
                                          <p:val>
                                            <p:strVal val="#ppt_y"/>
                                          </p:val>
                                        </p:tav>
                                      </p:tavLst>
                                    </p:anim>
                                    <p:anim calcmode="lin" valueType="num">
                                      <p:cBhvr>
                                        <p:cTn dur="500" fill="hold" id="1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7"/>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7"/>
                                        </p:tgtEl>
                                      </p:cBhvr>
                                    </p:animEffect>
                                    <p:animScale>
                                      <p:cBhvr>
                                        <p:cTn autoRev="1" dur="250" fill="hold" id="21"/>
                                        <p:tgtEl>
                                          <p:spTgt spid="7"/>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 calcmode="lin" valueType="num">
                                      <p:cBhvr>
                                        <p:cTn dur="500" fill="hold" id="2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8"/>
                                        </p:tgtEl>
                                      </p:cBhvr>
                                    </p:animEffect>
                                    <p:animScale>
                                      <p:cBhvr>
                                        <p:cTn autoRev="1" dur="250" fill="hold" id="33"/>
                                        <p:tgtEl>
                                          <p:spTgt spid="8"/>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6"/>
                                        </p:tgtEl>
                                        <p:attrNameLst>
                                          <p:attrName>style.visibility</p:attrName>
                                        </p:attrNameLst>
                                      </p:cBhvr>
                                      <p:to>
                                        <p:strVal val="visible"/>
                                      </p:to>
                                    </p:set>
                                    <p:anim calcmode="lin" valueType="num">
                                      <p:cBhvr>
                                        <p:cTn dur="500" fill="hold" id="3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6"/>
                                        </p:tgtEl>
                                        <p:attrNameLst>
                                          <p:attrName>ppt_y</p:attrName>
                                        </p:attrNameLst>
                                      </p:cBhvr>
                                      <p:tavLst>
                                        <p:tav tm="0">
                                          <p:val>
                                            <p:strVal val="#ppt_y"/>
                                          </p:val>
                                        </p:tav>
                                        <p:tav tm="100000">
                                          <p:val>
                                            <p:strVal val="#ppt_y"/>
                                          </p:val>
                                        </p:tav>
                                      </p:tavLst>
                                    </p:anim>
                                    <p:anim calcmode="lin" valueType="num">
                                      <p:cBhvr>
                                        <p:cTn dur="500" fill="hold" id="3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6"/>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6"/>
                                        </p:tgtEl>
                                      </p:cBhvr>
                                    </p:animEffect>
                                    <p:animScale>
                                      <p:cBhvr>
                                        <p:cTn autoRev="1" dur="250" fill="hold" id="45"/>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1" spid="7"/>
      <p:bldP grpId="0" spid="8"/>
      <p:bldP grpId="1" spid="8"/>
      <p:bldP grpId="0" spid="6"/>
      <p:bldP grpId="1"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4" name="Diagram 13"/>
          <p:cNvGraphicFramePr/>
          <p:nvPr>
            <p:extLst/>
          </p:nvPr>
        </p:nvGraphicFramePr>
        <p:xfrm>
          <a:off x="3274299" y="2049251"/>
          <a:ext cx="6310153" cy="4590165"/>
        </p:xfrm>
        <a:graphic>
          <a:graphicData uri="http://schemas.openxmlformats.org/drawingml/2006/diagram">
            <dgm:relIds xmlns:dgm="http://schemas.openxmlformats.org/drawingml/2006/diagram" r:cs="rId7" r:dm="rId4" r:lo="rId5" r:qs="rId6"/>
          </a:graphicData>
        </a:graphic>
      </p:graphicFrame>
      <p:sp>
        <p:nvSpPr>
          <p:cNvPr id="15" name="Oval 14"/>
          <p:cNvSpPr/>
          <p:nvPr/>
        </p:nvSpPr>
        <p:spPr>
          <a:xfrm>
            <a:off x="5320369" y="3058808"/>
            <a:ext cx="2218013" cy="2218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TextBox 15"/>
          <p:cNvSpPr txBox="1"/>
          <p:nvPr/>
        </p:nvSpPr>
        <p:spPr>
          <a:xfrm>
            <a:off x="5320369" y="3924371"/>
            <a:ext cx="2218013" cy="477164"/>
          </a:xfrm>
          <a:prstGeom prst="rect">
            <a:avLst/>
          </a:prstGeom>
          <a:noFill/>
        </p:spPr>
        <p:txBody>
          <a:bodyPr rtlCol="0" wrap="square">
            <a:spAutoFit/>
          </a:bodyPr>
          <a:lstStyle/>
          <a:p>
            <a:pPr algn="ctr"/>
            <a:r>
              <a:rPr lang="en-US" sz="2531">
                <a:solidFill>
                  <a:schemeClr val="bg1"/>
                </a:solidFill>
                <a:latin charset="0" panose="020b0606020202050201" pitchFamily="34" typeface="Bebas Neue"/>
              </a:rPr>
              <a:t>Work process</a:t>
            </a:r>
          </a:p>
        </p:txBody>
      </p:sp>
      <p:grpSp>
        <p:nvGrpSpPr>
          <p:cNvPr id="17" name="Group 16"/>
          <p:cNvGrpSpPr/>
          <p:nvPr/>
        </p:nvGrpSpPr>
        <p:grpSpPr>
          <a:xfrm>
            <a:off x="492179" y="2009865"/>
            <a:ext cx="3557151" cy="1390509"/>
            <a:chOff x="523016" y="1566211"/>
            <a:chExt cx="3372891" cy="1318481"/>
          </a:xfrm>
        </p:grpSpPr>
        <p:sp>
          <p:nvSpPr>
            <p:cNvPr id="18" name="Rectangle 17"/>
            <p:cNvSpPr/>
            <p:nvPr/>
          </p:nvSpPr>
          <p:spPr>
            <a:xfrm>
              <a:off x="1000900" y="1906137"/>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9" name="TextBox 18"/>
            <p:cNvSpPr txBox="1"/>
            <p:nvPr/>
          </p:nvSpPr>
          <p:spPr>
            <a:xfrm>
              <a:off x="1000901" y="1572374"/>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0" name="TextBox 19"/>
            <p:cNvSpPr txBox="1"/>
            <p:nvPr/>
          </p:nvSpPr>
          <p:spPr>
            <a:xfrm>
              <a:off x="523016" y="1566211"/>
              <a:ext cx="483131" cy="696229"/>
            </a:xfrm>
            <a:prstGeom prst="rect">
              <a:avLst/>
            </a:prstGeom>
            <a:noFill/>
          </p:spPr>
          <p:txBody>
            <a:bodyPr rtlCol="0" wrap="square">
              <a:spAutoFit/>
            </a:bodyPr>
            <a:lstStyle/>
            <a:p>
              <a:pPr algn="ctr"/>
              <a:r>
                <a:rPr lang="en-US" sz="4218">
                  <a:solidFill>
                    <a:schemeClr val="accent1"/>
                  </a:solidFill>
                  <a:latin charset="0" panose="020b0606020202050201" pitchFamily="34" typeface="Bebas Neue"/>
                </a:rPr>
                <a:t>1.</a:t>
              </a:r>
            </a:p>
          </p:txBody>
        </p:sp>
      </p:grpSp>
      <p:grpSp>
        <p:nvGrpSpPr>
          <p:cNvPr id="21" name="Group 20"/>
          <p:cNvGrpSpPr/>
          <p:nvPr/>
        </p:nvGrpSpPr>
        <p:grpSpPr>
          <a:xfrm>
            <a:off x="485822" y="3464412"/>
            <a:ext cx="3557151" cy="1390509"/>
            <a:chOff x="516989" y="2945413"/>
            <a:chExt cx="3372891" cy="1318481"/>
          </a:xfrm>
        </p:grpSpPr>
        <p:sp>
          <p:nvSpPr>
            <p:cNvPr id="22" name="Rectangle 21"/>
            <p:cNvSpPr/>
            <p:nvPr/>
          </p:nvSpPr>
          <p:spPr>
            <a:xfrm>
              <a:off x="994873" y="3285339"/>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3" name="TextBox 22"/>
            <p:cNvSpPr txBox="1"/>
            <p:nvPr/>
          </p:nvSpPr>
          <p:spPr>
            <a:xfrm>
              <a:off x="994874" y="2951575"/>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4" name="TextBox 23"/>
            <p:cNvSpPr txBox="1"/>
            <p:nvPr/>
          </p:nvSpPr>
          <p:spPr>
            <a:xfrm>
              <a:off x="516989" y="2945413"/>
              <a:ext cx="483131" cy="696229"/>
            </a:xfrm>
            <a:prstGeom prst="rect">
              <a:avLst/>
            </a:prstGeom>
            <a:noFill/>
          </p:spPr>
          <p:txBody>
            <a:bodyPr rtlCol="0" wrap="square">
              <a:spAutoFit/>
            </a:bodyPr>
            <a:lstStyle/>
            <a:p>
              <a:pPr algn="ctr"/>
              <a:r>
                <a:rPr lang="en-US" sz="4218">
                  <a:solidFill>
                    <a:schemeClr val="accent2"/>
                  </a:solidFill>
                  <a:latin charset="0" panose="020b0606020202050201" pitchFamily="34" typeface="Bebas Neue"/>
                </a:rPr>
                <a:t>2.</a:t>
              </a:r>
            </a:p>
          </p:txBody>
        </p:sp>
      </p:grpSp>
      <p:grpSp>
        <p:nvGrpSpPr>
          <p:cNvPr id="25" name="Group 24"/>
          <p:cNvGrpSpPr/>
          <p:nvPr/>
        </p:nvGrpSpPr>
        <p:grpSpPr>
          <a:xfrm>
            <a:off x="485822" y="5028193"/>
            <a:ext cx="3557151" cy="1390509"/>
            <a:chOff x="530722" y="4467593"/>
            <a:chExt cx="3372891" cy="1318481"/>
          </a:xfrm>
        </p:grpSpPr>
        <p:sp>
          <p:nvSpPr>
            <p:cNvPr id="26" name="Rectangle 25"/>
            <p:cNvSpPr/>
            <p:nvPr/>
          </p:nvSpPr>
          <p:spPr>
            <a:xfrm>
              <a:off x="1008606" y="4807520"/>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7" name="TextBox 26"/>
            <p:cNvSpPr txBox="1"/>
            <p:nvPr/>
          </p:nvSpPr>
          <p:spPr>
            <a:xfrm>
              <a:off x="1008607" y="447375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8" name="TextBox 27"/>
            <p:cNvSpPr txBox="1"/>
            <p:nvPr/>
          </p:nvSpPr>
          <p:spPr>
            <a:xfrm>
              <a:off x="530722" y="4467592"/>
              <a:ext cx="483131" cy="696229"/>
            </a:xfrm>
            <a:prstGeom prst="rect">
              <a:avLst/>
            </a:prstGeom>
            <a:noFill/>
          </p:spPr>
          <p:txBody>
            <a:bodyPr rtlCol="0" wrap="square">
              <a:spAutoFit/>
            </a:bodyPr>
            <a:lstStyle/>
            <a:p>
              <a:pPr algn="ctr"/>
              <a:r>
                <a:rPr lang="en-US" sz="4218">
                  <a:solidFill>
                    <a:schemeClr val="accent3"/>
                  </a:solidFill>
                  <a:latin charset="0" panose="020b0606020202050201" pitchFamily="34" typeface="Bebas Neue"/>
                </a:rPr>
                <a:t>3.</a:t>
              </a:r>
            </a:p>
          </p:txBody>
        </p:sp>
      </p:grpSp>
      <p:grpSp>
        <p:nvGrpSpPr>
          <p:cNvPr id="29" name="Group 28"/>
          <p:cNvGrpSpPr/>
          <p:nvPr/>
        </p:nvGrpSpPr>
        <p:grpSpPr>
          <a:xfrm>
            <a:off x="8993415" y="2009865"/>
            <a:ext cx="3557151" cy="1390509"/>
            <a:chOff x="523016" y="1566211"/>
            <a:chExt cx="3372891" cy="1318481"/>
          </a:xfrm>
        </p:grpSpPr>
        <p:sp>
          <p:nvSpPr>
            <p:cNvPr id="30" name="Rectangle 29"/>
            <p:cNvSpPr/>
            <p:nvPr/>
          </p:nvSpPr>
          <p:spPr>
            <a:xfrm>
              <a:off x="1000901" y="1906137"/>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1" name="TextBox 30"/>
            <p:cNvSpPr txBox="1"/>
            <p:nvPr/>
          </p:nvSpPr>
          <p:spPr>
            <a:xfrm>
              <a:off x="1000900" y="1572374"/>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2" name="TextBox 31"/>
            <p:cNvSpPr txBox="1"/>
            <p:nvPr/>
          </p:nvSpPr>
          <p:spPr>
            <a:xfrm>
              <a:off x="523016" y="1566211"/>
              <a:ext cx="483131" cy="696229"/>
            </a:xfrm>
            <a:prstGeom prst="rect">
              <a:avLst/>
            </a:prstGeom>
            <a:noFill/>
          </p:spPr>
          <p:txBody>
            <a:bodyPr rtlCol="0" wrap="square">
              <a:spAutoFit/>
            </a:bodyPr>
            <a:lstStyle/>
            <a:p>
              <a:pPr algn="ctr"/>
              <a:r>
                <a:rPr lang="en-US" sz="4218">
                  <a:solidFill>
                    <a:schemeClr val="accent4"/>
                  </a:solidFill>
                  <a:latin charset="0" panose="020b0606020202050201" pitchFamily="34" typeface="Bebas Neue"/>
                </a:rPr>
                <a:t>4.</a:t>
              </a:r>
            </a:p>
          </p:txBody>
        </p:sp>
      </p:grpSp>
      <p:grpSp>
        <p:nvGrpSpPr>
          <p:cNvPr id="33" name="Group 32"/>
          <p:cNvGrpSpPr/>
          <p:nvPr/>
        </p:nvGrpSpPr>
        <p:grpSpPr>
          <a:xfrm>
            <a:off x="8987059" y="3464412"/>
            <a:ext cx="3557151" cy="1390509"/>
            <a:chOff x="516989" y="2945413"/>
            <a:chExt cx="3372891" cy="1318481"/>
          </a:xfrm>
        </p:grpSpPr>
        <p:sp>
          <p:nvSpPr>
            <p:cNvPr id="34" name="Rectangle 33"/>
            <p:cNvSpPr/>
            <p:nvPr/>
          </p:nvSpPr>
          <p:spPr>
            <a:xfrm>
              <a:off x="994874" y="3285339"/>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5" name="TextBox 34"/>
            <p:cNvSpPr txBox="1"/>
            <p:nvPr/>
          </p:nvSpPr>
          <p:spPr>
            <a:xfrm>
              <a:off x="994875" y="2951575"/>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6" name="TextBox 35"/>
            <p:cNvSpPr txBox="1"/>
            <p:nvPr/>
          </p:nvSpPr>
          <p:spPr>
            <a:xfrm>
              <a:off x="516989" y="2945413"/>
              <a:ext cx="483131" cy="696229"/>
            </a:xfrm>
            <a:prstGeom prst="rect">
              <a:avLst/>
            </a:prstGeom>
            <a:noFill/>
          </p:spPr>
          <p:txBody>
            <a:bodyPr rtlCol="0" wrap="square">
              <a:spAutoFit/>
            </a:bodyPr>
            <a:lstStyle/>
            <a:p>
              <a:pPr algn="ctr"/>
              <a:r>
                <a:rPr lang="en-US" sz="4218">
                  <a:solidFill>
                    <a:schemeClr val="accent5"/>
                  </a:solidFill>
                  <a:latin charset="0" panose="020b0606020202050201" pitchFamily="34" typeface="Bebas Neue"/>
                </a:rPr>
                <a:t>5.</a:t>
              </a:r>
            </a:p>
          </p:txBody>
        </p:sp>
      </p:grpSp>
      <p:grpSp>
        <p:nvGrpSpPr>
          <p:cNvPr id="37" name="Group 36"/>
          <p:cNvGrpSpPr/>
          <p:nvPr/>
        </p:nvGrpSpPr>
        <p:grpSpPr>
          <a:xfrm>
            <a:off x="8987059" y="4957284"/>
            <a:ext cx="3557151" cy="1390509"/>
            <a:chOff x="530722" y="4467593"/>
            <a:chExt cx="3372891" cy="1318481"/>
          </a:xfrm>
        </p:grpSpPr>
        <p:sp>
          <p:nvSpPr>
            <p:cNvPr id="38" name="Rectangle 37"/>
            <p:cNvSpPr/>
            <p:nvPr/>
          </p:nvSpPr>
          <p:spPr>
            <a:xfrm>
              <a:off x="1008606" y="4807520"/>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9" name="TextBox 38"/>
            <p:cNvSpPr txBox="1"/>
            <p:nvPr/>
          </p:nvSpPr>
          <p:spPr>
            <a:xfrm>
              <a:off x="1008607" y="447375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0" name="TextBox 39"/>
            <p:cNvSpPr txBox="1"/>
            <p:nvPr/>
          </p:nvSpPr>
          <p:spPr>
            <a:xfrm>
              <a:off x="530722" y="4467593"/>
              <a:ext cx="483131" cy="696229"/>
            </a:xfrm>
            <a:prstGeom prst="rect">
              <a:avLst/>
            </a:prstGeom>
            <a:noFill/>
          </p:spPr>
          <p:txBody>
            <a:bodyPr rtlCol="0" wrap="square">
              <a:spAutoFit/>
            </a:bodyPr>
            <a:lstStyle/>
            <a:p>
              <a:pPr algn="ctr"/>
              <a:r>
                <a:rPr lang="en-US" sz="4218">
                  <a:solidFill>
                    <a:schemeClr val="accent6"/>
                  </a:solidFill>
                  <a:latin charset="0" panose="020b0606020202050201" pitchFamily="34" typeface="Bebas Neue"/>
                </a:rPr>
                <a:t>6.</a:t>
              </a:r>
            </a:p>
          </p:txBody>
        </p:sp>
      </p:grpSp>
      <p:sp>
        <p:nvSpPr>
          <p:cNvPr id="41" name="矩形 4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2" name="矩形 4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3" name="文本框 42"/>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4" name="文本框 43"/>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35397435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741603" y="1184647"/>
            <a:ext cx="5386412" cy="5740308"/>
            <a:chOff x="1307691" y="1336006"/>
            <a:chExt cx="9789991" cy="10433209"/>
          </a:xfrm>
        </p:grpSpPr>
        <p:sp>
          <p:nvSpPr>
            <p:cNvPr id="5" name="Up Arrow 4"/>
            <p:cNvSpPr/>
            <p:nvPr/>
          </p:nvSpPr>
          <p:spPr>
            <a:xfrm>
              <a:off x="4870108" y="1336006"/>
              <a:ext cx="2684207" cy="2831691"/>
            </a:xfrm>
            <a:prstGeom prst="upArrow">
              <a:avLst>
                <a:gd fmla="val 69780" name="adj1"/>
                <a:gd fmla="val 48701" name="adj2"/>
              </a:avLst>
            </a:prstGeom>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Up Arrow 5"/>
            <p:cNvSpPr/>
            <p:nvPr/>
          </p:nvSpPr>
          <p:spPr>
            <a:xfrm rot="3074249">
              <a:off x="7463577" y="2596869"/>
              <a:ext cx="2684207" cy="2831691"/>
            </a:xfrm>
            <a:prstGeom prst="upArrow">
              <a:avLst>
                <a:gd fmla="val 69780" name="adj1"/>
                <a:gd fmla="val 48701" name="adj2"/>
              </a:avLst>
            </a:prstGeom>
            <a:solidFill>
              <a:schemeClr val="accent2"/>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Up Arrow 6"/>
            <p:cNvSpPr/>
            <p:nvPr/>
          </p:nvSpPr>
          <p:spPr>
            <a:xfrm rot="5400000">
              <a:off x="8339733" y="5118835"/>
              <a:ext cx="2684207" cy="2831691"/>
            </a:xfrm>
            <a:prstGeom prst="upArrow">
              <a:avLst>
                <a:gd fmla="val 69780" name="adj1"/>
                <a:gd fmla="val 48701" name="adj2"/>
              </a:avLst>
            </a:prstGeom>
            <a:solidFill>
              <a:schemeClr val="accent3"/>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Up Arrow 7"/>
            <p:cNvSpPr/>
            <p:nvPr/>
          </p:nvSpPr>
          <p:spPr>
            <a:xfrm rot="7654796">
              <a:off x="7467294" y="7642641"/>
              <a:ext cx="2684207" cy="2831691"/>
            </a:xfrm>
            <a:prstGeom prst="upArrow">
              <a:avLst>
                <a:gd fmla="val 69780" name="adj1"/>
                <a:gd fmla="val 48701" name="adj2"/>
              </a:avLst>
            </a:prstGeom>
            <a:solidFill>
              <a:schemeClr val="accent5"/>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Up Arrow 8"/>
            <p:cNvSpPr/>
            <p:nvPr/>
          </p:nvSpPr>
          <p:spPr>
            <a:xfrm rot="10800000">
              <a:off x="4860583" y="8937524"/>
              <a:ext cx="2684207" cy="2831691"/>
            </a:xfrm>
            <a:prstGeom prst="upArrow">
              <a:avLst>
                <a:gd fmla="val 69780" name="adj1"/>
                <a:gd fmla="val 48701" name="adj2"/>
              </a:avLst>
            </a:prstGeom>
            <a:solidFill>
              <a:schemeClr val="accent4"/>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Up Arrow 9"/>
            <p:cNvSpPr/>
            <p:nvPr/>
          </p:nvSpPr>
          <p:spPr>
            <a:xfrm rot="18568552">
              <a:off x="2278962" y="2562761"/>
              <a:ext cx="2684207" cy="2831691"/>
            </a:xfrm>
            <a:prstGeom prst="upArrow">
              <a:avLst>
                <a:gd fmla="val 69780" name="adj1"/>
                <a:gd fmla="val 48701" name="adj2"/>
              </a:avLst>
            </a:prstGeom>
            <a:solidFill>
              <a:schemeClr val="accent2">
                <a:lumMod val="75000"/>
              </a:schemeClr>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Up Arrow 10"/>
            <p:cNvSpPr/>
            <p:nvPr/>
          </p:nvSpPr>
          <p:spPr>
            <a:xfrm rot="16200000">
              <a:off x="1381433" y="5097596"/>
              <a:ext cx="2684207" cy="2831691"/>
            </a:xfrm>
            <a:prstGeom prst="upArrow">
              <a:avLst>
                <a:gd fmla="val 69780" name="adj1"/>
                <a:gd fmla="val 48701" name="adj2"/>
              </a:avLst>
            </a:prstGeom>
            <a:solidFill>
              <a:schemeClr val="accent1">
                <a:lumMod val="60000"/>
                <a:lumOff val="40000"/>
              </a:schemeClr>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Up Arrow 11"/>
            <p:cNvSpPr/>
            <p:nvPr/>
          </p:nvSpPr>
          <p:spPr>
            <a:xfrm rot="13923067">
              <a:off x="2249530" y="7645579"/>
              <a:ext cx="2684207" cy="2831691"/>
            </a:xfrm>
            <a:prstGeom prst="upArrow">
              <a:avLst>
                <a:gd fmla="val 69780" name="adj1"/>
                <a:gd fmla="val 48701" name="adj2"/>
              </a:avLst>
            </a:prstGeom>
            <a:solidFill>
              <a:schemeClr val="accent6"/>
            </a:solidFill>
            <a:ln>
              <a:noFill/>
            </a:ln>
            <a:scene3d>
              <a:camera prst="isometricLeftDown"/>
              <a:lightRig dir="t" rig="soft"/>
            </a:scene3d>
            <a:sp3d contourW="12700" extrusionH="76200" prstMaterial="matte">
              <a:bevelT prst="artDeco" w="114300"/>
              <a:bevelB prst="artDeco"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3" name="AutoShape 11"/>
          <p:cNvSpPr/>
          <p:nvPr/>
        </p:nvSpPr>
        <p:spPr bwMode="auto">
          <a:xfrm>
            <a:off x="2474737" y="3131010"/>
            <a:ext cx="1819059" cy="181677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algn="t" blurRad="50800" dir="5400000" dist="38100" rotWithShape="0">
              <a:prstClr val="black">
                <a:alpha val="40000"/>
              </a:prstClr>
            </a:outerShdw>
          </a:effectLst>
          <a:extLst/>
        </p:spPr>
        <p:txBody>
          <a:bodyPr bIns="48217" lIns="48217" rIns="48217" tIns="48217"/>
          <a:lstStyle/>
          <a:p>
            <a:pPr defTabSz="964326">
              <a:defRPr/>
            </a:pPr>
            <a:endParaRPr lang="es-ES" sz="1898">
              <a:solidFill>
                <a:srgbClr val="000000"/>
              </a:solidFill>
              <a:latin panose="020f0502020204030204" typeface="Calibri"/>
              <a:ea charset="-128" typeface="ＭＳ Ｐゴシック"/>
              <a:cs typeface="Calibri"/>
              <a:sym panose="020f0502020204030204" typeface="Calibri"/>
            </a:endParaRPr>
          </a:p>
        </p:txBody>
      </p:sp>
      <p:pic>
        <p:nvPicPr>
          <p:cNvPr id="14" name="Picture 13"/>
          <p:cNvPicPr>
            <a:picLocks noChangeAspect="1"/>
          </p:cNvPicPr>
          <p:nvPr/>
        </p:nvPicPr>
        <p:blipFill>
          <a:blip r:embed="rId3">
            <a:extLst>
              <a:ext uri="{28A0092B-C50C-407E-A947-70E740481C1C}">
                <a14:useLocalDpi val="0"/>
              </a:ext>
            </a:extLst>
          </a:blip>
          <a:stretch>
            <a:fillRect/>
          </a:stretch>
        </p:blipFill>
        <p:spPr>
          <a:xfrm>
            <a:off x="3034309" y="3703823"/>
            <a:ext cx="673726" cy="673726"/>
          </a:xfrm>
          <a:prstGeom prst="rect">
            <a:avLst/>
          </a:prstGeom>
        </p:spPr>
      </p:pic>
      <p:sp>
        <p:nvSpPr>
          <p:cNvPr id="23" name="Rectangle 22"/>
          <p:cNvSpPr/>
          <p:nvPr/>
        </p:nvSpPr>
        <p:spPr>
          <a:xfrm>
            <a:off x="7391391" y="309726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4" name="TextBox 23"/>
          <p:cNvSpPr txBox="1"/>
          <p:nvPr/>
        </p:nvSpPr>
        <p:spPr>
          <a:xfrm>
            <a:off x="7391391" y="2745269"/>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5" name="Oval 24"/>
          <p:cNvSpPr/>
          <p:nvPr/>
        </p:nvSpPr>
        <p:spPr>
          <a:xfrm>
            <a:off x="6415514" y="274526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6" name="Picture 25"/>
          <p:cNvPicPr>
            <a:picLocks noChangeAspect="1"/>
          </p:cNvPicPr>
          <p:nvPr/>
        </p:nvPicPr>
        <p:blipFill>
          <a:blip r:embed="rId4">
            <a:extLst>
              <a:ext uri="{28A0092B-C50C-407E-A947-70E740481C1C}">
                <a14:useLocalDpi val="0"/>
              </a:ext>
            </a:extLst>
          </a:blip>
          <a:stretch>
            <a:fillRect/>
          </a:stretch>
        </p:blipFill>
        <p:spPr>
          <a:xfrm>
            <a:off x="6648768" y="2970284"/>
            <a:ext cx="321451" cy="321451"/>
          </a:xfrm>
          <a:prstGeom prst="rect">
            <a:avLst/>
          </a:prstGeom>
        </p:spPr>
      </p:pic>
      <p:sp>
        <p:nvSpPr>
          <p:cNvPr id="27" name="Rectangle 26"/>
          <p:cNvSpPr/>
          <p:nvPr/>
        </p:nvSpPr>
        <p:spPr>
          <a:xfrm>
            <a:off x="7391391" y="4139300"/>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8" name="TextBox 27"/>
          <p:cNvSpPr txBox="1"/>
          <p:nvPr/>
        </p:nvSpPr>
        <p:spPr>
          <a:xfrm>
            <a:off x="7391391" y="3787303"/>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9" name="Oval 28"/>
          <p:cNvSpPr/>
          <p:nvPr/>
        </p:nvSpPr>
        <p:spPr>
          <a:xfrm>
            <a:off x="6415514" y="378730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Rectangle 29"/>
          <p:cNvSpPr/>
          <p:nvPr/>
        </p:nvSpPr>
        <p:spPr>
          <a:xfrm>
            <a:off x="7391391" y="5181881"/>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1" name="TextBox 30"/>
          <p:cNvSpPr txBox="1"/>
          <p:nvPr/>
        </p:nvSpPr>
        <p:spPr>
          <a:xfrm>
            <a:off x="7391391" y="4829884"/>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2" name="Oval 31"/>
          <p:cNvSpPr/>
          <p:nvPr/>
        </p:nvSpPr>
        <p:spPr>
          <a:xfrm>
            <a:off x="6415514" y="482988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Rectangle 32"/>
          <p:cNvSpPr/>
          <p:nvPr/>
        </p:nvSpPr>
        <p:spPr>
          <a:xfrm>
            <a:off x="7391391" y="622131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4" name="TextBox 33"/>
          <p:cNvSpPr txBox="1"/>
          <p:nvPr/>
        </p:nvSpPr>
        <p:spPr>
          <a:xfrm>
            <a:off x="7391391" y="5869320"/>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5" name="Oval 34"/>
          <p:cNvSpPr/>
          <p:nvPr/>
        </p:nvSpPr>
        <p:spPr>
          <a:xfrm>
            <a:off x="6415514" y="586932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6" name="Picture 35"/>
          <p:cNvPicPr>
            <a:picLocks noChangeAspect="1"/>
          </p:cNvPicPr>
          <p:nvPr/>
        </p:nvPicPr>
        <p:blipFill>
          <a:blip r:embed="rId5">
            <a:extLst>
              <a:ext uri="{28A0092B-C50C-407E-A947-70E740481C1C}">
                <a14:useLocalDpi val="0"/>
              </a:ext>
            </a:extLst>
          </a:blip>
          <a:stretch>
            <a:fillRect/>
          </a:stretch>
        </p:blipFill>
        <p:spPr>
          <a:xfrm>
            <a:off x="6648768" y="4012319"/>
            <a:ext cx="321451" cy="321451"/>
          </a:xfrm>
          <a:prstGeom prst="rect">
            <a:avLst/>
          </a:prstGeom>
        </p:spPr>
      </p:pic>
      <p:pic>
        <p:nvPicPr>
          <p:cNvPr id="37" name="Picture 36"/>
          <p:cNvPicPr>
            <a:picLocks noChangeAspect="1"/>
          </p:cNvPicPr>
          <p:nvPr/>
        </p:nvPicPr>
        <p:blipFill>
          <a:blip r:embed="rId6">
            <a:extLst>
              <a:ext uri="{28A0092B-C50C-407E-A947-70E740481C1C}">
                <a14:useLocalDpi val="0"/>
              </a:ext>
            </a:extLst>
          </a:blip>
          <a:stretch>
            <a:fillRect/>
          </a:stretch>
        </p:blipFill>
        <p:spPr>
          <a:xfrm>
            <a:off x="6640530" y="5054900"/>
            <a:ext cx="321451" cy="321451"/>
          </a:xfrm>
          <a:prstGeom prst="rect">
            <a:avLst/>
          </a:prstGeom>
        </p:spPr>
      </p:pic>
      <p:pic>
        <p:nvPicPr>
          <p:cNvPr id="38" name="Picture 37"/>
          <p:cNvPicPr>
            <a:picLocks noChangeAspect="1"/>
          </p:cNvPicPr>
          <p:nvPr/>
        </p:nvPicPr>
        <p:blipFill>
          <a:blip r:embed="rId7">
            <a:extLst>
              <a:ext uri="{28A0092B-C50C-407E-A947-70E740481C1C}">
                <a14:useLocalDpi val="0"/>
              </a:ext>
            </a:extLst>
          </a:blip>
          <a:stretch>
            <a:fillRect/>
          </a:stretch>
        </p:blipFill>
        <p:spPr>
          <a:xfrm>
            <a:off x="6640530" y="6112762"/>
            <a:ext cx="321451" cy="321451"/>
          </a:xfrm>
          <a:prstGeom prst="rect">
            <a:avLst/>
          </a:prstGeom>
        </p:spPr>
      </p:pic>
      <p:sp>
        <p:nvSpPr>
          <p:cNvPr id="39" name="矩形 3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矩形 3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文本框 4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2" name="文本框 4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142177965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ppt_x"/>
                                          </p:val>
                                        </p:tav>
                                        <p:tav tm="100000">
                                          <p:val>
                                            <p:strVal val="#ppt_x"/>
                                          </p:val>
                                        </p:tav>
                                      </p:tavLst>
                                    </p:anim>
                                    <p:anim calcmode="lin" valueType="num">
                                      <p:cBhvr additive="base">
                                        <p:cTn dur="500" fill="hold" id="12"/>
                                        <p:tgtEl>
                                          <p:spTgt spid="2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ppt_x"/>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ppt_x"/>
                                          </p:val>
                                        </p:tav>
                                        <p:tav tm="100000">
                                          <p:val>
                                            <p:strVal val="#ppt_x"/>
                                          </p:val>
                                        </p:tav>
                                      </p:tavLst>
                                    </p:anim>
                                    <p:anim calcmode="lin" valueType="num">
                                      <p:cBhvr additive="base">
                                        <p:cTn dur="500" fill="hold" id="22"/>
                                        <p:tgtEl>
                                          <p:spTgt spid="2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36"/>
                                        </p:tgtEl>
                                        <p:attrNameLst>
                                          <p:attrName>style.visibility</p:attrName>
                                        </p:attrNameLst>
                                      </p:cBhvr>
                                      <p:to>
                                        <p:strVal val="visible"/>
                                      </p:to>
                                    </p:set>
                                    <p:anim calcmode="lin" valueType="num">
                                      <p:cBhvr additive="base">
                                        <p:cTn dur="500" fill="hold" id="26"/>
                                        <p:tgtEl>
                                          <p:spTgt spid="36"/>
                                        </p:tgtEl>
                                        <p:attrNameLst>
                                          <p:attrName>ppt_x</p:attrName>
                                        </p:attrNameLst>
                                      </p:cBhvr>
                                      <p:tavLst>
                                        <p:tav tm="0">
                                          <p:val>
                                            <p:strVal val="#ppt_x"/>
                                          </p:val>
                                        </p:tav>
                                        <p:tav tm="100000">
                                          <p:val>
                                            <p:strVal val="#ppt_x"/>
                                          </p:val>
                                        </p:tav>
                                      </p:tavLst>
                                    </p:anim>
                                    <p:anim calcmode="lin" valueType="num">
                                      <p:cBhvr additive="base">
                                        <p:cTn dur="500" fill="hold" id="27"/>
                                        <p:tgtEl>
                                          <p:spTgt spid="36"/>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fill="hold" id="31"/>
                                        <p:tgtEl>
                                          <p:spTgt spid="32"/>
                                        </p:tgtEl>
                                        <p:attrNameLst>
                                          <p:attrName>ppt_x</p:attrName>
                                        </p:attrNameLst>
                                      </p:cBhvr>
                                      <p:tavLst>
                                        <p:tav tm="0">
                                          <p:val>
                                            <p:strVal val="#ppt_x"/>
                                          </p:val>
                                        </p:tav>
                                        <p:tav tm="100000">
                                          <p:val>
                                            <p:strVal val="#ppt_x"/>
                                          </p:val>
                                        </p:tav>
                                      </p:tavLst>
                                    </p:anim>
                                    <p:anim calcmode="lin" valueType="num">
                                      <p:cBhvr additive="base">
                                        <p:cTn dur="500" fill="hold" id="32"/>
                                        <p:tgtEl>
                                          <p:spTgt spid="32"/>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37"/>
                                        </p:tgtEl>
                                        <p:attrNameLst>
                                          <p:attrName>style.visibility</p:attrName>
                                        </p:attrNameLst>
                                      </p:cBhvr>
                                      <p:to>
                                        <p:strVal val="visible"/>
                                      </p:to>
                                    </p:set>
                                    <p:anim calcmode="lin" valueType="num">
                                      <p:cBhvr additive="base">
                                        <p:cTn dur="500" fill="hold" id="36"/>
                                        <p:tgtEl>
                                          <p:spTgt spid="37"/>
                                        </p:tgtEl>
                                        <p:attrNameLst>
                                          <p:attrName>ppt_x</p:attrName>
                                        </p:attrNameLst>
                                      </p:cBhvr>
                                      <p:tavLst>
                                        <p:tav tm="0">
                                          <p:val>
                                            <p:strVal val="#ppt_x"/>
                                          </p:val>
                                        </p:tav>
                                        <p:tav tm="100000">
                                          <p:val>
                                            <p:strVal val="#ppt_x"/>
                                          </p:val>
                                        </p:tav>
                                      </p:tavLst>
                                    </p:anim>
                                    <p:anim calcmode="lin" valueType="num">
                                      <p:cBhvr additive="base">
                                        <p:cTn dur="500" fill="hold" id="37"/>
                                        <p:tgtEl>
                                          <p:spTgt spid="3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ppt_x"/>
                                          </p:val>
                                        </p:tav>
                                        <p:tav tm="100000">
                                          <p:val>
                                            <p:strVal val="#ppt_x"/>
                                          </p:val>
                                        </p:tav>
                                      </p:tavLst>
                                    </p:anim>
                                    <p:anim calcmode="lin" valueType="num">
                                      <p:cBhvr additive="base">
                                        <p:cTn dur="500" fill="hold" id="42"/>
                                        <p:tgtEl>
                                          <p:spTgt spid="3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fill="hold" id="46"/>
                                        <p:tgtEl>
                                          <p:spTgt spid="38"/>
                                        </p:tgtEl>
                                        <p:attrNameLst>
                                          <p:attrName>ppt_x</p:attrName>
                                        </p:attrNameLst>
                                      </p:cBhvr>
                                      <p:tavLst>
                                        <p:tav tm="0">
                                          <p:val>
                                            <p:strVal val="#ppt_x"/>
                                          </p:val>
                                        </p:tav>
                                        <p:tav tm="100000">
                                          <p:val>
                                            <p:strVal val="#ppt_x"/>
                                          </p:val>
                                        </p:tav>
                                      </p:tavLst>
                                    </p:anim>
                                    <p:anim calcmode="lin" valueType="num">
                                      <p:cBhvr additive="base">
                                        <p:cTn dur="500" fill="hold" id="47"/>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5"/>
      <p:bldP grpId="0" spid="29"/>
      <p:bldP grpId="0" spid="32"/>
      <p:bldP grpId="0" spid="3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351159" y="3616326"/>
            <a:ext cx="1421711" cy="2480905"/>
            <a:chOff x="1832721" y="2694103"/>
            <a:chExt cx="5155827" cy="9542721"/>
          </a:xfrm>
        </p:grpSpPr>
        <p:sp>
          <p:nvSpPr>
            <p:cNvPr id="5" name="Rectangle 4"/>
            <p:cNvSpPr/>
            <p:nvPr/>
          </p:nvSpPr>
          <p:spPr>
            <a:xfrm>
              <a:off x="2151529" y="5136776"/>
              <a:ext cx="4518212" cy="7100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6" name="Isosceles Triangle 5"/>
            <p:cNvSpPr/>
            <p:nvPr/>
          </p:nvSpPr>
          <p:spPr>
            <a:xfrm>
              <a:off x="1832721" y="2694103"/>
              <a:ext cx="5155827" cy="25549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7" name="Rectangle 6"/>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8" name="Rectangle 7"/>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9" name="Rectangle 8"/>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0" name="Rectangle 9"/>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1" name="Rectangle 10"/>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2" name="Rectangle 11"/>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grpSp>
      <p:grpSp>
        <p:nvGrpSpPr>
          <p:cNvPr id="13" name="Group 12"/>
          <p:cNvGrpSpPr/>
          <p:nvPr/>
        </p:nvGrpSpPr>
        <p:grpSpPr>
          <a:xfrm>
            <a:off x="3476001" y="2906831"/>
            <a:ext cx="1828295" cy="3190400"/>
            <a:chOff x="1832721" y="2694103"/>
            <a:chExt cx="5155827" cy="9542721"/>
          </a:xfrm>
        </p:grpSpPr>
        <p:sp>
          <p:nvSpPr>
            <p:cNvPr id="14" name="Rectangle 13"/>
            <p:cNvSpPr/>
            <p:nvPr/>
          </p:nvSpPr>
          <p:spPr>
            <a:xfrm>
              <a:off x="2151529" y="5136776"/>
              <a:ext cx="4518212" cy="7100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5" name="Isosceles Triangle 14"/>
            <p:cNvSpPr/>
            <p:nvPr/>
          </p:nvSpPr>
          <p:spPr>
            <a:xfrm>
              <a:off x="1832721" y="2694103"/>
              <a:ext cx="5155827" cy="255494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6" name="Rectangle 15"/>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7" name="Rectangle 16"/>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8" name="Rectangle 17"/>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19" name="Rectangle 18"/>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0" name="Rectangle 19"/>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1" name="Rectangle 20"/>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grpSp>
      <p:grpSp>
        <p:nvGrpSpPr>
          <p:cNvPr id="22" name="Group 21"/>
          <p:cNvGrpSpPr/>
          <p:nvPr/>
        </p:nvGrpSpPr>
        <p:grpSpPr>
          <a:xfrm>
            <a:off x="6007428" y="2350988"/>
            <a:ext cx="2144725" cy="3742575"/>
            <a:chOff x="1832721" y="2694103"/>
            <a:chExt cx="5155827" cy="9542721"/>
          </a:xfrm>
        </p:grpSpPr>
        <p:sp>
          <p:nvSpPr>
            <p:cNvPr id="23" name="Rectangle 22"/>
            <p:cNvSpPr/>
            <p:nvPr/>
          </p:nvSpPr>
          <p:spPr>
            <a:xfrm>
              <a:off x="2151529" y="5136776"/>
              <a:ext cx="4518212" cy="7100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4" name="Isosceles Triangle 23"/>
            <p:cNvSpPr/>
            <p:nvPr/>
          </p:nvSpPr>
          <p:spPr>
            <a:xfrm>
              <a:off x="1832721" y="2694103"/>
              <a:ext cx="5155827" cy="2554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5" name="Rectangle 24"/>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6" name="Rectangle 25"/>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7" name="Rectangle 26"/>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8" name="Rectangle 27"/>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29" name="Rectangle 28"/>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0" name="Rectangle 29"/>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grpSp>
      <p:grpSp>
        <p:nvGrpSpPr>
          <p:cNvPr id="31" name="Group 30"/>
          <p:cNvGrpSpPr/>
          <p:nvPr/>
        </p:nvGrpSpPr>
        <p:grpSpPr>
          <a:xfrm>
            <a:off x="8855284" y="1667348"/>
            <a:ext cx="2536493" cy="4426214"/>
            <a:chOff x="1832721" y="2694103"/>
            <a:chExt cx="5155827" cy="9542721"/>
          </a:xfrm>
        </p:grpSpPr>
        <p:sp>
          <p:nvSpPr>
            <p:cNvPr id="32" name="Rectangle 31"/>
            <p:cNvSpPr/>
            <p:nvPr/>
          </p:nvSpPr>
          <p:spPr>
            <a:xfrm>
              <a:off x="2151529" y="5136776"/>
              <a:ext cx="4518212" cy="7100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3" name="Isosceles Triangle 32"/>
            <p:cNvSpPr/>
            <p:nvPr/>
          </p:nvSpPr>
          <p:spPr>
            <a:xfrm>
              <a:off x="1832721" y="2694103"/>
              <a:ext cx="5155827" cy="255494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4" name="Rectangle 33"/>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5" name="Rectangle 34"/>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6" name="Rectangle 35"/>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7" name="Rectangle 36"/>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8" name="Rectangle 37"/>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sp>
          <p:nvSpPr>
            <p:cNvPr id="39" name="Rectangle 38"/>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lt"/>
              </a:endParaRPr>
            </a:p>
          </p:txBody>
        </p:sp>
      </p:grpSp>
      <p:sp>
        <p:nvSpPr>
          <p:cNvPr id="40" name="Rectangle 7"/>
          <p:cNvSpPr>
            <a:spLocks noChangeArrowheads="1"/>
          </p:cNvSpPr>
          <p:nvPr/>
        </p:nvSpPr>
        <p:spPr bwMode="auto">
          <a:xfrm>
            <a:off x="1068749" y="6024526"/>
            <a:ext cx="1986528" cy="573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2109">
                <a:solidFill>
                  <a:schemeClr val="tx1">
                    <a:lumMod val="95000"/>
                    <a:lumOff val="5000"/>
                  </a:schemeClr>
                </a:solidFill>
                <a:latin typeface="+mj-lt"/>
              </a:rPr>
              <a:t>2012</a:t>
            </a:r>
          </a:p>
        </p:txBody>
      </p:sp>
      <p:sp>
        <p:nvSpPr>
          <p:cNvPr id="41" name="Rectangle 7"/>
          <p:cNvSpPr>
            <a:spLocks noChangeArrowheads="1"/>
          </p:cNvSpPr>
          <p:nvPr/>
        </p:nvSpPr>
        <p:spPr bwMode="auto">
          <a:xfrm>
            <a:off x="3396884" y="6019111"/>
            <a:ext cx="1986528" cy="573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2109">
                <a:solidFill>
                  <a:schemeClr val="tx1">
                    <a:lumMod val="95000"/>
                    <a:lumOff val="5000"/>
                  </a:schemeClr>
                </a:solidFill>
                <a:latin typeface="+mj-lt"/>
              </a:rPr>
              <a:t>2013</a:t>
            </a:r>
          </a:p>
        </p:txBody>
      </p:sp>
      <p:sp>
        <p:nvSpPr>
          <p:cNvPr id="42" name="Rectangle 7"/>
          <p:cNvSpPr>
            <a:spLocks noChangeArrowheads="1"/>
          </p:cNvSpPr>
          <p:nvPr/>
        </p:nvSpPr>
        <p:spPr bwMode="auto">
          <a:xfrm>
            <a:off x="6086525" y="6019110"/>
            <a:ext cx="1986528" cy="573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2109">
                <a:solidFill>
                  <a:schemeClr val="tx1">
                    <a:lumMod val="95000"/>
                    <a:lumOff val="5000"/>
                  </a:schemeClr>
                </a:solidFill>
                <a:latin typeface="+mj-lt"/>
              </a:rPr>
              <a:t>2014</a:t>
            </a:r>
          </a:p>
        </p:txBody>
      </p:sp>
      <p:sp>
        <p:nvSpPr>
          <p:cNvPr id="43" name="Rectangle 7"/>
          <p:cNvSpPr>
            <a:spLocks noChangeArrowheads="1"/>
          </p:cNvSpPr>
          <p:nvPr/>
        </p:nvSpPr>
        <p:spPr bwMode="auto">
          <a:xfrm>
            <a:off x="9130266" y="6019110"/>
            <a:ext cx="1986528" cy="573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2109">
                <a:solidFill>
                  <a:schemeClr val="tx1">
                    <a:lumMod val="95000"/>
                    <a:lumOff val="5000"/>
                  </a:schemeClr>
                </a:solidFill>
                <a:latin typeface="+mj-lt"/>
              </a:rPr>
              <a:t>2015</a:t>
            </a:r>
          </a:p>
        </p:txBody>
      </p:sp>
      <p:sp>
        <p:nvSpPr>
          <p:cNvPr id="44" name="矩形 4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矩形 4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文本框 45"/>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7" name="文本框 46"/>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91711078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22"/>
                                        </p:tgtEl>
                                        <p:attrNameLst>
                                          <p:attrName>style.visibility</p:attrName>
                                        </p:attrNameLst>
                                      </p:cBhvr>
                                      <p:to>
                                        <p:strVal val="visible"/>
                                      </p:to>
                                    </p:set>
                                    <p:animEffect filter="wipe(down)" transition="in">
                                      <p:cBhvr>
                                        <p:cTn dur="500" id="15"/>
                                        <p:tgtEl>
                                          <p:spTgt spid="2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1"/>
                                        </p:tgtEl>
                                        <p:attrNameLst>
                                          <p:attrName>style.visibility</p:attrName>
                                        </p:attrNameLst>
                                      </p:cBhvr>
                                      <p:to>
                                        <p:strVal val="visible"/>
                                      </p:to>
                                    </p:set>
                                    <p:animEffect filter="wipe(down)" transition="in">
                                      <p:cBhvr>
                                        <p:cTn dur="500" id="1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4332139" y="2079274"/>
            <a:ext cx="4194472" cy="4218318"/>
            <a:chOff x="7928005" y="3333138"/>
            <a:chExt cx="8621530" cy="8670545"/>
          </a:xfrm>
        </p:grpSpPr>
        <p:sp>
          <p:nvSpPr>
            <p:cNvPr id="13" name="Can 12"/>
            <p:cNvSpPr/>
            <p:nvPr/>
          </p:nvSpPr>
          <p:spPr>
            <a:xfrm rot="2346589">
              <a:off x="7928005" y="3333138"/>
              <a:ext cx="2654710" cy="6695768"/>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Can 13"/>
            <p:cNvSpPr/>
            <p:nvPr/>
          </p:nvSpPr>
          <p:spPr>
            <a:xfrm rot="19275944">
              <a:off x="13894825" y="3340156"/>
              <a:ext cx="2654710" cy="6695768"/>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Can 14"/>
            <p:cNvSpPr/>
            <p:nvPr/>
          </p:nvSpPr>
          <p:spPr>
            <a:xfrm rot="5400000">
              <a:off x="10807628" y="7328444"/>
              <a:ext cx="2654710" cy="6695768"/>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Isosceles Triangle 15"/>
            <p:cNvSpPr/>
            <p:nvPr/>
          </p:nvSpPr>
          <p:spPr>
            <a:xfrm>
              <a:off x="9473995" y="5421850"/>
              <a:ext cx="5512210" cy="373336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7" name="Picture 16"/>
            <p:cNvPicPr>
              <a:picLocks noChangeAspect="1"/>
            </p:cNvPicPr>
            <p:nvPr/>
          </p:nvPicPr>
          <p:blipFill>
            <a:blip r:embed="rId3">
              <a:extLst>
                <a:ext uri="{28A0092B-C50C-407E-A947-70E740481C1C}">
                  <a14:useLocalDpi val="0"/>
                </a:ext>
              </a:extLst>
            </a:blip>
            <a:stretch>
              <a:fillRect/>
            </a:stretch>
          </p:blipFill>
          <p:spPr>
            <a:xfrm>
              <a:off x="11482366" y="7179031"/>
              <a:ext cx="1219200" cy="1219200"/>
            </a:xfrm>
            <a:prstGeom prst="rect">
              <a:avLst/>
            </a:prstGeom>
          </p:spPr>
        </p:pic>
        <p:sp>
          <p:nvSpPr>
            <p:cNvPr id="18" name="TextBox 9"/>
            <p:cNvSpPr txBox="1">
              <a:spLocks noChangeArrowheads="1"/>
            </p:cNvSpPr>
            <p:nvPr/>
          </p:nvSpPr>
          <p:spPr bwMode="auto">
            <a:xfrm>
              <a:off x="10080285" y="10427474"/>
              <a:ext cx="4023362" cy="848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2005</a:t>
              </a:r>
            </a:p>
          </p:txBody>
        </p:sp>
        <p:sp>
          <p:nvSpPr>
            <p:cNvPr id="19" name="TextBox 9"/>
            <p:cNvSpPr txBox="1">
              <a:spLocks noChangeArrowheads="1"/>
            </p:cNvSpPr>
            <p:nvPr/>
          </p:nvSpPr>
          <p:spPr bwMode="auto">
            <a:xfrm rot="18506658">
              <a:off x="7063291" y="6469213"/>
              <a:ext cx="4023362" cy="848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2005</a:t>
              </a:r>
            </a:p>
          </p:txBody>
        </p:sp>
        <p:sp>
          <p:nvSpPr>
            <p:cNvPr id="20" name="TextBox 9"/>
            <p:cNvSpPr txBox="1">
              <a:spLocks noChangeArrowheads="1"/>
            </p:cNvSpPr>
            <p:nvPr/>
          </p:nvSpPr>
          <p:spPr bwMode="auto">
            <a:xfrm rot="3094180">
              <a:off x="13213764" y="6261156"/>
              <a:ext cx="4023362" cy="848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2005</a:t>
              </a:r>
            </a:p>
          </p:txBody>
        </p:sp>
      </p:grpSp>
      <p:grpSp>
        <p:nvGrpSpPr>
          <p:cNvPr id="21" name="Group 20"/>
          <p:cNvGrpSpPr/>
          <p:nvPr/>
        </p:nvGrpSpPr>
        <p:grpSpPr>
          <a:xfrm>
            <a:off x="164952" y="2036862"/>
            <a:ext cx="3557151" cy="1390509"/>
            <a:chOff x="523016" y="1566211"/>
            <a:chExt cx="3372891" cy="1318481"/>
          </a:xfrm>
        </p:grpSpPr>
        <p:sp>
          <p:nvSpPr>
            <p:cNvPr id="22" name="Rectangle 21"/>
            <p:cNvSpPr/>
            <p:nvPr/>
          </p:nvSpPr>
          <p:spPr>
            <a:xfrm>
              <a:off x="1000900" y="1906137"/>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3" name="TextBox 22"/>
            <p:cNvSpPr txBox="1"/>
            <p:nvPr/>
          </p:nvSpPr>
          <p:spPr>
            <a:xfrm>
              <a:off x="1000901" y="1572374"/>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4" name="TextBox 23"/>
            <p:cNvSpPr txBox="1"/>
            <p:nvPr/>
          </p:nvSpPr>
          <p:spPr>
            <a:xfrm>
              <a:off x="523016" y="1566211"/>
              <a:ext cx="483131" cy="696229"/>
            </a:xfrm>
            <a:prstGeom prst="rect">
              <a:avLst/>
            </a:prstGeom>
            <a:noFill/>
          </p:spPr>
          <p:txBody>
            <a:bodyPr rtlCol="0" wrap="square">
              <a:spAutoFit/>
            </a:bodyPr>
            <a:lstStyle/>
            <a:p>
              <a:pPr algn="ctr"/>
              <a:r>
                <a:rPr lang="en-US" sz="4218">
                  <a:solidFill>
                    <a:schemeClr val="accent1"/>
                  </a:solidFill>
                  <a:latin charset="0" panose="020b0606020202050201" pitchFamily="34" typeface="Bebas Neue"/>
                </a:rPr>
                <a:t>1.</a:t>
              </a:r>
            </a:p>
          </p:txBody>
        </p:sp>
      </p:grpSp>
      <p:grpSp>
        <p:nvGrpSpPr>
          <p:cNvPr id="25" name="Group 24"/>
          <p:cNvGrpSpPr/>
          <p:nvPr/>
        </p:nvGrpSpPr>
        <p:grpSpPr>
          <a:xfrm>
            <a:off x="158596" y="3491409"/>
            <a:ext cx="3557151" cy="1390509"/>
            <a:chOff x="516989" y="2945413"/>
            <a:chExt cx="3372891" cy="1318481"/>
          </a:xfrm>
        </p:grpSpPr>
        <p:sp>
          <p:nvSpPr>
            <p:cNvPr id="26" name="Rectangle 25"/>
            <p:cNvSpPr/>
            <p:nvPr/>
          </p:nvSpPr>
          <p:spPr>
            <a:xfrm>
              <a:off x="994873" y="3285339"/>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7" name="TextBox 26"/>
            <p:cNvSpPr txBox="1"/>
            <p:nvPr/>
          </p:nvSpPr>
          <p:spPr>
            <a:xfrm>
              <a:off x="994874" y="295157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8" name="TextBox 27"/>
            <p:cNvSpPr txBox="1"/>
            <p:nvPr/>
          </p:nvSpPr>
          <p:spPr>
            <a:xfrm>
              <a:off x="516989" y="2945413"/>
              <a:ext cx="483131" cy="696229"/>
            </a:xfrm>
            <a:prstGeom prst="rect">
              <a:avLst/>
            </a:prstGeom>
            <a:noFill/>
          </p:spPr>
          <p:txBody>
            <a:bodyPr rtlCol="0" wrap="square">
              <a:spAutoFit/>
            </a:bodyPr>
            <a:lstStyle/>
            <a:p>
              <a:pPr algn="ctr"/>
              <a:r>
                <a:rPr lang="en-US" sz="4218">
                  <a:solidFill>
                    <a:schemeClr val="accent2"/>
                  </a:solidFill>
                  <a:latin charset="0" panose="020b0606020202050201" pitchFamily="34" typeface="Bebas Neue"/>
                </a:rPr>
                <a:t>2.</a:t>
              </a:r>
            </a:p>
          </p:txBody>
        </p:sp>
      </p:grpSp>
      <p:grpSp>
        <p:nvGrpSpPr>
          <p:cNvPr id="29" name="Group 28"/>
          <p:cNvGrpSpPr/>
          <p:nvPr/>
        </p:nvGrpSpPr>
        <p:grpSpPr>
          <a:xfrm>
            <a:off x="158596" y="5055189"/>
            <a:ext cx="3557151" cy="1390509"/>
            <a:chOff x="530722" y="4467593"/>
            <a:chExt cx="3372891" cy="1318481"/>
          </a:xfrm>
        </p:grpSpPr>
        <p:sp>
          <p:nvSpPr>
            <p:cNvPr id="30" name="Rectangle 29"/>
            <p:cNvSpPr/>
            <p:nvPr/>
          </p:nvSpPr>
          <p:spPr>
            <a:xfrm>
              <a:off x="1008606" y="4807520"/>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1" name="TextBox 30"/>
            <p:cNvSpPr txBox="1"/>
            <p:nvPr/>
          </p:nvSpPr>
          <p:spPr>
            <a:xfrm>
              <a:off x="1008607" y="447375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2" name="TextBox 31"/>
            <p:cNvSpPr txBox="1"/>
            <p:nvPr/>
          </p:nvSpPr>
          <p:spPr>
            <a:xfrm>
              <a:off x="530722" y="4467592"/>
              <a:ext cx="483131" cy="696229"/>
            </a:xfrm>
            <a:prstGeom prst="rect">
              <a:avLst/>
            </a:prstGeom>
            <a:noFill/>
          </p:spPr>
          <p:txBody>
            <a:bodyPr rtlCol="0" wrap="square">
              <a:spAutoFit/>
            </a:bodyPr>
            <a:lstStyle/>
            <a:p>
              <a:pPr algn="ctr"/>
              <a:r>
                <a:rPr lang="en-US" sz="4218">
                  <a:solidFill>
                    <a:schemeClr val="accent3"/>
                  </a:solidFill>
                  <a:latin charset="0" panose="020b0606020202050201" pitchFamily="34" typeface="Bebas Neue"/>
                </a:rPr>
                <a:t>3.</a:t>
              </a:r>
            </a:p>
          </p:txBody>
        </p:sp>
      </p:grpSp>
      <p:grpSp>
        <p:nvGrpSpPr>
          <p:cNvPr id="33" name="Group 32"/>
          <p:cNvGrpSpPr/>
          <p:nvPr/>
        </p:nvGrpSpPr>
        <p:grpSpPr>
          <a:xfrm>
            <a:off x="9230444" y="2010178"/>
            <a:ext cx="3557151" cy="1390509"/>
            <a:chOff x="523016" y="1566211"/>
            <a:chExt cx="3372891" cy="1318481"/>
          </a:xfrm>
        </p:grpSpPr>
        <p:sp>
          <p:nvSpPr>
            <p:cNvPr id="34" name="Rectangle 33"/>
            <p:cNvSpPr/>
            <p:nvPr/>
          </p:nvSpPr>
          <p:spPr>
            <a:xfrm>
              <a:off x="1000901" y="1906137"/>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5" name="TextBox 34"/>
            <p:cNvSpPr txBox="1"/>
            <p:nvPr/>
          </p:nvSpPr>
          <p:spPr>
            <a:xfrm>
              <a:off x="1000902" y="1572374"/>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6" name="TextBox 35"/>
            <p:cNvSpPr txBox="1"/>
            <p:nvPr/>
          </p:nvSpPr>
          <p:spPr>
            <a:xfrm>
              <a:off x="523016" y="1566211"/>
              <a:ext cx="483131" cy="696229"/>
            </a:xfrm>
            <a:prstGeom prst="rect">
              <a:avLst/>
            </a:prstGeom>
            <a:noFill/>
          </p:spPr>
          <p:txBody>
            <a:bodyPr rtlCol="0" wrap="square">
              <a:spAutoFit/>
            </a:bodyPr>
            <a:lstStyle/>
            <a:p>
              <a:pPr algn="ctr"/>
              <a:r>
                <a:rPr lang="en-US" sz="4218">
                  <a:solidFill>
                    <a:schemeClr val="accent4"/>
                  </a:solidFill>
                  <a:latin charset="0" panose="020b0606020202050201" pitchFamily="34" typeface="Bebas Neue"/>
                </a:rPr>
                <a:t>4.</a:t>
              </a:r>
            </a:p>
          </p:txBody>
        </p:sp>
      </p:grpSp>
      <p:grpSp>
        <p:nvGrpSpPr>
          <p:cNvPr id="37" name="Group 36"/>
          <p:cNvGrpSpPr/>
          <p:nvPr/>
        </p:nvGrpSpPr>
        <p:grpSpPr>
          <a:xfrm>
            <a:off x="9224088" y="3464726"/>
            <a:ext cx="3557151" cy="1390509"/>
            <a:chOff x="516989" y="2945413"/>
            <a:chExt cx="3372891" cy="1318481"/>
          </a:xfrm>
        </p:grpSpPr>
        <p:sp>
          <p:nvSpPr>
            <p:cNvPr id="38" name="Rectangle 37"/>
            <p:cNvSpPr/>
            <p:nvPr/>
          </p:nvSpPr>
          <p:spPr>
            <a:xfrm>
              <a:off x="994873" y="3285340"/>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9" name="TextBox 38"/>
            <p:cNvSpPr txBox="1"/>
            <p:nvPr/>
          </p:nvSpPr>
          <p:spPr>
            <a:xfrm>
              <a:off x="994874" y="295157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0" name="TextBox 39"/>
            <p:cNvSpPr txBox="1"/>
            <p:nvPr/>
          </p:nvSpPr>
          <p:spPr>
            <a:xfrm>
              <a:off x="516989" y="2945413"/>
              <a:ext cx="483131" cy="696229"/>
            </a:xfrm>
            <a:prstGeom prst="rect">
              <a:avLst/>
            </a:prstGeom>
            <a:noFill/>
          </p:spPr>
          <p:txBody>
            <a:bodyPr rtlCol="0" wrap="square">
              <a:spAutoFit/>
            </a:bodyPr>
            <a:lstStyle/>
            <a:p>
              <a:pPr algn="ctr"/>
              <a:r>
                <a:rPr lang="en-US" sz="4218">
                  <a:solidFill>
                    <a:schemeClr val="accent5"/>
                  </a:solidFill>
                  <a:latin charset="0" panose="020b0606020202050201" pitchFamily="34" typeface="Bebas Neue"/>
                </a:rPr>
                <a:t>5.</a:t>
              </a:r>
            </a:p>
          </p:txBody>
        </p:sp>
      </p:grpSp>
      <p:grpSp>
        <p:nvGrpSpPr>
          <p:cNvPr id="41" name="Group 40"/>
          <p:cNvGrpSpPr/>
          <p:nvPr/>
        </p:nvGrpSpPr>
        <p:grpSpPr>
          <a:xfrm>
            <a:off x="9224088" y="4957597"/>
            <a:ext cx="3557151" cy="1390509"/>
            <a:chOff x="530722" y="4467593"/>
            <a:chExt cx="3372891" cy="1318481"/>
          </a:xfrm>
        </p:grpSpPr>
        <p:sp>
          <p:nvSpPr>
            <p:cNvPr id="42" name="Rectangle 41"/>
            <p:cNvSpPr/>
            <p:nvPr/>
          </p:nvSpPr>
          <p:spPr>
            <a:xfrm>
              <a:off x="1008606" y="4807519"/>
              <a:ext cx="2895007" cy="635536"/>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43" name="TextBox 42"/>
            <p:cNvSpPr txBox="1"/>
            <p:nvPr/>
          </p:nvSpPr>
          <p:spPr>
            <a:xfrm>
              <a:off x="1008607" y="4473756"/>
              <a:ext cx="2895006" cy="452447"/>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4" name="TextBox 43"/>
            <p:cNvSpPr txBox="1"/>
            <p:nvPr/>
          </p:nvSpPr>
          <p:spPr>
            <a:xfrm>
              <a:off x="530722" y="4467593"/>
              <a:ext cx="483131" cy="696229"/>
            </a:xfrm>
            <a:prstGeom prst="rect">
              <a:avLst/>
            </a:prstGeom>
            <a:noFill/>
          </p:spPr>
          <p:txBody>
            <a:bodyPr rtlCol="0" wrap="square">
              <a:spAutoFit/>
            </a:bodyPr>
            <a:lstStyle/>
            <a:p>
              <a:pPr algn="ctr"/>
              <a:r>
                <a:rPr lang="en-US" sz="4218">
                  <a:solidFill>
                    <a:schemeClr val="accent6"/>
                  </a:solidFill>
                  <a:latin charset="0" panose="020b0606020202050201" pitchFamily="34" typeface="Bebas Neue"/>
                </a:rPr>
                <a:t>6.</a:t>
              </a:r>
            </a:p>
          </p:txBody>
        </p:sp>
      </p:gr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文本框 46"/>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8" name="文本框 47"/>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409545490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Freeform 11"/>
          <p:cNvSpPr/>
          <p:nvPr/>
        </p:nvSpPr>
        <p:spPr bwMode="auto">
          <a:xfrm>
            <a:off x="8355545" y="1912316"/>
            <a:ext cx="2646134" cy="4260172"/>
          </a:xfrm>
          <a:custGeom>
            <a:gdLst>
              <a:gd fmla="*/ 77 w 972" name="T0"/>
              <a:gd fmla="*/ 150 h 1567" name="T1"/>
              <a:gd fmla="*/ 86 w 972" name="T2"/>
              <a:gd fmla="*/ 84 h 1567" name="T3"/>
              <a:gd fmla="*/ 99 w 972" name="T4"/>
              <a:gd fmla="*/ 76 h 1567" name="T5"/>
              <a:gd fmla="*/ 137 w 972" name="T6"/>
              <a:gd fmla="*/ 29 h 1567" name="T7"/>
              <a:gd fmla="*/ 212 w 972" name="T8"/>
              <a:gd fmla="*/ 9 h 1567" name="T9"/>
              <a:gd fmla="*/ 210 w 972" name="T10"/>
              <a:gd fmla="*/ 70 h 1567" name="T11"/>
              <a:gd fmla="*/ 227 w 972" name="T12"/>
              <a:gd fmla="*/ 21 h 1567" name="T13"/>
              <a:gd fmla="*/ 243 w 972" name="T14"/>
              <a:gd fmla="*/ 8 h 1567" name="T15"/>
              <a:gd fmla="*/ 322 w 972" name="T16"/>
              <a:gd fmla="*/ 39 h 1567" name="T17"/>
              <a:gd fmla="*/ 377 w 972" name="T18"/>
              <a:gd fmla="*/ 33 h 1567" name="T19"/>
              <a:gd fmla="*/ 387 w 972" name="T20"/>
              <a:gd fmla="*/ 43 h 1567" name="T21"/>
              <a:gd fmla="*/ 449 w 972" name="T22"/>
              <a:gd fmla="*/ 82 h 1567" name="T23"/>
              <a:gd fmla="*/ 545 w 972" name="T24"/>
              <a:gd fmla="*/ 138 h 1567" name="T25"/>
              <a:gd fmla="*/ 588 w 972" name="T26"/>
              <a:gd fmla="*/ 148 h 1567" name="T27"/>
              <a:gd fmla="*/ 645 w 972" name="T28"/>
              <a:gd fmla="*/ 215 h 1567" name="T29"/>
              <a:gd fmla="*/ 636 w 972" name="T30"/>
              <a:gd fmla="*/ 282 h 1567" name="T31"/>
              <a:gd fmla="*/ 669 w 972" name="T32"/>
              <a:gd fmla="*/ 307 h 1567" name="T33"/>
              <a:gd fmla="*/ 754 w 972" name="T34"/>
              <a:gd fmla="*/ 291 h 1567" name="T35"/>
              <a:gd fmla="*/ 775 w 972" name="T36"/>
              <a:gd fmla="*/ 317 h 1567" name="T37"/>
              <a:gd fmla="*/ 851 w 972" name="T38"/>
              <a:gd fmla="*/ 317 h 1567" name="T39"/>
              <a:gd fmla="*/ 954 w 972" name="T40"/>
              <a:gd fmla="*/ 365 h 1567" name="T41"/>
              <a:gd fmla="*/ 911 w 972" name="T42"/>
              <a:gd fmla="*/ 514 h 1567" name="T43"/>
              <a:gd fmla="*/ 883 w 972" name="T44"/>
              <a:gd fmla="*/ 620 h 1567" name="T45"/>
              <a:gd fmla="*/ 866 w 972" name="T46"/>
              <a:gd fmla="*/ 671 h 1567" name="T47"/>
              <a:gd fmla="*/ 805 w 972" name="T48"/>
              <a:gd fmla="*/ 745 h 1567" name="T49"/>
              <a:gd fmla="*/ 712 w 972" name="T50"/>
              <a:gd fmla="*/ 785 h 1567" name="T51"/>
              <a:gd fmla="*/ 683 w 972" name="T52"/>
              <a:gd fmla="*/ 868 h 1567" name="T53"/>
              <a:gd fmla="*/ 644 w 972" name="T54"/>
              <a:gd fmla="*/ 927 h 1567" name="T55"/>
              <a:gd fmla="*/ 516 w 972" name="T56"/>
              <a:gd fmla="*/ 1018 h 1567" name="T57"/>
              <a:gd fmla="*/ 493 w 972" name="T58"/>
              <a:gd fmla="*/ 1026 h 1567" name="T59"/>
              <a:gd fmla="*/ 512 w 972" name="T60"/>
              <a:gd fmla="*/ 1084 h 1567" name="T61"/>
              <a:gd fmla="*/ 405 w 972" name="T62"/>
              <a:gd fmla="*/ 1123 h 1567" name="T63"/>
              <a:gd fmla="*/ 398 w 972" name="T64"/>
              <a:gd fmla="*/ 1172 h 1567" name="T65"/>
              <a:gd fmla="*/ 341 w 972" name="T66"/>
              <a:gd fmla="*/ 1179 h 1567" name="T67"/>
              <a:gd fmla="*/ 373 w 972" name="T68"/>
              <a:gd fmla="*/ 1211 h 1567" name="T69"/>
              <a:gd fmla="*/ 355 w 972" name="T70"/>
              <a:gd fmla="*/ 1225 h 1567" name="T71"/>
              <a:gd fmla="*/ 296 w 972" name="T72"/>
              <a:gd fmla="*/ 1304 h 1567" name="T73"/>
              <a:gd fmla="*/ 292 w 972" name="T74"/>
              <a:gd fmla="*/ 1403 h 1567" name="T75"/>
              <a:gd fmla="*/ 267 w 972" name="T76"/>
              <a:gd fmla="*/ 1465 h 1567" name="T77"/>
              <a:gd fmla="*/ 333 w 972" name="T78"/>
              <a:gd fmla="*/ 1550 h 1567" name="T79"/>
              <a:gd fmla="*/ 282 w 972" name="T80"/>
              <a:gd fmla="*/ 1567 h 1567" name="T81"/>
              <a:gd fmla="*/ 211 w 972" name="T82"/>
              <a:gd fmla="*/ 1527 h 1567" name="T83"/>
              <a:gd fmla="*/ 154 w 972" name="T84"/>
              <a:gd fmla="*/ 1497 h 1567" name="T85"/>
              <a:gd fmla="*/ 155 w 972" name="T86"/>
              <a:gd fmla="*/ 1474 h 1567" name="T87"/>
              <a:gd fmla="*/ 140 w 972" name="T88"/>
              <a:gd fmla="*/ 1421 h 1567" name="T89"/>
              <a:gd fmla="*/ 136 w 972" name="T90"/>
              <a:gd fmla="*/ 1312 h 1567" name="T91"/>
              <a:gd fmla="*/ 143 w 972" name="T92"/>
              <a:gd fmla="*/ 1296 h 1567" name="T93"/>
              <a:gd fmla="*/ 187 w 972" name="T94"/>
              <a:gd fmla="*/ 1190 h 1567" name="T95"/>
              <a:gd fmla="*/ 159 w 972" name="T96"/>
              <a:gd fmla="*/ 1173 h 1567" name="T97"/>
              <a:gd fmla="*/ 169 w 972" name="T98"/>
              <a:gd fmla="*/ 1128 h 1567" name="T99"/>
              <a:gd fmla="*/ 190 w 972" name="T100"/>
              <a:gd fmla="*/ 1038 h 1567" name="T101"/>
              <a:gd fmla="*/ 206 w 972" name="T102"/>
              <a:gd fmla="*/ 931 h 1567" name="T103"/>
              <a:gd fmla="*/ 226 w 972" name="T104"/>
              <a:gd fmla="*/ 819 h 1567" name="T105"/>
              <a:gd fmla="*/ 238 w 972" name="T106"/>
              <a:gd fmla="*/ 719 h 1567" name="T107"/>
              <a:gd fmla="*/ 173 w 972" name="T108"/>
              <a:gd fmla="*/ 614 h 1567" name="T109"/>
              <a:gd fmla="*/ 103 w 972" name="T110"/>
              <a:gd fmla="*/ 547 h 1567" name="T111"/>
              <a:gd fmla="*/ 48 w 972" name="T112"/>
              <a:gd fmla="*/ 432 h 1567" name="T113"/>
              <a:gd fmla="*/ 18 w 972" name="T114"/>
              <a:gd fmla="*/ 400 h 1567" name="T115"/>
              <a:gd fmla="*/ 31 w 972" name="T116"/>
              <a:gd fmla="*/ 317 h 1567" name="T117"/>
              <a:gd fmla="*/ 23 w 972" name="T118"/>
              <a:gd fmla="*/ 245 h 1567" name="T119"/>
              <a:gd fmla="*/ 78 w 972" name="T120"/>
              <a:gd fmla="*/ 176 h 156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67" w="972">
                <a:moveTo>
                  <a:pt x="81" y="171"/>
                </a:moveTo>
                <a:cubicBezTo>
                  <a:pt x="81" y="169"/>
                  <a:pt x="81" y="168"/>
                  <a:pt x="81" y="166"/>
                </a:cubicBezTo>
                <a:cubicBezTo>
                  <a:pt x="81" y="160"/>
                  <a:pt x="77" y="156"/>
                  <a:pt x="77" y="150"/>
                </a:cubicBezTo>
                <a:cubicBezTo>
                  <a:pt x="77" y="141"/>
                  <a:pt x="81" y="138"/>
                  <a:pt x="81" y="131"/>
                </a:cubicBezTo>
                <a:cubicBezTo>
                  <a:pt x="81" y="116"/>
                  <a:pt x="67" y="118"/>
                  <a:pt x="67" y="105"/>
                </a:cubicBezTo>
                <a:cubicBezTo>
                  <a:pt x="67" y="95"/>
                  <a:pt x="82" y="90"/>
                  <a:pt x="86" y="84"/>
                </a:cubicBezTo>
                <a:cubicBezTo>
                  <a:pt x="92" y="86"/>
                  <a:pt x="89" y="86"/>
                  <a:pt x="94" y="84"/>
                </a:cubicBezTo>
                <a:cubicBezTo>
                  <a:pt x="94" y="83"/>
                  <a:pt x="94" y="81"/>
                  <a:pt x="94" y="80"/>
                </a:cubicBezTo>
                <a:cubicBezTo>
                  <a:pt x="94" y="78"/>
                  <a:pt x="97" y="76"/>
                  <a:pt x="99" y="76"/>
                </a:cubicBezTo>
                <a:cubicBezTo>
                  <a:pt x="99" y="69"/>
                  <a:pt x="106" y="67"/>
                  <a:pt x="111" y="64"/>
                </a:cubicBezTo>
                <a:cubicBezTo>
                  <a:pt x="115" y="61"/>
                  <a:pt x="116" y="51"/>
                  <a:pt x="117" y="46"/>
                </a:cubicBezTo>
                <a:cubicBezTo>
                  <a:pt x="121" y="34"/>
                  <a:pt x="127" y="32"/>
                  <a:pt x="137" y="29"/>
                </a:cubicBezTo>
                <a:cubicBezTo>
                  <a:pt x="154" y="23"/>
                  <a:pt x="166" y="20"/>
                  <a:pt x="184" y="14"/>
                </a:cubicBezTo>
                <a:cubicBezTo>
                  <a:pt x="194" y="11"/>
                  <a:pt x="196" y="0"/>
                  <a:pt x="206" y="0"/>
                </a:cubicBezTo>
                <a:cubicBezTo>
                  <a:pt x="209" y="0"/>
                  <a:pt x="212" y="8"/>
                  <a:pt x="212" y="9"/>
                </a:cubicBezTo>
                <a:cubicBezTo>
                  <a:pt x="212" y="15"/>
                  <a:pt x="208" y="18"/>
                  <a:pt x="205" y="18"/>
                </a:cubicBezTo>
                <a:cubicBezTo>
                  <a:pt x="203" y="29"/>
                  <a:pt x="198" y="41"/>
                  <a:pt x="198" y="48"/>
                </a:cubicBezTo>
                <a:cubicBezTo>
                  <a:pt x="198" y="56"/>
                  <a:pt x="202" y="70"/>
                  <a:pt x="210" y="70"/>
                </a:cubicBezTo>
                <a:cubicBezTo>
                  <a:pt x="213" y="70"/>
                  <a:pt x="217" y="61"/>
                  <a:pt x="217" y="58"/>
                </a:cubicBezTo>
                <a:cubicBezTo>
                  <a:pt x="217" y="49"/>
                  <a:pt x="209" y="44"/>
                  <a:pt x="209" y="35"/>
                </a:cubicBezTo>
                <a:cubicBezTo>
                  <a:pt x="209" y="24"/>
                  <a:pt x="220" y="26"/>
                  <a:pt x="227" y="21"/>
                </a:cubicBezTo>
                <a:cubicBezTo>
                  <a:pt x="244" y="21"/>
                  <a:pt x="244" y="21"/>
                  <a:pt x="244" y="21"/>
                </a:cubicBezTo>
                <a:cubicBezTo>
                  <a:pt x="241" y="13"/>
                  <a:pt x="230" y="16"/>
                  <a:pt x="230" y="8"/>
                </a:cubicBezTo>
                <a:cubicBezTo>
                  <a:pt x="243" y="8"/>
                  <a:pt x="243" y="8"/>
                  <a:pt x="243" y="8"/>
                </a:cubicBezTo>
                <a:cubicBezTo>
                  <a:pt x="246" y="19"/>
                  <a:pt x="263" y="24"/>
                  <a:pt x="274" y="26"/>
                </a:cubicBezTo>
                <a:cubicBezTo>
                  <a:pt x="274" y="33"/>
                  <a:pt x="278" y="38"/>
                  <a:pt x="282" y="39"/>
                </a:cubicBezTo>
                <a:cubicBezTo>
                  <a:pt x="294" y="39"/>
                  <a:pt x="315" y="39"/>
                  <a:pt x="322" y="39"/>
                </a:cubicBezTo>
                <a:cubicBezTo>
                  <a:pt x="322" y="46"/>
                  <a:pt x="331" y="47"/>
                  <a:pt x="337" y="47"/>
                </a:cubicBezTo>
                <a:cubicBezTo>
                  <a:pt x="347" y="46"/>
                  <a:pt x="355" y="46"/>
                  <a:pt x="359" y="37"/>
                </a:cubicBezTo>
                <a:cubicBezTo>
                  <a:pt x="360" y="35"/>
                  <a:pt x="375" y="35"/>
                  <a:pt x="377" y="33"/>
                </a:cubicBezTo>
                <a:cubicBezTo>
                  <a:pt x="385" y="33"/>
                  <a:pt x="398" y="35"/>
                  <a:pt x="398" y="35"/>
                </a:cubicBezTo>
                <a:cubicBezTo>
                  <a:pt x="395" y="38"/>
                  <a:pt x="389" y="38"/>
                  <a:pt x="387" y="37"/>
                </a:cubicBezTo>
                <a:cubicBezTo>
                  <a:pt x="387" y="43"/>
                  <a:pt x="387" y="43"/>
                  <a:pt x="387" y="43"/>
                </a:cubicBezTo>
                <a:cubicBezTo>
                  <a:pt x="392" y="53"/>
                  <a:pt x="407" y="55"/>
                  <a:pt x="418" y="59"/>
                </a:cubicBezTo>
                <a:cubicBezTo>
                  <a:pt x="428" y="62"/>
                  <a:pt x="426" y="73"/>
                  <a:pt x="429" y="82"/>
                </a:cubicBezTo>
                <a:cubicBezTo>
                  <a:pt x="449" y="82"/>
                  <a:pt x="449" y="82"/>
                  <a:pt x="449" y="82"/>
                </a:cubicBezTo>
                <a:cubicBezTo>
                  <a:pt x="463" y="96"/>
                  <a:pt x="470" y="94"/>
                  <a:pt x="478" y="112"/>
                </a:cubicBezTo>
                <a:cubicBezTo>
                  <a:pt x="480" y="115"/>
                  <a:pt x="486" y="116"/>
                  <a:pt x="489" y="116"/>
                </a:cubicBezTo>
                <a:cubicBezTo>
                  <a:pt x="494" y="137"/>
                  <a:pt x="525" y="135"/>
                  <a:pt x="545" y="138"/>
                </a:cubicBezTo>
                <a:cubicBezTo>
                  <a:pt x="564" y="138"/>
                  <a:pt x="564" y="138"/>
                  <a:pt x="564" y="138"/>
                </a:cubicBezTo>
                <a:cubicBezTo>
                  <a:pt x="569" y="141"/>
                  <a:pt x="581" y="146"/>
                  <a:pt x="588" y="146"/>
                </a:cubicBezTo>
                <a:cubicBezTo>
                  <a:pt x="588" y="148"/>
                  <a:pt x="588" y="148"/>
                  <a:pt x="588" y="148"/>
                </a:cubicBezTo>
                <a:cubicBezTo>
                  <a:pt x="590" y="148"/>
                  <a:pt x="591" y="148"/>
                  <a:pt x="592" y="148"/>
                </a:cubicBezTo>
                <a:cubicBezTo>
                  <a:pt x="604" y="148"/>
                  <a:pt x="620" y="172"/>
                  <a:pt x="632" y="175"/>
                </a:cubicBezTo>
                <a:cubicBezTo>
                  <a:pt x="632" y="184"/>
                  <a:pt x="641" y="207"/>
                  <a:pt x="645" y="215"/>
                </a:cubicBezTo>
                <a:cubicBezTo>
                  <a:pt x="649" y="223"/>
                  <a:pt x="658" y="223"/>
                  <a:pt x="658" y="230"/>
                </a:cubicBezTo>
                <a:cubicBezTo>
                  <a:pt x="647" y="244"/>
                  <a:pt x="625" y="252"/>
                  <a:pt x="625" y="274"/>
                </a:cubicBezTo>
                <a:cubicBezTo>
                  <a:pt x="625" y="281"/>
                  <a:pt x="632" y="280"/>
                  <a:pt x="636" y="282"/>
                </a:cubicBezTo>
                <a:cubicBezTo>
                  <a:pt x="643" y="285"/>
                  <a:pt x="647" y="291"/>
                  <a:pt x="648" y="299"/>
                </a:cubicBezTo>
                <a:cubicBezTo>
                  <a:pt x="666" y="299"/>
                  <a:pt x="666" y="299"/>
                  <a:pt x="666" y="299"/>
                </a:cubicBezTo>
                <a:cubicBezTo>
                  <a:pt x="666" y="301"/>
                  <a:pt x="667" y="307"/>
                  <a:pt x="669" y="307"/>
                </a:cubicBezTo>
                <a:cubicBezTo>
                  <a:pt x="672" y="307"/>
                  <a:pt x="675" y="302"/>
                  <a:pt x="677" y="298"/>
                </a:cubicBezTo>
                <a:cubicBezTo>
                  <a:pt x="685" y="286"/>
                  <a:pt x="693" y="271"/>
                  <a:pt x="705" y="271"/>
                </a:cubicBezTo>
                <a:cubicBezTo>
                  <a:pt x="718" y="271"/>
                  <a:pt x="745" y="285"/>
                  <a:pt x="754" y="291"/>
                </a:cubicBezTo>
                <a:cubicBezTo>
                  <a:pt x="760" y="294"/>
                  <a:pt x="767" y="293"/>
                  <a:pt x="768" y="299"/>
                </a:cubicBezTo>
                <a:cubicBezTo>
                  <a:pt x="770" y="305"/>
                  <a:pt x="769" y="310"/>
                  <a:pt x="769" y="317"/>
                </a:cubicBezTo>
                <a:cubicBezTo>
                  <a:pt x="775" y="317"/>
                  <a:pt x="775" y="317"/>
                  <a:pt x="775" y="317"/>
                </a:cubicBezTo>
                <a:cubicBezTo>
                  <a:pt x="781" y="314"/>
                  <a:pt x="784" y="309"/>
                  <a:pt x="791" y="309"/>
                </a:cubicBezTo>
                <a:cubicBezTo>
                  <a:pt x="806" y="309"/>
                  <a:pt x="809" y="321"/>
                  <a:pt x="824" y="321"/>
                </a:cubicBezTo>
                <a:cubicBezTo>
                  <a:pt x="851" y="317"/>
                  <a:pt x="851" y="317"/>
                  <a:pt x="851" y="317"/>
                </a:cubicBezTo>
                <a:cubicBezTo>
                  <a:pt x="865" y="320"/>
                  <a:pt x="878" y="325"/>
                  <a:pt x="886" y="329"/>
                </a:cubicBezTo>
                <a:cubicBezTo>
                  <a:pt x="892" y="340"/>
                  <a:pt x="915" y="360"/>
                  <a:pt x="927" y="364"/>
                </a:cubicBezTo>
                <a:cubicBezTo>
                  <a:pt x="937" y="367"/>
                  <a:pt x="944" y="362"/>
                  <a:pt x="954" y="365"/>
                </a:cubicBezTo>
                <a:cubicBezTo>
                  <a:pt x="968" y="370"/>
                  <a:pt x="972" y="385"/>
                  <a:pt x="972" y="400"/>
                </a:cubicBezTo>
                <a:cubicBezTo>
                  <a:pt x="972" y="454"/>
                  <a:pt x="942" y="469"/>
                  <a:pt x="923" y="499"/>
                </a:cubicBezTo>
                <a:cubicBezTo>
                  <a:pt x="918" y="505"/>
                  <a:pt x="915" y="507"/>
                  <a:pt x="911" y="514"/>
                </a:cubicBezTo>
                <a:cubicBezTo>
                  <a:pt x="903" y="525"/>
                  <a:pt x="895" y="526"/>
                  <a:pt x="888" y="533"/>
                </a:cubicBezTo>
                <a:cubicBezTo>
                  <a:pt x="877" y="544"/>
                  <a:pt x="888" y="568"/>
                  <a:pt x="888" y="586"/>
                </a:cubicBezTo>
                <a:cubicBezTo>
                  <a:pt x="888" y="599"/>
                  <a:pt x="883" y="611"/>
                  <a:pt x="883" y="620"/>
                </a:cubicBezTo>
                <a:cubicBezTo>
                  <a:pt x="883" y="624"/>
                  <a:pt x="880" y="627"/>
                  <a:pt x="879" y="629"/>
                </a:cubicBezTo>
                <a:cubicBezTo>
                  <a:pt x="876" y="633"/>
                  <a:pt x="870" y="640"/>
                  <a:pt x="870" y="646"/>
                </a:cubicBezTo>
                <a:cubicBezTo>
                  <a:pt x="870" y="653"/>
                  <a:pt x="867" y="668"/>
                  <a:pt x="866" y="671"/>
                </a:cubicBezTo>
                <a:cubicBezTo>
                  <a:pt x="855" y="688"/>
                  <a:pt x="851" y="695"/>
                  <a:pt x="840" y="710"/>
                </a:cubicBezTo>
                <a:cubicBezTo>
                  <a:pt x="837" y="714"/>
                  <a:pt x="838" y="723"/>
                  <a:pt x="837" y="726"/>
                </a:cubicBezTo>
                <a:cubicBezTo>
                  <a:pt x="832" y="735"/>
                  <a:pt x="817" y="745"/>
                  <a:pt x="805" y="745"/>
                </a:cubicBezTo>
                <a:cubicBezTo>
                  <a:pt x="791" y="745"/>
                  <a:pt x="780" y="744"/>
                  <a:pt x="769" y="749"/>
                </a:cubicBezTo>
                <a:cubicBezTo>
                  <a:pt x="764" y="751"/>
                  <a:pt x="764" y="755"/>
                  <a:pt x="761" y="757"/>
                </a:cubicBezTo>
                <a:cubicBezTo>
                  <a:pt x="744" y="775"/>
                  <a:pt x="726" y="764"/>
                  <a:pt x="712" y="785"/>
                </a:cubicBezTo>
                <a:cubicBezTo>
                  <a:pt x="707" y="794"/>
                  <a:pt x="697" y="794"/>
                  <a:pt x="691" y="800"/>
                </a:cubicBezTo>
                <a:cubicBezTo>
                  <a:pt x="682" y="810"/>
                  <a:pt x="683" y="820"/>
                  <a:pt x="683" y="834"/>
                </a:cubicBezTo>
                <a:cubicBezTo>
                  <a:pt x="683" y="868"/>
                  <a:pt x="683" y="868"/>
                  <a:pt x="683" y="868"/>
                </a:cubicBezTo>
                <a:cubicBezTo>
                  <a:pt x="669" y="876"/>
                  <a:pt x="661" y="888"/>
                  <a:pt x="654" y="903"/>
                </a:cubicBezTo>
                <a:cubicBezTo>
                  <a:pt x="654" y="903"/>
                  <a:pt x="654" y="903"/>
                  <a:pt x="654" y="903"/>
                </a:cubicBezTo>
                <a:cubicBezTo>
                  <a:pt x="649" y="912"/>
                  <a:pt x="650" y="917"/>
                  <a:pt x="644" y="927"/>
                </a:cubicBezTo>
                <a:cubicBezTo>
                  <a:pt x="631" y="947"/>
                  <a:pt x="616" y="949"/>
                  <a:pt x="603" y="968"/>
                </a:cubicBezTo>
                <a:cubicBezTo>
                  <a:pt x="589" y="990"/>
                  <a:pt x="583" y="1026"/>
                  <a:pt x="550" y="1026"/>
                </a:cubicBezTo>
                <a:cubicBezTo>
                  <a:pt x="538" y="1026"/>
                  <a:pt x="522" y="1018"/>
                  <a:pt x="516" y="1018"/>
                </a:cubicBezTo>
                <a:cubicBezTo>
                  <a:pt x="506" y="1018"/>
                  <a:pt x="497" y="1010"/>
                  <a:pt x="486" y="1010"/>
                </a:cubicBezTo>
                <a:cubicBezTo>
                  <a:pt x="484" y="1010"/>
                  <a:pt x="480" y="1011"/>
                  <a:pt x="480" y="1013"/>
                </a:cubicBezTo>
                <a:cubicBezTo>
                  <a:pt x="480" y="1020"/>
                  <a:pt x="491" y="1023"/>
                  <a:pt x="493" y="1026"/>
                </a:cubicBezTo>
                <a:cubicBezTo>
                  <a:pt x="499" y="1031"/>
                  <a:pt x="499" y="1039"/>
                  <a:pt x="502" y="1048"/>
                </a:cubicBezTo>
                <a:cubicBezTo>
                  <a:pt x="504" y="1056"/>
                  <a:pt x="516" y="1056"/>
                  <a:pt x="516" y="1064"/>
                </a:cubicBezTo>
                <a:cubicBezTo>
                  <a:pt x="516" y="1073"/>
                  <a:pt x="516" y="1078"/>
                  <a:pt x="512" y="1084"/>
                </a:cubicBezTo>
                <a:cubicBezTo>
                  <a:pt x="506" y="1094"/>
                  <a:pt x="500" y="1099"/>
                  <a:pt x="493" y="1106"/>
                </a:cubicBezTo>
                <a:cubicBezTo>
                  <a:pt x="481" y="1118"/>
                  <a:pt x="465" y="1115"/>
                  <a:pt x="448" y="1121"/>
                </a:cubicBezTo>
                <a:cubicBezTo>
                  <a:pt x="436" y="1124"/>
                  <a:pt x="412" y="1116"/>
                  <a:pt x="405" y="1123"/>
                </a:cubicBezTo>
                <a:cubicBezTo>
                  <a:pt x="396" y="1132"/>
                  <a:pt x="403" y="1154"/>
                  <a:pt x="398" y="1165"/>
                </a:cubicBezTo>
                <a:cubicBezTo>
                  <a:pt x="398" y="1163"/>
                  <a:pt x="398" y="1163"/>
                  <a:pt x="398" y="1163"/>
                </a:cubicBezTo>
                <a:cubicBezTo>
                  <a:pt x="398" y="1165"/>
                  <a:pt x="398" y="1170"/>
                  <a:pt x="398" y="1172"/>
                </a:cubicBezTo>
                <a:cubicBezTo>
                  <a:pt x="398" y="1175"/>
                  <a:pt x="386" y="1181"/>
                  <a:pt x="381" y="1181"/>
                </a:cubicBezTo>
                <a:cubicBezTo>
                  <a:pt x="366" y="1181"/>
                  <a:pt x="363" y="1170"/>
                  <a:pt x="348" y="1170"/>
                </a:cubicBezTo>
                <a:cubicBezTo>
                  <a:pt x="343" y="1170"/>
                  <a:pt x="341" y="1175"/>
                  <a:pt x="341" y="1179"/>
                </a:cubicBezTo>
                <a:cubicBezTo>
                  <a:pt x="341" y="1189"/>
                  <a:pt x="350" y="1208"/>
                  <a:pt x="356" y="1208"/>
                </a:cubicBezTo>
                <a:cubicBezTo>
                  <a:pt x="360" y="1208"/>
                  <a:pt x="364" y="1204"/>
                  <a:pt x="366" y="1203"/>
                </a:cubicBezTo>
                <a:cubicBezTo>
                  <a:pt x="369" y="1206"/>
                  <a:pt x="373" y="1207"/>
                  <a:pt x="373" y="1211"/>
                </a:cubicBezTo>
                <a:cubicBezTo>
                  <a:pt x="373" y="1215"/>
                  <a:pt x="367" y="1220"/>
                  <a:pt x="366" y="1220"/>
                </a:cubicBezTo>
                <a:cubicBezTo>
                  <a:pt x="357" y="1220"/>
                  <a:pt x="354" y="1214"/>
                  <a:pt x="347" y="1214"/>
                </a:cubicBezTo>
                <a:cubicBezTo>
                  <a:pt x="347" y="1222"/>
                  <a:pt x="351" y="1223"/>
                  <a:pt x="355" y="1225"/>
                </a:cubicBezTo>
                <a:cubicBezTo>
                  <a:pt x="342" y="1238"/>
                  <a:pt x="342" y="1251"/>
                  <a:pt x="337" y="1269"/>
                </a:cubicBezTo>
                <a:cubicBezTo>
                  <a:pt x="336" y="1277"/>
                  <a:pt x="323" y="1278"/>
                  <a:pt x="317" y="1279"/>
                </a:cubicBezTo>
                <a:cubicBezTo>
                  <a:pt x="306" y="1282"/>
                  <a:pt x="296" y="1292"/>
                  <a:pt x="296" y="1304"/>
                </a:cubicBezTo>
                <a:cubicBezTo>
                  <a:pt x="296" y="1333"/>
                  <a:pt x="328" y="1323"/>
                  <a:pt x="328" y="1345"/>
                </a:cubicBezTo>
                <a:cubicBezTo>
                  <a:pt x="328" y="1366"/>
                  <a:pt x="310" y="1368"/>
                  <a:pt x="300" y="1378"/>
                </a:cubicBezTo>
                <a:cubicBezTo>
                  <a:pt x="294" y="1384"/>
                  <a:pt x="296" y="1393"/>
                  <a:pt x="292" y="1403"/>
                </a:cubicBezTo>
                <a:cubicBezTo>
                  <a:pt x="287" y="1413"/>
                  <a:pt x="275" y="1409"/>
                  <a:pt x="268" y="1415"/>
                </a:cubicBezTo>
                <a:cubicBezTo>
                  <a:pt x="260" y="1424"/>
                  <a:pt x="256" y="1434"/>
                  <a:pt x="256" y="1448"/>
                </a:cubicBezTo>
                <a:cubicBezTo>
                  <a:pt x="256" y="1456"/>
                  <a:pt x="263" y="1464"/>
                  <a:pt x="267" y="1465"/>
                </a:cubicBezTo>
                <a:cubicBezTo>
                  <a:pt x="280" y="1472"/>
                  <a:pt x="279" y="1506"/>
                  <a:pt x="289" y="1516"/>
                </a:cubicBezTo>
                <a:cubicBezTo>
                  <a:pt x="305" y="1532"/>
                  <a:pt x="325" y="1538"/>
                  <a:pt x="345" y="1548"/>
                </a:cubicBezTo>
                <a:cubicBezTo>
                  <a:pt x="342" y="1552"/>
                  <a:pt x="337" y="1550"/>
                  <a:pt x="333" y="1550"/>
                </a:cubicBezTo>
                <a:cubicBezTo>
                  <a:pt x="322" y="1550"/>
                  <a:pt x="304" y="1564"/>
                  <a:pt x="297" y="1564"/>
                </a:cubicBezTo>
                <a:cubicBezTo>
                  <a:pt x="292" y="1564"/>
                  <a:pt x="293" y="1564"/>
                  <a:pt x="289" y="1564"/>
                </a:cubicBezTo>
                <a:cubicBezTo>
                  <a:pt x="287" y="1564"/>
                  <a:pt x="284" y="1567"/>
                  <a:pt x="282" y="1567"/>
                </a:cubicBezTo>
                <a:cubicBezTo>
                  <a:pt x="274" y="1567"/>
                  <a:pt x="268" y="1567"/>
                  <a:pt x="261" y="1567"/>
                </a:cubicBezTo>
                <a:cubicBezTo>
                  <a:pt x="244" y="1567"/>
                  <a:pt x="250" y="1547"/>
                  <a:pt x="238" y="1543"/>
                </a:cubicBezTo>
                <a:cubicBezTo>
                  <a:pt x="228" y="1540"/>
                  <a:pt x="211" y="1540"/>
                  <a:pt x="211" y="1527"/>
                </a:cubicBezTo>
                <a:cubicBezTo>
                  <a:pt x="206" y="1527"/>
                  <a:pt x="203" y="1527"/>
                  <a:pt x="198" y="1527"/>
                </a:cubicBezTo>
                <a:cubicBezTo>
                  <a:pt x="192" y="1527"/>
                  <a:pt x="190" y="1521"/>
                  <a:pt x="189" y="1517"/>
                </a:cubicBezTo>
                <a:cubicBezTo>
                  <a:pt x="169" y="1517"/>
                  <a:pt x="163" y="1507"/>
                  <a:pt x="154" y="1497"/>
                </a:cubicBezTo>
                <a:cubicBezTo>
                  <a:pt x="151" y="1495"/>
                  <a:pt x="147" y="1491"/>
                  <a:pt x="147" y="1490"/>
                </a:cubicBezTo>
                <a:cubicBezTo>
                  <a:pt x="147" y="1483"/>
                  <a:pt x="160" y="1484"/>
                  <a:pt x="161" y="1478"/>
                </a:cubicBezTo>
                <a:cubicBezTo>
                  <a:pt x="159" y="1477"/>
                  <a:pt x="157" y="1475"/>
                  <a:pt x="155" y="1474"/>
                </a:cubicBezTo>
                <a:cubicBezTo>
                  <a:pt x="157" y="1470"/>
                  <a:pt x="160" y="1466"/>
                  <a:pt x="160" y="1461"/>
                </a:cubicBezTo>
                <a:cubicBezTo>
                  <a:pt x="160" y="1444"/>
                  <a:pt x="140" y="1447"/>
                  <a:pt x="140" y="1431"/>
                </a:cubicBezTo>
                <a:cubicBezTo>
                  <a:pt x="140" y="1426"/>
                  <a:pt x="140" y="1424"/>
                  <a:pt x="140" y="1421"/>
                </a:cubicBezTo>
                <a:cubicBezTo>
                  <a:pt x="140" y="1405"/>
                  <a:pt x="130" y="1380"/>
                  <a:pt x="130" y="1367"/>
                </a:cubicBezTo>
                <a:cubicBezTo>
                  <a:pt x="130" y="1354"/>
                  <a:pt x="146" y="1349"/>
                  <a:pt x="146" y="1337"/>
                </a:cubicBezTo>
                <a:cubicBezTo>
                  <a:pt x="146" y="1331"/>
                  <a:pt x="138" y="1320"/>
                  <a:pt x="136" y="1312"/>
                </a:cubicBezTo>
                <a:cubicBezTo>
                  <a:pt x="136" y="1304"/>
                  <a:pt x="136" y="1304"/>
                  <a:pt x="136" y="1304"/>
                </a:cubicBezTo>
                <a:cubicBezTo>
                  <a:pt x="137" y="1304"/>
                  <a:pt x="137" y="1304"/>
                  <a:pt x="137" y="1304"/>
                </a:cubicBezTo>
                <a:cubicBezTo>
                  <a:pt x="137" y="1300"/>
                  <a:pt x="140" y="1296"/>
                  <a:pt x="143" y="1296"/>
                </a:cubicBezTo>
                <a:cubicBezTo>
                  <a:pt x="157" y="1296"/>
                  <a:pt x="151" y="1309"/>
                  <a:pt x="162" y="1309"/>
                </a:cubicBezTo>
                <a:cubicBezTo>
                  <a:pt x="187" y="1201"/>
                  <a:pt x="187" y="1201"/>
                  <a:pt x="187" y="1201"/>
                </a:cubicBezTo>
                <a:cubicBezTo>
                  <a:pt x="187" y="1190"/>
                  <a:pt x="187" y="1190"/>
                  <a:pt x="187" y="1190"/>
                </a:cubicBezTo>
                <a:cubicBezTo>
                  <a:pt x="184" y="1190"/>
                  <a:pt x="182" y="1189"/>
                  <a:pt x="180" y="1190"/>
                </a:cubicBezTo>
                <a:cubicBezTo>
                  <a:pt x="175" y="1192"/>
                  <a:pt x="174" y="1198"/>
                  <a:pt x="169" y="1198"/>
                </a:cubicBezTo>
                <a:cubicBezTo>
                  <a:pt x="163" y="1198"/>
                  <a:pt x="159" y="1181"/>
                  <a:pt x="159" y="1173"/>
                </a:cubicBezTo>
                <a:cubicBezTo>
                  <a:pt x="159" y="1159"/>
                  <a:pt x="164" y="1154"/>
                  <a:pt x="166" y="1140"/>
                </a:cubicBezTo>
                <a:cubicBezTo>
                  <a:pt x="171" y="1140"/>
                  <a:pt x="173" y="1138"/>
                  <a:pt x="173" y="1136"/>
                </a:cubicBezTo>
                <a:cubicBezTo>
                  <a:pt x="173" y="1132"/>
                  <a:pt x="169" y="1128"/>
                  <a:pt x="169" y="1128"/>
                </a:cubicBezTo>
                <a:cubicBezTo>
                  <a:pt x="166" y="1128"/>
                  <a:pt x="165" y="1108"/>
                  <a:pt x="165" y="1102"/>
                </a:cubicBezTo>
                <a:cubicBezTo>
                  <a:pt x="165" y="1086"/>
                  <a:pt x="176" y="1069"/>
                  <a:pt x="182" y="1058"/>
                </a:cubicBezTo>
                <a:cubicBezTo>
                  <a:pt x="185" y="1053"/>
                  <a:pt x="187" y="1043"/>
                  <a:pt x="190" y="1038"/>
                </a:cubicBezTo>
                <a:cubicBezTo>
                  <a:pt x="192" y="1035"/>
                  <a:pt x="196" y="1036"/>
                  <a:pt x="197" y="1033"/>
                </a:cubicBezTo>
                <a:cubicBezTo>
                  <a:pt x="202" y="1016"/>
                  <a:pt x="202" y="1004"/>
                  <a:pt x="206" y="986"/>
                </a:cubicBezTo>
                <a:cubicBezTo>
                  <a:pt x="206" y="931"/>
                  <a:pt x="206" y="931"/>
                  <a:pt x="206" y="931"/>
                </a:cubicBezTo>
                <a:cubicBezTo>
                  <a:pt x="201" y="918"/>
                  <a:pt x="209" y="908"/>
                  <a:pt x="209" y="896"/>
                </a:cubicBezTo>
                <a:cubicBezTo>
                  <a:pt x="209" y="868"/>
                  <a:pt x="226" y="850"/>
                  <a:pt x="226" y="825"/>
                </a:cubicBezTo>
                <a:cubicBezTo>
                  <a:pt x="226" y="823"/>
                  <a:pt x="226" y="821"/>
                  <a:pt x="226" y="819"/>
                </a:cubicBezTo>
                <a:cubicBezTo>
                  <a:pt x="226" y="813"/>
                  <a:pt x="230" y="800"/>
                  <a:pt x="231" y="793"/>
                </a:cubicBezTo>
                <a:cubicBezTo>
                  <a:pt x="231" y="770"/>
                  <a:pt x="231" y="770"/>
                  <a:pt x="231" y="761"/>
                </a:cubicBezTo>
                <a:cubicBezTo>
                  <a:pt x="231" y="751"/>
                  <a:pt x="238" y="731"/>
                  <a:pt x="238" y="719"/>
                </a:cubicBezTo>
                <a:cubicBezTo>
                  <a:pt x="238" y="712"/>
                  <a:pt x="234" y="669"/>
                  <a:pt x="232" y="661"/>
                </a:cubicBezTo>
                <a:cubicBezTo>
                  <a:pt x="225" y="643"/>
                  <a:pt x="214" y="632"/>
                  <a:pt x="200" y="626"/>
                </a:cubicBezTo>
                <a:cubicBezTo>
                  <a:pt x="189" y="620"/>
                  <a:pt x="181" y="622"/>
                  <a:pt x="173" y="614"/>
                </a:cubicBezTo>
                <a:cubicBezTo>
                  <a:pt x="165" y="605"/>
                  <a:pt x="160" y="602"/>
                  <a:pt x="150" y="599"/>
                </a:cubicBezTo>
                <a:cubicBezTo>
                  <a:pt x="130" y="593"/>
                  <a:pt x="119" y="582"/>
                  <a:pt x="106" y="569"/>
                </a:cubicBezTo>
                <a:cubicBezTo>
                  <a:pt x="100" y="563"/>
                  <a:pt x="103" y="555"/>
                  <a:pt x="103" y="547"/>
                </a:cubicBezTo>
                <a:cubicBezTo>
                  <a:pt x="103" y="535"/>
                  <a:pt x="92" y="529"/>
                  <a:pt x="89" y="519"/>
                </a:cubicBezTo>
                <a:cubicBezTo>
                  <a:pt x="83" y="501"/>
                  <a:pt x="69" y="488"/>
                  <a:pt x="64" y="472"/>
                </a:cubicBezTo>
                <a:cubicBezTo>
                  <a:pt x="59" y="455"/>
                  <a:pt x="54" y="446"/>
                  <a:pt x="48" y="432"/>
                </a:cubicBezTo>
                <a:cubicBezTo>
                  <a:pt x="45" y="427"/>
                  <a:pt x="40" y="429"/>
                  <a:pt x="38" y="427"/>
                </a:cubicBezTo>
                <a:cubicBezTo>
                  <a:pt x="33" y="421"/>
                  <a:pt x="32" y="411"/>
                  <a:pt x="29" y="406"/>
                </a:cubicBezTo>
                <a:cubicBezTo>
                  <a:pt x="27" y="402"/>
                  <a:pt x="21" y="403"/>
                  <a:pt x="18" y="400"/>
                </a:cubicBezTo>
                <a:cubicBezTo>
                  <a:pt x="10" y="392"/>
                  <a:pt x="0" y="378"/>
                  <a:pt x="0" y="364"/>
                </a:cubicBezTo>
                <a:cubicBezTo>
                  <a:pt x="0" y="356"/>
                  <a:pt x="5" y="345"/>
                  <a:pt x="8" y="342"/>
                </a:cubicBezTo>
                <a:cubicBezTo>
                  <a:pt x="15" y="332"/>
                  <a:pt x="28" y="329"/>
                  <a:pt x="31" y="317"/>
                </a:cubicBezTo>
                <a:cubicBezTo>
                  <a:pt x="24" y="312"/>
                  <a:pt x="25" y="316"/>
                  <a:pt x="20" y="316"/>
                </a:cubicBezTo>
                <a:cubicBezTo>
                  <a:pt x="10" y="316"/>
                  <a:pt x="8" y="302"/>
                  <a:pt x="8" y="291"/>
                </a:cubicBezTo>
                <a:cubicBezTo>
                  <a:pt x="8" y="275"/>
                  <a:pt x="27" y="277"/>
                  <a:pt x="23" y="245"/>
                </a:cubicBezTo>
                <a:cubicBezTo>
                  <a:pt x="43" y="245"/>
                  <a:pt x="48" y="225"/>
                  <a:pt x="54" y="214"/>
                </a:cubicBezTo>
                <a:cubicBezTo>
                  <a:pt x="62" y="198"/>
                  <a:pt x="81" y="203"/>
                  <a:pt x="86" y="183"/>
                </a:cubicBezTo>
                <a:cubicBezTo>
                  <a:pt x="82" y="182"/>
                  <a:pt x="78" y="178"/>
                  <a:pt x="78" y="176"/>
                </a:cubicBezTo>
                <a:cubicBezTo>
                  <a:pt x="81" y="170"/>
                  <a:pt x="81" y="170"/>
                  <a:pt x="81" y="170"/>
                </a:cubicBezTo>
                <a:lnTo>
                  <a:pt x="81" y="171"/>
                </a:lnTo>
                <a:close/>
              </a:path>
            </a:pathLst>
          </a:custGeom>
          <a:solidFill>
            <a:schemeClr val="tx2">
              <a:lumMod val="50000"/>
            </a:schemeClr>
          </a:solidFill>
          <a:ln>
            <a:noFill/>
          </a:ln>
        </p:spPr>
        <p:txBody>
          <a:bodyPr anchor="t" anchorCtr="0" bIns="36163" compatLnSpc="1" lIns="72327" numCol="1" rIns="72327" tIns="36163" vert="horz" wrap="square">
            <a:prstTxWarp prst="textNoShape">
              <a:avLst/>
            </a:prstTxWarp>
          </a:bodyPr>
          <a:lstStyle/>
          <a:p>
            <a:endParaRPr lang="id-ID" sz="1424"/>
          </a:p>
        </p:txBody>
      </p:sp>
      <p:sp>
        <p:nvSpPr>
          <p:cNvPr id="13" name="Freeform 39"/>
          <p:cNvSpPr/>
          <p:nvPr/>
        </p:nvSpPr>
        <p:spPr bwMode="auto">
          <a:xfrm>
            <a:off x="9160366" y="2469542"/>
            <a:ext cx="356610" cy="566307"/>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14" name="Freeform 39"/>
          <p:cNvSpPr/>
          <p:nvPr/>
        </p:nvSpPr>
        <p:spPr bwMode="auto">
          <a:xfrm>
            <a:off x="9965188" y="3035848"/>
            <a:ext cx="356610" cy="566307"/>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15" name="Freeform 39"/>
          <p:cNvSpPr/>
          <p:nvPr/>
        </p:nvSpPr>
        <p:spPr bwMode="auto">
          <a:xfrm>
            <a:off x="9480823" y="3593075"/>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16" name="Freeform 39"/>
          <p:cNvSpPr/>
          <p:nvPr/>
        </p:nvSpPr>
        <p:spPr bwMode="auto">
          <a:xfrm>
            <a:off x="9078412" y="4467750"/>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17" name="Rectangle 16"/>
          <p:cNvSpPr/>
          <p:nvPr/>
        </p:nvSpPr>
        <p:spPr>
          <a:xfrm>
            <a:off x="2443177" y="2596523"/>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8" name="TextBox 17"/>
          <p:cNvSpPr txBox="1"/>
          <p:nvPr/>
        </p:nvSpPr>
        <p:spPr>
          <a:xfrm>
            <a:off x="2443178" y="2244526"/>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9" name="Oval 18"/>
          <p:cNvSpPr/>
          <p:nvPr/>
        </p:nvSpPr>
        <p:spPr>
          <a:xfrm>
            <a:off x="1467300" y="2244526"/>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0" name="Picture 19"/>
          <p:cNvPicPr>
            <a:picLocks noChangeAspect="1"/>
          </p:cNvPicPr>
          <p:nvPr/>
        </p:nvPicPr>
        <p:blipFill>
          <a:blip r:embed="rId3">
            <a:extLst>
              <a:ext uri="{28A0092B-C50C-407E-A947-70E740481C1C}">
                <a14:useLocalDpi val="0"/>
              </a:ext>
            </a:extLst>
          </a:blip>
          <a:stretch>
            <a:fillRect/>
          </a:stretch>
        </p:blipFill>
        <p:spPr>
          <a:xfrm>
            <a:off x="1700554" y="2469542"/>
            <a:ext cx="321451" cy="321451"/>
          </a:xfrm>
          <a:prstGeom prst="rect">
            <a:avLst/>
          </a:prstGeom>
        </p:spPr>
      </p:pic>
      <p:sp>
        <p:nvSpPr>
          <p:cNvPr id="21" name="Rectangle 20"/>
          <p:cNvSpPr/>
          <p:nvPr/>
        </p:nvSpPr>
        <p:spPr>
          <a:xfrm>
            <a:off x="2443177" y="363855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2" name="TextBox 21"/>
          <p:cNvSpPr txBox="1"/>
          <p:nvPr/>
        </p:nvSpPr>
        <p:spPr>
          <a:xfrm>
            <a:off x="2443178" y="328656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3" name="Oval 22"/>
          <p:cNvSpPr/>
          <p:nvPr/>
        </p:nvSpPr>
        <p:spPr>
          <a:xfrm>
            <a:off x="1467300" y="328656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Rectangle 23"/>
          <p:cNvSpPr/>
          <p:nvPr/>
        </p:nvSpPr>
        <p:spPr>
          <a:xfrm>
            <a:off x="2443177" y="4681139"/>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5" name="TextBox 24"/>
          <p:cNvSpPr txBox="1"/>
          <p:nvPr/>
        </p:nvSpPr>
        <p:spPr>
          <a:xfrm>
            <a:off x="2443178" y="4329142"/>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6" name="Oval 25"/>
          <p:cNvSpPr/>
          <p:nvPr/>
        </p:nvSpPr>
        <p:spPr>
          <a:xfrm>
            <a:off x="1467300" y="4329142"/>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Rectangle 26"/>
          <p:cNvSpPr/>
          <p:nvPr/>
        </p:nvSpPr>
        <p:spPr>
          <a:xfrm>
            <a:off x="2443177" y="5720574"/>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8" name="TextBox 27"/>
          <p:cNvSpPr txBox="1"/>
          <p:nvPr/>
        </p:nvSpPr>
        <p:spPr>
          <a:xfrm>
            <a:off x="2443178" y="5368579"/>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9" name="Oval 28"/>
          <p:cNvSpPr/>
          <p:nvPr/>
        </p:nvSpPr>
        <p:spPr>
          <a:xfrm>
            <a:off x="1467300" y="5368577"/>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0" name="Picture 29"/>
          <p:cNvPicPr>
            <a:picLocks noChangeAspect="1"/>
          </p:cNvPicPr>
          <p:nvPr/>
        </p:nvPicPr>
        <p:blipFill>
          <a:blip r:embed="rId4">
            <a:extLst>
              <a:ext uri="{28A0092B-C50C-407E-A947-70E740481C1C}">
                <a14:useLocalDpi val="0"/>
              </a:ext>
            </a:extLst>
          </a:blip>
          <a:stretch>
            <a:fillRect/>
          </a:stretch>
        </p:blipFill>
        <p:spPr>
          <a:xfrm>
            <a:off x="1700554" y="3511576"/>
            <a:ext cx="321451" cy="321451"/>
          </a:xfrm>
          <a:prstGeom prst="rect">
            <a:avLst/>
          </a:prstGeom>
        </p:spPr>
      </p:pic>
      <p:pic>
        <p:nvPicPr>
          <p:cNvPr id="31" name="Picture 30"/>
          <p:cNvPicPr>
            <a:picLocks noChangeAspect="1"/>
          </p:cNvPicPr>
          <p:nvPr/>
        </p:nvPicPr>
        <p:blipFill>
          <a:blip r:embed="rId5">
            <a:extLst>
              <a:ext uri="{28A0092B-C50C-407E-A947-70E740481C1C}">
                <a14:useLocalDpi val="0"/>
              </a:ext>
            </a:extLst>
          </a:blip>
          <a:stretch>
            <a:fillRect/>
          </a:stretch>
        </p:blipFill>
        <p:spPr>
          <a:xfrm>
            <a:off x="1692316" y="4554158"/>
            <a:ext cx="321451" cy="321451"/>
          </a:xfrm>
          <a:prstGeom prst="rect">
            <a:avLst/>
          </a:prstGeom>
        </p:spPr>
      </p:pic>
      <p:pic>
        <p:nvPicPr>
          <p:cNvPr id="32" name="Picture 31"/>
          <p:cNvPicPr>
            <a:picLocks noChangeAspect="1"/>
          </p:cNvPicPr>
          <p:nvPr/>
        </p:nvPicPr>
        <p:blipFill>
          <a:blip r:embed="rId6">
            <a:extLst>
              <a:ext uri="{28A0092B-C50C-407E-A947-70E740481C1C}">
                <a14:useLocalDpi val="0"/>
              </a:ext>
            </a:extLst>
          </a:blip>
          <a:stretch>
            <a:fillRect/>
          </a:stretch>
        </p:blipFill>
        <p:spPr>
          <a:xfrm>
            <a:off x="1692316" y="5612020"/>
            <a:ext cx="321451" cy="321451"/>
          </a:xfrm>
          <a:prstGeom prst="rect">
            <a:avLst/>
          </a:prstGeom>
        </p:spPr>
      </p:pic>
      <p:sp>
        <p:nvSpPr>
          <p:cNvPr id="33" name="矩形 3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矩形 3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文本框 34"/>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36" name="文本框 35"/>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25442176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ppt_x"/>
                                          </p:val>
                                        </p:tav>
                                        <p:tav tm="100000">
                                          <p:val>
                                            <p:strVal val="#ppt_x"/>
                                          </p:val>
                                        </p:tav>
                                      </p:tavLst>
                                    </p:anim>
                                    <p:anim calcmode="lin" valueType="num">
                                      <p:cBhvr additive="base">
                                        <p:cTn dur="500" fill="hold" id="12"/>
                                        <p:tgtEl>
                                          <p:spTgt spid="1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additive="base">
                                        <p:cTn dur="500" fill="hold" id="16"/>
                                        <p:tgtEl>
                                          <p:spTgt spid="20"/>
                                        </p:tgtEl>
                                        <p:attrNameLst>
                                          <p:attrName>ppt_x</p:attrName>
                                        </p:attrNameLst>
                                      </p:cBhvr>
                                      <p:tavLst>
                                        <p:tav tm="0">
                                          <p:val>
                                            <p:strVal val="#ppt_x"/>
                                          </p:val>
                                        </p:tav>
                                        <p:tav tm="100000">
                                          <p:val>
                                            <p:strVal val="#ppt_x"/>
                                          </p:val>
                                        </p:tav>
                                      </p:tavLst>
                                    </p:anim>
                                    <p:anim calcmode="lin" valueType="num">
                                      <p:cBhvr additive="base">
                                        <p:cTn dur="500" fill="hold" id="17"/>
                                        <p:tgtEl>
                                          <p:spTgt spid="2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additive="base">
                                        <p:cTn dur="500" fill="hold" id="21"/>
                                        <p:tgtEl>
                                          <p:spTgt spid="23"/>
                                        </p:tgtEl>
                                        <p:attrNameLst>
                                          <p:attrName>ppt_x</p:attrName>
                                        </p:attrNameLst>
                                      </p:cBhvr>
                                      <p:tavLst>
                                        <p:tav tm="0">
                                          <p:val>
                                            <p:strVal val="#ppt_x"/>
                                          </p:val>
                                        </p:tav>
                                        <p:tav tm="100000">
                                          <p:val>
                                            <p:strVal val="#ppt_x"/>
                                          </p:val>
                                        </p:tav>
                                      </p:tavLst>
                                    </p:anim>
                                    <p:anim calcmode="lin" valueType="num">
                                      <p:cBhvr additive="base">
                                        <p:cTn dur="500" fill="hold" id="22"/>
                                        <p:tgtEl>
                                          <p:spTgt spid="23"/>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additive="base">
                                        <p:cTn dur="500" fill="hold" id="26"/>
                                        <p:tgtEl>
                                          <p:spTgt spid="30"/>
                                        </p:tgtEl>
                                        <p:attrNameLst>
                                          <p:attrName>ppt_x</p:attrName>
                                        </p:attrNameLst>
                                      </p:cBhvr>
                                      <p:tavLst>
                                        <p:tav tm="0">
                                          <p:val>
                                            <p:strVal val="#ppt_x"/>
                                          </p:val>
                                        </p:tav>
                                        <p:tav tm="100000">
                                          <p:val>
                                            <p:strVal val="#ppt_x"/>
                                          </p:val>
                                        </p:tav>
                                      </p:tavLst>
                                    </p:anim>
                                    <p:anim calcmode="lin" valueType="num">
                                      <p:cBhvr additive="base">
                                        <p:cTn dur="500" fill="hold" id="27"/>
                                        <p:tgtEl>
                                          <p:spTgt spid="3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additive="base">
                                        <p:cTn dur="500" fill="hold" id="31"/>
                                        <p:tgtEl>
                                          <p:spTgt spid="26"/>
                                        </p:tgtEl>
                                        <p:attrNameLst>
                                          <p:attrName>ppt_x</p:attrName>
                                        </p:attrNameLst>
                                      </p:cBhvr>
                                      <p:tavLst>
                                        <p:tav tm="0">
                                          <p:val>
                                            <p:strVal val="#ppt_x"/>
                                          </p:val>
                                        </p:tav>
                                        <p:tav tm="100000">
                                          <p:val>
                                            <p:strVal val="#ppt_x"/>
                                          </p:val>
                                        </p:tav>
                                      </p:tavLst>
                                    </p:anim>
                                    <p:anim calcmode="lin" valueType="num">
                                      <p:cBhvr additive="base">
                                        <p:cTn dur="500" fill="hold" id="32"/>
                                        <p:tgtEl>
                                          <p:spTgt spid="26"/>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31"/>
                                        </p:tgtEl>
                                        <p:attrNameLst>
                                          <p:attrName>style.visibility</p:attrName>
                                        </p:attrNameLst>
                                      </p:cBhvr>
                                      <p:to>
                                        <p:strVal val="visible"/>
                                      </p:to>
                                    </p:set>
                                    <p:anim calcmode="lin" valueType="num">
                                      <p:cBhvr additive="base">
                                        <p:cTn dur="500" fill="hold" id="36"/>
                                        <p:tgtEl>
                                          <p:spTgt spid="31"/>
                                        </p:tgtEl>
                                        <p:attrNameLst>
                                          <p:attrName>ppt_x</p:attrName>
                                        </p:attrNameLst>
                                      </p:cBhvr>
                                      <p:tavLst>
                                        <p:tav tm="0">
                                          <p:val>
                                            <p:strVal val="#ppt_x"/>
                                          </p:val>
                                        </p:tav>
                                        <p:tav tm="100000">
                                          <p:val>
                                            <p:strVal val="#ppt_x"/>
                                          </p:val>
                                        </p:tav>
                                      </p:tavLst>
                                    </p:anim>
                                    <p:anim calcmode="lin" valueType="num">
                                      <p:cBhvr additive="base">
                                        <p:cTn dur="500" fill="hold" id="37"/>
                                        <p:tgtEl>
                                          <p:spTgt spid="31"/>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500" fill="hold" id="41"/>
                                        <p:tgtEl>
                                          <p:spTgt spid="29"/>
                                        </p:tgtEl>
                                        <p:attrNameLst>
                                          <p:attrName>ppt_x</p:attrName>
                                        </p:attrNameLst>
                                      </p:cBhvr>
                                      <p:tavLst>
                                        <p:tav tm="0">
                                          <p:val>
                                            <p:strVal val="#ppt_x"/>
                                          </p:val>
                                        </p:tav>
                                        <p:tav tm="100000">
                                          <p:val>
                                            <p:strVal val="#ppt_x"/>
                                          </p:val>
                                        </p:tav>
                                      </p:tavLst>
                                    </p:anim>
                                    <p:anim calcmode="lin" valueType="num">
                                      <p:cBhvr additive="base">
                                        <p:cTn dur="500" fill="hold" id="42"/>
                                        <p:tgtEl>
                                          <p:spTgt spid="29"/>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500" fill="hold" id="46"/>
                                        <p:tgtEl>
                                          <p:spTgt spid="32"/>
                                        </p:tgtEl>
                                        <p:attrNameLst>
                                          <p:attrName>ppt_x</p:attrName>
                                        </p:attrNameLst>
                                      </p:cBhvr>
                                      <p:tavLst>
                                        <p:tav tm="0">
                                          <p:val>
                                            <p:strVal val="#ppt_x"/>
                                          </p:val>
                                        </p:tav>
                                        <p:tav tm="100000">
                                          <p:val>
                                            <p:strVal val="#ppt_x"/>
                                          </p:val>
                                        </p:tav>
                                      </p:tavLst>
                                    </p:anim>
                                    <p:anim calcmode="lin" valueType="num">
                                      <p:cBhvr additive="base">
                                        <p:cTn dur="500" fill="hold" id="47"/>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P grpId="0" spid="23"/>
      <p:bldP grpId="0" spid="26"/>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22"/>
          <p:cNvSpPr txBox="1"/>
          <p:nvPr/>
        </p:nvSpPr>
        <p:spPr>
          <a:xfrm>
            <a:off x="1813564" y="1512448"/>
            <a:ext cx="3112233" cy="1188415"/>
          </a:xfrm>
          <a:prstGeom prst="rect">
            <a:avLst/>
          </a:prstGeom>
          <a:noFill/>
          <a:effectLst/>
        </p:spPr>
        <p:txBody>
          <a:bodyPr rtlCol="0" wrap="none">
            <a:spAutoFit/>
          </a:bodyPr>
          <a:lstStyle/>
          <a:p>
            <a:r>
              <a:rPr altLang="zh-CN" b="1" lang="en-US" sz="7198">
                <a:solidFill>
                  <a:schemeClr val="accent3"/>
                </a:solidFill>
                <a:latin charset="0" panose="020b0604020202020204" pitchFamily="34" typeface="Arial"/>
                <a:ea charset="-122" panose="020b0503020204020204" pitchFamily="34" typeface="微软雅黑"/>
                <a:sym charset="0" panose="020b0604020202020204" pitchFamily="34" typeface="Arial"/>
              </a:rPr>
              <a:t>PART3</a:t>
            </a:r>
          </a:p>
        </p:txBody>
      </p:sp>
      <p:sp>
        <p:nvSpPr>
          <p:cNvPr id="39" name="TextBox 38"/>
          <p:cNvSpPr txBox="1"/>
          <p:nvPr/>
        </p:nvSpPr>
        <p:spPr>
          <a:xfrm>
            <a:off x="6009978" y="2752537"/>
            <a:ext cx="4955403" cy="1005840"/>
          </a:xfrm>
          <a:prstGeom prst="rect">
            <a:avLst/>
          </a:prstGeom>
          <a:noFill/>
        </p:spPr>
        <p:txBody>
          <a:bodyPr rtlCol="0" wrap="square">
            <a:spAutoFit/>
          </a:bodyPr>
          <a:lstStyle/>
          <a:p>
            <a:r>
              <a:rPr altLang="en-US" b="1" lang="zh-CN" sz="6000">
                <a:solidFill>
                  <a:schemeClr val="accent3"/>
                </a:solidFill>
                <a:latin charset="0" panose="020b0604020202020204" pitchFamily="34" typeface="Arial"/>
                <a:ea charset="-122" panose="020b0503020204020204" pitchFamily="34" typeface="微软雅黑"/>
                <a:sym charset="0" panose="020b0604020202020204" pitchFamily="34" typeface="Arial"/>
              </a:rPr>
              <a:t>成功项目展示</a:t>
            </a:r>
          </a:p>
        </p:txBody>
      </p:sp>
      <p:sp>
        <p:nvSpPr>
          <p:cNvPr id="40" name="TextBox 39"/>
          <p:cNvSpPr txBox="1"/>
          <p:nvPr/>
        </p:nvSpPr>
        <p:spPr>
          <a:xfrm>
            <a:off x="6029282" y="3872331"/>
            <a:ext cx="15820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3"/>
                </a:solidFill>
                <a:latin charset="0" panose="020b0604020202020204" pitchFamily="34" typeface="Arial"/>
                <a:ea charset="-122" panose="020b0503020204020204" pitchFamily="34" typeface="微软雅黑"/>
                <a:sym charset="0" panose="020b0604020202020204" pitchFamily="34" typeface="Arial"/>
              </a:rPr>
              <a:t>工作概述</a:t>
            </a:r>
          </a:p>
        </p:txBody>
      </p:sp>
      <p:sp>
        <p:nvSpPr>
          <p:cNvPr id="41" name="TextBox 40"/>
          <p:cNvSpPr txBox="1"/>
          <p:nvPr/>
        </p:nvSpPr>
        <p:spPr>
          <a:xfrm>
            <a:off x="8700595" y="3872331"/>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3"/>
                </a:solidFill>
                <a:latin charset="0" panose="020b0604020202020204" pitchFamily="34" typeface="Arial"/>
                <a:ea charset="-122" panose="020b0503020204020204" pitchFamily="34" typeface="微软雅黑"/>
                <a:sym charset="0" panose="020b0604020202020204" pitchFamily="34" typeface="Arial"/>
              </a:rPr>
              <a:t>具体工作明细</a:t>
            </a:r>
          </a:p>
        </p:txBody>
      </p:sp>
      <p:sp>
        <p:nvSpPr>
          <p:cNvPr id="12" name="TextBox 11"/>
          <p:cNvSpPr txBox="1"/>
          <p:nvPr/>
        </p:nvSpPr>
        <p:spPr>
          <a:xfrm>
            <a:off x="6029278"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3"/>
                </a:solidFill>
                <a:latin charset="0" panose="020b0604020202020204" pitchFamily="34" typeface="Arial"/>
                <a:ea charset="-122" panose="020b0503020204020204" pitchFamily="34" typeface="微软雅黑"/>
                <a:sym charset="0" panose="020b0604020202020204" pitchFamily="34" typeface="Arial"/>
              </a:rPr>
              <a:t>重点工作回顾</a:t>
            </a:r>
          </a:p>
        </p:txBody>
      </p:sp>
      <p:sp>
        <p:nvSpPr>
          <p:cNvPr id="13" name="TextBox 12"/>
          <p:cNvSpPr txBox="1"/>
          <p:nvPr/>
        </p:nvSpPr>
        <p:spPr>
          <a:xfrm>
            <a:off x="8700595"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3"/>
                </a:solidFill>
                <a:latin charset="0" panose="020b0604020202020204" pitchFamily="34" typeface="Arial"/>
                <a:ea charset="-122" panose="020b0503020204020204" pitchFamily="34" typeface="微软雅黑"/>
                <a:sym charset="0" panose="020b0604020202020204" pitchFamily="34" typeface="Arial"/>
              </a:rPr>
              <a:t>五项工作概述</a:t>
            </a:r>
          </a:p>
        </p:txBody>
      </p:sp>
    </p:spTree>
    <p:extLst>
      <p:ext uri="{BB962C8B-B14F-4D97-AF65-F5344CB8AC3E}">
        <p14:creationId val="743857908"/>
      </p:ext>
    </p:extLst>
  </p:cSld>
  <p:clrMapOvr>
    <a:masterClrMapping/>
  </p:clrMapOvr>
  <p:transition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2" presetSubtype="4">
                                  <p:stCondLst>
                                    <p:cond delay="0"/>
                                  </p:stCondLst>
                                  <p:iterate type="lt">
                                    <p:tmPct val="10000"/>
                                  </p:iterate>
                                  <p:childTnLst>
                                    <p:set>
                                      <p:cBhvr>
                                        <p:cTn dur="1" fill="hold" id="12">
                                          <p:stCondLst>
                                            <p:cond delay="0"/>
                                          </p:stCondLst>
                                        </p:cTn>
                                        <p:tgtEl>
                                          <p:spTgt spid="39"/>
                                        </p:tgtEl>
                                        <p:attrNameLst>
                                          <p:attrName>style.visibility</p:attrName>
                                        </p:attrNameLst>
                                      </p:cBhvr>
                                      <p:to>
                                        <p:strVal val="visible"/>
                                      </p:to>
                                    </p:set>
                                    <p:anim calcmode="lin" valueType="num">
                                      <p:cBhvr additive="base">
                                        <p:cTn dur="500" id="13"/>
                                        <p:tgtEl>
                                          <p:spTgt spid="39"/>
                                        </p:tgtEl>
                                        <p:attrNameLst>
                                          <p:attrName>ppt_y</p:attrName>
                                        </p:attrNameLst>
                                      </p:cBhvr>
                                      <p:tavLst>
                                        <p:tav tm="0">
                                          <p:val>
                                            <p:strVal val="#ppt_y+#ppt_h*1.125000"/>
                                          </p:val>
                                        </p:tav>
                                        <p:tav tm="100000">
                                          <p:val>
                                            <p:strVal val="#ppt_y"/>
                                          </p:val>
                                        </p:tav>
                                      </p:tavLst>
                                    </p:anim>
                                    <p:animEffect filter="wipe(up)" transition="in">
                                      <p:cBhvr>
                                        <p:cTn dur="500" id="14"/>
                                        <p:tgtEl>
                                          <p:spTgt spid="39"/>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9"/>
      <p:bldP grpId="0" spid="40"/>
      <p:bldP grpId="0" spid="4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Chart 11"/>
          <p:cNvGraphicFramePr/>
          <p:nvPr>
            <p:extLst/>
          </p:nvPr>
        </p:nvGraphicFramePr>
        <p:xfrm>
          <a:off x="2286006" y="1986803"/>
          <a:ext cx="8026069" cy="3259044"/>
        </p:xfrm>
        <a:graphic>
          <a:graphicData uri="http://schemas.openxmlformats.org/drawingml/2006/chart">
            <c:chart xmlns:c="http://schemas.openxmlformats.org/drawingml/2006/chart" r:id="rId3"/>
          </a:graphicData>
        </a:graphic>
      </p:graphicFrame>
      <p:sp>
        <p:nvSpPr>
          <p:cNvPr id="13" name="Rectangle 12"/>
          <p:cNvSpPr/>
          <p:nvPr/>
        </p:nvSpPr>
        <p:spPr>
          <a:xfrm>
            <a:off x="1686260" y="575722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4" name="TextBox 13"/>
          <p:cNvSpPr txBox="1"/>
          <p:nvPr/>
        </p:nvSpPr>
        <p:spPr>
          <a:xfrm>
            <a:off x="1686261" y="540523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5" name="Oval 14"/>
          <p:cNvSpPr/>
          <p:nvPr/>
        </p:nvSpPr>
        <p:spPr>
          <a:xfrm>
            <a:off x="710383" y="540523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6" name="Picture 15"/>
          <p:cNvPicPr>
            <a:picLocks noChangeAspect="1"/>
          </p:cNvPicPr>
          <p:nvPr/>
        </p:nvPicPr>
        <p:blipFill>
          <a:blip r:embed="rId4">
            <a:extLst>
              <a:ext uri="{28A0092B-C50C-407E-A947-70E740481C1C}">
                <a14:useLocalDpi val="0"/>
              </a:ext>
            </a:extLst>
          </a:blip>
          <a:stretch>
            <a:fillRect/>
          </a:stretch>
        </p:blipFill>
        <p:spPr>
          <a:xfrm>
            <a:off x="943637" y="5630246"/>
            <a:ext cx="321451" cy="321451"/>
          </a:xfrm>
          <a:prstGeom prst="rect">
            <a:avLst/>
          </a:prstGeom>
        </p:spPr>
      </p:pic>
      <p:sp>
        <p:nvSpPr>
          <p:cNvPr id="17" name="Rectangle 16"/>
          <p:cNvSpPr/>
          <p:nvPr/>
        </p:nvSpPr>
        <p:spPr>
          <a:xfrm>
            <a:off x="7665475" y="575722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8" name="TextBox 17"/>
          <p:cNvSpPr txBox="1"/>
          <p:nvPr/>
        </p:nvSpPr>
        <p:spPr>
          <a:xfrm>
            <a:off x="7665474" y="540523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9" name="Oval 18"/>
          <p:cNvSpPr/>
          <p:nvPr/>
        </p:nvSpPr>
        <p:spPr>
          <a:xfrm>
            <a:off x="6689597" y="540523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0" name="Picture 19"/>
          <p:cNvPicPr>
            <a:picLocks noChangeAspect="1"/>
          </p:cNvPicPr>
          <p:nvPr/>
        </p:nvPicPr>
        <p:blipFill>
          <a:blip r:embed="rId5">
            <a:extLst>
              <a:ext uri="{28A0092B-C50C-407E-A947-70E740481C1C}">
                <a14:useLocalDpi val="0"/>
              </a:ext>
            </a:extLst>
          </a:blip>
          <a:stretch>
            <a:fillRect/>
          </a:stretch>
        </p:blipFill>
        <p:spPr>
          <a:xfrm>
            <a:off x="6922851" y="5630246"/>
            <a:ext cx="321451" cy="321451"/>
          </a:xfrm>
          <a:prstGeom prst="rect">
            <a:avLst/>
          </a:prstGeom>
        </p:spPr>
      </p:pic>
      <p:sp>
        <p:nvSpPr>
          <p:cNvPr id="11" name="矩形 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矩形 2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文本框 21"/>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23" name="文本框 22"/>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127227297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ppt_x"/>
                                          </p:val>
                                        </p:tav>
                                        <p:tav tm="100000">
                                          <p:val>
                                            <p:strVal val="#ppt_x"/>
                                          </p:val>
                                        </p:tav>
                                      </p:tavLst>
                                    </p:anim>
                                    <p:anim calcmode="lin" valueType="num">
                                      <p:cBhvr additive="base">
                                        <p:cTn dur="500" fill="hold" id="12"/>
                                        <p:tgtEl>
                                          <p:spTgt spid="1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additive="base">
                                        <p:cTn dur="500" fill="hold" id="16"/>
                                        <p:tgtEl>
                                          <p:spTgt spid="20"/>
                                        </p:tgtEl>
                                        <p:attrNameLst>
                                          <p:attrName>ppt_x</p:attrName>
                                        </p:attrNameLst>
                                      </p:cBhvr>
                                      <p:tavLst>
                                        <p:tav tm="0">
                                          <p:val>
                                            <p:strVal val="#ppt_x"/>
                                          </p:val>
                                        </p:tav>
                                        <p:tav tm="100000">
                                          <p:val>
                                            <p:strVal val="#ppt_x"/>
                                          </p:val>
                                        </p:tav>
                                      </p:tavLst>
                                    </p:anim>
                                    <p:anim calcmode="lin" valueType="num">
                                      <p:cBhvr additive="base">
                                        <p:cTn dur="500" fill="hold" id="17"/>
                                        <p:tgtEl>
                                          <p:spTgt spid="2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ppt_x"/>
                                          </p:val>
                                        </p:tav>
                                        <p:tav tm="100000">
                                          <p:val>
                                            <p:strVal val="#ppt_x"/>
                                          </p:val>
                                        </p:tav>
                                      </p:tavLst>
                                    </p:anim>
                                    <p:anim calcmode="lin" valueType="num">
                                      <p:cBhvr additive="base">
                                        <p:cTn dur="500" fill="hold" id="22"/>
                                        <p:tgtEl>
                                          <p:spTgt spid="15"/>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fill="hold" id="26"/>
                                        <p:tgtEl>
                                          <p:spTgt spid="16"/>
                                        </p:tgtEl>
                                        <p:attrNameLst>
                                          <p:attrName>ppt_x</p:attrName>
                                        </p:attrNameLst>
                                      </p:cBhvr>
                                      <p:tavLst>
                                        <p:tav tm="0">
                                          <p:val>
                                            <p:strVal val="#ppt_x"/>
                                          </p:val>
                                        </p:tav>
                                        <p:tav tm="100000">
                                          <p:val>
                                            <p:strVal val="#ppt_x"/>
                                          </p:val>
                                        </p:tav>
                                      </p:tavLst>
                                    </p:anim>
                                    <p:anim calcmode="lin" valueType="num">
                                      <p:cBhvr additive="base">
                                        <p:cTn dur="500" fill="hold" id="27"/>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Graphic grpId="0" spid="12">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4394163" y="2172109"/>
            <a:ext cx="4070424" cy="4054634"/>
            <a:chOff x="8448675" y="3841750"/>
            <a:chExt cx="7366000" cy="7337425"/>
          </a:xfrm>
        </p:grpSpPr>
        <p:sp>
          <p:nvSpPr>
            <p:cNvPr id="13" name="AutoShape 5"/>
            <p:cNvSpPr/>
            <p:nvPr/>
          </p:nvSpPr>
          <p:spPr bwMode="auto">
            <a:xfrm>
              <a:off x="12134850" y="4241800"/>
              <a:ext cx="3679825" cy="3756025"/>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6131"/>
                  </a:moveTo>
                  <a:cubicBezTo>
                    <a:pt x="0" y="0"/>
                    <a:pt x="0" y="0"/>
                    <a:pt x="0" y="0"/>
                  </a:cubicBezTo>
                  <a:cubicBezTo>
                    <a:pt x="10685" y="0"/>
                    <a:pt x="19302" y="8437"/>
                    <a:pt x="19359" y="18899"/>
                  </a:cubicBezTo>
                  <a:cubicBezTo>
                    <a:pt x="21600" y="18899"/>
                    <a:pt x="21600" y="18899"/>
                    <a:pt x="21600" y="18899"/>
                  </a:cubicBezTo>
                  <a:cubicBezTo>
                    <a:pt x="16372" y="21599"/>
                    <a:pt x="16372" y="21599"/>
                    <a:pt x="16372" y="21599"/>
                  </a:cubicBezTo>
                  <a:cubicBezTo>
                    <a:pt x="11144" y="18899"/>
                    <a:pt x="11144" y="18899"/>
                    <a:pt x="11144" y="18899"/>
                  </a:cubicBezTo>
                  <a:cubicBezTo>
                    <a:pt x="13327" y="18899"/>
                    <a:pt x="13327" y="18899"/>
                    <a:pt x="13327" y="18899"/>
                  </a:cubicBezTo>
                  <a:cubicBezTo>
                    <a:pt x="13212" y="11812"/>
                    <a:pt x="7353" y="6131"/>
                    <a:pt x="114" y="6131"/>
                  </a:cubicBezTo>
                  <a:cubicBezTo>
                    <a:pt x="57" y="6131"/>
                    <a:pt x="57" y="6131"/>
                    <a:pt x="0" y="6131"/>
                  </a:cubicBezTo>
                  <a:close/>
                </a:path>
              </a:pathLst>
            </a:custGeom>
            <a:solidFill>
              <a:schemeClr val="accent3"/>
            </a:solidFill>
            <a:ln>
              <a:noFill/>
            </a:ln>
          </p:spPr>
          <p:txBody>
            <a:bodyPr bIns="48217" lIns="48217" rIns="48217" tIns="48217"/>
            <a:lstStyle/>
            <a:p>
              <a:endParaRPr lang="en-US"/>
            </a:p>
          </p:txBody>
        </p:sp>
        <p:sp>
          <p:nvSpPr>
            <p:cNvPr id="14" name="AutoShape 6"/>
            <p:cNvSpPr/>
            <p:nvPr/>
          </p:nvSpPr>
          <p:spPr bwMode="auto">
            <a:xfrm>
              <a:off x="8840788" y="3841750"/>
              <a:ext cx="3765550" cy="3698875"/>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8907" y="2342"/>
                  </a:moveTo>
                  <a:cubicBezTo>
                    <a:pt x="8471" y="2342"/>
                    <a:pt x="0" y="10971"/>
                    <a:pt x="0" y="21599"/>
                  </a:cubicBezTo>
                  <a:cubicBezTo>
                    <a:pt x="5890" y="21599"/>
                    <a:pt x="5890" y="21599"/>
                    <a:pt x="5890" y="21599"/>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bIns="48217" lIns="48217" rIns="48217" tIns="48217"/>
            <a:lstStyle/>
            <a:p>
              <a:endParaRPr lang="en-US"/>
            </a:p>
          </p:txBody>
        </p:sp>
        <p:sp>
          <p:nvSpPr>
            <p:cNvPr id="15" name="AutoShape 7"/>
            <p:cNvSpPr/>
            <p:nvPr/>
          </p:nvSpPr>
          <p:spPr bwMode="auto">
            <a:xfrm>
              <a:off x="8448675" y="7078663"/>
              <a:ext cx="3686175" cy="3749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763"/>
                  </a:moveTo>
                  <a:cubicBezTo>
                    <a:pt x="2291" y="2763"/>
                    <a:pt x="2291" y="2763"/>
                    <a:pt x="2291" y="2763"/>
                  </a:cubicBezTo>
                  <a:cubicBezTo>
                    <a:pt x="2349" y="13196"/>
                    <a:pt x="11000" y="21599"/>
                    <a:pt x="21599" y="21599"/>
                  </a:cubicBezTo>
                  <a:cubicBezTo>
                    <a:pt x="21599" y="15509"/>
                    <a:pt x="21599" y="15509"/>
                    <a:pt x="21599"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5"/>
            </a:solidFill>
            <a:ln>
              <a:noFill/>
            </a:ln>
            <a:effectLst/>
            <a:extLst/>
          </p:spPr>
          <p:txBody>
            <a:bodyPr bIns="48217" lIns="48217" rIns="48217" tIns="48217"/>
            <a:lstStyle/>
            <a:p>
              <a:pPr defTabSz="964326">
                <a:defRPr/>
              </a:pPr>
              <a:endParaRPr lang="es-ES" sz="1898">
                <a:solidFill>
                  <a:srgbClr val="000000"/>
                </a:solidFill>
                <a:latin panose="020f0502020204030204" typeface="Calibri"/>
                <a:ea charset="-128" typeface="ＭＳ Ｐゴシック"/>
                <a:cs typeface="Calibri"/>
                <a:sym panose="020f0502020204030204" typeface="Calibri"/>
              </a:endParaRPr>
            </a:p>
          </p:txBody>
        </p:sp>
        <p:sp>
          <p:nvSpPr>
            <p:cNvPr id="16" name="AutoShape 8"/>
            <p:cNvSpPr/>
            <p:nvPr/>
          </p:nvSpPr>
          <p:spPr bwMode="auto">
            <a:xfrm>
              <a:off x="11664950" y="7713663"/>
              <a:ext cx="3757613" cy="34655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700" y="19403"/>
                  </a:moveTo>
                  <a:cubicBezTo>
                    <a:pt x="12768" y="19403"/>
                    <a:pt x="21037" y="10861"/>
                    <a:pt x="21599" y="122"/>
                  </a:cubicBezTo>
                  <a:cubicBezTo>
                    <a:pt x="18731" y="1769"/>
                    <a:pt x="18731" y="1769"/>
                    <a:pt x="18731" y="1769"/>
                  </a:cubicBezTo>
                  <a:cubicBezTo>
                    <a:pt x="15693" y="0"/>
                    <a:pt x="15693" y="0"/>
                    <a:pt x="15693" y="0"/>
                  </a:cubicBezTo>
                  <a:cubicBezTo>
                    <a:pt x="15074"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chemeClr val="accent4"/>
            </a:solidFill>
            <a:ln>
              <a:noFill/>
            </a:ln>
            <a:effectLst/>
            <a:extLst/>
          </p:spPr>
          <p:txBody>
            <a:bodyPr bIns="48217" lIns="48217" rIns="48217" tIns="48217"/>
            <a:lstStyle/>
            <a:p>
              <a:pPr defTabSz="964326">
                <a:defRPr/>
              </a:pPr>
              <a:endParaRPr lang="es-ES" sz="1898">
                <a:solidFill>
                  <a:srgbClr val="000000"/>
                </a:solidFill>
                <a:latin panose="020f0502020204030204" typeface="Calibri"/>
                <a:ea charset="-128" typeface="ＭＳ Ｐゴシック"/>
                <a:cs typeface="Calibri"/>
                <a:sym panose="020f0502020204030204" typeface="Calibri"/>
              </a:endParaRPr>
            </a:p>
          </p:txBody>
        </p:sp>
        <p:sp>
          <p:nvSpPr>
            <p:cNvPr id="17" name="AutoShape 11"/>
            <p:cNvSpPr/>
            <p:nvPr/>
          </p:nvSpPr>
          <p:spPr bwMode="auto">
            <a:xfrm>
              <a:off x="10510567" y="5915078"/>
              <a:ext cx="3291840" cy="3287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algn="t" blurRad="50800" dir="5400000" dist="38100" rotWithShape="0">
                <a:prstClr val="black">
                  <a:alpha val="40000"/>
                </a:prstClr>
              </a:outerShdw>
            </a:effectLst>
            <a:extLst/>
          </p:spPr>
          <p:txBody>
            <a:bodyPr bIns="48217" lIns="48217" rIns="48217" tIns="48217"/>
            <a:lstStyle/>
            <a:p>
              <a:pPr defTabSz="964326">
                <a:defRPr/>
              </a:pPr>
              <a:endParaRPr lang="es-ES" sz="1898">
                <a:solidFill>
                  <a:srgbClr val="000000"/>
                </a:solidFill>
                <a:latin panose="020f0502020204030204" typeface="Calibri"/>
                <a:ea charset="-128" typeface="ＭＳ Ｐゴシック"/>
                <a:cs typeface="Calibri"/>
                <a:sym panose="020f0502020204030204" typeface="Calibri"/>
              </a:endParaRPr>
            </a:p>
          </p:txBody>
        </p:sp>
        <p:pic>
          <p:nvPicPr>
            <p:cNvPr id="18" name="Picture 17"/>
            <p:cNvPicPr>
              <a:picLocks noChangeAspect="1"/>
            </p:cNvPicPr>
            <p:nvPr/>
          </p:nvPicPr>
          <p:blipFill>
            <a:blip r:embed="rId3">
              <a:extLst>
                <a:ext uri="{28A0092B-C50C-407E-A947-70E740481C1C}">
                  <a14:useLocalDpi val="0"/>
                </a:ext>
              </a:extLst>
            </a:blip>
            <a:stretch>
              <a:fillRect/>
            </a:stretch>
          </p:blipFill>
          <p:spPr>
            <a:xfrm>
              <a:off x="11523187" y="6951663"/>
              <a:ext cx="1219200" cy="1219200"/>
            </a:xfrm>
            <a:prstGeom prst="rect">
              <a:avLst/>
            </a:prstGeom>
          </p:spPr>
        </p:pic>
      </p:grpSp>
      <p:sp>
        <p:nvSpPr>
          <p:cNvPr id="19" name="Rectangle 18"/>
          <p:cNvSpPr/>
          <p:nvPr/>
        </p:nvSpPr>
        <p:spPr>
          <a:xfrm>
            <a:off x="1047948" y="2739488"/>
            <a:ext cx="3053160" cy="670255"/>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20" name="TextBox 19"/>
          <p:cNvSpPr txBox="1"/>
          <p:nvPr/>
        </p:nvSpPr>
        <p:spPr>
          <a:xfrm>
            <a:off x="1047948" y="2387492"/>
            <a:ext cx="3053159"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21" name="Rectangle 20"/>
          <p:cNvSpPr/>
          <p:nvPr/>
        </p:nvSpPr>
        <p:spPr>
          <a:xfrm>
            <a:off x="8611264" y="2745170"/>
            <a:ext cx="3053160" cy="670255"/>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2" name="TextBox 21"/>
          <p:cNvSpPr txBox="1"/>
          <p:nvPr/>
        </p:nvSpPr>
        <p:spPr>
          <a:xfrm>
            <a:off x="8611267" y="2393174"/>
            <a:ext cx="3053159"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3" name="Rectangle 22"/>
          <p:cNvSpPr/>
          <p:nvPr/>
        </p:nvSpPr>
        <p:spPr>
          <a:xfrm>
            <a:off x="1047948" y="4580515"/>
            <a:ext cx="3053160" cy="670255"/>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24" name="TextBox 23"/>
          <p:cNvSpPr txBox="1"/>
          <p:nvPr/>
        </p:nvSpPr>
        <p:spPr>
          <a:xfrm>
            <a:off x="1047948" y="4228519"/>
            <a:ext cx="3053159"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25" name="Rectangle 24"/>
          <p:cNvSpPr/>
          <p:nvPr/>
        </p:nvSpPr>
        <p:spPr>
          <a:xfrm>
            <a:off x="8611264" y="4586196"/>
            <a:ext cx="3053160" cy="670255"/>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6" name="TextBox 25"/>
          <p:cNvSpPr txBox="1"/>
          <p:nvPr/>
        </p:nvSpPr>
        <p:spPr>
          <a:xfrm>
            <a:off x="8611267" y="4234201"/>
            <a:ext cx="3053159"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9" name="文本框 28"/>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30" name="文本框 29"/>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9409158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6624814" y="479142"/>
            <a:ext cx="5926314" cy="6695158"/>
            <a:chOff x="1991703" y="404077"/>
            <a:chExt cx="10519174" cy="11883867"/>
          </a:xfrm>
        </p:grpSpPr>
        <p:sp>
          <p:nvSpPr>
            <p:cNvPr id="13" name="Pentagon 12"/>
            <p:cNvSpPr/>
            <p:nvPr/>
          </p:nvSpPr>
          <p:spPr>
            <a:xfrm rot="2666940">
              <a:off x="7921208" y="7650088"/>
              <a:ext cx="4589669" cy="1904886"/>
            </a:xfrm>
            <a:prstGeom prst="homePlate">
              <a:avLst/>
            </a:prstGeom>
            <a:solidFill>
              <a:schemeClr val="accent5"/>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Pentagon 13"/>
            <p:cNvSpPr/>
            <p:nvPr/>
          </p:nvSpPr>
          <p:spPr>
            <a:xfrm rot="18872980">
              <a:off x="6561586" y="1739806"/>
              <a:ext cx="4589669" cy="1918211"/>
            </a:xfrm>
            <a:prstGeom prst="homePlate">
              <a:avLst/>
            </a:prstGeom>
            <a:solidFill>
              <a:schemeClr val="accent6"/>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Pentagon 14"/>
            <p:cNvSpPr/>
            <p:nvPr/>
          </p:nvSpPr>
          <p:spPr>
            <a:xfrm rot="8082617">
              <a:off x="2025040" y="9025460"/>
              <a:ext cx="4589669" cy="1935299"/>
            </a:xfrm>
            <a:prstGeom prst="homePlate">
              <a:avLst/>
            </a:prstGeom>
            <a:solidFill>
              <a:schemeClr val="accent4"/>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Pentagon 15"/>
            <p:cNvSpPr/>
            <p:nvPr/>
          </p:nvSpPr>
          <p:spPr>
            <a:xfrm rot="13509368">
              <a:off x="665872" y="3101104"/>
              <a:ext cx="4589669" cy="1938007"/>
            </a:xfrm>
            <a:prstGeom prst="homePlate">
              <a:avLst/>
            </a:prstGeom>
            <a:solidFill>
              <a:schemeClr val="accent2"/>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Diamond 16"/>
            <p:cNvSpPr/>
            <p:nvPr/>
          </p:nvSpPr>
          <p:spPr>
            <a:xfrm>
              <a:off x="5220929" y="3636706"/>
              <a:ext cx="2743200" cy="2743200"/>
            </a:xfrm>
            <a:prstGeom prst="diamond">
              <a:avLst/>
            </a:prstGeom>
            <a:solidFill>
              <a:schemeClr val="accent2"/>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Diamond 17"/>
            <p:cNvSpPr/>
            <p:nvPr/>
          </p:nvSpPr>
          <p:spPr>
            <a:xfrm>
              <a:off x="6563032" y="4978809"/>
              <a:ext cx="2743200" cy="2743200"/>
            </a:xfrm>
            <a:prstGeom prst="diamond">
              <a:avLst/>
            </a:prstGeom>
            <a:solidFill>
              <a:schemeClr val="accent6"/>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Diamond 18"/>
            <p:cNvSpPr/>
            <p:nvPr/>
          </p:nvSpPr>
          <p:spPr>
            <a:xfrm>
              <a:off x="3849329" y="4978809"/>
              <a:ext cx="2743200" cy="2743200"/>
            </a:xfrm>
            <a:prstGeom prst="diamond">
              <a:avLst/>
            </a:prstGeom>
            <a:solidFill>
              <a:schemeClr val="accent4"/>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Diamond 19"/>
            <p:cNvSpPr/>
            <p:nvPr/>
          </p:nvSpPr>
          <p:spPr>
            <a:xfrm>
              <a:off x="5220929" y="6344264"/>
              <a:ext cx="2743200" cy="2743200"/>
            </a:xfrm>
            <a:prstGeom prst="diamond">
              <a:avLst/>
            </a:prstGeom>
            <a:solidFill>
              <a:schemeClr val="accent5"/>
            </a:solidFill>
            <a:ln>
              <a:noFill/>
            </a:ln>
            <a:scene3d>
              <a:camera prst="isometricTopUp"/>
              <a:lightRig dir="t" rig="threePt"/>
            </a:scene3d>
            <a:sp3d contourW="12700" extrusionH="762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1" name="Picture 20"/>
            <p:cNvPicPr>
              <a:picLocks noChangeAspect="1"/>
            </p:cNvPicPr>
            <p:nvPr/>
          </p:nvPicPr>
          <p:blipFill>
            <a:blip r:embed="rId3">
              <a:extLst>
                <a:ext uri="{28A0092B-C50C-407E-A947-70E740481C1C}">
                  <a14:useLocalDpi val="0"/>
                </a:ext>
              </a:extLst>
            </a:blip>
            <a:stretch>
              <a:fillRect/>
            </a:stretch>
          </p:blipFill>
          <p:spPr>
            <a:xfrm>
              <a:off x="6287729" y="4731019"/>
              <a:ext cx="609600" cy="609600"/>
            </a:xfrm>
            <a:prstGeom prst="rect">
              <a:avLst/>
            </a:prstGeom>
          </p:spPr>
        </p:pic>
        <p:pic>
          <p:nvPicPr>
            <p:cNvPr id="22" name="Picture 21"/>
            <p:cNvPicPr>
              <a:picLocks noChangeAspect="1"/>
            </p:cNvPicPr>
            <p:nvPr/>
          </p:nvPicPr>
          <p:blipFill>
            <a:blip r:embed="rId4">
              <a:extLst>
                <a:ext uri="{28A0092B-C50C-407E-A947-70E740481C1C}">
                  <a14:useLocalDpi val="0"/>
                </a:ext>
              </a:extLst>
            </a:blip>
            <a:stretch>
              <a:fillRect/>
            </a:stretch>
          </p:blipFill>
          <p:spPr>
            <a:xfrm>
              <a:off x="7629832" y="6075106"/>
              <a:ext cx="609600" cy="609600"/>
            </a:xfrm>
            <a:prstGeom prst="rect">
              <a:avLst/>
            </a:prstGeom>
          </p:spPr>
        </p:pic>
        <p:pic>
          <p:nvPicPr>
            <p:cNvPr id="23" name="Picture 22"/>
            <p:cNvPicPr>
              <a:picLocks noChangeAspect="1"/>
            </p:cNvPicPr>
            <p:nvPr/>
          </p:nvPicPr>
          <p:blipFill>
            <a:blip r:embed="rId5">
              <a:extLst>
                <a:ext uri="{28A0092B-C50C-407E-A947-70E740481C1C}">
                  <a14:useLocalDpi val="0"/>
                </a:ext>
              </a:extLst>
            </a:blip>
            <a:stretch>
              <a:fillRect/>
            </a:stretch>
          </p:blipFill>
          <p:spPr>
            <a:xfrm>
              <a:off x="4886632" y="6071827"/>
              <a:ext cx="609600" cy="609600"/>
            </a:xfrm>
            <a:prstGeom prst="rect">
              <a:avLst/>
            </a:prstGeom>
          </p:spPr>
        </p:pic>
        <p:pic>
          <p:nvPicPr>
            <p:cNvPr id="24" name="Picture 23"/>
            <p:cNvPicPr>
              <a:picLocks noChangeAspect="1"/>
            </p:cNvPicPr>
            <p:nvPr/>
          </p:nvPicPr>
          <p:blipFill>
            <a:blip r:embed="rId6">
              <a:extLst>
                <a:ext uri="{28A0092B-C50C-407E-A947-70E740481C1C}">
                  <a14:useLocalDpi val="0"/>
                </a:ext>
              </a:extLst>
            </a:blip>
            <a:stretch>
              <a:fillRect/>
            </a:stretch>
          </p:blipFill>
          <p:spPr>
            <a:xfrm>
              <a:off x="6325397" y="7440561"/>
              <a:ext cx="609600" cy="609600"/>
            </a:xfrm>
            <a:prstGeom prst="rect">
              <a:avLst/>
            </a:prstGeom>
          </p:spPr>
        </p:pic>
      </p:grpSp>
      <p:sp>
        <p:nvSpPr>
          <p:cNvPr id="33" name="Rectangle 32"/>
          <p:cNvSpPr/>
          <p:nvPr/>
        </p:nvSpPr>
        <p:spPr>
          <a:xfrm>
            <a:off x="1692257" y="286439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4" name="TextBox 33"/>
          <p:cNvSpPr txBox="1"/>
          <p:nvPr/>
        </p:nvSpPr>
        <p:spPr>
          <a:xfrm>
            <a:off x="1692258" y="2512400"/>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5" name="Oval 34"/>
          <p:cNvSpPr/>
          <p:nvPr/>
        </p:nvSpPr>
        <p:spPr>
          <a:xfrm>
            <a:off x="716381" y="2512399"/>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6" name="Picture 35"/>
          <p:cNvPicPr>
            <a:picLocks noChangeAspect="1"/>
          </p:cNvPicPr>
          <p:nvPr/>
        </p:nvPicPr>
        <p:blipFill>
          <a:blip r:embed="rId7">
            <a:extLst>
              <a:ext uri="{28A0092B-C50C-407E-A947-70E740481C1C}">
                <a14:useLocalDpi val="0"/>
              </a:ext>
            </a:extLst>
          </a:blip>
          <a:stretch>
            <a:fillRect/>
          </a:stretch>
        </p:blipFill>
        <p:spPr>
          <a:xfrm>
            <a:off x="949634" y="2737415"/>
            <a:ext cx="321451" cy="321451"/>
          </a:xfrm>
          <a:prstGeom prst="rect">
            <a:avLst/>
          </a:prstGeom>
        </p:spPr>
      </p:pic>
      <p:sp>
        <p:nvSpPr>
          <p:cNvPr id="37" name="Rectangle 36"/>
          <p:cNvSpPr/>
          <p:nvPr/>
        </p:nvSpPr>
        <p:spPr>
          <a:xfrm>
            <a:off x="1692257" y="3906431"/>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8" name="TextBox 37"/>
          <p:cNvSpPr txBox="1"/>
          <p:nvPr/>
        </p:nvSpPr>
        <p:spPr>
          <a:xfrm>
            <a:off x="1692258" y="3554434"/>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9" name="Oval 38"/>
          <p:cNvSpPr/>
          <p:nvPr/>
        </p:nvSpPr>
        <p:spPr>
          <a:xfrm>
            <a:off x="716381" y="355443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Rectangle 39"/>
          <p:cNvSpPr/>
          <p:nvPr/>
        </p:nvSpPr>
        <p:spPr>
          <a:xfrm>
            <a:off x="1692257" y="4949011"/>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41" name="TextBox 40"/>
          <p:cNvSpPr txBox="1"/>
          <p:nvPr/>
        </p:nvSpPr>
        <p:spPr>
          <a:xfrm>
            <a:off x="1692258" y="4597016"/>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2" name="Oval 41"/>
          <p:cNvSpPr/>
          <p:nvPr/>
        </p:nvSpPr>
        <p:spPr>
          <a:xfrm>
            <a:off x="716381" y="4597015"/>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Rectangle 42"/>
          <p:cNvSpPr/>
          <p:nvPr/>
        </p:nvSpPr>
        <p:spPr>
          <a:xfrm>
            <a:off x="1692257" y="5988448"/>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44" name="TextBox 43"/>
          <p:cNvSpPr txBox="1"/>
          <p:nvPr/>
        </p:nvSpPr>
        <p:spPr>
          <a:xfrm>
            <a:off x="1692258" y="563645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5" name="Oval 44"/>
          <p:cNvSpPr/>
          <p:nvPr/>
        </p:nvSpPr>
        <p:spPr>
          <a:xfrm>
            <a:off x="716381" y="563645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46" name="Picture 45"/>
          <p:cNvPicPr>
            <a:picLocks noChangeAspect="1"/>
          </p:cNvPicPr>
          <p:nvPr/>
        </p:nvPicPr>
        <p:blipFill>
          <a:blip r:embed="rId8">
            <a:extLst>
              <a:ext uri="{28A0092B-C50C-407E-A947-70E740481C1C}">
                <a14:useLocalDpi val="0"/>
              </a:ext>
            </a:extLst>
          </a:blip>
          <a:stretch>
            <a:fillRect/>
          </a:stretch>
        </p:blipFill>
        <p:spPr>
          <a:xfrm>
            <a:off x="949634" y="3779450"/>
            <a:ext cx="321451" cy="321451"/>
          </a:xfrm>
          <a:prstGeom prst="rect">
            <a:avLst/>
          </a:prstGeom>
        </p:spPr>
      </p:pic>
      <p:pic>
        <p:nvPicPr>
          <p:cNvPr id="47" name="Picture 46"/>
          <p:cNvPicPr>
            <a:picLocks noChangeAspect="1"/>
          </p:cNvPicPr>
          <p:nvPr/>
        </p:nvPicPr>
        <p:blipFill>
          <a:blip r:embed="rId9">
            <a:extLst>
              <a:ext uri="{28A0092B-C50C-407E-A947-70E740481C1C}">
                <a14:useLocalDpi val="0"/>
              </a:ext>
            </a:extLst>
          </a:blip>
          <a:stretch>
            <a:fillRect/>
          </a:stretch>
        </p:blipFill>
        <p:spPr>
          <a:xfrm>
            <a:off x="941397" y="4822031"/>
            <a:ext cx="321451" cy="321451"/>
          </a:xfrm>
          <a:prstGeom prst="rect">
            <a:avLst/>
          </a:prstGeom>
        </p:spPr>
      </p:pic>
      <p:pic>
        <p:nvPicPr>
          <p:cNvPr id="48" name="Picture 47"/>
          <p:cNvPicPr>
            <a:picLocks noChangeAspect="1"/>
          </p:cNvPicPr>
          <p:nvPr/>
        </p:nvPicPr>
        <p:blipFill>
          <a:blip r:embed="rId10">
            <a:extLst>
              <a:ext uri="{28A0092B-C50C-407E-A947-70E740481C1C}">
                <a14:useLocalDpi val="0"/>
              </a:ext>
            </a:extLst>
          </a:blip>
          <a:stretch>
            <a:fillRect/>
          </a:stretch>
        </p:blipFill>
        <p:spPr>
          <a:xfrm>
            <a:off x="941397" y="5879893"/>
            <a:ext cx="321451" cy="321451"/>
          </a:xfrm>
          <a:prstGeom prst="rect">
            <a:avLst/>
          </a:prstGeom>
        </p:spPr>
      </p:pic>
      <p:sp>
        <p:nvSpPr>
          <p:cNvPr id="31" name="矩形 3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2" name="矩形 3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9" name="文本框 48"/>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50" name="文本框 49"/>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926889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additive="base">
                                        <p:cTn dur="500" fill="hold" id="12"/>
                                        <p:tgtEl>
                                          <p:spTgt spid="36"/>
                                        </p:tgtEl>
                                        <p:attrNameLst>
                                          <p:attrName>ppt_x</p:attrName>
                                        </p:attrNameLst>
                                      </p:cBhvr>
                                      <p:tavLst>
                                        <p:tav tm="0">
                                          <p:val>
                                            <p:strVal val="#ppt_x"/>
                                          </p:val>
                                        </p:tav>
                                        <p:tav tm="100000">
                                          <p:val>
                                            <p:strVal val="#ppt_x"/>
                                          </p:val>
                                        </p:tav>
                                      </p:tavLst>
                                    </p:anim>
                                    <p:anim calcmode="lin" valueType="num">
                                      <p:cBhvr additive="base">
                                        <p:cTn dur="500" fill="hold" id="13"/>
                                        <p:tgtEl>
                                          <p:spTgt spid="3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ppt_x"/>
                                          </p:val>
                                        </p:tav>
                                        <p:tav tm="100000">
                                          <p:val>
                                            <p:strVal val="#ppt_x"/>
                                          </p:val>
                                        </p:tav>
                                      </p:tavLst>
                                    </p:anim>
                                    <p:anim calcmode="lin" valueType="num">
                                      <p:cBhvr additive="base">
                                        <p:cTn dur="500" fill="hold" id="18"/>
                                        <p:tgtEl>
                                          <p:spTgt spid="3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additive="base">
                                        <p:cTn dur="500" fill="hold" id="22"/>
                                        <p:tgtEl>
                                          <p:spTgt spid="46"/>
                                        </p:tgtEl>
                                        <p:attrNameLst>
                                          <p:attrName>ppt_x</p:attrName>
                                        </p:attrNameLst>
                                      </p:cBhvr>
                                      <p:tavLst>
                                        <p:tav tm="0">
                                          <p:val>
                                            <p:strVal val="#ppt_x"/>
                                          </p:val>
                                        </p:tav>
                                        <p:tav tm="100000">
                                          <p:val>
                                            <p:strVal val="#ppt_x"/>
                                          </p:val>
                                        </p:tav>
                                      </p:tavLst>
                                    </p:anim>
                                    <p:anim calcmode="lin" valueType="num">
                                      <p:cBhvr additive="base">
                                        <p:cTn dur="500" fill="hold" id="23"/>
                                        <p:tgtEl>
                                          <p:spTgt spid="46"/>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42"/>
                                        </p:tgtEl>
                                        <p:attrNameLst>
                                          <p:attrName>style.visibility</p:attrName>
                                        </p:attrNameLst>
                                      </p:cBhvr>
                                      <p:to>
                                        <p:strVal val="visible"/>
                                      </p:to>
                                    </p:set>
                                    <p:anim calcmode="lin" valueType="num">
                                      <p:cBhvr additive="base">
                                        <p:cTn dur="500" fill="hold" id="27"/>
                                        <p:tgtEl>
                                          <p:spTgt spid="42"/>
                                        </p:tgtEl>
                                        <p:attrNameLst>
                                          <p:attrName>ppt_x</p:attrName>
                                        </p:attrNameLst>
                                      </p:cBhvr>
                                      <p:tavLst>
                                        <p:tav tm="0">
                                          <p:val>
                                            <p:strVal val="#ppt_x"/>
                                          </p:val>
                                        </p:tav>
                                        <p:tav tm="100000">
                                          <p:val>
                                            <p:strVal val="#ppt_x"/>
                                          </p:val>
                                        </p:tav>
                                      </p:tavLst>
                                    </p:anim>
                                    <p:anim calcmode="lin" valueType="num">
                                      <p:cBhvr additive="base">
                                        <p:cTn dur="500" fill="hold" id="28"/>
                                        <p:tgtEl>
                                          <p:spTgt spid="4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4">
                                  <p:stCondLst>
                                    <p:cond delay="0"/>
                                  </p:stCondLst>
                                  <p:childTnLst>
                                    <p:set>
                                      <p:cBhvr>
                                        <p:cTn dur="1" fill="hold" id="31">
                                          <p:stCondLst>
                                            <p:cond delay="0"/>
                                          </p:stCondLst>
                                        </p:cTn>
                                        <p:tgtEl>
                                          <p:spTgt spid="47"/>
                                        </p:tgtEl>
                                        <p:attrNameLst>
                                          <p:attrName>style.visibility</p:attrName>
                                        </p:attrNameLst>
                                      </p:cBhvr>
                                      <p:to>
                                        <p:strVal val="visible"/>
                                      </p:to>
                                    </p:set>
                                    <p:anim calcmode="lin" valueType="num">
                                      <p:cBhvr additive="base">
                                        <p:cTn dur="500" fill="hold" id="32"/>
                                        <p:tgtEl>
                                          <p:spTgt spid="47"/>
                                        </p:tgtEl>
                                        <p:attrNameLst>
                                          <p:attrName>ppt_x</p:attrName>
                                        </p:attrNameLst>
                                      </p:cBhvr>
                                      <p:tavLst>
                                        <p:tav tm="0">
                                          <p:val>
                                            <p:strVal val="#ppt_x"/>
                                          </p:val>
                                        </p:tav>
                                        <p:tav tm="100000">
                                          <p:val>
                                            <p:strVal val="#ppt_x"/>
                                          </p:val>
                                        </p:tav>
                                      </p:tavLst>
                                    </p:anim>
                                    <p:anim calcmode="lin" valueType="num">
                                      <p:cBhvr additive="base">
                                        <p:cTn dur="500" fill="hold" id="33"/>
                                        <p:tgtEl>
                                          <p:spTgt spid="47"/>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45"/>
                                        </p:tgtEl>
                                        <p:attrNameLst>
                                          <p:attrName>style.visibility</p:attrName>
                                        </p:attrNameLst>
                                      </p:cBhvr>
                                      <p:to>
                                        <p:strVal val="visible"/>
                                      </p:to>
                                    </p:set>
                                    <p:anim calcmode="lin" valueType="num">
                                      <p:cBhvr additive="base">
                                        <p:cTn dur="500" fill="hold" id="37"/>
                                        <p:tgtEl>
                                          <p:spTgt spid="45"/>
                                        </p:tgtEl>
                                        <p:attrNameLst>
                                          <p:attrName>ppt_x</p:attrName>
                                        </p:attrNameLst>
                                      </p:cBhvr>
                                      <p:tavLst>
                                        <p:tav tm="0">
                                          <p:val>
                                            <p:strVal val="#ppt_x"/>
                                          </p:val>
                                        </p:tav>
                                        <p:tav tm="100000">
                                          <p:val>
                                            <p:strVal val="#ppt_x"/>
                                          </p:val>
                                        </p:tav>
                                      </p:tavLst>
                                    </p:anim>
                                    <p:anim calcmode="lin" valueType="num">
                                      <p:cBhvr additive="base">
                                        <p:cTn dur="500" fill="hold" id="38"/>
                                        <p:tgtEl>
                                          <p:spTgt spid="45"/>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id="40" nodeType="afterEffect" presetClass="entr" presetID="2" presetSubtype="4">
                                  <p:stCondLst>
                                    <p:cond delay="0"/>
                                  </p:stCondLst>
                                  <p:childTnLst>
                                    <p:set>
                                      <p:cBhvr>
                                        <p:cTn dur="1" fill="hold" id="41">
                                          <p:stCondLst>
                                            <p:cond delay="0"/>
                                          </p:stCondLst>
                                        </p:cTn>
                                        <p:tgtEl>
                                          <p:spTgt spid="48"/>
                                        </p:tgtEl>
                                        <p:attrNameLst>
                                          <p:attrName>style.visibility</p:attrName>
                                        </p:attrNameLst>
                                      </p:cBhvr>
                                      <p:to>
                                        <p:strVal val="visible"/>
                                      </p:to>
                                    </p:set>
                                    <p:anim calcmode="lin" valueType="num">
                                      <p:cBhvr additive="base">
                                        <p:cTn dur="500" fill="hold" id="42"/>
                                        <p:tgtEl>
                                          <p:spTgt spid="48"/>
                                        </p:tgtEl>
                                        <p:attrNameLst>
                                          <p:attrName>ppt_x</p:attrName>
                                        </p:attrNameLst>
                                      </p:cBhvr>
                                      <p:tavLst>
                                        <p:tav tm="0">
                                          <p:val>
                                            <p:strVal val="#ppt_x"/>
                                          </p:val>
                                        </p:tav>
                                        <p:tav tm="100000">
                                          <p:val>
                                            <p:strVal val="#ppt_x"/>
                                          </p:val>
                                        </p:tav>
                                      </p:tavLst>
                                    </p:anim>
                                    <p:anim calcmode="lin" valueType="num">
                                      <p:cBhvr additive="base">
                                        <p:cTn dur="500" fill="hold" id="43"/>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9"/>
      <p:bldP grpId="0" spid="42"/>
      <p:bldP grpId="0" spid="4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AutoShape 1"/>
          <p:cNvSpPr/>
          <p:nvPr/>
        </p:nvSpPr>
        <p:spPr bwMode="auto">
          <a:xfrm>
            <a:off x="7435468" y="1527348"/>
            <a:ext cx="540775"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3" name="AutoShape 2"/>
          <p:cNvSpPr/>
          <p:nvPr/>
        </p:nvSpPr>
        <p:spPr bwMode="auto">
          <a:xfrm>
            <a:off x="3983216" y="1527348"/>
            <a:ext cx="542449"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4" name="AutoShape 3"/>
          <p:cNvSpPr/>
          <p:nvPr/>
        </p:nvSpPr>
        <p:spPr bwMode="auto">
          <a:xfrm>
            <a:off x="2841396" y="1527348"/>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5" name="AutoShape 4"/>
          <p:cNvSpPr/>
          <p:nvPr/>
        </p:nvSpPr>
        <p:spPr bwMode="auto">
          <a:xfrm>
            <a:off x="8585661" y="1527348"/>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6" name="AutoShape 5"/>
          <p:cNvSpPr/>
          <p:nvPr/>
        </p:nvSpPr>
        <p:spPr bwMode="auto">
          <a:xfrm>
            <a:off x="5131734" y="1527348"/>
            <a:ext cx="549146"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7" name="AutoShape 6"/>
          <p:cNvSpPr/>
          <p:nvPr/>
        </p:nvSpPr>
        <p:spPr bwMode="auto">
          <a:xfrm>
            <a:off x="6281928" y="1527348"/>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8" name="AutoShape 7"/>
          <p:cNvSpPr/>
          <p:nvPr/>
        </p:nvSpPr>
        <p:spPr bwMode="auto">
          <a:xfrm>
            <a:off x="8016424" y="1527348"/>
            <a:ext cx="549146"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19" name="AutoShape 8"/>
          <p:cNvSpPr/>
          <p:nvPr/>
        </p:nvSpPr>
        <p:spPr bwMode="auto">
          <a:xfrm>
            <a:off x="4567522" y="1527348"/>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0" name="AutoShape 9"/>
          <p:cNvSpPr/>
          <p:nvPr/>
        </p:nvSpPr>
        <p:spPr bwMode="auto">
          <a:xfrm>
            <a:off x="3422352" y="1527348"/>
            <a:ext cx="547471"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1" name="AutoShape 10"/>
          <p:cNvSpPr/>
          <p:nvPr/>
        </p:nvSpPr>
        <p:spPr bwMode="auto">
          <a:xfrm>
            <a:off x="9166616" y="1527348"/>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2" name="AutoShape 11"/>
          <p:cNvSpPr/>
          <p:nvPr/>
        </p:nvSpPr>
        <p:spPr bwMode="auto">
          <a:xfrm>
            <a:off x="5717713" y="1527348"/>
            <a:ext cx="544124"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3" name="AutoShape 12"/>
          <p:cNvSpPr/>
          <p:nvPr/>
        </p:nvSpPr>
        <p:spPr bwMode="auto">
          <a:xfrm>
            <a:off x="6867906" y="1527348"/>
            <a:ext cx="542449" cy="1334356"/>
          </a:xfrm>
          <a:custGeom>
            <a:rect b="b" l="0" r="r" t="0"/>
            <a:pathLst>
              <a:path h="21600" w="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4" name="AutoShape 13"/>
          <p:cNvSpPr/>
          <p:nvPr/>
        </p:nvSpPr>
        <p:spPr bwMode="auto">
          <a:xfrm>
            <a:off x="9786079" y="1527348"/>
            <a:ext cx="542449"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5" name="AutoShape 14"/>
          <p:cNvSpPr/>
          <p:nvPr/>
        </p:nvSpPr>
        <p:spPr bwMode="auto">
          <a:xfrm>
            <a:off x="10939621" y="1527348"/>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6" name="AutoShape 15"/>
          <p:cNvSpPr/>
          <p:nvPr/>
        </p:nvSpPr>
        <p:spPr bwMode="auto">
          <a:xfrm>
            <a:off x="10367035" y="1527348"/>
            <a:ext cx="547471"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7" name="AutoShape 16"/>
          <p:cNvSpPr/>
          <p:nvPr/>
        </p:nvSpPr>
        <p:spPr bwMode="auto">
          <a:xfrm>
            <a:off x="11520576" y="1527348"/>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28" name="AutoShape 52"/>
          <p:cNvSpPr/>
          <p:nvPr/>
        </p:nvSpPr>
        <p:spPr bwMode="auto">
          <a:xfrm>
            <a:off x="768705" y="1416848"/>
            <a:ext cx="1607256" cy="1607256"/>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cap="flat" w="50800">
            <a:solidFill>
              <a:srgbClr val="FFFEFE"/>
            </a:solidFill>
            <a:prstDash val="solid"/>
            <a:bevel/>
            <a:headEnd len="med" type="none" w="med"/>
            <a:tailEnd len="med" type="none" w="med"/>
          </a:ln>
        </p:spPr>
        <p:txBody>
          <a:bodyPr bIns="0" lIns="0" rIns="0" tIns="0"/>
          <a:lstStyle/>
          <a:p>
            <a:endParaRPr lang="es-ES"/>
          </a:p>
        </p:txBody>
      </p:sp>
      <p:sp>
        <p:nvSpPr>
          <p:cNvPr id="29" name="AutoShape 1"/>
          <p:cNvSpPr/>
          <p:nvPr/>
        </p:nvSpPr>
        <p:spPr bwMode="auto">
          <a:xfrm>
            <a:off x="7435468" y="3374832"/>
            <a:ext cx="540775"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0" name="AutoShape 2"/>
          <p:cNvSpPr/>
          <p:nvPr/>
        </p:nvSpPr>
        <p:spPr bwMode="auto">
          <a:xfrm>
            <a:off x="3983216" y="3374832"/>
            <a:ext cx="542449"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1" name="AutoShape 3"/>
          <p:cNvSpPr/>
          <p:nvPr/>
        </p:nvSpPr>
        <p:spPr bwMode="auto">
          <a:xfrm>
            <a:off x="2841396" y="3374832"/>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2" name="AutoShape 4"/>
          <p:cNvSpPr/>
          <p:nvPr/>
        </p:nvSpPr>
        <p:spPr bwMode="auto">
          <a:xfrm>
            <a:off x="8585661" y="3374832"/>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3" name="AutoShape 5"/>
          <p:cNvSpPr/>
          <p:nvPr/>
        </p:nvSpPr>
        <p:spPr bwMode="auto">
          <a:xfrm>
            <a:off x="5131734" y="3374832"/>
            <a:ext cx="549146"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4" name="AutoShape 6"/>
          <p:cNvSpPr/>
          <p:nvPr/>
        </p:nvSpPr>
        <p:spPr bwMode="auto">
          <a:xfrm>
            <a:off x="6281928" y="3374832"/>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5" name="AutoShape 7"/>
          <p:cNvSpPr/>
          <p:nvPr/>
        </p:nvSpPr>
        <p:spPr bwMode="auto">
          <a:xfrm>
            <a:off x="8016424" y="3374832"/>
            <a:ext cx="549146"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6" name="AutoShape 8"/>
          <p:cNvSpPr/>
          <p:nvPr/>
        </p:nvSpPr>
        <p:spPr bwMode="auto">
          <a:xfrm>
            <a:off x="4567522" y="3374832"/>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7" name="AutoShape 9"/>
          <p:cNvSpPr/>
          <p:nvPr/>
        </p:nvSpPr>
        <p:spPr bwMode="auto">
          <a:xfrm>
            <a:off x="3422352" y="3374832"/>
            <a:ext cx="547471"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8" name="AutoShape 10"/>
          <p:cNvSpPr/>
          <p:nvPr/>
        </p:nvSpPr>
        <p:spPr bwMode="auto">
          <a:xfrm>
            <a:off x="9166616" y="3374832"/>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39" name="AutoShape 11"/>
          <p:cNvSpPr/>
          <p:nvPr/>
        </p:nvSpPr>
        <p:spPr bwMode="auto">
          <a:xfrm>
            <a:off x="5717713" y="3374832"/>
            <a:ext cx="544124"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0" name="AutoShape 12"/>
          <p:cNvSpPr/>
          <p:nvPr/>
        </p:nvSpPr>
        <p:spPr bwMode="auto">
          <a:xfrm>
            <a:off x="6867906" y="3374832"/>
            <a:ext cx="542449" cy="1334356"/>
          </a:xfrm>
          <a:custGeom>
            <a:rect b="b" l="0" r="r" t="0"/>
            <a:pathLst>
              <a:path h="21600" w="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1" name="AutoShape 13"/>
          <p:cNvSpPr/>
          <p:nvPr/>
        </p:nvSpPr>
        <p:spPr bwMode="auto">
          <a:xfrm>
            <a:off x="9786079" y="3374832"/>
            <a:ext cx="542449"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2" name="AutoShape 14"/>
          <p:cNvSpPr/>
          <p:nvPr/>
        </p:nvSpPr>
        <p:spPr bwMode="auto">
          <a:xfrm>
            <a:off x="10939621" y="3374832"/>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3" name="AutoShape 15"/>
          <p:cNvSpPr/>
          <p:nvPr/>
        </p:nvSpPr>
        <p:spPr bwMode="auto">
          <a:xfrm>
            <a:off x="10367035" y="3374832"/>
            <a:ext cx="547471"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4" name="AutoShape 16"/>
          <p:cNvSpPr/>
          <p:nvPr/>
        </p:nvSpPr>
        <p:spPr bwMode="auto">
          <a:xfrm>
            <a:off x="11520576" y="3374832"/>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5" name="AutoShape 52"/>
          <p:cNvSpPr/>
          <p:nvPr/>
        </p:nvSpPr>
        <p:spPr bwMode="auto">
          <a:xfrm>
            <a:off x="768705" y="3264333"/>
            <a:ext cx="1607256" cy="1607256"/>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cap="flat" w="50800">
            <a:solidFill>
              <a:srgbClr val="FFFEFE"/>
            </a:solidFill>
            <a:prstDash val="solid"/>
            <a:bevel/>
            <a:headEnd len="med" type="none" w="med"/>
            <a:tailEnd len="med" type="none" w="med"/>
          </a:ln>
        </p:spPr>
        <p:txBody>
          <a:bodyPr bIns="0" lIns="0" rIns="0" tIns="0"/>
          <a:lstStyle/>
          <a:p>
            <a:endParaRPr lang="es-ES"/>
          </a:p>
        </p:txBody>
      </p:sp>
      <p:sp>
        <p:nvSpPr>
          <p:cNvPr id="46" name="AutoShape 1"/>
          <p:cNvSpPr/>
          <p:nvPr/>
        </p:nvSpPr>
        <p:spPr bwMode="auto">
          <a:xfrm>
            <a:off x="7435468" y="5222317"/>
            <a:ext cx="540775"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7" name="AutoShape 2"/>
          <p:cNvSpPr/>
          <p:nvPr/>
        </p:nvSpPr>
        <p:spPr bwMode="auto">
          <a:xfrm>
            <a:off x="3983216" y="5222317"/>
            <a:ext cx="542449"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8" name="AutoShape 3"/>
          <p:cNvSpPr/>
          <p:nvPr/>
        </p:nvSpPr>
        <p:spPr bwMode="auto">
          <a:xfrm>
            <a:off x="2841396" y="5222317"/>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49" name="AutoShape 4"/>
          <p:cNvSpPr/>
          <p:nvPr/>
        </p:nvSpPr>
        <p:spPr bwMode="auto">
          <a:xfrm>
            <a:off x="8585661" y="5222317"/>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0" name="AutoShape 5"/>
          <p:cNvSpPr/>
          <p:nvPr/>
        </p:nvSpPr>
        <p:spPr bwMode="auto">
          <a:xfrm>
            <a:off x="5131734" y="5222317"/>
            <a:ext cx="549146" cy="1334356"/>
          </a:xfrm>
          <a:custGeom>
            <a:rect b="b" l="0" r="r" t="0"/>
            <a:pathLst>
              <a:path h="21600" w="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1" name="AutoShape 6"/>
          <p:cNvSpPr/>
          <p:nvPr/>
        </p:nvSpPr>
        <p:spPr bwMode="auto">
          <a:xfrm>
            <a:off x="6281928" y="5222317"/>
            <a:ext cx="544122"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2" name="AutoShape 7"/>
          <p:cNvSpPr/>
          <p:nvPr/>
        </p:nvSpPr>
        <p:spPr bwMode="auto">
          <a:xfrm>
            <a:off x="8016424" y="5222317"/>
            <a:ext cx="549146"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3" name="AutoShape 8"/>
          <p:cNvSpPr/>
          <p:nvPr/>
        </p:nvSpPr>
        <p:spPr bwMode="auto">
          <a:xfrm>
            <a:off x="4567522" y="5222317"/>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4" name="AutoShape 9"/>
          <p:cNvSpPr/>
          <p:nvPr/>
        </p:nvSpPr>
        <p:spPr bwMode="auto">
          <a:xfrm>
            <a:off x="3422352" y="5222317"/>
            <a:ext cx="547471"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5" name="AutoShape 10"/>
          <p:cNvSpPr/>
          <p:nvPr/>
        </p:nvSpPr>
        <p:spPr bwMode="auto">
          <a:xfrm>
            <a:off x="9166616" y="5222317"/>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6" name="AutoShape 11"/>
          <p:cNvSpPr/>
          <p:nvPr/>
        </p:nvSpPr>
        <p:spPr bwMode="auto">
          <a:xfrm>
            <a:off x="5717713" y="5222317"/>
            <a:ext cx="544124"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7" name="AutoShape 12"/>
          <p:cNvSpPr/>
          <p:nvPr/>
        </p:nvSpPr>
        <p:spPr bwMode="auto">
          <a:xfrm>
            <a:off x="6867906" y="5222317"/>
            <a:ext cx="542449" cy="1334356"/>
          </a:xfrm>
          <a:custGeom>
            <a:rect b="b" l="0" r="r" t="0"/>
            <a:pathLst>
              <a:path h="21600" w="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8" name="AutoShape 13"/>
          <p:cNvSpPr/>
          <p:nvPr/>
        </p:nvSpPr>
        <p:spPr bwMode="auto">
          <a:xfrm>
            <a:off x="9786079" y="5222317"/>
            <a:ext cx="542449"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59" name="AutoShape 14"/>
          <p:cNvSpPr/>
          <p:nvPr/>
        </p:nvSpPr>
        <p:spPr bwMode="auto">
          <a:xfrm>
            <a:off x="10939621" y="5222317"/>
            <a:ext cx="539100" cy="1334356"/>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60" name="AutoShape 15"/>
          <p:cNvSpPr/>
          <p:nvPr/>
        </p:nvSpPr>
        <p:spPr bwMode="auto">
          <a:xfrm>
            <a:off x="10367035" y="5222317"/>
            <a:ext cx="547471" cy="1334356"/>
          </a:xfrm>
          <a:custGeom>
            <a:rect b="b" l="0" r="r" t="0"/>
            <a:pathLst>
              <a:path h="21600" w="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61" name="AutoShape 16"/>
          <p:cNvSpPr/>
          <p:nvPr/>
        </p:nvSpPr>
        <p:spPr bwMode="auto">
          <a:xfrm>
            <a:off x="11520576" y="5222317"/>
            <a:ext cx="547472" cy="1334356"/>
          </a:xfrm>
          <a:custGeom>
            <a:rect b="b" l="0" r="r" t="0"/>
            <a:pathLst>
              <a:path h="21600" w="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62" name="AutoShape 52"/>
          <p:cNvSpPr/>
          <p:nvPr/>
        </p:nvSpPr>
        <p:spPr bwMode="auto">
          <a:xfrm>
            <a:off x="768705" y="5111817"/>
            <a:ext cx="1607256" cy="1607256"/>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5"/>
          </a:solidFill>
          <a:ln cap="flat" w="50800">
            <a:solidFill>
              <a:srgbClr val="FFFEFE"/>
            </a:solidFill>
            <a:prstDash val="solid"/>
            <a:bevel/>
            <a:headEnd len="med" type="none" w="med"/>
            <a:tailEnd len="med" type="none" w="med"/>
          </a:ln>
        </p:spPr>
        <p:txBody>
          <a:bodyPr bIns="0" lIns="0" rIns="0" tIns="0"/>
          <a:lstStyle/>
          <a:p>
            <a:endParaRPr lang="es-ES"/>
          </a:p>
        </p:txBody>
      </p:sp>
      <p:pic>
        <p:nvPicPr>
          <p:cNvPr id="63" name="Picture 62"/>
          <p:cNvPicPr>
            <a:picLocks noChangeAspect="1"/>
          </p:cNvPicPr>
          <p:nvPr/>
        </p:nvPicPr>
        <p:blipFill>
          <a:blip r:embed="rId3">
            <a:extLst>
              <a:ext uri="{28A0092B-C50C-407E-A947-70E740481C1C}">
                <a14:useLocalDpi val="0"/>
              </a:ext>
            </a:extLst>
          </a:blip>
          <a:stretch>
            <a:fillRect/>
          </a:stretch>
        </p:blipFill>
        <p:spPr>
          <a:xfrm>
            <a:off x="1250882" y="1941356"/>
            <a:ext cx="642902" cy="642902"/>
          </a:xfrm>
          <a:prstGeom prst="rect">
            <a:avLst/>
          </a:prstGeom>
        </p:spPr>
      </p:pic>
      <p:pic>
        <p:nvPicPr>
          <p:cNvPr id="64" name="Picture 63"/>
          <p:cNvPicPr>
            <a:picLocks noChangeAspect="1"/>
          </p:cNvPicPr>
          <p:nvPr/>
        </p:nvPicPr>
        <p:blipFill>
          <a:blip r:embed="rId3">
            <a:extLst>
              <a:ext uri="{28A0092B-C50C-407E-A947-70E740481C1C}">
                <a14:useLocalDpi val="0"/>
              </a:ext>
            </a:extLst>
          </a:blip>
          <a:stretch>
            <a:fillRect/>
          </a:stretch>
        </p:blipFill>
        <p:spPr>
          <a:xfrm>
            <a:off x="1250882" y="3720558"/>
            <a:ext cx="642902" cy="642902"/>
          </a:xfrm>
          <a:prstGeom prst="rect">
            <a:avLst/>
          </a:prstGeom>
        </p:spPr>
      </p:pic>
      <p:pic>
        <p:nvPicPr>
          <p:cNvPr id="65" name="Picture 64"/>
          <p:cNvPicPr>
            <a:picLocks noChangeAspect="1"/>
          </p:cNvPicPr>
          <p:nvPr/>
        </p:nvPicPr>
        <p:blipFill>
          <a:blip r:embed="rId3">
            <a:extLst>
              <a:ext uri="{28A0092B-C50C-407E-A947-70E740481C1C}">
                <a14:useLocalDpi val="0"/>
              </a:ext>
            </a:extLst>
          </a:blip>
          <a:stretch>
            <a:fillRect/>
          </a:stretch>
        </p:blipFill>
        <p:spPr>
          <a:xfrm>
            <a:off x="1250882" y="5593994"/>
            <a:ext cx="642902" cy="642902"/>
          </a:xfrm>
          <a:prstGeom prst="rect">
            <a:avLst/>
          </a:prstGeom>
        </p:spPr>
      </p:pic>
      <p:sp>
        <p:nvSpPr>
          <p:cNvPr id="66" name="矩形 6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矩形 6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8" name="文本框 67"/>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69" name="文本框 68"/>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70767990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0"/>
                                        </p:tgtEl>
                                        <p:attrNameLst>
                                          <p:attrName>style.visibility</p:attrName>
                                        </p:attrNameLst>
                                      </p:cBhvr>
                                      <p:to>
                                        <p:strVal val="visible"/>
                                      </p:to>
                                    </p:set>
                                    <p:animEffect filter="wipe(down)"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3"/>
                                        </p:tgtEl>
                                        <p:attrNameLst>
                                          <p:attrName>style.visibility</p:attrName>
                                        </p:attrNameLst>
                                      </p:cBhvr>
                                      <p:to>
                                        <p:strVal val="visible"/>
                                      </p:to>
                                    </p:set>
                                    <p:animEffect filter="wipe(down)"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9"/>
                                        </p:tgtEl>
                                        <p:attrNameLst>
                                          <p:attrName>style.visibility</p:attrName>
                                        </p:attrNameLst>
                                      </p:cBhvr>
                                      <p:to>
                                        <p:strVal val="visible"/>
                                      </p:to>
                                    </p:set>
                                    <p:animEffect filter="wipe(down)" transition="in">
                                      <p:cBhvr>
                                        <p:cTn dur="500" id="19"/>
                                        <p:tgtEl>
                                          <p:spTgt spid="19"/>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6"/>
                                        </p:tgtEl>
                                        <p:attrNameLst>
                                          <p:attrName>style.visibility</p:attrName>
                                        </p:attrNameLst>
                                      </p:cBhvr>
                                      <p:to>
                                        <p:strVal val="visible"/>
                                      </p:to>
                                    </p:set>
                                    <p:animEffect filter="wipe(down)" transition="in">
                                      <p:cBhvr>
                                        <p:cTn dur="500" id="23"/>
                                        <p:tgtEl>
                                          <p:spTgt spid="16"/>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2"/>
                                        </p:tgtEl>
                                        <p:attrNameLst>
                                          <p:attrName>style.visibility</p:attrName>
                                        </p:attrNameLst>
                                      </p:cBhvr>
                                      <p:to>
                                        <p:strVal val="visible"/>
                                      </p:to>
                                    </p:set>
                                    <p:animEffect filter="wipe(down)" transition="in">
                                      <p:cBhvr>
                                        <p:cTn dur="500" id="27"/>
                                        <p:tgtEl>
                                          <p:spTgt spid="22"/>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17"/>
                                        </p:tgtEl>
                                        <p:attrNameLst>
                                          <p:attrName>style.visibility</p:attrName>
                                        </p:attrNameLst>
                                      </p:cBhvr>
                                      <p:to>
                                        <p:strVal val="visible"/>
                                      </p:to>
                                    </p:set>
                                    <p:animEffect filter="wipe(down)" transition="in">
                                      <p:cBhvr>
                                        <p:cTn dur="500" id="31"/>
                                        <p:tgtEl>
                                          <p:spTgt spid="17"/>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23"/>
                                        </p:tgtEl>
                                        <p:attrNameLst>
                                          <p:attrName>style.visibility</p:attrName>
                                        </p:attrNameLst>
                                      </p:cBhvr>
                                      <p:to>
                                        <p:strVal val="visible"/>
                                      </p:to>
                                    </p:set>
                                    <p:animEffect filter="wipe(down)" transition="in">
                                      <p:cBhvr>
                                        <p:cTn dur="500" id="35"/>
                                        <p:tgtEl>
                                          <p:spTgt spid="23"/>
                                        </p:tgtEl>
                                      </p:cBhvr>
                                    </p:animEffect>
                                  </p:childTnLst>
                                </p:cTn>
                              </p:par>
                            </p:childTnLst>
                          </p:cTn>
                        </p:par>
                        <p:par>
                          <p:cTn fill="hold" id="36" nodeType="afterGroup">
                            <p:stCondLst>
                              <p:cond delay="4000"/>
                            </p:stCondLst>
                            <p:childTnLst>
                              <p:par>
                                <p:cTn fill="hold" grpId="0" id="37" nodeType="afterEffect" presetClass="entr" presetID="22" presetSubtype="4">
                                  <p:stCondLst>
                                    <p:cond delay="0"/>
                                  </p:stCondLst>
                                  <p:childTnLst>
                                    <p:set>
                                      <p:cBhvr>
                                        <p:cTn dur="1" fill="hold" id="38">
                                          <p:stCondLst>
                                            <p:cond delay="0"/>
                                          </p:stCondLst>
                                        </p:cTn>
                                        <p:tgtEl>
                                          <p:spTgt spid="12"/>
                                        </p:tgtEl>
                                        <p:attrNameLst>
                                          <p:attrName>style.visibility</p:attrName>
                                        </p:attrNameLst>
                                      </p:cBhvr>
                                      <p:to>
                                        <p:strVal val="visible"/>
                                      </p:to>
                                    </p:set>
                                    <p:animEffect filter="wipe(down)" transition="in">
                                      <p:cBhvr>
                                        <p:cTn dur="500" id="39"/>
                                        <p:tgtEl>
                                          <p:spTgt spid="12"/>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18"/>
                                        </p:tgtEl>
                                        <p:attrNameLst>
                                          <p:attrName>style.visibility</p:attrName>
                                        </p:attrNameLst>
                                      </p:cBhvr>
                                      <p:to>
                                        <p:strVal val="visible"/>
                                      </p:to>
                                    </p:set>
                                    <p:animEffect filter="wipe(down)" transition="in">
                                      <p:cBhvr>
                                        <p:cTn dur="500" id="43"/>
                                        <p:tgtEl>
                                          <p:spTgt spid="18"/>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15"/>
                                        </p:tgtEl>
                                        <p:attrNameLst>
                                          <p:attrName>style.visibility</p:attrName>
                                        </p:attrNameLst>
                                      </p:cBhvr>
                                      <p:to>
                                        <p:strVal val="visible"/>
                                      </p:to>
                                    </p:set>
                                    <p:animEffect filter="wipe(down)" transition="in">
                                      <p:cBhvr>
                                        <p:cTn dur="500" id="47"/>
                                        <p:tgtEl>
                                          <p:spTgt spid="15"/>
                                        </p:tgtEl>
                                      </p:cBhvr>
                                    </p:animEffect>
                                  </p:childTnLst>
                                </p:cTn>
                              </p:par>
                            </p:childTnLst>
                          </p:cTn>
                        </p:par>
                        <p:par>
                          <p:cTn fill="hold" id="48" nodeType="afterGroup">
                            <p:stCondLst>
                              <p:cond delay="5500"/>
                            </p:stCondLst>
                            <p:childTnLst>
                              <p:par>
                                <p:cTn fill="hold" grpId="0" id="49" nodeType="afterEffect" presetClass="entr" presetID="22" presetSubtype="4">
                                  <p:stCondLst>
                                    <p:cond delay="0"/>
                                  </p:stCondLst>
                                  <p:childTnLst>
                                    <p:set>
                                      <p:cBhvr>
                                        <p:cTn dur="1" fill="hold" id="50">
                                          <p:stCondLst>
                                            <p:cond delay="0"/>
                                          </p:stCondLst>
                                        </p:cTn>
                                        <p:tgtEl>
                                          <p:spTgt spid="21"/>
                                        </p:tgtEl>
                                        <p:attrNameLst>
                                          <p:attrName>style.visibility</p:attrName>
                                        </p:attrNameLst>
                                      </p:cBhvr>
                                      <p:to>
                                        <p:strVal val="visible"/>
                                      </p:to>
                                    </p:set>
                                    <p:animEffect filter="wipe(down)" transition="in">
                                      <p:cBhvr>
                                        <p:cTn dur="500" id="51"/>
                                        <p:tgtEl>
                                          <p:spTgt spid="21"/>
                                        </p:tgtEl>
                                      </p:cBhvr>
                                    </p:animEffect>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24"/>
                                        </p:tgtEl>
                                        <p:attrNameLst>
                                          <p:attrName>style.visibility</p:attrName>
                                        </p:attrNameLst>
                                      </p:cBhvr>
                                      <p:to>
                                        <p:strVal val="visible"/>
                                      </p:to>
                                    </p:set>
                                    <p:animEffect filter="wipe(down)" transition="in">
                                      <p:cBhvr>
                                        <p:cTn dur="500" id="55"/>
                                        <p:tgtEl>
                                          <p:spTgt spid="24"/>
                                        </p:tgtEl>
                                      </p:cBhvr>
                                    </p:animEffect>
                                  </p:childTnLst>
                                </p:cTn>
                              </p:par>
                            </p:childTnLst>
                          </p:cTn>
                        </p:par>
                        <p:par>
                          <p:cTn fill="hold" id="56" nodeType="afterGroup">
                            <p:stCondLst>
                              <p:cond delay="6500"/>
                            </p:stCondLst>
                            <p:childTnLst>
                              <p:par>
                                <p:cTn fill="hold" grpId="0" id="57" nodeType="afterEffect" presetClass="entr" presetID="22" presetSubtype="4">
                                  <p:stCondLst>
                                    <p:cond delay="0"/>
                                  </p:stCondLst>
                                  <p:childTnLst>
                                    <p:set>
                                      <p:cBhvr>
                                        <p:cTn dur="1" fill="hold" id="58">
                                          <p:stCondLst>
                                            <p:cond delay="0"/>
                                          </p:stCondLst>
                                        </p:cTn>
                                        <p:tgtEl>
                                          <p:spTgt spid="26"/>
                                        </p:tgtEl>
                                        <p:attrNameLst>
                                          <p:attrName>style.visibility</p:attrName>
                                        </p:attrNameLst>
                                      </p:cBhvr>
                                      <p:to>
                                        <p:strVal val="visible"/>
                                      </p:to>
                                    </p:set>
                                    <p:animEffect filter="wipe(down)" transition="in">
                                      <p:cBhvr>
                                        <p:cTn dur="500" id="59"/>
                                        <p:tgtEl>
                                          <p:spTgt spid="26"/>
                                        </p:tgtEl>
                                      </p:cBhvr>
                                    </p:animEffect>
                                  </p:childTnLst>
                                </p:cTn>
                              </p:par>
                            </p:childTnLst>
                          </p:cTn>
                        </p:par>
                        <p:par>
                          <p:cTn fill="hold" id="60" nodeType="afterGroup">
                            <p:stCondLst>
                              <p:cond delay="7000"/>
                            </p:stCondLst>
                            <p:childTnLst>
                              <p:par>
                                <p:cTn fill="hold" grpId="0" id="61" nodeType="afterEffect" presetClass="entr" presetID="22" presetSubtype="4">
                                  <p:stCondLst>
                                    <p:cond delay="0"/>
                                  </p:stCondLst>
                                  <p:childTnLst>
                                    <p:set>
                                      <p:cBhvr>
                                        <p:cTn dur="1" fill="hold" id="62">
                                          <p:stCondLst>
                                            <p:cond delay="0"/>
                                          </p:stCondLst>
                                        </p:cTn>
                                        <p:tgtEl>
                                          <p:spTgt spid="27"/>
                                        </p:tgtEl>
                                        <p:attrNameLst>
                                          <p:attrName>style.visibility</p:attrName>
                                        </p:attrNameLst>
                                      </p:cBhvr>
                                      <p:to>
                                        <p:strVal val="visible"/>
                                      </p:to>
                                    </p:set>
                                    <p:animEffect filter="wipe(down)" transition="in">
                                      <p:cBhvr>
                                        <p:cTn dur="500" id="63"/>
                                        <p:tgtEl>
                                          <p:spTgt spid="27"/>
                                        </p:tgtEl>
                                      </p:cBhvr>
                                    </p:animEffect>
                                  </p:childTnLst>
                                </p:cTn>
                              </p:par>
                            </p:childTnLst>
                          </p:cTn>
                        </p:par>
                        <p:par>
                          <p:cTn fill="hold" id="64" nodeType="afterGroup">
                            <p:stCondLst>
                              <p:cond delay="7500"/>
                            </p:stCondLst>
                            <p:childTnLst>
                              <p:par>
                                <p:cTn fill="hold" grpId="0" id="65" nodeType="afterEffect" presetClass="entr" presetID="22" presetSubtype="4">
                                  <p:stCondLst>
                                    <p:cond delay="0"/>
                                  </p:stCondLst>
                                  <p:childTnLst>
                                    <p:set>
                                      <p:cBhvr>
                                        <p:cTn dur="1" fill="hold" id="66">
                                          <p:stCondLst>
                                            <p:cond delay="0"/>
                                          </p:stCondLst>
                                        </p:cTn>
                                        <p:tgtEl>
                                          <p:spTgt spid="25"/>
                                        </p:tgtEl>
                                        <p:attrNameLst>
                                          <p:attrName>style.visibility</p:attrName>
                                        </p:attrNameLst>
                                      </p:cBhvr>
                                      <p:to>
                                        <p:strVal val="visible"/>
                                      </p:to>
                                    </p:set>
                                    <p:animEffect filter="wipe(down)" transition="in">
                                      <p:cBhvr>
                                        <p:cTn dur="500" id="67"/>
                                        <p:tgtEl>
                                          <p:spTgt spid="25"/>
                                        </p:tgtEl>
                                      </p:cBhvr>
                                    </p:animEffect>
                                  </p:childTnLst>
                                </p:cTn>
                              </p:par>
                            </p:childTnLst>
                          </p:cTn>
                        </p:par>
                        <p:par>
                          <p:cTn fill="hold" id="68" nodeType="afterGroup">
                            <p:stCondLst>
                              <p:cond delay="8000"/>
                            </p:stCondLst>
                            <p:childTnLst>
                              <p:par>
                                <p:cTn fill="hold" grpId="0" id="69" nodeType="afterEffect" presetClass="entr" presetID="22" presetSubtype="4">
                                  <p:stCondLst>
                                    <p:cond delay="0"/>
                                  </p:stCondLst>
                                  <p:childTnLst>
                                    <p:set>
                                      <p:cBhvr>
                                        <p:cTn dur="1" fill="hold" id="70">
                                          <p:stCondLst>
                                            <p:cond delay="0"/>
                                          </p:stCondLst>
                                        </p:cTn>
                                        <p:tgtEl>
                                          <p:spTgt spid="44"/>
                                        </p:tgtEl>
                                        <p:attrNameLst>
                                          <p:attrName>style.visibility</p:attrName>
                                        </p:attrNameLst>
                                      </p:cBhvr>
                                      <p:to>
                                        <p:strVal val="visible"/>
                                      </p:to>
                                    </p:set>
                                    <p:animEffect filter="wipe(down)" transition="in">
                                      <p:cBhvr>
                                        <p:cTn dur="500" id="71"/>
                                        <p:tgtEl>
                                          <p:spTgt spid="44"/>
                                        </p:tgtEl>
                                      </p:cBhvr>
                                    </p:animEffect>
                                  </p:childTnLst>
                                </p:cTn>
                              </p:par>
                            </p:childTnLst>
                          </p:cTn>
                        </p:par>
                        <p:par>
                          <p:cTn fill="hold" id="72" nodeType="afterGroup">
                            <p:stCondLst>
                              <p:cond delay="8500"/>
                            </p:stCondLst>
                            <p:childTnLst>
                              <p:par>
                                <p:cTn fill="hold" grpId="0" id="73" nodeType="afterEffect" presetClass="entr" presetID="22" presetSubtype="4">
                                  <p:stCondLst>
                                    <p:cond delay="0"/>
                                  </p:stCondLst>
                                  <p:childTnLst>
                                    <p:set>
                                      <p:cBhvr>
                                        <p:cTn dur="1" fill="hold" id="74">
                                          <p:stCondLst>
                                            <p:cond delay="0"/>
                                          </p:stCondLst>
                                        </p:cTn>
                                        <p:tgtEl>
                                          <p:spTgt spid="42"/>
                                        </p:tgtEl>
                                        <p:attrNameLst>
                                          <p:attrName>style.visibility</p:attrName>
                                        </p:attrNameLst>
                                      </p:cBhvr>
                                      <p:to>
                                        <p:strVal val="visible"/>
                                      </p:to>
                                    </p:set>
                                    <p:animEffect filter="wipe(down)" transition="in">
                                      <p:cBhvr>
                                        <p:cTn dur="500" id="75"/>
                                        <p:tgtEl>
                                          <p:spTgt spid="42"/>
                                        </p:tgtEl>
                                      </p:cBhvr>
                                    </p:animEffect>
                                  </p:childTnLst>
                                </p:cTn>
                              </p:par>
                            </p:childTnLst>
                          </p:cTn>
                        </p:par>
                        <p:par>
                          <p:cTn fill="hold" id="76" nodeType="afterGroup">
                            <p:stCondLst>
                              <p:cond delay="9000"/>
                            </p:stCondLst>
                            <p:childTnLst>
                              <p:par>
                                <p:cTn fill="hold" grpId="0" id="77" nodeType="afterEffect" presetClass="entr" presetID="22" presetSubtype="4">
                                  <p:stCondLst>
                                    <p:cond delay="0"/>
                                  </p:stCondLst>
                                  <p:childTnLst>
                                    <p:set>
                                      <p:cBhvr>
                                        <p:cTn dur="1" fill="hold" id="78">
                                          <p:stCondLst>
                                            <p:cond delay="0"/>
                                          </p:stCondLst>
                                        </p:cTn>
                                        <p:tgtEl>
                                          <p:spTgt spid="43"/>
                                        </p:tgtEl>
                                        <p:attrNameLst>
                                          <p:attrName>style.visibility</p:attrName>
                                        </p:attrNameLst>
                                      </p:cBhvr>
                                      <p:to>
                                        <p:strVal val="visible"/>
                                      </p:to>
                                    </p:set>
                                    <p:animEffect filter="wipe(down)" transition="in">
                                      <p:cBhvr>
                                        <p:cTn dur="500" id="79"/>
                                        <p:tgtEl>
                                          <p:spTgt spid="43"/>
                                        </p:tgtEl>
                                      </p:cBhvr>
                                    </p:animEffect>
                                  </p:childTnLst>
                                </p:cTn>
                              </p:par>
                            </p:childTnLst>
                          </p:cTn>
                        </p:par>
                        <p:par>
                          <p:cTn fill="hold" id="80" nodeType="afterGroup">
                            <p:stCondLst>
                              <p:cond delay="9500"/>
                            </p:stCondLst>
                            <p:childTnLst>
                              <p:par>
                                <p:cTn fill="hold" grpId="0" id="81" nodeType="afterEffect" presetClass="entr" presetID="22" presetSubtype="4">
                                  <p:stCondLst>
                                    <p:cond delay="0"/>
                                  </p:stCondLst>
                                  <p:childTnLst>
                                    <p:set>
                                      <p:cBhvr>
                                        <p:cTn dur="1" fill="hold" id="82">
                                          <p:stCondLst>
                                            <p:cond delay="0"/>
                                          </p:stCondLst>
                                        </p:cTn>
                                        <p:tgtEl>
                                          <p:spTgt spid="41"/>
                                        </p:tgtEl>
                                        <p:attrNameLst>
                                          <p:attrName>style.visibility</p:attrName>
                                        </p:attrNameLst>
                                      </p:cBhvr>
                                      <p:to>
                                        <p:strVal val="visible"/>
                                      </p:to>
                                    </p:set>
                                    <p:animEffect filter="wipe(down)" transition="in">
                                      <p:cBhvr>
                                        <p:cTn dur="500" id="83"/>
                                        <p:tgtEl>
                                          <p:spTgt spid="41"/>
                                        </p:tgtEl>
                                      </p:cBhvr>
                                    </p:animEffect>
                                  </p:childTnLst>
                                </p:cTn>
                              </p:par>
                            </p:childTnLst>
                          </p:cTn>
                        </p:par>
                        <p:par>
                          <p:cTn fill="hold" id="84" nodeType="afterGroup">
                            <p:stCondLst>
                              <p:cond delay="10000"/>
                            </p:stCondLst>
                            <p:childTnLst>
                              <p:par>
                                <p:cTn fill="hold" grpId="0" id="85" nodeType="afterEffect" presetClass="entr" presetID="22" presetSubtype="4">
                                  <p:stCondLst>
                                    <p:cond delay="0"/>
                                  </p:stCondLst>
                                  <p:childTnLst>
                                    <p:set>
                                      <p:cBhvr>
                                        <p:cTn dur="1" fill="hold" id="86">
                                          <p:stCondLst>
                                            <p:cond delay="0"/>
                                          </p:stCondLst>
                                        </p:cTn>
                                        <p:tgtEl>
                                          <p:spTgt spid="38"/>
                                        </p:tgtEl>
                                        <p:attrNameLst>
                                          <p:attrName>style.visibility</p:attrName>
                                        </p:attrNameLst>
                                      </p:cBhvr>
                                      <p:to>
                                        <p:strVal val="visible"/>
                                      </p:to>
                                    </p:set>
                                    <p:animEffect filter="wipe(down)" transition="in">
                                      <p:cBhvr>
                                        <p:cTn dur="500" id="87"/>
                                        <p:tgtEl>
                                          <p:spTgt spid="38"/>
                                        </p:tgtEl>
                                      </p:cBhvr>
                                    </p:animEffect>
                                  </p:childTnLst>
                                </p:cTn>
                              </p:par>
                            </p:childTnLst>
                          </p:cTn>
                        </p:par>
                        <p:par>
                          <p:cTn fill="hold" id="88" nodeType="afterGroup">
                            <p:stCondLst>
                              <p:cond delay="10500"/>
                            </p:stCondLst>
                            <p:childTnLst>
                              <p:par>
                                <p:cTn fill="hold" grpId="0" id="89" nodeType="afterEffect" presetClass="entr" presetID="22" presetSubtype="4">
                                  <p:stCondLst>
                                    <p:cond delay="0"/>
                                  </p:stCondLst>
                                  <p:childTnLst>
                                    <p:set>
                                      <p:cBhvr>
                                        <p:cTn dur="1" fill="hold" id="90">
                                          <p:stCondLst>
                                            <p:cond delay="0"/>
                                          </p:stCondLst>
                                        </p:cTn>
                                        <p:tgtEl>
                                          <p:spTgt spid="35"/>
                                        </p:tgtEl>
                                        <p:attrNameLst>
                                          <p:attrName>style.visibility</p:attrName>
                                        </p:attrNameLst>
                                      </p:cBhvr>
                                      <p:to>
                                        <p:strVal val="visible"/>
                                      </p:to>
                                    </p:set>
                                    <p:animEffect filter="wipe(down)" transition="in">
                                      <p:cBhvr>
                                        <p:cTn dur="500" id="91"/>
                                        <p:tgtEl>
                                          <p:spTgt spid="35"/>
                                        </p:tgtEl>
                                      </p:cBhvr>
                                    </p:animEffect>
                                  </p:childTnLst>
                                </p:cTn>
                              </p:par>
                            </p:childTnLst>
                          </p:cTn>
                        </p:par>
                        <p:par>
                          <p:cTn fill="hold" id="92" nodeType="afterGroup">
                            <p:stCondLst>
                              <p:cond delay="11000"/>
                            </p:stCondLst>
                            <p:childTnLst>
                              <p:par>
                                <p:cTn fill="hold" grpId="0" id="93" nodeType="afterEffect" presetClass="entr" presetID="22" presetSubtype="4">
                                  <p:stCondLst>
                                    <p:cond delay="0"/>
                                  </p:stCondLst>
                                  <p:childTnLst>
                                    <p:set>
                                      <p:cBhvr>
                                        <p:cTn dur="1" fill="hold" id="94">
                                          <p:stCondLst>
                                            <p:cond delay="0"/>
                                          </p:stCondLst>
                                        </p:cTn>
                                        <p:tgtEl>
                                          <p:spTgt spid="32"/>
                                        </p:tgtEl>
                                        <p:attrNameLst>
                                          <p:attrName>style.visibility</p:attrName>
                                        </p:attrNameLst>
                                      </p:cBhvr>
                                      <p:to>
                                        <p:strVal val="visible"/>
                                      </p:to>
                                    </p:set>
                                    <p:animEffect filter="wipe(down)" transition="in">
                                      <p:cBhvr>
                                        <p:cTn dur="500" id="95"/>
                                        <p:tgtEl>
                                          <p:spTgt spid="32"/>
                                        </p:tgtEl>
                                      </p:cBhvr>
                                    </p:animEffect>
                                  </p:childTnLst>
                                </p:cTn>
                              </p:par>
                            </p:childTnLst>
                          </p:cTn>
                        </p:par>
                        <p:par>
                          <p:cTn fill="hold" id="96" nodeType="afterGroup">
                            <p:stCondLst>
                              <p:cond delay="11500"/>
                            </p:stCondLst>
                            <p:childTnLst>
                              <p:par>
                                <p:cTn fill="hold" grpId="0" id="97" nodeType="afterEffect" presetClass="entr" presetID="22" presetSubtype="4">
                                  <p:stCondLst>
                                    <p:cond delay="0"/>
                                  </p:stCondLst>
                                  <p:childTnLst>
                                    <p:set>
                                      <p:cBhvr>
                                        <p:cTn dur="1" fill="hold" id="98">
                                          <p:stCondLst>
                                            <p:cond delay="0"/>
                                          </p:stCondLst>
                                        </p:cTn>
                                        <p:tgtEl>
                                          <p:spTgt spid="29"/>
                                        </p:tgtEl>
                                        <p:attrNameLst>
                                          <p:attrName>style.visibility</p:attrName>
                                        </p:attrNameLst>
                                      </p:cBhvr>
                                      <p:to>
                                        <p:strVal val="visible"/>
                                      </p:to>
                                    </p:set>
                                    <p:animEffect filter="wipe(down)" transition="in">
                                      <p:cBhvr>
                                        <p:cTn dur="500" id="99"/>
                                        <p:tgtEl>
                                          <p:spTgt spid="29"/>
                                        </p:tgtEl>
                                      </p:cBhvr>
                                    </p:animEffect>
                                  </p:childTnLst>
                                </p:cTn>
                              </p:par>
                            </p:childTnLst>
                          </p:cTn>
                        </p:par>
                        <p:par>
                          <p:cTn fill="hold" id="100" nodeType="afterGroup">
                            <p:stCondLst>
                              <p:cond delay="12000"/>
                            </p:stCondLst>
                            <p:childTnLst>
                              <p:par>
                                <p:cTn fill="hold" grpId="0" id="101" nodeType="afterEffect" presetClass="entr" presetID="22" presetSubtype="4">
                                  <p:stCondLst>
                                    <p:cond delay="0"/>
                                  </p:stCondLst>
                                  <p:childTnLst>
                                    <p:set>
                                      <p:cBhvr>
                                        <p:cTn dur="1" fill="hold" id="102">
                                          <p:stCondLst>
                                            <p:cond delay="0"/>
                                          </p:stCondLst>
                                        </p:cTn>
                                        <p:tgtEl>
                                          <p:spTgt spid="40"/>
                                        </p:tgtEl>
                                        <p:attrNameLst>
                                          <p:attrName>style.visibility</p:attrName>
                                        </p:attrNameLst>
                                      </p:cBhvr>
                                      <p:to>
                                        <p:strVal val="visible"/>
                                      </p:to>
                                    </p:set>
                                    <p:animEffect filter="wipe(down)" transition="in">
                                      <p:cBhvr>
                                        <p:cTn dur="500" id="103"/>
                                        <p:tgtEl>
                                          <p:spTgt spid="40"/>
                                        </p:tgtEl>
                                      </p:cBhvr>
                                    </p:animEffect>
                                  </p:childTnLst>
                                </p:cTn>
                              </p:par>
                            </p:childTnLst>
                          </p:cTn>
                        </p:par>
                        <p:par>
                          <p:cTn fill="hold" id="104" nodeType="afterGroup">
                            <p:stCondLst>
                              <p:cond delay="12500"/>
                            </p:stCondLst>
                            <p:childTnLst>
                              <p:par>
                                <p:cTn fill="hold" grpId="0" id="105" nodeType="afterEffect" presetClass="entr" presetID="22" presetSubtype="4">
                                  <p:stCondLst>
                                    <p:cond delay="0"/>
                                  </p:stCondLst>
                                  <p:childTnLst>
                                    <p:set>
                                      <p:cBhvr>
                                        <p:cTn dur="1" fill="hold" id="106">
                                          <p:stCondLst>
                                            <p:cond delay="0"/>
                                          </p:stCondLst>
                                        </p:cTn>
                                        <p:tgtEl>
                                          <p:spTgt spid="34"/>
                                        </p:tgtEl>
                                        <p:attrNameLst>
                                          <p:attrName>style.visibility</p:attrName>
                                        </p:attrNameLst>
                                      </p:cBhvr>
                                      <p:to>
                                        <p:strVal val="visible"/>
                                      </p:to>
                                    </p:set>
                                    <p:animEffect filter="wipe(down)" transition="in">
                                      <p:cBhvr>
                                        <p:cTn dur="500" id="107"/>
                                        <p:tgtEl>
                                          <p:spTgt spid="34"/>
                                        </p:tgtEl>
                                      </p:cBhvr>
                                    </p:animEffect>
                                  </p:childTnLst>
                                </p:cTn>
                              </p:par>
                            </p:childTnLst>
                          </p:cTn>
                        </p:par>
                        <p:par>
                          <p:cTn fill="hold" id="108" nodeType="afterGroup">
                            <p:stCondLst>
                              <p:cond delay="13000"/>
                            </p:stCondLst>
                            <p:childTnLst>
                              <p:par>
                                <p:cTn fill="hold" grpId="0" id="109" nodeType="afterEffect" presetClass="entr" presetID="22" presetSubtype="4">
                                  <p:stCondLst>
                                    <p:cond delay="0"/>
                                  </p:stCondLst>
                                  <p:childTnLst>
                                    <p:set>
                                      <p:cBhvr>
                                        <p:cTn dur="1" fill="hold" id="110">
                                          <p:stCondLst>
                                            <p:cond delay="0"/>
                                          </p:stCondLst>
                                        </p:cTn>
                                        <p:tgtEl>
                                          <p:spTgt spid="39"/>
                                        </p:tgtEl>
                                        <p:attrNameLst>
                                          <p:attrName>style.visibility</p:attrName>
                                        </p:attrNameLst>
                                      </p:cBhvr>
                                      <p:to>
                                        <p:strVal val="visible"/>
                                      </p:to>
                                    </p:set>
                                    <p:animEffect filter="wipe(down)" transition="in">
                                      <p:cBhvr>
                                        <p:cTn dur="500" id="111"/>
                                        <p:tgtEl>
                                          <p:spTgt spid="39"/>
                                        </p:tgtEl>
                                      </p:cBhvr>
                                    </p:animEffect>
                                  </p:childTnLst>
                                </p:cTn>
                              </p:par>
                            </p:childTnLst>
                          </p:cTn>
                        </p:par>
                        <p:par>
                          <p:cTn fill="hold" id="112" nodeType="afterGroup">
                            <p:stCondLst>
                              <p:cond delay="13500"/>
                            </p:stCondLst>
                            <p:childTnLst>
                              <p:par>
                                <p:cTn fill="hold" grpId="0" id="113" nodeType="afterEffect" presetClass="entr" presetID="22" presetSubtype="4">
                                  <p:stCondLst>
                                    <p:cond delay="0"/>
                                  </p:stCondLst>
                                  <p:childTnLst>
                                    <p:set>
                                      <p:cBhvr>
                                        <p:cTn dur="1" fill="hold" id="114">
                                          <p:stCondLst>
                                            <p:cond delay="0"/>
                                          </p:stCondLst>
                                        </p:cTn>
                                        <p:tgtEl>
                                          <p:spTgt spid="36"/>
                                        </p:tgtEl>
                                        <p:attrNameLst>
                                          <p:attrName>style.visibility</p:attrName>
                                        </p:attrNameLst>
                                      </p:cBhvr>
                                      <p:to>
                                        <p:strVal val="visible"/>
                                      </p:to>
                                    </p:set>
                                    <p:animEffect filter="wipe(down)" transition="in">
                                      <p:cBhvr>
                                        <p:cTn dur="500" id="115"/>
                                        <p:tgtEl>
                                          <p:spTgt spid="36"/>
                                        </p:tgtEl>
                                      </p:cBhvr>
                                    </p:animEffect>
                                  </p:childTnLst>
                                </p:cTn>
                              </p:par>
                            </p:childTnLst>
                          </p:cTn>
                        </p:par>
                        <p:par>
                          <p:cTn fill="hold" id="116" nodeType="afterGroup">
                            <p:stCondLst>
                              <p:cond delay="14000"/>
                            </p:stCondLst>
                            <p:childTnLst>
                              <p:par>
                                <p:cTn fill="hold" grpId="0" id="117" nodeType="afterEffect" presetClass="entr" presetID="22" presetSubtype="4">
                                  <p:stCondLst>
                                    <p:cond delay="0"/>
                                  </p:stCondLst>
                                  <p:childTnLst>
                                    <p:set>
                                      <p:cBhvr>
                                        <p:cTn dur="1" fill="hold" id="118">
                                          <p:stCondLst>
                                            <p:cond delay="0"/>
                                          </p:stCondLst>
                                        </p:cTn>
                                        <p:tgtEl>
                                          <p:spTgt spid="33"/>
                                        </p:tgtEl>
                                        <p:attrNameLst>
                                          <p:attrName>style.visibility</p:attrName>
                                        </p:attrNameLst>
                                      </p:cBhvr>
                                      <p:to>
                                        <p:strVal val="visible"/>
                                      </p:to>
                                    </p:set>
                                    <p:animEffect filter="wipe(down)" transition="in">
                                      <p:cBhvr>
                                        <p:cTn dur="500" id="119"/>
                                        <p:tgtEl>
                                          <p:spTgt spid="33"/>
                                        </p:tgtEl>
                                      </p:cBhvr>
                                    </p:animEffect>
                                  </p:childTnLst>
                                </p:cTn>
                              </p:par>
                            </p:childTnLst>
                          </p:cTn>
                        </p:par>
                        <p:par>
                          <p:cTn fill="hold" id="120" nodeType="afterGroup">
                            <p:stCondLst>
                              <p:cond delay="14500"/>
                            </p:stCondLst>
                            <p:childTnLst>
                              <p:par>
                                <p:cTn fill="hold" grpId="0" id="121" nodeType="afterEffect" presetClass="entr" presetID="22" presetSubtype="4">
                                  <p:stCondLst>
                                    <p:cond delay="0"/>
                                  </p:stCondLst>
                                  <p:childTnLst>
                                    <p:set>
                                      <p:cBhvr>
                                        <p:cTn dur="1" fill="hold" id="122">
                                          <p:stCondLst>
                                            <p:cond delay="0"/>
                                          </p:stCondLst>
                                        </p:cTn>
                                        <p:tgtEl>
                                          <p:spTgt spid="37"/>
                                        </p:tgtEl>
                                        <p:attrNameLst>
                                          <p:attrName>style.visibility</p:attrName>
                                        </p:attrNameLst>
                                      </p:cBhvr>
                                      <p:to>
                                        <p:strVal val="visible"/>
                                      </p:to>
                                    </p:set>
                                    <p:animEffect filter="wipe(down)" transition="in">
                                      <p:cBhvr>
                                        <p:cTn dur="500" id="123"/>
                                        <p:tgtEl>
                                          <p:spTgt spid="37"/>
                                        </p:tgtEl>
                                      </p:cBhvr>
                                    </p:animEffect>
                                  </p:childTnLst>
                                </p:cTn>
                              </p:par>
                            </p:childTnLst>
                          </p:cTn>
                        </p:par>
                        <p:par>
                          <p:cTn fill="hold" id="124" nodeType="afterGroup">
                            <p:stCondLst>
                              <p:cond delay="15000"/>
                            </p:stCondLst>
                            <p:childTnLst>
                              <p:par>
                                <p:cTn fill="hold" grpId="0" id="125" nodeType="afterEffect" presetClass="entr" presetID="22" presetSubtype="4">
                                  <p:stCondLst>
                                    <p:cond delay="0"/>
                                  </p:stCondLst>
                                  <p:childTnLst>
                                    <p:set>
                                      <p:cBhvr>
                                        <p:cTn dur="1" fill="hold" id="126">
                                          <p:stCondLst>
                                            <p:cond delay="0"/>
                                          </p:stCondLst>
                                        </p:cTn>
                                        <p:tgtEl>
                                          <p:spTgt spid="30"/>
                                        </p:tgtEl>
                                        <p:attrNameLst>
                                          <p:attrName>style.visibility</p:attrName>
                                        </p:attrNameLst>
                                      </p:cBhvr>
                                      <p:to>
                                        <p:strVal val="visible"/>
                                      </p:to>
                                    </p:set>
                                    <p:animEffect filter="wipe(down)" transition="in">
                                      <p:cBhvr>
                                        <p:cTn dur="500" id="127"/>
                                        <p:tgtEl>
                                          <p:spTgt spid="30"/>
                                        </p:tgtEl>
                                      </p:cBhvr>
                                    </p:animEffect>
                                  </p:childTnLst>
                                </p:cTn>
                              </p:par>
                            </p:childTnLst>
                          </p:cTn>
                        </p:par>
                        <p:par>
                          <p:cTn fill="hold" id="128" nodeType="afterGroup">
                            <p:stCondLst>
                              <p:cond delay="15500"/>
                            </p:stCondLst>
                            <p:childTnLst>
                              <p:par>
                                <p:cTn fill="hold" grpId="0" id="129" nodeType="afterEffect" presetClass="entr" presetID="22" presetSubtype="4">
                                  <p:stCondLst>
                                    <p:cond delay="0"/>
                                  </p:stCondLst>
                                  <p:childTnLst>
                                    <p:set>
                                      <p:cBhvr>
                                        <p:cTn dur="1" fill="hold" id="130">
                                          <p:stCondLst>
                                            <p:cond delay="0"/>
                                          </p:stCondLst>
                                        </p:cTn>
                                        <p:tgtEl>
                                          <p:spTgt spid="31"/>
                                        </p:tgtEl>
                                        <p:attrNameLst>
                                          <p:attrName>style.visibility</p:attrName>
                                        </p:attrNameLst>
                                      </p:cBhvr>
                                      <p:to>
                                        <p:strVal val="visible"/>
                                      </p:to>
                                    </p:set>
                                    <p:animEffect filter="wipe(down)" transition="in">
                                      <p:cBhvr>
                                        <p:cTn dur="500" id="131"/>
                                        <p:tgtEl>
                                          <p:spTgt spid="31"/>
                                        </p:tgtEl>
                                      </p:cBhvr>
                                    </p:animEffect>
                                  </p:childTnLst>
                                </p:cTn>
                              </p:par>
                            </p:childTnLst>
                          </p:cTn>
                        </p:par>
                        <p:par>
                          <p:cTn fill="hold" id="132" nodeType="afterGroup">
                            <p:stCondLst>
                              <p:cond delay="16000"/>
                            </p:stCondLst>
                            <p:childTnLst>
                              <p:par>
                                <p:cTn fill="hold" grpId="0" id="133" nodeType="afterEffect" presetClass="entr" presetID="22" presetSubtype="4">
                                  <p:stCondLst>
                                    <p:cond delay="0"/>
                                  </p:stCondLst>
                                  <p:childTnLst>
                                    <p:set>
                                      <p:cBhvr>
                                        <p:cTn dur="1" fill="hold" id="134">
                                          <p:stCondLst>
                                            <p:cond delay="0"/>
                                          </p:stCondLst>
                                        </p:cTn>
                                        <p:tgtEl>
                                          <p:spTgt spid="48"/>
                                        </p:tgtEl>
                                        <p:attrNameLst>
                                          <p:attrName>style.visibility</p:attrName>
                                        </p:attrNameLst>
                                      </p:cBhvr>
                                      <p:to>
                                        <p:strVal val="visible"/>
                                      </p:to>
                                    </p:set>
                                    <p:animEffect filter="wipe(down)" transition="in">
                                      <p:cBhvr>
                                        <p:cTn dur="500" id="135"/>
                                        <p:tgtEl>
                                          <p:spTgt spid="48"/>
                                        </p:tgtEl>
                                      </p:cBhvr>
                                    </p:animEffect>
                                  </p:childTnLst>
                                </p:cTn>
                              </p:par>
                            </p:childTnLst>
                          </p:cTn>
                        </p:par>
                        <p:par>
                          <p:cTn fill="hold" id="136" nodeType="afterGroup">
                            <p:stCondLst>
                              <p:cond delay="16500"/>
                            </p:stCondLst>
                            <p:childTnLst>
                              <p:par>
                                <p:cTn fill="hold" grpId="0" id="137" nodeType="afterEffect" presetClass="entr" presetID="22" presetSubtype="4">
                                  <p:stCondLst>
                                    <p:cond delay="0"/>
                                  </p:stCondLst>
                                  <p:childTnLst>
                                    <p:set>
                                      <p:cBhvr>
                                        <p:cTn dur="1" fill="hold" id="138">
                                          <p:stCondLst>
                                            <p:cond delay="0"/>
                                          </p:stCondLst>
                                        </p:cTn>
                                        <p:tgtEl>
                                          <p:spTgt spid="54"/>
                                        </p:tgtEl>
                                        <p:attrNameLst>
                                          <p:attrName>style.visibility</p:attrName>
                                        </p:attrNameLst>
                                      </p:cBhvr>
                                      <p:to>
                                        <p:strVal val="visible"/>
                                      </p:to>
                                    </p:set>
                                    <p:animEffect filter="wipe(down)" transition="in">
                                      <p:cBhvr>
                                        <p:cTn dur="500" id="139"/>
                                        <p:tgtEl>
                                          <p:spTgt spid="54"/>
                                        </p:tgtEl>
                                      </p:cBhvr>
                                    </p:animEffect>
                                  </p:childTnLst>
                                </p:cTn>
                              </p:par>
                            </p:childTnLst>
                          </p:cTn>
                        </p:par>
                        <p:par>
                          <p:cTn fill="hold" id="140" nodeType="afterGroup">
                            <p:stCondLst>
                              <p:cond delay="17000"/>
                            </p:stCondLst>
                            <p:childTnLst>
                              <p:par>
                                <p:cTn fill="hold" grpId="0" id="141" nodeType="afterEffect" presetClass="entr" presetID="22" presetSubtype="4">
                                  <p:stCondLst>
                                    <p:cond delay="0"/>
                                  </p:stCondLst>
                                  <p:childTnLst>
                                    <p:set>
                                      <p:cBhvr>
                                        <p:cTn dur="1" fill="hold" id="142">
                                          <p:stCondLst>
                                            <p:cond delay="0"/>
                                          </p:stCondLst>
                                        </p:cTn>
                                        <p:tgtEl>
                                          <p:spTgt spid="47"/>
                                        </p:tgtEl>
                                        <p:attrNameLst>
                                          <p:attrName>style.visibility</p:attrName>
                                        </p:attrNameLst>
                                      </p:cBhvr>
                                      <p:to>
                                        <p:strVal val="visible"/>
                                      </p:to>
                                    </p:set>
                                    <p:animEffect filter="wipe(down)" transition="in">
                                      <p:cBhvr>
                                        <p:cTn dur="500" id="143"/>
                                        <p:tgtEl>
                                          <p:spTgt spid="47"/>
                                        </p:tgtEl>
                                      </p:cBhvr>
                                    </p:animEffect>
                                  </p:childTnLst>
                                </p:cTn>
                              </p:par>
                            </p:childTnLst>
                          </p:cTn>
                        </p:par>
                        <p:par>
                          <p:cTn fill="hold" id="144" nodeType="afterGroup">
                            <p:stCondLst>
                              <p:cond delay="17500"/>
                            </p:stCondLst>
                            <p:childTnLst>
                              <p:par>
                                <p:cTn fill="hold" grpId="0" id="145" nodeType="afterEffect" presetClass="entr" presetID="22" presetSubtype="4">
                                  <p:stCondLst>
                                    <p:cond delay="0"/>
                                  </p:stCondLst>
                                  <p:childTnLst>
                                    <p:set>
                                      <p:cBhvr>
                                        <p:cTn dur="1" fill="hold" id="146">
                                          <p:stCondLst>
                                            <p:cond delay="0"/>
                                          </p:stCondLst>
                                        </p:cTn>
                                        <p:tgtEl>
                                          <p:spTgt spid="53"/>
                                        </p:tgtEl>
                                        <p:attrNameLst>
                                          <p:attrName>style.visibility</p:attrName>
                                        </p:attrNameLst>
                                      </p:cBhvr>
                                      <p:to>
                                        <p:strVal val="visible"/>
                                      </p:to>
                                    </p:set>
                                    <p:animEffect filter="wipe(down)" transition="in">
                                      <p:cBhvr>
                                        <p:cTn dur="500" id="147"/>
                                        <p:tgtEl>
                                          <p:spTgt spid="53"/>
                                        </p:tgtEl>
                                      </p:cBhvr>
                                    </p:animEffect>
                                  </p:childTnLst>
                                </p:cTn>
                              </p:par>
                            </p:childTnLst>
                          </p:cTn>
                        </p:par>
                        <p:par>
                          <p:cTn fill="hold" id="148" nodeType="afterGroup">
                            <p:stCondLst>
                              <p:cond delay="18000"/>
                            </p:stCondLst>
                            <p:childTnLst>
                              <p:par>
                                <p:cTn fill="hold" grpId="0" id="149" nodeType="afterEffect" presetClass="entr" presetID="22" presetSubtype="4">
                                  <p:stCondLst>
                                    <p:cond delay="0"/>
                                  </p:stCondLst>
                                  <p:childTnLst>
                                    <p:set>
                                      <p:cBhvr>
                                        <p:cTn dur="1" fill="hold" id="150">
                                          <p:stCondLst>
                                            <p:cond delay="0"/>
                                          </p:stCondLst>
                                        </p:cTn>
                                        <p:tgtEl>
                                          <p:spTgt spid="50"/>
                                        </p:tgtEl>
                                        <p:attrNameLst>
                                          <p:attrName>style.visibility</p:attrName>
                                        </p:attrNameLst>
                                      </p:cBhvr>
                                      <p:to>
                                        <p:strVal val="visible"/>
                                      </p:to>
                                    </p:set>
                                    <p:animEffect filter="wipe(down)" transition="in">
                                      <p:cBhvr>
                                        <p:cTn dur="500" id="151"/>
                                        <p:tgtEl>
                                          <p:spTgt spid="50"/>
                                        </p:tgtEl>
                                      </p:cBhvr>
                                    </p:animEffect>
                                  </p:childTnLst>
                                </p:cTn>
                              </p:par>
                            </p:childTnLst>
                          </p:cTn>
                        </p:par>
                        <p:par>
                          <p:cTn fill="hold" id="152" nodeType="afterGroup">
                            <p:stCondLst>
                              <p:cond delay="18500"/>
                            </p:stCondLst>
                            <p:childTnLst>
                              <p:par>
                                <p:cTn fill="hold" grpId="0" id="153" nodeType="afterEffect" presetClass="entr" presetID="22" presetSubtype="4">
                                  <p:stCondLst>
                                    <p:cond delay="0"/>
                                  </p:stCondLst>
                                  <p:childTnLst>
                                    <p:set>
                                      <p:cBhvr>
                                        <p:cTn dur="1" fill="hold" id="154">
                                          <p:stCondLst>
                                            <p:cond delay="0"/>
                                          </p:stCondLst>
                                        </p:cTn>
                                        <p:tgtEl>
                                          <p:spTgt spid="56"/>
                                        </p:tgtEl>
                                        <p:attrNameLst>
                                          <p:attrName>style.visibility</p:attrName>
                                        </p:attrNameLst>
                                      </p:cBhvr>
                                      <p:to>
                                        <p:strVal val="visible"/>
                                      </p:to>
                                    </p:set>
                                    <p:animEffect filter="wipe(down)" transition="in">
                                      <p:cBhvr>
                                        <p:cTn dur="500" id="155"/>
                                        <p:tgtEl>
                                          <p:spTgt spid="56"/>
                                        </p:tgtEl>
                                      </p:cBhvr>
                                    </p:animEffect>
                                  </p:childTnLst>
                                </p:cTn>
                              </p:par>
                            </p:childTnLst>
                          </p:cTn>
                        </p:par>
                        <p:par>
                          <p:cTn fill="hold" id="156" nodeType="afterGroup">
                            <p:stCondLst>
                              <p:cond delay="19000"/>
                            </p:stCondLst>
                            <p:childTnLst>
                              <p:par>
                                <p:cTn fill="hold" grpId="0" id="157" nodeType="afterEffect" presetClass="entr" presetID="22" presetSubtype="4">
                                  <p:stCondLst>
                                    <p:cond delay="0"/>
                                  </p:stCondLst>
                                  <p:childTnLst>
                                    <p:set>
                                      <p:cBhvr>
                                        <p:cTn dur="1" fill="hold" id="158">
                                          <p:stCondLst>
                                            <p:cond delay="0"/>
                                          </p:stCondLst>
                                        </p:cTn>
                                        <p:tgtEl>
                                          <p:spTgt spid="51"/>
                                        </p:tgtEl>
                                        <p:attrNameLst>
                                          <p:attrName>style.visibility</p:attrName>
                                        </p:attrNameLst>
                                      </p:cBhvr>
                                      <p:to>
                                        <p:strVal val="visible"/>
                                      </p:to>
                                    </p:set>
                                    <p:animEffect filter="wipe(down)" transition="in">
                                      <p:cBhvr>
                                        <p:cTn dur="500" id="159"/>
                                        <p:tgtEl>
                                          <p:spTgt spid="51"/>
                                        </p:tgtEl>
                                      </p:cBhvr>
                                    </p:animEffect>
                                  </p:childTnLst>
                                </p:cTn>
                              </p:par>
                            </p:childTnLst>
                          </p:cTn>
                        </p:par>
                        <p:par>
                          <p:cTn fill="hold" id="160" nodeType="afterGroup">
                            <p:stCondLst>
                              <p:cond delay="19500"/>
                            </p:stCondLst>
                            <p:childTnLst>
                              <p:par>
                                <p:cTn fill="hold" grpId="0" id="161" nodeType="afterEffect" presetClass="entr" presetID="22" presetSubtype="4">
                                  <p:stCondLst>
                                    <p:cond delay="0"/>
                                  </p:stCondLst>
                                  <p:childTnLst>
                                    <p:set>
                                      <p:cBhvr>
                                        <p:cTn dur="1" fill="hold" id="162">
                                          <p:stCondLst>
                                            <p:cond delay="0"/>
                                          </p:stCondLst>
                                        </p:cTn>
                                        <p:tgtEl>
                                          <p:spTgt spid="57"/>
                                        </p:tgtEl>
                                        <p:attrNameLst>
                                          <p:attrName>style.visibility</p:attrName>
                                        </p:attrNameLst>
                                      </p:cBhvr>
                                      <p:to>
                                        <p:strVal val="visible"/>
                                      </p:to>
                                    </p:set>
                                    <p:animEffect filter="wipe(down)" transition="in">
                                      <p:cBhvr>
                                        <p:cTn dur="500" id="163"/>
                                        <p:tgtEl>
                                          <p:spTgt spid="57"/>
                                        </p:tgtEl>
                                      </p:cBhvr>
                                    </p:animEffect>
                                  </p:childTnLst>
                                </p:cTn>
                              </p:par>
                            </p:childTnLst>
                          </p:cTn>
                        </p:par>
                        <p:par>
                          <p:cTn fill="hold" id="164" nodeType="afterGroup">
                            <p:stCondLst>
                              <p:cond delay="20000"/>
                            </p:stCondLst>
                            <p:childTnLst>
                              <p:par>
                                <p:cTn fill="hold" grpId="0" id="165" nodeType="afterEffect" presetClass="entr" presetID="22" presetSubtype="4">
                                  <p:stCondLst>
                                    <p:cond delay="0"/>
                                  </p:stCondLst>
                                  <p:childTnLst>
                                    <p:set>
                                      <p:cBhvr>
                                        <p:cTn dur="1" fill="hold" id="166">
                                          <p:stCondLst>
                                            <p:cond delay="0"/>
                                          </p:stCondLst>
                                        </p:cTn>
                                        <p:tgtEl>
                                          <p:spTgt spid="46"/>
                                        </p:tgtEl>
                                        <p:attrNameLst>
                                          <p:attrName>style.visibility</p:attrName>
                                        </p:attrNameLst>
                                      </p:cBhvr>
                                      <p:to>
                                        <p:strVal val="visible"/>
                                      </p:to>
                                    </p:set>
                                    <p:animEffect filter="wipe(down)" transition="in">
                                      <p:cBhvr>
                                        <p:cTn dur="500" id="167"/>
                                        <p:tgtEl>
                                          <p:spTgt spid="46"/>
                                        </p:tgtEl>
                                      </p:cBhvr>
                                    </p:animEffect>
                                  </p:childTnLst>
                                </p:cTn>
                              </p:par>
                            </p:childTnLst>
                          </p:cTn>
                        </p:par>
                        <p:par>
                          <p:cTn fill="hold" id="168" nodeType="afterGroup">
                            <p:stCondLst>
                              <p:cond delay="20500"/>
                            </p:stCondLst>
                            <p:childTnLst>
                              <p:par>
                                <p:cTn fill="hold" grpId="0" id="169" nodeType="afterEffect" presetClass="entr" presetID="22" presetSubtype="4">
                                  <p:stCondLst>
                                    <p:cond delay="0"/>
                                  </p:stCondLst>
                                  <p:childTnLst>
                                    <p:set>
                                      <p:cBhvr>
                                        <p:cTn dur="1" fill="hold" id="170">
                                          <p:stCondLst>
                                            <p:cond delay="0"/>
                                          </p:stCondLst>
                                        </p:cTn>
                                        <p:tgtEl>
                                          <p:spTgt spid="49"/>
                                        </p:tgtEl>
                                        <p:attrNameLst>
                                          <p:attrName>style.visibility</p:attrName>
                                        </p:attrNameLst>
                                      </p:cBhvr>
                                      <p:to>
                                        <p:strVal val="visible"/>
                                      </p:to>
                                    </p:set>
                                    <p:animEffect filter="wipe(down)" transition="in">
                                      <p:cBhvr>
                                        <p:cTn dur="500" id="171"/>
                                        <p:tgtEl>
                                          <p:spTgt spid="49"/>
                                        </p:tgtEl>
                                      </p:cBhvr>
                                    </p:animEffect>
                                  </p:childTnLst>
                                </p:cTn>
                              </p:par>
                            </p:childTnLst>
                          </p:cTn>
                        </p:par>
                        <p:par>
                          <p:cTn fill="hold" id="172" nodeType="afterGroup">
                            <p:stCondLst>
                              <p:cond delay="21000"/>
                            </p:stCondLst>
                            <p:childTnLst>
                              <p:par>
                                <p:cTn fill="hold" grpId="0" id="173" nodeType="afterEffect" presetClass="entr" presetID="22" presetSubtype="4">
                                  <p:stCondLst>
                                    <p:cond delay="0"/>
                                  </p:stCondLst>
                                  <p:childTnLst>
                                    <p:set>
                                      <p:cBhvr>
                                        <p:cTn dur="1" fill="hold" id="174">
                                          <p:stCondLst>
                                            <p:cond delay="0"/>
                                          </p:stCondLst>
                                        </p:cTn>
                                        <p:tgtEl>
                                          <p:spTgt spid="52"/>
                                        </p:tgtEl>
                                        <p:attrNameLst>
                                          <p:attrName>style.visibility</p:attrName>
                                        </p:attrNameLst>
                                      </p:cBhvr>
                                      <p:to>
                                        <p:strVal val="visible"/>
                                      </p:to>
                                    </p:set>
                                    <p:animEffect filter="wipe(down)" transition="in">
                                      <p:cBhvr>
                                        <p:cTn dur="500" id="175"/>
                                        <p:tgtEl>
                                          <p:spTgt spid="52"/>
                                        </p:tgtEl>
                                      </p:cBhvr>
                                    </p:animEffect>
                                  </p:childTnLst>
                                </p:cTn>
                              </p:par>
                            </p:childTnLst>
                          </p:cTn>
                        </p:par>
                        <p:par>
                          <p:cTn fill="hold" id="176" nodeType="afterGroup">
                            <p:stCondLst>
                              <p:cond delay="21500"/>
                            </p:stCondLst>
                            <p:childTnLst>
                              <p:par>
                                <p:cTn fill="hold" grpId="0" id="177" nodeType="afterEffect" presetClass="entr" presetID="22" presetSubtype="4">
                                  <p:stCondLst>
                                    <p:cond delay="0"/>
                                  </p:stCondLst>
                                  <p:childTnLst>
                                    <p:set>
                                      <p:cBhvr>
                                        <p:cTn dur="1" fill="hold" id="178">
                                          <p:stCondLst>
                                            <p:cond delay="0"/>
                                          </p:stCondLst>
                                        </p:cTn>
                                        <p:tgtEl>
                                          <p:spTgt spid="55"/>
                                        </p:tgtEl>
                                        <p:attrNameLst>
                                          <p:attrName>style.visibility</p:attrName>
                                        </p:attrNameLst>
                                      </p:cBhvr>
                                      <p:to>
                                        <p:strVal val="visible"/>
                                      </p:to>
                                    </p:set>
                                    <p:animEffect filter="wipe(down)" transition="in">
                                      <p:cBhvr>
                                        <p:cTn dur="500" id="179"/>
                                        <p:tgtEl>
                                          <p:spTgt spid="55"/>
                                        </p:tgtEl>
                                      </p:cBhvr>
                                    </p:animEffect>
                                  </p:childTnLst>
                                </p:cTn>
                              </p:par>
                            </p:childTnLst>
                          </p:cTn>
                        </p:par>
                        <p:par>
                          <p:cTn fill="hold" id="180" nodeType="afterGroup">
                            <p:stCondLst>
                              <p:cond delay="22000"/>
                            </p:stCondLst>
                            <p:childTnLst>
                              <p:par>
                                <p:cTn fill="hold" grpId="0" id="181" nodeType="afterEffect" presetClass="entr" presetID="22" presetSubtype="4">
                                  <p:stCondLst>
                                    <p:cond delay="0"/>
                                  </p:stCondLst>
                                  <p:childTnLst>
                                    <p:set>
                                      <p:cBhvr>
                                        <p:cTn dur="1" fill="hold" id="182">
                                          <p:stCondLst>
                                            <p:cond delay="0"/>
                                          </p:stCondLst>
                                        </p:cTn>
                                        <p:tgtEl>
                                          <p:spTgt spid="58"/>
                                        </p:tgtEl>
                                        <p:attrNameLst>
                                          <p:attrName>style.visibility</p:attrName>
                                        </p:attrNameLst>
                                      </p:cBhvr>
                                      <p:to>
                                        <p:strVal val="visible"/>
                                      </p:to>
                                    </p:set>
                                    <p:animEffect filter="wipe(down)" transition="in">
                                      <p:cBhvr>
                                        <p:cTn dur="500" id="183"/>
                                        <p:tgtEl>
                                          <p:spTgt spid="58"/>
                                        </p:tgtEl>
                                      </p:cBhvr>
                                    </p:animEffect>
                                  </p:childTnLst>
                                </p:cTn>
                              </p:par>
                            </p:childTnLst>
                          </p:cTn>
                        </p:par>
                        <p:par>
                          <p:cTn fill="hold" id="184" nodeType="afterGroup">
                            <p:stCondLst>
                              <p:cond delay="22500"/>
                            </p:stCondLst>
                            <p:childTnLst>
                              <p:par>
                                <p:cTn fill="hold" grpId="0" id="185" nodeType="afterEffect" presetClass="entr" presetID="22" presetSubtype="4">
                                  <p:stCondLst>
                                    <p:cond delay="0"/>
                                  </p:stCondLst>
                                  <p:childTnLst>
                                    <p:set>
                                      <p:cBhvr>
                                        <p:cTn dur="1" fill="hold" id="186">
                                          <p:stCondLst>
                                            <p:cond delay="0"/>
                                          </p:stCondLst>
                                        </p:cTn>
                                        <p:tgtEl>
                                          <p:spTgt spid="60"/>
                                        </p:tgtEl>
                                        <p:attrNameLst>
                                          <p:attrName>style.visibility</p:attrName>
                                        </p:attrNameLst>
                                      </p:cBhvr>
                                      <p:to>
                                        <p:strVal val="visible"/>
                                      </p:to>
                                    </p:set>
                                    <p:animEffect filter="wipe(down)" transition="in">
                                      <p:cBhvr>
                                        <p:cTn dur="500" id="187"/>
                                        <p:tgtEl>
                                          <p:spTgt spid="60"/>
                                        </p:tgtEl>
                                      </p:cBhvr>
                                    </p:animEffect>
                                  </p:childTnLst>
                                </p:cTn>
                              </p:par>
                            </p:childTnLst>
                          </p:cTn>
                        </p:par>
                        <p:par>
                          <p:cTn fill="hold" id="188" nodeType="afterGroup">
                            <p:stCondLst>
                              <p:cond delay="23000"/>
                            </p:stCondLst>
                            <p:childTnLst>
                              <p:par>
                                <p:cTn fill="hold" grpId="0" id="189" nodeType="afterEffect" presetClass="entr" presetID="22" presetSubtype="4">
                                  <p:stCondLst>
                                    <p:cond delay="0"/>
                                  </p:stCondLst>
                                  <p:childTnLst>
                                    <p:set>
                                      <p:cBhvr>
                                        <p:cTn dur="1" fill="hold" id="190">
                                          <p:stCondLst>
                                            <p:cond delay="0"/>
                                          </p:stCondLst>
                                        </p:cTn>
                                        <p:tgtEl>
                                          <p:spTgt spid="59"/>
                                        </p:tgtEl>
                                        <p:attrNameLst>
                                          <p:attrName>style.visibility</p:attrName>
                                        </p:attrNameLst>
                                      </p:cBhvr>
                                      <p:to>
                                        <p:strVal val="visible"/>
                                      </p:to>
                                    </p:set>
                                    <p:animEffect filter="wipe(down)" transition="in">
                                      <p:cBhvr>
                                        <p:cTn dur="500" id="191"/>
                                        <p:tgtEl>
                                          <p:spTgt spid="59"/>
                                        </p:tgtEl>
                                      </p:cBhvr>
                                    </p:animEffect>
                                  </p:childTnLst>
                                </p:cTn>
                              </p:par>
                            </p:childTnLst>
                          </p:cTn>
                        </p:par>
                        <p:par>
                          <p:cTn fill="hold" id="192" nodeType="afterGroup">
                            <p:stCondLst>
                              <p:cond delay="23500"/>
                            </p:stCondLst>
                            <p:childTnLst>
                              <p:par>
                                <p:cTn fill="hold" grpId="0" id="193" nodeType="afterEffect" presetClass="entr" presetID="22" presetSubtype="4">
                                  <p:stCondLst>
                                    <p:cond delay="0"/>
                                  </p:stCondLst>
                                  <p:childTnLst>
                                    <p:set>
                                      <p:cBhvr>
                                        <p:cTn dur="1" fill="hold" id="194">
                                          <p:stCondLst>
                                            <p:cond delay="0"/>
                                          </p:stCondLst>
                                        </p:cTn>
                                        <p:tgtEl>
                                          <p:spTgt spid="61"/>
                                        </p:tgtEl>
                                        <p:attrNameLst>
                                          <p:attrName>style.visibility</p:attrName>
                                        </p:attrNameLst>
                                      </p:cBhvr>
                                      <p:to>
                                        <p:strVal val="visible"/>
                                      </p:to>
                                    </p:set>
                                    <p:animEffect filter="wipe(down)" transition="in">
                                      <p:cBhvr>
                                        <p:cTn dur="500" id="195"/>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53" y="1891628"/>
            <a:ext cx="5681516" cy="2278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69"/>
          <p:cNvSpPr>
            <a:spLocks noChangeArrowheads="1"/>
          </p:cNvSpPr>
          <p:nvPr/>
        </p:nvSpPr>
        <p:spPr bwMode="auto">
          <a:xfrm>
            <a:off x="6861080" y="1886047"/>
            <a:ext cx="524820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z="2800">
                <a:solidFill>
                  <a:schemeClr val="accent1"/>
                </a:solidFill>
                <a:latin charset="0" panose="020b0604020202020204" pitchFamily="34" typeface="Arial"/>
                <a:ea charset="-122" panose="020b0503020204020204" pitchFamily="34" typeface="微软雅黑"/>
                <a:sym charset="0" panose="020b0604020202020204" pitchFamily="34" typeface="Arial"/>
              </a:rPr>
              <a:t>年度工作概述</a:t>
            </a:r>
          </a:p>
          <a:p>
            <a:r>
              <a:rPr altLang="en-US" b="1" lang="zh-CN" sz="2800">
                <a:solidFill>
                  <a:schemeClr val="accent1"/>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
        <p:nvSpPr>
          <p:cNvPr id="7" name="TextBox 72"/>
          <p:cNvSpPr>
            <a:spLocks noChangeArrowheads="1"/>
          </p:cNvSpPr>
          <p:nvPr/>
        </p:nvSpPr>
        <p:spPr bwMode="auto">
          <a:xfrm>
            <a:off x="2986299" y="3311748"/>
            <a:ext cx="2308225" cy="731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lang="en-US" sz="4799">
                <a:solidFill>
                  <a:schemeClr val="bg1"/>
                </a:solidFill>
                <a:latin charset="0" panose="020b0604020202020204" pitchFamily="34" typeface="Arial"/>
                <a:ea charset="-122" panose="020b0503020204020204" pitchFamily="34" typeface="微软雅黑"/>
                <a:sym charset="0" panose="020b0604020202020204" pitchFamily="34" typeface="Arial"/>
              </a:rPr>
              <a:t>contents</a:t>
            </a:r>
          </a:p>
        </p:txBody>
      </p:sp>
      <p:sp>
        <p:nvSpPr>
          <p:cNvPr id="8" name="TextBox 73"/>
          <p:cNvSpPr>
            <a:spLocks noChangeArrowheads="1"/>
          </p:cNvSpPr>
          <p:nvPr/>
        </p:nvSpPr>
        <p:spPr bwMode="auto">
          <a:xfrm>
            <a:off x="3022811" y="2042570"/>
            <a:ext cx="2235200" cy="1340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b="1" lang="zh-CN" sz="8799">
                <a:solidFill>
                  <a:schemeClr val="bg1"/>
                </a:solidFill>
                <a:latin charset="0" panose="020b0604020202020204" pitchFamily="34" typeface="Arial"/>
                <a:ea charset="-122" panose="020b0503020204020204" pitchFamily="34" typeface="微软雅黑"/>
                <a:sym charset="0" panose="020b0604020202020204" pitchFamily="34" typeface="Arial"/>
              </a:rPr>
              <a:t>目录</a:t>
            </a:r>
          </a:p>
        </p:txBody>
      </p:sp>
      <p:sp>
        <p:nvSpPr>
          <p:cNvPr id="9" name="直接连接符 74"/>
          <p:cNvSpPr>
            <a:spLocks noChangeShapeType="1"/>
          </p:cNvSpPr>
          <p:nvPr/>
        </p:nvSpPr>
        <p:spPr bwMode="auto">
          <a:xfrm flipH="1">
            <a:off x="6271473" y="1886046"/>
            <a:ext cx="0" cy="3953897"/>
          </a:xfrm>
          <a:prstGeom prst="line">
            <a:avLst/>
          </a:prstGeom>
          <a:noFill/>
          <a:ln cap="flat" cmpd="sng" w="12700">
            <a:solidFill>
              <a:srgbClr val="7F7F7F"/>
            </a:solidFill>
            <a:round/>
          </a:ln>
          <a:extLst>
            <a:ext uri="{909E8E84-426E-40DD-AFC4-6F175D3DCCD1}">
              <a14:hiddenFill>
                <a:noFill/>
              </a14:hiddenFill>
            </a:ext>
          </a:extLst>
        </p:spPr>
        <p:txBody>
          <a:bodyPr/>
          <a:lstStyle/>
          <a:p>
            <a:endParaRPr altLang="en-US" lang="zh-CN" sz="2002">
              <a:latin charset="0" panose="020b0604020202020204" pitchFamily="34" typeface="Arial"/>
              <a:ea charset="-122" panose="020b0503020204020204" pitchFamily="34" typeface="微软雅黑"/>
              <a:sym charset="0" panose="020b0604020202020204" pitchFamily="34" typeface="Arial"/>
            </a:endParaRPr>
          </a:p>
        </p:txBody>
      </p:sp>
      <p:sp>
        <p:nvSpPr>
          <p:cNvPr id="19" name="TextBox 69"/>
          <p:cNvSpPr>
            <a:spLocks noChangeArrowheads="1"/>
          </p:cNvSpPr>
          <p:nvPr/>
        </p:nvSpPr>
        <p:spPr bwMode="auto">
          <a:xfrm>
            <a:off x="6861080" y="3009097"/>
            <a:ext cx="524820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z="2800">
                <a:solidFill>
                  <a:schemeClr val="accent2"/>
                </a:solidFill>
                <a:latin charset="0" panose="020b0604020202020204" pitchFamily="34" typeface="Arial"/>
                <a:ea charset="-122" panose="020b0503020204020204" pitchFamily="34" typeface="微软雅黑"/>
                <a:sym charset="0" panose="020b0604020202020204" pitchFamily="34" typeface="Arial"/>
              </a:rPr>
              <a:t>工作完成情况</a:t>
            </a:r>
          </a:p>
          <a:p>
            <a:r>
              <a:rPr altLang="en-US" b="1" lang="zh-CN" sz="2800">
                <a:solidFill>
                  <a:schemeClr val="accent2"/>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
        <p:nvSpPr>
          <p:cNvPr id="20" name="TextBox 69"/>
          <p:cNvSpPr>
            <a:spLocks noChangeArrowheads="1"/>
          </p:cNvSpPr>
          <p:nvPr/>
        </p:nvSpPr>
        <p:spPr bwMode="auto">
          <a:xfrm>
            <a:off x="6861080" y="4132150"/>
            <a:ext cx="524820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z="2800">
                <a:solidFill>
                  <a:schemeClr val="accent3"/>
                </a:solidFill>
                <a:latin charset="0" panose="020b0604020202020204" pitchFamily="34" typeface="Arial"/>
                <a:ea charset="-122" panose="020b0503020204020204" pitchFamily="34" typeface="微软雅黑"/>
                <a:sym charset="0" panose="020b0604020202020204" pitchFamily="34" typeface="Arial"/>
              </a:rPr>
              <a:t>成功项目展示</a:t>
            </a:r>
          </a:p>
          <a:p>
            <a:r>
              <a:rPr altLang="en-US" b="1" lang="zh-CN" sz="2800">
                <a:solidFill>
                  <a:schemeClr val="accent3"/>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
        <p:nvSpPr>
          <p:cNvPr id="21" name="TextBox 69"/>
          <p:cNvSpPr>
            <a:spLocks noChangeArrowheads="1"/>
          </p:cNvSpPr>
          <p:nvPr/>
        </p:nvSpPr>
        <p:spPr bwMode="auto">
          <a:xfrm>
            <a:off x="6861080" y="5255201"/>
            <a:ext cx="524820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z="2800">
                <a:solidFill>
                  <a:schemeClr val="accent4"/>
                </a:solidFill>
                <a:latin charset="0" panose="020b0604020202020204" pitchFamily="34" typeface="Arial"/>
                <a:ea charset="-122" panose="020b0503020204020204" pitchFamily="34" typeface="微软雅黑"/>
                <a:sym charset="0" panose="020b0604020202020204" pitchFamily="34" typeface="Arial"/>
              </a:rPr>
              <a:t>明年工作计划</a:t>
            </a:r>
          </a:p>
          <a:p>
            <a:r>
              <a:rPr altLang="en-US" b="1" lang="zh-CN" sz="2800">
                <a:solidFill>
                  <a:schemeClr val="accent4"/>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352775043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0-#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2">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1000" fill="hold" id="28"/>
                                        <p:tgtEl>
                                          <p:spTgt spid="4"/>
                                        </p:tgtEl>
                                        <p:attrNameLst>
                                          <p:attrName>ppt_x</p:attrName>
                                        </p:attrNameLst>
                                      </p:cBhvr>
                                      <p:tavLst>
                                        <p:tav tm="0">
                                          <p:val>
                                            <p:strVal val="1+#ppt_w/2"/>
                                          </p:val>
                                        </p:tav>
                                        <p:tav tm="100000">
                                          <p:val>
                                            <p:strVal val="#ppt_x"/>
                                          </p:val>
                                        </p:tav>
                                      </p:tavLst>
                                    </p:anim>
                                    <p:anim calcmode="lin" valueType="num">
                                      <p:cBhvr additive="base">
                                        <p:cTn dur="1000" fill="hold" id="29"/>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 presetSubtype="2">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1000" fill="hold" id="34"/>
                                        <p:tgtEl>
                                          <p:spTgt spid="19"/>
                                        </p:tgtEl>
                                        <p:attrNameLst>
                                          <p:attrName>ppt_x</p:attrName>
                                        </p:attrNameLst>
                                      </p:cBhvr>
                                      <p:tavLst>
                                        <p:tav tm="0">
                                          <p:val>
                                            <p:strVal val="1+#ppt_w/2"/>
                                          </p:val>
                                        </p:tav>
                                        <p:tav tm="100000">
                                          <p:val>
                                            <p:strVal val="#ppt_x"/>
                                          </p:val>
                                        </p:tav>
                                      </p:tavLst>
                                    </p:anim>
                                    <p:anim calcmode="lin" valueType="num">
                                      <p:cBhvr additive="base">
                                        <p:cTn dur="1000" fill="hold" id="35"/>
                                        <p:tgtEl>
                                          <p:spTgt spid="19"/>
                                        </p:tgtEl>
                                        <p:attrNameLst>
                                          <p:attrName>ppt_y</p:attrName>
                                        </p:attrNameLst>
                                      </p:cBhvr>
                                      <p:tavLst>
                                        <p:tav tm="0">
                                          <p:val>
                                            <p:strVal val="#ppt_y"/>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2">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1000" fill="hold" id="40"/>
                                        <p:tgtEl>
                                          <p:spTgt spid="20"/>
                                        </p:tgtEl>
                                        <p:attrNameLst>
                                          <p:attrName>ppt_x</p:attrName>
                                        </p:attrNameLst>
                                      </p:cBhvr>
                                      <p:tavLst>
                                        <p:tav tm="0">
                                          <p:val>
                                            <p:strVal val="1+#ppt_w/2"/>
                                          </p:val>
                                        </p:tav>
                                        <p:tav tm="100000">
                                          <p:val>
                                            <p:strVal val="#ppt_x"/>
                                          </p:val>
                                        </p:tav>
                                      </p:tavLst>
                                    </p:anim>
                                    <p:anim calcmode="lin" valueType="num">
                                      <p:cBhvr additive="base">
                                        <p:cTn dur="1000" fill="hold" id="41"/>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 presetSubtype="2">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1000" fill="hold" id="46"/>
                                        <p:tgtEl>
                                          <p:spTgt spid="21"/>
                                        </p:tgtEl>
                                        <p:attrNameLst>
                                          <p:attrName>ppt_x</p:attrName>
                                        </p:attrNameLst>
                                      </p:cBhvr>
                                      <p:tavLst>
                                        <p:tav tm="0">
                                          <p:val>
                                            <p:strVal val="1+#ppt_w/2"/>
                                          </p:val>
                                        </p:tav>
                                        <p:tav tm="100000">
                                          <p:val>
                                            <p:strVal val="#ppt_x"/>
                                          </p:val>
                                        </p:tav>
                                      </p:tavLst>
                                    </p:anim>
                                    <p:anim calcmode="lin" valueType="num">
                                      <p:cBhvr additive="base">
                                        <p:cTn dur="1000" fill="hold" id="47"/>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7"/>
      <p:bldP grpId="0" spid="8"/>
      <p:bldP grpId="0" spid="9"/>
      <p:bldP grpId="0" spid="19"/>
      <p:bldP grpId="0" spid="20"/>
      <p:bldP grpId="0" spid="2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650603" y="3614898"/>
            <a:ext cx="11550057" cy="1915886"/>
            <a:chOff x="901700" y="4186238"/>
            <a:chExt cx="10383838" cy="1722437"/>
          </a:xfrm>
          <a:solidFill>
            <a:schemeClr val="tx2"/>
          </a:solidFill>
        </p:grpSpPr>
        <p:sp>
          <p:nvSpPr>
            <p:cNvPr id="13" name="Freeform 5"/>
            <p:cNvSpPr/>
            <p:nvPr/>
          </p:nvSpPr>
          <p:spPr bwMode="auto">
            <a:xfrm>
              <a:off x="7527925" y="4549775"/>
              <a:ext cx="4763" cy="3175"/>
            </a:xfrm>
            <a:custGeom>
              <a:gdLst>
                <a:gd fmla="*/ 2 w 2" name="T0"/>
                <a:gd fmla="*/ 0 h 1" name="T1"/>
                <a:gd fmla="*/ 0 w 2" name="T2"/>
                <a:gd fmla="*/ 1 h 1" name="T3"/>
                <a:gd fmla="*/ 0 w 2" name="T4"/>
                <a:gd fmla="*/ 1 h 1" name="T5"/>
                <a:gd fmla="*/ 0 w 2" name="T6"/>
                <a:gd fmla="*/ 1 h 1" name="T7"/>
                <a:gd fmla="*/ 1 w 2" name="T8"/>
                <a:gd fmla="*/ 1 h 1" name="T9"/>
                <a:gd fmla="*/ 2 w 2" name="T10"/>
                <a:gd fmla="*/ 0 h 1" name="T11"/>
              </a:gdLst>
              <a:cxnLst>
                <a:cxn ang="0">
                  <a:pos x="T0" y="T1"/>
                </a:cxn>
                <a:cxn ang="0">
                  <a:pos x="T2" y="T3"/>
                </a:cxn>
                <a:cxn ang="0">
                  <a:pos x="T4" y="T5"/>
                </a:cxn>
                <a:cxn ang="0">
                  <a:pos x="T6" y="T7"/>
                </a:cxn>
                <a:cxn ang="0">
                  <a:pos x="T8" y="T9"/>
                </a:cxn>
                <a:cxn ang="0">
                  <a:pos x="T10" y="T11"/>
                </a:cxn>
              </a:cxnLst>
              <a:rect b="b" l="0" r="r" t="0"/>
              <a:pathLst>
                <a:path h="1" w="2">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 name="Freeform 6"/>
            <p:cNvSpPr/>
            <p:nvPr/>
          </p:nvSpPr>
          <p:spPr bwMode="auto">
            <a:xfrm>
              <a:off x="10829925" y="4321175"/>
              <a:ext cx="1588"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 name="Freeform 7"/>
            <p:cNvSpPr/>
            <p:nvPr/>
          </p:nvSpPr>
          <p:spPr bwMode="auto">
            <a:xfrm>
              <a:off x="10807700" y="5810250"/>
              <a:ext cx="3175" cy="0"/>
            </a:xfrm>
            <a:custGeom>
              <a:gdLst>
                <a:gd fmla="*/ 0 w 1" name="T0"/>
                <a:gd fmla="*/ 0 w 1" name="T1"/>
                <a:gd fmla="*/ 0 w 1" name="T2"/>
                <a:gd fmla="*/ 1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 name="Oval 8"/>
            <p:cNvSpPr>
              <a:spLocks noChangeArrowheads="1"/>
            </p:cNvSpPr>
            <p:nvPr/>
          </p:nvSpPr>
          <p:spPr bwMode="auto">
            <a:xfrm>
              <a:off x="6294438" y="4370388"/>
              <a:ext cx="1588" cy="1587"/>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 name="Freeform 9"/>
            <p:cNvSpPr/>
            <p:nvPr/>
          </p:nvSpPr>
          <p:spPr bwMode="auto">
            <a:xfrm>
              <a:off x="4054475" y="4503738"/>
              <a:ext cx="7938" cy="0"/>
            </a:xfrm>
            <a:custGeom>
              <a:gdLst>
                <a:gd fmla="*/ 3 w 3" name="T0"/>
                <a:gd fmla="*/ 1 w 3" name="T1"/>
                <a:gd fmla="*/ 0 w 3" name="T2"/>
                <a:gd fmla="*/ 0 w 3" name="T3"/>
                <a:gd fmla="*/ 0 w 3" name="T4"/>
                <a:gd fmla="*/ 2 w 3" name="T5"/>
                <a:gd fmla="*/ 3 w 3" name="T6"/>
              </a:gdLst>
              <a:cxnLst>
                <a:cxn ang="0">
                  <a:pos x="T0" y="0"/>
                </a:cxn>
                <a:cxn ang="0">
                  <a:pos x="T1" y="0"/>
                </a:cxn>
                <a:cxn ang="0">
                  <a:pos x="T2" y="0"/>
                </a:cxn>
                <a:cxn ang="0">
                  <a:pos x="T3" y="0"/>
                </a:cxn>
                <a:cxn ang="0">
                  <a:pos x="T4" y="0"/>
                </a:cxn>
                <a:cxn ang="0">
                  <a:pos x="T5" y="0"/>
                </a:cxn>
                <a:cxn ang="0">
                  <a:pos x="T6" y="0"/>
                </a:cxn>
              </a:cxnLst>
              <a:rect b="b" l="0" r="r" t="0"/>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 name="Freeform 10"/>
            <p:cNvSpPr/>
            <p:nvPr/>
          </p:nvSpPr>
          <p:spPr bwMode="auto">
            <a:xfrm>
              <a:off x="4057650" y="4492625"/>
              <a:ext cx="4763" cy="0"/>
            </a:xfrm>
            <a:custGeom>
              <a:gdLst>
                <a:gd fmla="*/ 1 w 2" name="T0"/>
                <a:gd fmla="*/ 0 w 2" name="T1"/>
                <a:gd fmla="*/ 0 w 2" name="T2"/>
                <a:gd fmla="*/ 2 w 2" name="T3"/>
                <a:gd fmla="*/ 1 w 2" name="T4"/>
              </a:gdLst>
              <a:cxnLst>
                <a:cxn ang="0">
                  <a:pos x="T0" y="0"/>
                </a:cxn>
                <a:cxn ang="0">
                  <a:pos x="T1" y="0"/>
                </a:cxn>
                <a:cxn ang="0">
                  <a:pos x="T2" y="0"/>
                </a:cxn>
                <a:cxn ang="0">
                  <a:pos x="T3" y="0"/>
                </a:cxn>
                <a:cxn ang="0">
                  <a:pos x="T4" y="0"/>
                </a:cxn>
              </a:cxnLst>
              <a:rect b="b" l="0" r="r" t="0"/>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 name="Freeform 11"/>
            <p:cNvSpPr/>
            <p:nvPr/>
          </p:nvSpPr>
          <p:spPr bwMode="auto">
            <a:xfrm>
              <a:off x="4111625" y="4530725"/>
              <a:ext cx="3175"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 name="Freeform 12"/>
            <p:cNvSpPr/>
            <p:nvPr/>
          </p:nvSpPr>
          <p:spPr bwMode="auto">
            <a:xfrm>
              <a:off x="3778250" y="4435475"/>
              <a:ext cx="3175" cy="3175"/>
            </a:xfrm>
            <a:custGeom>
              <a:gdLst>
                <a:gd fmla="*/ 0 w 1" name="T0"/>
                <a:gd fmla="*/ 0 h 1" name="T1"/>
                <a:gd fmla="*/ 0 w 1" name="T2"/>
                <a:gd fmla="*/ 1 h 1" name="T3"/>
                <a:gd fmla="*/ 1 w 1" name="T4"/>
                <a:gd fmla="*/ 1 h 1" name="T5"/>
                <a:gd fmla="*/ 1 w 1" name="T6"/>
                <a:gd fmla="*/ 1 h 1" name="T7"/>
                <a:gd fmla="*/ 1 w 1" name="T8"/>
                <a:gd fmla="*/ 1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1" name="Freeform 13"/>
            <p:cNvSpPr/>
            <p:nvPr/>
          </p:nvSpPr>
          <p:spPr bwMode="auto">
            <a:xfrm>
              <a:off x="2701925" y="5059363"/>
              <a:ext cx="11113" cy="3175"/>
            </a:xfrm>
            <a:custGeom>
              <a:gdLst>
                <a:gd fmla="*/ 4 w 4" name="T0"/>
                <a:gd fmla="*/ 0 h 1" name="T1"/>
                <a:gd fmla="*/ 3 w 4" name="T2"/>
                <a:gd fmla="*/ 0 h 1" name="T3"/>
                <a:gd fmla="*/ 3 w 4" name="T4"/>
                <a:gd fmla="*/ 0 h 1" name="T5"/>
                <a:gd fmla="*/ 2 w 4" name="T6"/>
                <a:gd fmla="*/ 0 h 1" name="T7"/>
                <a:gd fmla="*/ 0 w 4" name="T8"/>
                <a:gd fmla="*/ 1 h 1" name="T9"/>
                <a:gd fmla="*/ 3 w 4" name="T10"/>
                <a:gd fmla="*/ 0 h 1" name="T11"/>
                <a:gd fmla="*/ 4 w 4" name="T12"/>
                <a:gd fmla="*/ 0 h 1" name="T13"/>
                <a:gd fmla="*/ 4 w 4" name="T14"/>
                <a:gd fmla="*/ 0 h 1" name="T15"/>
                <a:gd fmla="*/ 4 w 4" name="T16"/>
                <a:gd fmla="*/ 0 h 1" name="T17"/>
                <a:gd fmla="*/ 4 w 4"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4">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2" name="Freeform 14"/>
            <p:cNvSpPr>
              <a:spLocks noEditPoints="1"/>
            </p:cNvSpPr>
            <p:nvPr/>
          </p:nvSpPr>
          <p:spPr bwMode="auto">
            <a:xfrm>
              <a:off x="2889250" y="5162550"/>
              <a:ext cx="42863" cy="0"/>
            </a:xfrm>
            <a:custGeom>
              <a:gdLst>
                <a:gd fmla="*/ 5 w 16" name="T0"/>
                <a:gd fmla="*/ 16 w 16" name="T1"/>
                <a:gd fmla="*/ 5 w 16" name="T2"/>
                <a:gd fmla="*/ 0 w 16" name="T3"/>
                <a:gd fmla="*/ 5 w 16" name="T4"/>
                <a:gd fmla="*/ 0 w 16" name="T5"/>
              </a:gdLst>
              <a:cxnLst>
                <a:cxn ang="0">
                  <a:pos x="T0" y="0"/>
                </a:cxn>
                <a:cxn ang="0">
                  <a:pos x="T1" y="0"/>
                </a:cxn>
                <a:cxn ang="0">
                  <a:pos x="T2" y="0"/>
                </a:cxn>
                <a:cxn ang="0">
                  <a:pos x="T3" y="0"/>
                </a:cxn>
                <a:cxn ang="0">
                  <a:pos x="T4" y="0"/>
                </a:cxn>
                <a:cxn ang="0">
                  <a:pos x="T5" y="0"/>
                </a:cxn>
              </a:cxnLst>
              <a:rect b="b" l="0" r="r" t="0"/>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3" name="Freeform 15"/>
            <p:cNvSpPr/>
            <p:nvPr/>
          </p:nvSpPr>
          <p:spPr bwMode="auto">
            <a:xfrm>
              <a:off x="2759075" y="5178425"/>
              <a:ext cx="3175" cy="3175"/>
            </a:xfrm>
            <a:custGeom>
              <a:gdLst>
                <a:gd fmla="*/ 0 w 1" name="T0"/>
                <a:gd fmla="*/ 0 h 1" name="T1"/>
                <a:gd fmla="*/ 0 w 1" name="T2"/>
                <a:gd fmla="*/ 1 h 1" name="T3"/>
                <a:gd fmla="*/ 1 w 1" name="T4"/>
                <a:gd fmla="*/ 1 h 1" name="T5"/>
                <a:gd fmla="*/ 0 w 1" name="T6"/>
                <a:gd fmla="*/ 1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4" name="Freeform 16"/>
            <p:cNvSpPr/>
            <p:nvPr/>
          </p:nvSpPr>
          <p:spPr bwMode="auto">
            <a:xfrm>
              <a:off x="3563938" y="4926013"/>
              <a:ext cx="7938" cy="0"/>
            </a:xfrm>
            <a:custGeom>
              <a:gdLst>
                <a:gd fmla="*/ 3 w 3" name="T0"/>
                <a:gd fmla="*/ 1 w 3" name="T1"/>
                <a:gd fmla="*/ 1 w 3" name="T2"/>
                <a:gd fmla="*/ 1 w 3" name="T3"/>
                <a:gd fmla="*/ 2 w 3" name="T4"/>
                <a:gd fmla="*/ 3 w 3" name="T5"/>
              </a:gdLst>
              <a:cxnLst>
                <a:cxn ang="0">
                  <a:pos x="T0" y="0"/>
                </a:cxn>
                <a:cxn ang="0">
                  <a:pos x="T1" y="0"/>
                </a:cxn>
                <a:cxn ang="0">
                  <a:pos x="T2" y="0"/>
                </a:cxn>
                <a:cxn ang="0">
                  <a:pos x="T3" y="0"/>
                </a:cxn>
                <a:cxn ang="0">
                  <a:pos x="T4" y="0"/>
                </a:cxn>
                <a:cxn ang="0">
                  <a:pos x="T5" y="0"/>
                </a:cxn>
              </a:cxnLst>
              <a:rect b="b" l="0" r="r" t="0"/>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5" name="Freeform 17"/>
            <p:cNvSpPr/>
            <p:nvPr/>
          </p:nvSpPr>
          <p:spPr bwMode="auto">
            <a:xfrm>
              <a:off x="3892550" y="4694238"/>
              <a:ext cx="3175"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6" name="Freeform 18"/>
            <p:cNvSpPr/>
            <p:nvPr/>
          </p:nvSpPr>
          <p:spPr bwMode="auto">
            <a:xfrm>
              <a:off x="3114675" y="4686300"/>
              <a:ext cx="4763" cy="0"/>
            </a:xfrm>
            <a:custGeom>
              <a:gdLst>
                <a:gd fmla="*/ 2 w 2" name="T0"/>
                <a:gd fmla="*/ 0 w 2" name="T1"/>
                <a:gd fmla="*/ 0 w 2" name="T2"/>
                <a:gd fmla="*/ 1 w 2" name="T3"/>
                <a:gd fmla="*/ 2 w 2" name="T4"/>
              </a:gdLst>
              <a:cxnLst>
                <a:cxn ang="0">
                  <a:pos x="T0" y="0"/>
                </a:cxn>
                <a:cxn ang="0">
                  <a:pos x="T1" y="0"/>
                </a:cxn>
                <a:cxn ang="0">
                  <a:pos x="T2" y="0"/>
                </a:cxn>
                <a:cxn ang="0">
                  <a:pos x="T3" y="0"/>
                </a:cxn>
                <a:cxn ang="0">
                  <a:pos x="T4" y="0"/>
                </a:cxn>
              </a:cxnLst>
              <a:rect b="b" l="0" r="r" t="0"/>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7" name="Freeform 19"/>
            <p:cNvSpPr/>
            <p:nvPr/>
          </p:nvSpPr>
          <p:spPr bwMode="auto">
            <a:xfrm>
              <a:off x="7359650" y="4446588"/>
              <a:ext cx="4763" cy="3175"/>
            </a:xfrm>
            <a:custGeom>
              <a:gdLst>
                <a:gd fmla="*/ 0 w 2" name="T0"/>
                <a:gd fmla="*/ 0 h 1" name="T1"/>
                <a:gd fmla="*/ 0 w 2" name="T2"/>
                <a:gd fmla="*/ 0 h 1" name="T3"/>
                <a:gd fmla="*/ 1 w 2" name="T4"/>
                <a:gd fmla="*/ 1 h 1" name="T5"/>
                <a:gd fmla="*/ 0 w 2" name="T6"/>
                <a:gd fmla="*/ 0 h 1" name="T7"/>
              </a:gdLst>
              <a:cxnLst>
                <a:cxn ang="0">
                  <a:pos x="T0" y="T1"/>
                </a:cxn>
                <a:cxn ang="0">
                  <a:pos x="T2" y="T3"/>
                </a:cxn>
                <a:cxn ang="0">
                  <a:pos x="T4" y="T5"/>
                </a:cxn>
                <a:cxn ang="0">
                  <a:pos x="T6" y="T7"/>
                </a:cxn>
              </a:cxnLst>
              <a:rect b="b" l="0" r="r" t="0"/>
              <a:pathLst>
                <a:path h="1" w="2">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8" name="Freeform 20"/>
            <p:cNvSpPr/>
            <p:nvPr/>
          </p:nvSpPr>
          <p:spPr bwMode="auto">
            <a:xfrm>
              <a:off x="2319338" y="4438650"/>
              <a:ext cx="6350" cy="3175"/>
            </a:xfrm>
            <a:custGeom>
              <a:gdLst>
                <a:gd fmla="*/ 2 w 2" name="T0"/>
                <a:gd fmla="*/ 0 h 1" name="T1"/>
                <a:gd fmla="*/ 0 w 2" name="T2"/>
                <a:gd fmla="*/ 0 h 1" name="T3"/>
                <a:gd fmla="*/ 1 w 2" name="T4"/>
                <a:gd fmla="*/ 1 h 1" name="T5"/>
                <a:gd fmla="*/ 1 w 2" name="T6"/>
                <a:gd fmla="*/ 1 h 1" name="T7"/>
                <a:gd fmla="*/ 1 w 2" name="T8"/>
                <a:gd fmla="*/ 0 h 1" name="T9"/>
                <a:gd fmla="*/ 2 w 2" name="T10"/>
                <a:gd fmla="*/ 0 h 1" name="T11"/>
              </a:gdLst>
              <a:cxnLst>
                <a:cxn ang="0">
                  <a:pos x="T0" y="T1"/>
                </a:cxn>
                <a:cxn ang="0">
                  <a:pos x="T2" y="T3"/>
                </a:cxn>
                <a:cxn ang="0">
                  <a:pos x="T4" y="T5"/>
                </a:cxn>
                <a:cxn ang="0">
                  <a:pos x="T6" y="T7"/>
                </a:cxn>
                <a:cxn ang="0">
                  <a:pos x="T8" y="T9"/>
                </a:cxn>
                <a:cxn ang="0">
                  <a:pos x="T10" y="T11"/>
                </a:cxn>
              </a:cxnLst>
              <a:rect b="b" l="0" r="r" t="0"/>
              <a:pathLst>
                <a:path h="1" w="2">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9" name="Freeform 21"/>
            <p:cNvSpPr/>
            <p:nvPr/>
          </p:nvSpPr>
          <p:spPr bwMode="auto">
            <a:xfrm flipH="1">
              <a:off x="8096250" y="4254500"/>
              <a:ext cx="0" cy="0"/>
            </a:xfrm>
            <a:custGeom>
              <a:cxnLst>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0" name="Freeform 22"/>
            <p:cNvSpPr/>
            <p:nvPr/>
          </p:nvSpPr>
          <p:spPr bwMode="auto">
            <a:xfrm>
              <a:off x="3444875" y="4967288"/>
              <a:ext cx="3175" cy="0"/>
            </a:xfrm>
            <a:custGeom>
              <a:gdLst>
                <a:gd fmla="*/ 0 w 1" name="T0"/>
                <a:gd fmla="*/ 0 w 1" name="T1"/>
                <a:gd fmla="*/ 0 w 1" name="T2"/>
                <a:gd fmla="*/ 0 w 1" name="T3"/>
                <a:gd fmla="*/ 1 w 1" name="T4"/>
                <a:gd fmla="*/ 0 w 1" name="T5"/>
                <a:gd fmla="*/ 0 w 1" name="T6"/>
              </a:gdLst>
              <a:cxnLst>
                <a:cxn ang="0">
                  <a:pos x="T0" y="0"/>
                </a:cxn>
                <a:cxn ang="0">
                  <a:pos x="T1" y="0"/>
                </a:cxn>
                <a:cxn ang="0">
                  <a:pos x="T2" y="0"/>
                </a:cxn>
                <a:cxn ang="0">
                  <a:pos x="T3" y="0"/>
                </a:cxn>
                <a:cxn ang="0">
                  <a:pos x="T4" y="0"/>
                </a:cxn>
                <a:cxn ang="0">
                  <a:pos x="T5" y="0"/>
                </a:cxn>
                <a:cxn ang="0">
                  <a:pos x="T6" y="0"/>
                </a:cxn>
              </a:cxnLst>
              <a:rect b="b" l="0" r="r" t="0"/>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1" name="Freeform 23"/>
            <p:cNvSpPr/>
            <p:nvPr/>
          </p:nvSpPr>
          <p:spPr bwMode="auto">
            <a:xfrm flipH="1">
              <a:off x="3076575" y="5037138"/>
              <a:ext cx="0" cy="0"/>
            </a:xfrm>
            <a:custGeom>
              <a:cxnLst>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2" name="Freeform 24"/>
            <p:cNvSpPr/>
            <p:nvPr/>
          </p:nvSpPr>
          <p:spPr bwMode="auto">
            <a:xfrm>
              <a:off x="4287838" y="5353050"/>
              <a:ext cx="3175" cy="0"/>
            </a:xfrm>
            <a:custGeom>
              <a:gdLst>
                <a:gd fmla="*/ 1 w 1" name="T0"/>
                <a:gd fmla="*/ 1 w 1" name="T1"/>
                <a:gd fmla="*/ 0 w 1" name="T2"/>
                <a:gd fmla="*/ 1 w 1" name="T3"/>
                <a:gd fmla="*/ 1 w 1" name="T4"/>
                <a:gd fmla="*/ 1 w 1" name="T5"/>
                <a:gd fmla="*/ 1 w 1" name="T6"/>
              </a:gdLst>
              <a:cxnLst>
                <a:cxn ang="0">
                  <a:pos x="T0" y="0"/>
                </a:cxn>
                <a:cxn ang="0">
                  <a:pos x="T1" y="0"/>
                </a:cxn>
                <a:cxn ang="0">
                  <a:pos x="T2" y="0"/>
                </a:cxn>
                <a:cxn ang="0">
                  <a:pos x="T3" y="0"/>
                </a:cxn>
                <a:cxn ang="0">
                  <a:pos x="T4" y="0"/>
                </a:cxn>
                <a:cxn ang="0">
                  <a:pos x="T5" y="0"/>
                </a:cxn>
                <a:cxn ang="0">
                  <a:pos x="T6" y="0"/>
                </a:cxn>
              </a:cxnLst>
              <a:rect b="b" l="0" r="r" t="0"/>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3" name="Freeform 25"/>
            <p:cNvSpPr/>
            <p:nvPr/>
          </p:nvSpPr>
          <p:spPr bwMode="auto">
            <a:xfrm>
              <a:off x="4257675" y="5307013"/>
              <a:ext cx="7938" cy="3175"/>
            </a:xfrm>
            <a:custGeom>
              <a:gdLst>
                <a:gd fmla="*/ 0 w 3" name="T0"/>
                <a:gd fmla="*/ 0 h 1" name="T1"/>
                <a:gd fmla="*/ 1 w 3" name="T2"/>
                <a:gd fmla="*/ 1 h 1" name="T3"/>
                <a:gd fmla="*/ 1 w 3" name="T4"/>
                <a:gd fmla="*/ 1 h 1" name="T5"/>
                <a:gd fmla="*/ 2 w 3" name="T6"/>
                <a:gd fmla="*/ 1 h 1" name="T7"/>
                <a:gd fmla="*/ 2 w 3" name="T8"/>
                <a:gd fmla="*/ 1 h 1" name="T9"/>
                <a:gd fmla="*/ 3 w 3" name="T10"/>
                <a:gd fmla="*/ 1 h 1" name="T11"/>
                <a:gd fmla="*/ 1 w 3" name="T12"/>
                <a:gd fmla="*/ 0 h 1" name="T13"/>
                <a:gd fmla="*/ 0 w 3"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3">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4" name="Freeform 26"/>
            <p:cNvSpPr/>
            <p:nvPr/>
          </p:nvSpPr>
          <p:spPr bwMode="auto">
            <a:xfrm>
              <a:off x="2252663" y="4435475"/>
              <a:ext cx="11113" cy="3175"/>
            </a:xfrm>
            <a:custGeom>
              <a:gdLst>
                <a:gd fmla="*/ 0 w 4" name="T0"/>
                <a:gd fmla="*/ 0 h 1" name="T1"/>
                <a:gd fmla="*/ 0 w 4" name="T2"/>
                <a:gd fmla="*/ 0 h 1" name="T3"/>
                <a:gd fmla="*/ 0 w 4" name="T4"/>
                <a:gd fmla="*/ 0 h 1" name="T5"/>
                <a:gd fmla="*/ 3 w 4" name="T6"/>
                <a:gd fmla="*/ 1 h 1" name="T7"/>
                <a:gd fmla="*/ 4 w 4" name="T8"/>
                <a:gd fmla="*/ 1 h 1" name="T9"/>
                <a:gd fmla="*/ 0 w 4" name="T10"/>
                <a:gd fmla="*/ 0 h 1" name="T11"/>
              </a:gdLst>
              <a:cxnLst>
                <a:cxn ang="0">
                  <a:pos x="T0" y="T1"/>
                </a:cxn>
                <a:cxn ang="0">
                  <a:pos x="T2" y="T3"/>
                </a:cxn>
                <a:cxn ang="0">
                  <a:pos x="T4" y="T5"/>
                </a:cxn>
                <a:cxn ang="0">
                  <a:pos x="T6" y="T7"/>
                </a:cxn>
                <a:cxn ang="0">
                  <a:pos x="T8" y="T9"/>
                </a:cxn>
                <a:cxn ang="0">
                  <a:pos x="T10" y="T11"/>
                </a:cxn>
              </a:cxnLst>
              <a:rect b="b" l="0" r="r" t="0"/>
              <a:pathLst>
                <a:path h="1" w="4">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5" name="Freeform 27"/>
            <p:cNvSpPr/>
            <p:nvPr/>
          </p:nvSpPr>
          <p:spPr bwMode="auto">
            <a:xfrm>
              <a:off x="3900488" y="4430713"/>
              <a:ext cx="103188" cy="22225"/>
            </a:xfrm>
            <a:custGeom>
              <a:gdLst>
                <a:gd fmla="*/ 16 w 38" name="T0"/>
                <a:gd fmla="*/ 0 h 8" name="T1"/>
                <a:gd fmla="*/ 0 w 38" name="T2"/>
                <a:gd fmla="*/ 3 h 8" name="T3"/>
                <a:gd fmla="*/ 10 w 38" name="T4"/>
                <a:gd fmla="*/ 7 h 8" name="T5"/>
                <a:gd fmla="*/ 19 w 38" name="T6"/>
                <a:gd fmla="*/ 7 h 8" name="T7"/>
                <a:gd fmla="*/ 27 w 38" name="T8"/>
                <a:gd fmla="*/ 7 h 8" name="T9"/>
                <a:gd fmla="*/ 34 w 38" name="T10"/>
                <a:gd fmla="*/ 8 h 8" name="T11"/>
                <a:gd fmla="*/ 37 w 38" name="T12"/>
                <a:gd fmla="*/ 5 h 8" name="T13"/>
                <a:gd fmla="*/ 26 w 38" name="T14"/>
                <a:gd fmla="*/ 0 h 8" name="T15"/>
                <a:gd fmla="*/ 16 w 3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6" name="Freeform 28"/>
            <p:cNvSpPr/>
            <p:nvPr/>
          </p:nvSpPr>
          <p:spPr bwMode="auto">
            <a:xfrm>
              <a:off x="4038600" y="4483100"/>
              <a:ext cx="7938" cy="1587"/>
            </a:xfrm>
            <a:custGeom>
              <a:gdLst>
                <a:gd fmla="*/ 1 w 3" name="T0"/>
                <a:gd fmla="*/ 0 h 1" name="T1"/>
                <a:gd fmla="*/ 0 w 3" name="T2"/>
                <a:gd fmla="*/ 0 h 1" name="T3"/>
                <a:gd fmla="*/ 0 w 3" name="T4"/>
                <a:gd fmla="*/ 1 h 1" name="T5"/>
                <a:gd fmla="*/ 2 w 3" name="T6"/>
                <a:gd fmla="*/ 0 h 1" name="T7"/>
                <a:gd fmla="*/ 1 w 3" name="T8"/>
                <a:gd fmla="*/ 0 h 1" name="T9"/>
                <a:gd fmla="*/ 1 w 3" name="T10"/>
                <a:gd fmla="*/ 0 h 1" name="T11"/>
              </a:gdLst>
              <a:cxnLst>
                <a:cxn ang="0">
                  <a:pos x="T0" y="T1"/>
                </a:cxn>
                <a:cxn ang="0">
                  <a:pos x="T2" y="T3"/>
                </a:cxn>
                <a:cxn ang="0">
                  <a:pos x="T4" y="T5"/>
                </a:cxn>
                <a:cxn ang="0">
                  <a:pos x="T6" y="T7"/>
                </a:cxn>
                <a:cxn ang="0">
                  <a:pos x="T8" y="T9"/>
                </a:cxn>
                <a:cxn ang="0">
                  <a:pos x="T10" y="T11"/>
                </a:cxn>
              </a:cxnLst>
              <a:rect b="b" l="0" r="r" t="0"/>
              <a:pathLst>
                <a:path h="1" w="3">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7" name="Freeform 29"/>
            <p:cNvSpPr/>
            <p:nvPr/>
          </p:nvSpPr>
          <p:spPr bwMode="auto">
            <a:xfrm>
              <a:off x="3571875" y="4248150"/>
              <a:ext cx="144463" cy="53975"/>
            </a:xfrm>
            <a:custGeom>
              <a:gdLst>
                <a:gd fmla="*/ 24 w 53" name="T0"/>
                <a:gd fmla="*/ 0 h 20" name="T1"/>
                <a:gd fmla="*/ 16 w 53" name="T2"/>
                <a:gd fmla="*/ 1 h 20" name="T3"/>
                <a:gd fmla="*/ 15 w 53" name="T4"/>
                <a:gd fmla="*/ 3 h 20" name="T5"/>
                <a:gd fmla="*/ 15 w 53" name="T6"/>
                <a:gd fmla="*/ 3 h 20" name="T7"/>
                <a:gd fmla="*/ 16 w 53" name="T8"/>
                <a:gd fmla="*/ 3 h 20" name="T9"/>
                <a:gd fmla="*/ 15 w 53" name="T10"/>
                <a:gd fmla="*/ 4 h 20" name="T11"/>
                <a:gd fmla="*/ 14 w 53" name="T12"/>
                <a:gd fmla="*/ 5 h 20" name="T13"/>
                <a:gd fmla="*/ 17 w 53" name="T14"/>
                <a:gd fmla="*/ 5 h 20" name="T15"/>
                <a:gd fmla="*/ 18 w 53" name="T16"/>
                <a:gd fmla="*/ 5 h 20" name="T17"/>
                <a:gd fmla="*/ 20 w 53" name="T18"/>
                <a:gd fmla="*/ 6 h 20" name="T19"/>
                <a:gd fmla="*/ 20 w 53" name="T20"/>
                <a:gd fmla="*/ 7 h 20" name="T21"/>
                <a:gd fmla="*/ 19 w 53" name="T22"/>
                <a:gd fmla="*/ 8 h 20" name="T23"/>
                <a:gd fmla="*/ 8 w 53" name="T24"/>
                <a:gd fmla="*/ 9 h 20" name="T25"/>
                <a:gd fmla="*/ 6 w 53" name="T26"/>
                <a:gd fmla="*/ 9 h 20" name="T27"/>
                <a:gd fmla="*/ 5 w 53" name="T28"/>
                <a:gd fmla="*/ 9 h 20" name="T29"/>
                <a:gd fmla="*/ 1 w 53" name="T30"/>
                <a:gd fmla="*/ 12 h 20" name="T31"/>
                <a:gd fmla="*/ 6 w 53" name="T32"/>
                <a:gd fmla="*/ 11 h 20" name="T33"/>
                <a:gd fmla="*/ 10 w 53" name="T34"/>
                <a:gd fmla="*/ 11 h 20" name="T35"/>
                <a:gd fmla="*/ 18 w 53" name="T36"/>
                <a:gd fmla="*/ 12 h 20" name="T37"/>
                <a:gd fmla="*/ 25 w 53" name="T38"/>
                <a:gd fmla="*/ 17 h 20" name="T39"/>
                <a:gd fmla="*/ 29 w 53" name="T40"/>
                <a:gd fmla="*/ 20 h 20" name="T41"/>
                <a:gd fmla="*/ 37 w 53" name="T42"/>
                <a:gd fmla="*/ 19 h 20" name="T43"/>
                <a:gd fmla="*/ 49 w 53" name="T44"/>
                <a:gd fmla="*/ 14 h 20" name="T45"/>
                <a:gd fmla="*/ 46 w 53" name="T46"/>
                <a:gd fmla="*/ 5 h 20" name="T47"/>
                <a:gd fmla="*/ 36 w 53" name="T48"/>
                <a:gd fmla="*/ 2 h 20" name="T49"/>
                <a:gd fmla="*/ 24 w 53" name="T50"/>
                <a:gd fmla="*/ 0 h 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 w="52">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8" name="Freeform 30"/>
            <p:cNvSpPr/>
            <p:nvPr/>
          </p:nvSpPr>
          <p:spPr bwMode="auto">
            <a:xfrm>
              <a:off x="3597275" y="4281488"/>
              <a:ext cx="15875" cy="1587"/>
            </a:xfrm>
            <a:custGeom>
              <a:gdLst>
                <a:gd fmla="*/ 4 w 6" name="T0"/>
                <a:gd fmla="*/ 0 h 1" name="T1"/>
                <a:gd fmla="*/ 4 w 6" name="T2"/>
                <a:gd fmla="*/ 0 h 1" name="T3"/>
                <a:gd fmla="*/ 0 w 6" name="T4"/>
                <a:gd fmla="*/ 1 h 1" name="T5"/>
                <a:gd fmla="*/ 1 w 6" name="T6"/>
                <a:gd fmla="*/ 1 h 1" name="T7"/>
                <a:gd fmla="*/ 3 w 6" name="T8"/>
                <a:gd fmla="*/ 1 h 1" name="T9"/>
                <a:gd fmla="*/ 4 w 6" name="T10"/>
                <a:gd fmla="*/ 1 h 1" name="T11"/>
                <a:gd fmla="*/ 4 w 6"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6">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9" name="Freeform 31"/>
            <p:cNvSpPr/>
            <p:nvPr/>
          </p:nvSpPr>
          <p:spPr bwMode="auto">
            <a:xfrm>
              <a:off x="3586163" y="4294188"/>
              <a:ext cx="26988" cy="6350"/>
            </a:xfrm>
            <a:custGeom>
              <a:gdLst>
                <a:gd fmla="*/ 2 w 10" name="T0"/>
                <a:gd fmla="*/ 0 h 2" name="T1"/>
                <a:gd fmla="*/ 5 w 10" name="T2"/>
                <a:gd fmla="*/ 2 h 2" name="T3"/>
                <a:gd fmla="*/ 7 w 10" name="T4"/>
                <a:gd fmla="*/ 2 h 2" name="T5"/>
                <a:gd fmla="*/ 8 w 10" name="T6"/>
                <a:gd fmla="*/ 2 h 2" name="T7"/>
                <a:gd fmla="*/ 8 w 10" name="T8"/>
                <a:gd fmla="*/ 2 h 2" name="T9"/>
                <a:gd fmla="*/ 3 w 10" name="T10"/>
                <a:gd fmla="*/ 0 h 2" name="T11"/>
                <a:gd fmla="*/ 2 w 10"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0">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0" name="Freeform 32"/>
            <p:cNvSpPr/>
            <p:nvPr/>
          </p:nvSpPr>
          <p:spPr bwMode="auto">
            <a:xfrm>
              <a:off x="3797300" y="4240213"/>
              <a:ext cx="30163" cy="11112"/>
            </a:xfrm>
            <a:custGeom>
              <a:gdLst>
                <a:gd fmla="*/ 4 w 11" name="T0"/>
                <a:gd fmla="*/ 0 h 4" name="T1"/>
                <a:gd fmla="*/ 2 w 11" name="T2"/>
                <a:gd fmla="*/ 0 h 4" name="T3"/>
                <a:gd fmla="*/ 1 w 11" name="T4"/>
                <a:gd fmla="*/ 2 h 4" name="T5"/>
                <a:gd fmla="*/ 1 w 11" name="T6"/>
                <a:gd fmla="*/ 2 h 4" name="T7"/>
                <a:gd fmla="*/ 2 w 11" name="T8"/>
                <a:gd fmla="*/ 3 h 4" name="T9"/>
                <a:gd fmla="*/ 4 w 11" name="T10"/>
                <a:gd fmla="*/ 4 h 4" name="T11"/>
                <a:gd fmla="*/ 9 w 11" name="T12"/>
                <a:gd fmla="*/ 2 h 4" name="T13"/>
                <a:gd fmla="*/ 4 w 11"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1">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1" name="Freeform 33"/>
            <p:cNvSpPr/>
            <p:nvPr/>
          </p:nvSpPr>
          <p:spPr bwMode="auto">
            <a:xfrm>
              <a:off x="3702050" y="4311650"/>
              <a:ext cx="100013" cy="9525"/>
            </a:xfrm>
            <a:custGeom>
              <a:gdLst>
                <a:gd fmla="*/ 12 w 37" name="T0"/>
                <a:gd fmla="*/ 0 h 4" name="T1"/>
                <a:gd fmla="*/ 9 w 37" name="T2"/>
                <a:gd fmla="*/ 3 h 4" name="T3"/>
                <a:gd fmla="*/ 23 w 37" name="T4"/>
                <a:gd fmla="*/ 4 h 4" name="T5"/>
                <a:gd fmla="*/ 25 w 37" name="T6"/>
                <a:gd fmla="*/ 1 h 4" name="T7"/>
                <a:gd fmla="*/ 12 w 37" name="T8"/>
                <a:gd fmla="*/ 0 h 4" name="T9"/>
              </a:gdLst>
              <a:cxnLst>
                <a:cxn ang="0">
                  <a:pos x="T0" y="T1"/>
                </a:cxn>
                <a:cxn ang="0">
                  <a:pos x="T2" y="T3"/>
                </a:cxn>
                <a:cxn ang="0">
                  <a:pos x="T4" y="T5"/>
                </a:cxn>
                <a:cxn ang="0">
                  <a:pos x="T6" y="T7"/>
                </a:cxn>
                <a:cxn ang="0">
                  <a:pos x="T8" y="T9"/>
                </a:cxn>
              </a:cxnLst>
              <a:rect b="b" l="0" r="r" t="0"/>
              <a:pathLst>
                <a:path h="4" w="37">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2" name="Freeform 34"/>
            <p:cNvSpPr/>
            <p:nvPr/>
          </p:nvSpPr>
          <p:spPr bwMode="auto">
            <a:xfrm>
              <a:off x="3536950" y="4324350"/>
              <a:ext cx="26988" cy="3175"/>
            </a:xfrm>
            <a:custGeom>
              <a:gdLst>
                <a:gd fmla="*/ 8 w 10" name="T0"/>
                <a:gd fmla="*/ 0 h 1" name="T1"/>
                <a:gd fmla="*/ 6 w 10" name="T2"/>
                <a:gd fmla="*/ 0 h 1" name="T3"/>
                <a:gd fmla="*/ 0 w 10" name="T4"/>
                <a:gd fmla="*/ 1 h 1" name="T5"/>
                <a:gd fmla="*/ 0 w 10" name="T6"/>
                <a:gd fmla="*/ 0 h 1" name="T7"/>
                <a:gd fmla="*/ 7 w 10" name="T8"/>
                <a:gd fmla="*/ 0 h 1" name="T9"/>
                <a:gd fmla="*/ 8 w 10" name="T10"/>
                <a:gd fmla="*/ 0 h 1" name="T11"/>
              </a:gdLst>
              <a:cxnLst>
                <a:cxn ang="0">
                  <a:pos x="T0" y="T1"/>
                </a:cxn>
                <a:cxn ang="0">
                  <a:pos x="T2" y="T3"/>
                </a:cxn>
                <a:cxn ang="0">
                  <a:pos x="T4" y="T5"/>
                </a:cxn>
                <a:cxn ang="0">
                  <a:pos x="T6" y="T7"/>
                </a:cxn>
                <a:cxn ang="0">
                  <a:pos x="T8" y="T9"/>
                </a:cxn>
                <a:cxn ang="0">
                  <a:pos x="T10" y="T11"/>
                </a:cxn>
              </a:cxnLst>
              <a:rect b="b" l="0" r="r" t="0"/>
              <a:pathLst>
                <a:path h="1" w="10">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3" name="Freeform 35"/>
            <p:cNvSpPr/>
            <p:nvPr/>
          </p:nvSpPr>
          <p:spPr bwMode="auto">
            <a:xfrm>
              <a:off x="4027488" y="4373563"/>
              <a:ext cx="25400" cy="7937"/>
            </a:xfrm>
            <a:custGeom>
              <a:gdLst>
                <a:gd fmla="*/ 9 w 9" name="T0"/>
                <a:gd fmla="*/ 0 h 3" name="T1"/>
                <a:gd fmla="*/ 8 w 9" name="T2"/>
                <a:gd fmla="*/ 0 h 3" name="T3"/>
                <a:gd fmla="*/ 3 w 9" name="T4"/>
                <a:gd fmla="*/ 2 h 3" name="T5"/>
                <a:gd fmla="*/ 3 w 9" name="T6"/>
                <a:gd fmla="*/ 3 h 3" name="T7"/>
                <a:gd fmla="*/ 3 w 9" name="T8"/>
                <a:gd fmla="*/ 3 h 3" name="T9"/>
                <a:gd fmla="*/ 7 w 9" name="T10"/>
                <a:gd fmla="*/ 2 h 3" name="T11"/>
                <a:gd fmla="*/ 9 w 9"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9">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4" name="Freeform 36"/>
            <p:cNvSpPr/>
            <p:nvPr/>
          </p:nvSpPr>
          <p:spPr bwMode="auto">
            <a:xfrm>
              <a:off x="3797300" y="4343400"/>
              <a:ext cx="15875" cy="6350"/>
            </a:xfrm>
            <a:custGeom>
              <a:gdLst>
                <a:gd fmla="*/ 0 w 6" name="T0"/>
                <a:gd fmla="*/ 0 h 2" name="T1"/>
                <a:gd fmla="*/ 0 w 6" name="T2"/>
                <a:gd fmla="*/ 2 h 2" name="T3"/>
                <a:gd fmla="*/ 3 w 6" name="T4"/>
                <a:gd fmla="*/ 2 h 2" name="T5"/>
                <a:gd fmla="*/ 5 w 6" name="T6"/>
                <a:gd fmla="*/ 1 h 2" name="T7"/>
                <a:gd fmla="*/ 0 w 6" name="T8"/>
                <a:gd fmla="*/ 0 h 2" name="T9"/>
              </a:gdLst>
              <a:cxnLst>
                <a:cxn ang="0">
                  <a:pos x="T0" y="T1"/>
                </a:cxn>
                <a:cxn ang="0">
                  <a:pos x="T2" y="T3"/>
                </a:cxn>
                <a:cxn ang="0">
                  <a:pos x="T4" y="T5"/>
                </a:cxn>
                <a:cxn ang="0">
                  <a:pos x="T6" y="T7"/>
                </a:cxn>
                <a:cxn ang="0">
                  <a:pos x="T8" y="T9"/>
                </a:cxn>
              </a:cxnLst>
              <a:rect b="b" l="0" r="r" t="0"/>
              <a:pathLst>
                <a:path h="2" w="6">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5" name="Freeform 37"/>
            <p:cNvSpPr/>
            <p:nvPr/>
          </p:nvSpPr>
          <p:spPr bwMode="auto">
            <a:xfrm>
              <a:off x="4248150" y="4827588"/>
              <a:ext cx="7938" cy="0"/>
            </a:xfrm>
            <a:custGeom>
              <a:gdLst>
                <a:gd fmla="*/ 2 w 3" name="T0"/>
                <a:gd fmla="*/ 1 w 3" name="T1"/>
                <a:gd fmla="*/ 0 w 3" name="T2"/>
                <a:gd fmla="*/ 2 w 3" name="T3"/>
                <a:gd fmla="*/ 2 w 3" name="T4"/>
              </a:gdLst>
              <a:cxnLst>
                <a:cxn ang="0">
                  <a:pos x="T0" y="0"/>
                </a:cxn>
                <a:cxn ang="0">
                  <a:pos x="T1" y="0"/>
                </a:cxn>
                <a:cxn ang="0">
                  <a:pos x="T2" y="0"/>
                </a:cxn>
                <a:cxn ang="0">
                  <a:pos x="T3" y="0"/>
                </a:cxn>
                <a:cxn ang="0">
                  <a:pos x="T4" y="0"/>
                </a:cxn>
              </a:cxnLst>
              <a:rect b="b" l="0" r="r" t="0"/>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6" name="Freeform 38"/>
            <p:cNvSpPr/>
            <p:nvPr/>
          </p:nvSpPr>
          <p:spPr bwMode="auto">
            <a:xfrm>
              <a:off x="3713163" y="4281488"/>
              <a:ext cx="87313" cy="23812"/>
            </a:xfrm>
            <a:custGeom>
              <a:gdLst>
                <a:gd fmla="*/ 14 w 32" name="T0"/>
                <a:gd fmla="*/ 0 h 9" name="T1"/>
                <a:gd fmla="*/ 2 w 32" name="T2"/>
                <a:gd fmla="*/ 4 h 9" name="T3"/>
                <a:gd fmla="*/ 5 w 32" name="T4"/>
                <a:gd fmla="*/ 5 h 9" name="T5"/>
                <a:gd fmla="*/ 5 w 32" name="T6"/>
                <a:gd fmla="*/ 6 h 9" name="T7"/>
                <a:gd fmla="*/ 4 w 32" name="T8"/>
                <a:gd fmla="*/ 6 h 9" name="T9"/>
                <a:gd fmla="*/ 3 w 32" name="T10"/>
                <a:gd fmla="*/ 6 h 9" name="T11"/>
                <a:gd fmla="*/ 0 w 32" name="T12"/>
                <a:gd fmla="*/ 7 h 9" name="T13"/>
                <a:gd fmla="*/ 15 w 32" name="T14"/>
                <a:gd fmla="*/ 9 h 9" name="T15"/>
                <a:gd fmla="*/ 17 w 32" name="T16"/>
                <a:gd fmla="*/ 9 h 9" name="T17"/>
                <a:gd fmla="*/ 19 w 32" name="T18"/>
                <a:gd fmla="*/ 0 h 9" name="T19"/>
                <a:gd fmla="*/ 14 w 32" name="T20"/>
                <a:gd fmla="*/ 0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32">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7" name="Freeform 39"/>
            <p:cNvSpPr/>
            <p:nvPr/>
          </p:nvSpPr>
          <p:spPr bwMode="auto">
            <a:xfrm>
              <a:off x="1127125" y="4491038"/>
              <a:ext cx="30163" cy="4762"/>
            </a:xfrm>
            <a:custGeom>
              <a:gdLst>
                <a:gd fmla="*/ 7 w 11" name="T0"/>
                <a:gd fmla="*/ 0 h 2" name="T1"/>
                <a:gd fmla="*/ 3 w 11" name="T2"/>
                <a:gd fmla="*/ 0 h 2" name="T3"/>
                <a:gd fmla="*/ 5 w 11" name="T4"/>
                <a:gd fmla="*/ 2 h 2" name="T5"/>
                <a:gd fmla="*/ 10 w 11" name="T6"/>
                <a:gd fmla="*/ 1 h 2" name="T7"/>
                <a:gd fmla="*/ 7 w 11" name="T8"/>
                <a:gd fmla="*/ 0 h 2" name="T9"/>
              </a:gdLst>
              <a:cxnLst>
                <a:cxn ang="0">
                  <a:pos x="T0" y="T1"/>
                </a:cxn>
                <a:cxn ang="0">
                  <a:pos x="T2" y="T3"/>
                </a:cxn>
                <a:cxn ang="0">
                  <a:pos x="T4" y="T5"/>
                </a:cxn>
                <a:cxn ang="0">
                  <a:pos x="T6" y="T7"/>
                </a:cxn>
                <a:cxn ang="0">
                  <a:pos x="T8" y="T9"/>
                </a:cxn>
              </a:cxnLst>
              <a:rect b="b" l="0" r="r" t="0"/>
              <a:pathLst>
                <a:path h="2" w="11">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8" name="Freeform 40"/>
            <p:cNvSpPr/>
            <p:nvPr/>
          </p:nvSpPr>
          <p:spPr bwMode="auto">
            <a:xfrm>
              <a:off x="4260850" y="4351338"/>
              <a:ext cx="23813" cy="3175"/>
            </a:xfrm>
            <a:custGeom>
              <a:gdLst>
                <a:gd fmla="*/ 3 w 9" name="T0"/>
                <a:gd fmla="*/ 0 h 1" name="T1"/>
                <a:gd fmla="*/ 3 w 9" name="T2"/>
                <a:gd fmla="*/ 1 h 1" name="T3"/>
                <a:gd fmla="*/ 7 w 9" name="T4"/>
                <a:gd fmla="*/ 1 h 1" name="T5"/>
                <a:gd fmla="*/ 9 w 9" name="T6"/>
                <a:gd fmla="*/ 1 h 1" name="T7"/>
                <a:gd fmla="*/ 4 w 9" name="T8"/>
                <a:gd fmla="*/ 1 h 1" name="T9"/>
                <a:gd fmla="*/ 3 w 9" name="T10"/>
                <a:gd fmla="*/ 0 h 1" name="T11"/>
              </a:gdLst>
              <a:cxnLst>
                <a:cxn ang="0">
                  <a:pos x="T0" y="T1"/>
                </a:cxn>
                <a:cxn ang="0">
                  <a:pos x="T2" y="T3"/>
                </a:cxn>
                <a:cxn ang="0">
                  <a:pos x="T4" y="T5"/>
                </a:cxn>
                <a:cxn ang="0">
                  <a:pos x="T6" y="T7"/>
                </a:cxn>
                <a:cxn ang="0">
                  <a:pos x="T8" y="T9"/>
                </a:cxn>
                <a:cxn ang="0">
                  <a:pos x="T10" y="T11"/>
                </a:cxn>
              </a:cxnLst>
              <a:rect b="b" l="0" r="r" t="0"/>
              <a:pathLst>
                <a:path h="1" w="9">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9" name="Freeform 41"/>
            <p:cNvSpPr/>
            <p:nvPr/>
          </p:nvSpPr>
          <p:spPr bwMode="auto">
            <a:xfrm>
              <a:off x="3794125" y="4300538"/>
              <a:ext cx="6350" cy="1587"/>
            </a:xfrm>
            <a:custGeom>
              <a:gdLst>
                <a:gd fmla="*/ 0 w 2" name="T0"/>
                <a:gd fmla="*/ 0 h 1" name="T1"/>
                <a:gd fmla="*/ 0 w 2" name="T2"/>
                <a:gd fmla="*/ 0 h 1" name="T3"/>
                <a:gd fmla="*/ 1 w 2" name="T4"/>
                <a:gd fmla="*/ 1 h 1" name="T5"/>
                <a:gd fmla="*/ 2 w 2" name="T6"/>
                <a:gd fmla="*/ 0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0" name="Freeform 42"/>
            <p:cNvSpPr/>
            <p:nvPr/>
          </p:nvSpPr>
          <p:spPr bwMode="auto">
            <a:xfrm>
              <a:off x="3656013" y="4327525"/>
              <a:ext cx="347663" cy="80962"/>
            </a:xfrm>
            <a:custGeom>
              <a:gdLst>
                <a:gd fmla="*/ 0 w 128" name="T0"/>
                <a:gd fmla="*/ 1 h 30" name="T1"/>
                <a:gd fmla="*/ 7 w 128" name="T2"/>
                <a:gd fmla="*/ 5 h 30" name="T3"/>
                <a:gd fmla="*/ 14 w 128" name="T4"/>
                <a:gd fmla="*/ 7 h 30" name="T5"/>
                <a:gd fmla="*/ 16 w 128" name="T6"/>
                <a:gd fmla="*/ 22 h 30" name="T7"/>
                <a:gd fmla="*/ 17 w 128" name="T8"/>
                <a:gd fmla="*/ 22 h 30" name="T9"/>
                <a:gd fmla="*/ 24 w 128" name="T10"/>
                <a:gd fmla="*/ 24 h 30" name="T11"/>
                <a:gd fmla="*/ 33 w 128" name="T12"/>
                <a:gd fmla="*/ 23 h 30" name="T13"/>
                <a:gd fmla="*/ 34 w 128" name="T14"/>
                <a:gd fmla="*/ 24 h 30" name="T15"/>
                <a:gd fmla="*/ 36 w 128" name="T16"/>
                <a:gd fmla="*/ 23 h 30" name="T17"/>
                <a:gd fmla="*/ 40 w 128" name="T18"/>
                <a:gd fmla="*/ 26 h 30" name="T19"/>
                <a:gd fmla="*/ 48 w 128" name="T20"/>
                <a:gd fmla="*/ 27 h 30" name="T21"/>
                <a:gd fmla="*/ 52 w 128" name="T22"/>
                <a:gd fmla="*/ 26 h 30" name="T23"/>
                <a:gd fmla="*/ 54 w 128" name="T24"/>
                <a:gd fmla="*/ 27 h 30" name="T25"/>
                <a:gd fmla="*/ 57 w 128" name="T26"/>
                <a:gd fmla="*/ 26 h 30" name="T27"/>
                <a:gd fmla="*/ 58 w 128" name="T28"/>
                <a:gd fmla="*/ 27 h 30" name="T29"/>
                <a:gd fmla="*/ 63 w 128" name="T30"/>
                <a:gd fmla="*/ 26 h 30" name="T31"/>
                <a:gd fmla="*/ 64 w 128" name="T32"/>
                <a:gd fmla="*/ 27 h 30" name="T33"/>
                <a:gd fmla="*/ 66 w 128" name="T34"/>
                <a:gd fmla="*/ 27 h 30" name="T35"/>
                <a:gd fmla="*/ 76 w 128" name="T36"/>
                <a:gd fmla="*/ 28 h 30" name="T37"/>
                <a:gd fmla="*/ 82 w 128" name="T38"/>
                <a:gd fmla="*/ 28 h 30" name="T39"/>
                <a:gd fmla="*/ 102 w 128" name="T40"/>
                <a:gd fmla="*/ 30 h 30" name="T41"/>
                <a:gd fmla="*/ 119 w 128" name="T42"/>
                <a:gd fmla="*/ 27 h 30" name="T43"/>
                <a:gd fmla="*/ 121 w 128" name="T44"/>
                <a:gd fmla="*/ 27 h 30" name="T45"/>
                <a:gd fmla="*/ 124 w 128" name="T46"/>
                <a:gd fmla="*/ 25 h 30" name="T47"/>
                <a:gd fmla="*/ 105 w 128" name="T48"/>
                <a:gd fmla="*/ 18 h 30" name="T49"/>
                <a:gd fmla="*/ 82 w 128" name="T50"/>
                <a:gd fmla="*/ 18 h 30" name="T51"/>
                <a:gd fmla="*/ 73 w 128" name="T52"/>
                <a:gd fmla="*/ 19 h 30" name="T53"/>
                <a:gd fmla="*/ 70 w 128" name="T54"/>
                <a:gd fmla="*/ 19 h 30" name="T55"/>
                <a:gd fmla="*/ 67 w 128" name="T56"/>
                <a:gd fmla="*/ 19 h 30" name="T57"/>
                <a:gd fmla="*/ 61 w 128" name="T58"/>
                <a:gd fmla="*/ 17 h 30" name="T59"/>
                <a:gd fmla="*/ 59 w 128" name="T60"/>
                <a:gd fmla="*/ 18 h 30" name="T61"/>
                <a:gd fmla="*/ 52 w 128" name="T62"/>
                <a:gd fmla="*/ 16 h 30" name="T63"/>
                <a:gd fmla="*/ 48 w 128" name="T64"/>
                <a:gd fmla="*/ 16 h 30" name="T65"/>
                <a:gd fmla="*/ 44 w 128" name="T66"/>
                <a:gd fmla="*/ 16 h 30" name="T67"/>
                <a:gd fmla="*/ 42 w 128" name="T68"/>
                <a:gd fmla="*/ 13 h 30" name="T69"/>
                <a:gd fmla="*/ 40 w 128" name="T70"/>
                <a:gd fmla="*/ 13 h 30" name="T71"/>
                <a:gd fmla="*/ 36 w 128" name="T72"/>
                <a:gd fmla="*/ 13 h 30" name="T73"/>
                <a:gd fmla="*/ 35 w 128" name="T74"/>
                <a:gd fmla="*/ 13 h 30" name="T75"/>
                <a:gd fmla="*/ 39 w 128" name="T76"/>
                <a:gd fmla="*/ 11 h 30" name="T77"/>
                <a:gd fmla="*/ 35 w 128" name="T78"/>
                <a:gd fmla="*/ 9 h 30" name="T79"/>
                <a:gd fmla="*/ 47 w 128" name="T80"/>
                <a:gd fmla="*/ 11 h 30" name="T81"/>
                <a:gd fmla="*/ 45 w 128" name="T82"/>
                <a:gd fmla="*/ 7 h 30" name="T83"/>
                <a:gd fmla="*/ 46 w 128" name="T84"/>
                <a:gd fmla="*/ 7 h 30" name="T85"/>
                <a:gd fmla="*/ 37 w 128" name="T86"/>
                <a:gd fmla="*/ 5 h 30" name="T87"/>
                <a:gd fmla="*/ 29 w 128" name="T88"/>
                <a:gd fmla="*/ 6 h 30" name="T89"/>
                <a:gd fmla="*/ 22 w 128" name="T90"/>
                <a:gd fmla="*/ 1 h 3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 w="128">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1" name="Freeform 43"/>
            <p:cNvSpPr/>
            <p:nvPr/>
          </p:nvSpPr>
          <p:spPr bwMode="auto">
            <a:xfrm>
              <a:off x="3490913" y="4294188"/>
              <a:ext cx="23813" cy="14287"/>
            </a:xfrm>
            <a:custGeom>
              <a:gdLst>
                <a:gd fmla="*/ 6 w 9" name="T0"/>
                <a:gd fmla="*/ 0 h 5" name="T1"/>
                <a:gd fmla="*/ 1 w 9" name="T2"/>
                <a:gd fmla="*/ 1 h 5" name="T3"/>
                <a:gd fmla="*/ 3 w 9" name="T4"/>
                <a:gd fmla="*/ 5 h 5" name="T5"/>
                <a:gd fmla="*/ 8 w 9" name="T6"/>
                <a:gd fmla="*/ 2 h 5" name="T7"/>
                <a:gd fmla="*/ 6 w 9" name="T8"/>
                <a:gd fmla="*/ 0 h 5" name="T9"/>
              </a:gdLst>
              <a:cxnLst>
                <a:cxn ang="0">
                  <a:pos x="T0" y="T1"/>
                </a:cxn>
                <a:cxn ang="0">
                  <a:pos x="T2" y="T3"/>
                </a:cxn>
                <a:cxn ang="0">
                  <a:pos x="T4" y="T5"/>
                </a:cxn>
                <a:cxn ang="0">
                  <a:pos x="T6" y="T7"/>
                </a:cxn>
                <a:cxn ang="0">
                  <a:pos x="T8" y="T9"/>
                </a:cxn>
              </a:cxnLst>
              <a:rect b="b" l="0" r="r" t="0"/>
              <a:pathLst>
                <a:path h="5" w="9">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2" name="Freeform 44"/>
            <p:cNvSpPr/>
            <p:nvPr/>
          </p:nvSpPr>
          <p:spPr bwMode="auto">
            <a:xfrm>
              <a:off x="2279650" y="4419600"/>
              <a:ext cx="49213" cy="11112"/>
            </a:xfrm>
            <a:custGeom>
              <a:gdLst>
                <a:gd fmla="*/ 16 w 18" name="T0"/>
                <a:gd fmla="*/ 0 h 4" name="T1"/>
                <a:gd fmla="*/ 12 w 18" name="T2"/>
                <a:gd fmla="*/ 1 h 4" name="T3"/>
                <a:gd fmla="*/ 8 w 18" name="T4"/>
                <a:gd fmla="*/ 1 h 4" name="T5"/>
                <a:gd fmla="*/ 7 w 18" name="T6"/>
                <a:gd fmla="*/ 1 h 4" name="T7"/>
                <a:gd fmla="*/ 6 w 18" name="T8"/>
                <a:gd fmla="*/ 1 h 4" name="T9"/>
                <a:gd fmla="*/ 1 w 18" name="T10"/>
                <a:gd fmla="*/ 2 h 4" name="T11"/>
                <a:gd fmla="*/ 0 w 18" name="T12"/>
                <a:gd fmla="*/ 4 h 4" name="T13"/>
                <a:gd fmla="*/ 11 w 18" name="T14"/>
                <a:gd fmla="*/ 3 h 4" name="T15"/>
                <a:gd fmla="*/ 18 w 18" name="T16"/>
                <a:gd fmla="*/ 0 h 4" name="T17"/>
                <a:gd fmla="*/ 16 w 18"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8">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3" name="Freeform 45"/>
            <p:cNvSpPr/>
            <p:nvPr/>
          </p:nvSpPr>
          <p:spPr bwMode="auto">
            <a:xfrm>
              <a:off x="2263775" y="4425950"/>
              <a:ext cx="9525" cy="4762"/>
            </a:xfrm>
            <a:custGeom>
              <a:gdLst>
                <a:gd fmla="*/ 1 w 4" name="T0"/>
                <a:gd fmla="*/ 0 h 2" name="T1"/>
                <a:gd fmla="*/ 0 w 4" name="T2"/>
                <a:gd fmla="*/ 0 h 2" name="T3"/>
                <a:gd fmla="*/ 0 w 4" name="T4"/>
                <a:gd fmla="*/ 2 h 2" name="T5"/>
                <a:gd fmla="*/ 4 w 4" name="T6"/>
                <a:gd fmla="*/ 1 h 2" name="T7"/>
                <a:gd fmla="*/ 1 w 4" name="T8"/>
                <a:gd fmla="*/ 0 h 2" name="T9"/>
              </a:gdLst>
              <a:cxnLst>
                <a:cxn ang="0">
                  <a:pos x="T0" y="T1"/>
                </a:cxn>
                <a:cxn ang="0">
                  <a:pos x="T2" y="T3"/>
                </a:cxn>
                <a:cxn ang="0">
                  <a:pos x="T4" y="T5"/>
                </a:cxn>
                <a:cxn ang="0">
                  <a:pos x="T6" y="T7"/>
                </a:cxn>
                <a:cxn ang="0">
                  <a:pos x="T8" y="T9"/>
                </a:cxn>
              </a:cxnLst>
              <a:rect b="b" l="0" r="r" t="0"/>
              <a:pathLst>
                <a:path h="2" w="4">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4" name="Freeform 46"/>
            <p:cNvSpPr/>
            <p:nvPr/>
          </p:nvSpPr>
          <p:spPr bwMode="auto">
            <a:xfrm>
              <a:off x="2686050" y="4340225"/>
              <a:ext cx="338138" cy="68262"/>
            </a:xfrm>
            <a:custGeom>
              <a:gdLst>
                <a:gd fmla="*/ 72 w 125" name="T0"/>
                <a:gd fmla="*/ 0 h 25" name="T1"/>
                <a:gd fmla="*/ 54 w 125" name="T2"/>
                <a:gd fmla="*/ 1 h 25" name="T3"/>
                <a:gd fmla="*/ 45 w 125" name="T4"/>
                <a:gd fmla="*/ 7 h 25" name="T5"/>
                <a:gd fmla="*/ 34 w 125" name="T6"/>
                <a:gd fmla="*/ 9 h 25" name="T7"/>
                <a:gd fmla="*/ 26 w 125" name="T8"/>
                <a:gd fmla="*/ 11 h 25" name="T9"/>
                <a:gd fmla="*/ 26 w 125" name="T10"/>
                <a:gd fmla="*/ 11 h 25" name="T11"/>
                <a:gd fmla="*/ 26 w 125" name="T12"/>
                <a:gd fmla="*/ 11 h 25" name="T13"/>
                <a:gd fmla="*/ 11 w 125" name="T14"/>
                <a:gd fmla="*/ 14 h 25" name="T15"/>
                <a:gd fmla="*/ 2 w 125" name="T16"/>
                <a:gd fmla="*/ 18 h 25" name="T17"/>
                <a:gd fmla="*/ 7 w 125" name="T18"/>
                <a:gd fmla="*/ 21 h 25" name="T19"/>
                <a:gd fmla="*/ 13 w 125" name="T20"/>
                <a:gd fmla="*/ 25 h 25" name="T21"/>
                <a:gd fmla="*/ 16 w 125" name="T22"/>
                <a:gd fmla="*/ 25 h 25" name="T23"/>
                <a:gd fmla="*/ 25 w 125" name="T24"/>
                <a:gd fmla="*/ 24 h 25" name="T25"/>
                <a:gd fmla="*/ 26 w 125" name="T26"/>
                <a:gd fmla="*/ 24 h 25" name="T27"/>
                <a:gd fmla="*/ 29 w 125" name="T28"/>
                <a:gd fmla="*/ 24 h 25" name="T29"/>
                <a:gd fmla="*/ 42 w 125" name="T30"/>
                <a:gd fmla="*/ 23 h 25" name="T31"/>
                <a:gd fmla="*/ 80 w 125" name="T32"/>
                <a:gd fmla="*/ 16 h 25" name="T33"/>
                <a:gd fmla="*/ 105 w 125" name="T34"/>
                <a:gd fmla="*/ 14 h 25" name="T35"/>
                <a:gd fmla="*/ 107 w 125" name="T36"/>
                <a:gd fmla="*/ 14 h 25" name="T37"/>
                <a:gd fmla="*/ 109 w 125" name="T38"/>
                <a:gd fmla="*/ 14 h 25" name="T39"/>
                <a:gd fmla="*/ 123 w 125" name="T40"/>
                <a:gd fmla="*/ 8 h 25" name="T41"/>
                <a:gd fmla="*/ 109 w 125" name="T42"/>
                <a:gd fmla="*/ 5 h 25" name="T43"/>
                <a:gd fmla="*/ 106 w 125" name="T44"/>
                <a:gd fmla="*/ 5 h 25" name="T45"/>
                <a:gd fmla="*/ 104 w 125" name="T46"/>
                <a:gd fmla="*/ 5 h 25" name="T47"/>
                <a:gd fmla="*/ 103 w 125" name="T48"/>
                <a:gd fmla="*/ 5 h 25" name="T49"/>
                <a:gd fmla="*/ 102 w 125" name="T50"/>
                <a:gd fmla="*/ 4 h 25" name="T51"/>
                <a:gd fmla="*/ 79 w 125" name="T52"/>
                <a:gd fmla="*/ 0 h 25" name="T53"/>
                <a:gd fmla="*/ 72 w 125" name="T54"/>
                <a:gd fmla="*/ 0 h 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5" w="1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5" name="Freeform 47"/>
            <p:cNvSpPr/>
            <p:nvPr/>
          </p:nvSpPr>
          <p:spPr bwMode="auto">
            <a:xfrm>
              <a:off x="2246313" y="4427538"/>
              <a:ext cx="11113" cy="3175"/>
            </a:xfrm>
            <a:custGeom>
              <a:gdLst>
                <a:gd fmla="*/ 2 w 4" name="T0"/>
                <a:gd fmla="*/ 0 h 1" name="T1"/>
                <a:gd fmla="*/ 1 w 4" name="T2"/>
                <a:gd fmla="*/ 0 h 1" name="T3"/>
                <a:gd fmla="*/ 3 w 4" name="T4"/>
                <a:gd fmla="*/ 1 h 1" name="T5"/>
                <a:gd fmla="*/ 4 w 4" name="T6"/>
                <a:gd fmla="*/ 0 h 1" name="T7"/>
                <a:gd fmla="*/ 2 w 4" name="T8"/>
                <a:gd fmla="*/ 0 h 1" name="T9"/>
              </a:gdLst>
              <a:cxnLst>
                <a:cxn ang="0">
                  <a:pos x="T0" y="T1"/>
                </a:cxn>
                <a:cxn ang="0">
                  <a:pos x="T2" y="T3"/>
                </a:cxn>
                <a:cxn ang="0">
                  <a:pos x="T4" y="T5"/>
                </a:cxn>
                <a:cxn ang="0">
                  <a:pos x="T6" y="T7"/>
                </a:cxn>
                <a:cxn ang="0">
                  <a:pos x="T8" y="T9"/>
                </a:cxn>
              </a:cxnLst>
              <a:rect b="b" l="0" r="r" t="0"/>
              <a:pathLst>
                <a:path h="1" w="4">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6" name="Freeform 48"/>
            <p:cNvSpPr/>
            <p:nvPr/>
          </p:nvSpPr>
          <p:spPr bwMode="auto">
            <a:xfrm>
              <a:off x="2192338" y="4408488"/>
              <a:ext cx="14288" cy="3175"/>
            </a:xfrm>
            <a:custGeom>
              <a:gdLst>
                <a:gd fmla="*/ 2 w 5" name="T0"/>
                <a:gd fmla="*/ 0 h 1" name="T1"/>
                <a:gd fmla="*/ 0 w 5" name="T2"/>
                <a:gd fmla="*/ 0 h 1" name="T3"/>
                <a:gd fmla="*/ 2 w 5" name="T4"/>
                <a:gd fmla="*/ 0 h 1" name="T5"/>
                <a:gd fmla="*/ 3 w 5" name="T6"/>
                <a:gd fmla="*/ 0 h 1" name="T7"/>
                <a:gd fmla="*/ 4 w 5" name="T8"/>
                <a:gd fmla="*/ 1 h 1" name="T9"/>
                <a:gd fmla="*/ 4 w 5" name="T10"/>
                <a:gd fmla="*/ 0 h 1" name="T11"/>
                <a:gd fmla="*/ 2 w 5"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5">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7" name="Freeform 49"/>
            <p:cNvSpPr/>
            <p:nvPr/>
          </p:nvSpPr>
          <p:spPr bwMode="auto">
            <a:xfrm>
              <a:off x="2992438" y="4273550"/>
              <a:ext cx="260350" cy="31750"/>
            </a:xfrm>
            <a:custGeom>
              <a:gdLst>
                <a:gd fmla="*/ 91 w 96" name="T0"/>
                <a:gd fmla="*/ 0 h 12" name="T1"/>
                <a:gd fmla="*/ 90 w 96" name="T2"/>
                <a:gd fmla="*/ 0 h 12" name="T3"/>
                <a:gd fmla="*/ 85 w 96" name="T4"/>
                <a:gd fmla="*/ 1 h 12" name="T5"/>
                <a:gd fmla="*/ 85 w 96" name="T6"/>
                <a:gd fmla="*/ 1 h 12" name="T7"/>
                <a:gd fmla="*/ 80 w 96" name="T8"/>
                <a:gd fmla="*/ 1 h 12" name="T9"/>
                <a:gd fmla="*/ 69 w 96" name="T10"/>
                <a:gd fmla="*/ 1 h 12" name="T11"/>
                <a:gd fmla="*/ 53 w 96" name="T12"/>
                <a:gd fmla="*/ 1 h 12" name="T13"/>
                <a:gd fmla="*/ 4 w 96" name="T14"/>
                <a:gd fmla="*/ 8 h 12" name="T15"/>
                <a:gd fmla="*/ 1 w 96" name="T16"/>
                <a:gd fmla="*/ 9 h 12" name="T17"/>
                <a:gd fmla="*/ 6 w 96" name="T18"/>
                <a:gd fmla="*/ 11 h 12" name="T19"/>
                <a:gd fmla="*/ 11 w 96" name="T20"/>
                <a:gd fmla="*/ 11 h 12" name="T21"/>
                <a:gd fmla="*/ 17 w 96" name="T22"/>
                <a:gd fmla="*/ 10 h 12" name="T23"/>
                <a:gd fmla="*/ 19 w 96" name="T24"/>
                <a:gd fmla="*/ 10 h 12" name="T25"/>
                <a:gd fmla="*/ 19 w 96" name="T26"/>
                <a:gd fmla="*/ 11 h 12" name="T27"/>
                <a:gd fmla="*/ 23 w 96" name="T28"/>
                <a:gd fmla="*/ 12 h 12" name="T29"/>
                <a:gd fmla="*/ 28 w 96" name="T30"/>
                <a:gd fmla="*/ 12 h 12" name="T31"/>
                <a:gd fmla="*/ 34 w 96" name="T32"/>
                <a:gd fmla="*/ 10 h 12" name="T33"/>
                <a:gd fmla="*/ 35 w 96" name="T34"/>
                <a:gd fmla="*/ 10 h 12" name="T35"/>
                <a:gd fmla="*/ 36 w 96" name="T36"/>
                <a:gd fmla="*/ 11 h 12" name="T37"/>
                <a:gd fmla="*/ 41 w 96" name="T38"/>
                <a:gd fmla="*/ 9 h 12" name="T39"/>
                <a:gd fmla="*/ 53 w 96" name="T40"/>
                <a:gd fmla="*/ 6 h 12" name="T41"/>
                <a:gd fmla="*/ 54 w 96" name="T42"/>
                <a:gd fmla="*/ 6 h 12" name="T43"/>
                <a:gd fmla="*/ 52 w 96" name="T44"/>
                <a:gd fmla="*/ 9 h 12" name="T45"/>
                <a:gd fmla="*/ 56 w 96" name="T46"/>
                <a:gd fmla="*/ 11 h 12" name="T47"/>
                <a:gd fmla="*/ 60 w 96" name="T48"/>
                <a:gd fmla="*/ 11 h 12" name="T49"/>
                <a:gd fmla="*/ 81 w 96" name="T50"/>
                <a:gd fmla="*/ 6 h 12" name="T51"/>
                <a:gd fmla="*/ 81 w 96" name="T52"/>
                <a:gd fmla="*/ 6 h 12" name="T53"/>
                <a:gd fmla="*/ 81 w 96" name="T54"/>
                <a:gd fmla="*/ 6 h 12" name="T55"/>
                <a:gd fmla="*/ 92 w 96" name="T56"/>
                <a:gd fmla="*/ 3 h 12" name="T57"/>
                <a:gd fmla="*/ 91 w 96" name="T58"/>
                <a:gd fmla="*/ 0 h 1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 w="96">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8" name="Freeform 50"/>
            <p:cNvSpPr/>
            <p:nvPr/>
          </p:nvSpPr>
          <p:spPr bwMode="auto">
            <a:xfrm>
              <a:off x="3303588" y="4264025"/>
              <a:ext cx="26988" cy="9525"/>
            </a:xfrm>
            <a:custGeom>
              <a:gdLst>
                <a:gd fmla="*/ 3 w 10" name="T0"/>
                <a:gd fmla="*/ 0 h 3" name="T1"/>
                <a:gd fmla="*/ 1 w 10" name="T2"/>
                <a:gd fmla="*/ 1 h 3" name="T3"/>
                <a:gd fmla="*/ 1 w 10" name="T4"/>
                <a:gd fmla="*/ 3 h 3" name="T5"/>
                <a:gd fmla="*/ 8 w 10" name="T6"/>
                <a:gd fmla="*/ 2 h 3" name="T7"/>
                <a:gd fmla="*/ 3 w 10" name="T8"/>
                <a:gd fmla="*/ 0 h 3" name="T9"/>
              </a:gdLst>
              <a:cxnLst>
                <a:cxn ang="0">
                  <a:pos x="T0" y="T1"/>
                </a:cxn>
                <a:cxn ang="0">
                  <a:pos x="T2" y="T3"/>
                </a:cxn>
                <a:cxn ang="0">
                  <a:pos x="T4" y="T5"/>
                </a:cxn>
                <a:cxn ang="0">
                  <a:pos x="T6" y="T7"/>
                </a:cxn>
                <a:cxn ang="0">
                  <a:pos x="T8" y="T9"/>
                </a:cxn>
              </a:cxnLst>
              <a:rect b="b" l="0" r="r" t="0"/>
              <a:pathLst>
                <a:path h="3" w="10">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9" name="Freeform 51"/>
            <p:cNvSpPr/>
            <p:nvPr/>
          </p:nvSpPr>
          <p:spPr bwMode="auto">
            <a:xfrm>
              <a:off x="3314700" y="4270375"/>
              <a:ext cx="107950" cy="19050"/>
            </a:xfrm>
            <a:custGeom>
              <a:gdLst>
                <a:gd fmla="*/ 20 w 40" name="T0"/>
                <a:gd fmla="*/ 0 h 7" name="T1"/>
                <a:gd fmla="*/ 3 w 40" name="T2"/>
                <a:gd fmla="*/ 3 h 7" name="T3"/>
                <a:gd fmla="*/ 13 w 40" name="T4"/>
                <a:gd fmla="*/ 7 h 7" name="T5"/>
                <a:gd fmla="*/ 16 w 40" name="T6"/>
                <a:gd fmla="*/ 7 h 7" name="T7"/>
                <a:gd fmla="*/ 29 w 40" name="T8"/>
                <a:gd fmla="*/ 4 h 7" name="T9"/>
                <a:gd fmla="*/ 36 w 40" name="T10"/>
                <a:gd fmla="*/ 3 h 7" name="T11"/>
                <a:gd fmla="*/ 22 w 40" name="T12"/>
                <a:gd fmla="*/ 0 h 7" name="T13"/>
                <a:gd fmla="*/ 20 w 40"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40">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0" name="Freeform 52"/>
            <p:cNvSpPr/>
            <p:nvPr/>
          </p:nvSpPr>
          <p:spPr bwMode="auto">
            <a:xfrm>
              <a:off x="3236913" y="4294188"/>
              <a:ext cx="23813" cy="3175"/>
            </a:xfrm>
            <a:custGeom>
              <a:gdLst>
                <a:gd fmla="*/ 0 w 9" name="T0"/>
                <a:gd fmla="*/ 0 h 1" name="T1"/>
                <a:gd fmla="*/ 4 w 9" name="T2"/>
                <a:gd fmla="*/ 1 h 1" name="T3"/>
                <a:gd fmla="*/ 5 w 9" name="T4"/>
                <a:gd fmla="*/ 1 h 1" name="T5"/>
                <a:gd fmla="*/ 6 w 9" name="T6"/>
                <a:gd fmla="*/ 0 h 1" name="T7"/>
                <a:gd fmla="*/ 0 w 9" name="T8"/>
                <a:gd fmla="*/ 0 h 1" name="T9"/>
              </a:gdLst>
              <a:cxnLst>
                <a:cxn ang="0">
                  <a:pos x="T0" y="T1"/>
                </a:cxn>
                <a:cxn ang="0">
                  <a:pos x="T2" y="T3"/>
                </a:cxn>
                <a:cxn ang="0">
                  <a:pos x="T4" y="T5"/>
                </a:cxn>
                <a:cxn ang="0">
                  <a:pos x="T6" y="T7"/>
                </a:cxn>
                <a:cxn ang="0">
                  <a:pos x="T8" y="T9"/>
                </a:cxn>
              </a:cxnLst>
              <a:rect b="b" l="0" r="r" t="0"/>
              <a:pathLst>
                <a:path h="1" w="9">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1" name="Freeform 53"/>
            <p:cNvSpPr/>
            <p:nvPr/>
          </p:nvSpPr>
          <p:spPr bwMode="auto">
            <a:xfrm>
              <a:off x="3379788" y="4254500"/>
              <a:ext cx="106363" cy="15875"/>
            </a:xfrm>
            <a:custGeom>
              <a:gdLst>
                <a:gd fmla="*/ 28 w 39" name="T0"/>
                <a:gd fmla="*/ 0 h 6" name="T1"/>
                <a:gd fmla="*/ 0 w 39" name="T2"/>
                <a:gd fmla="*/ 3 h 6" name="T3"/>
                <a:gd fmla="*/ 8 w 39" name="T4"/>
                <a:gd fmla="*/ 3 h 6" name="T5"/>
                <a:gd fmla="*/ 14 w 39" name="T6"/>
                <a:gd fmla="*/ 4 h 6" name="T7"/>
                <a:gd fmla="*/ 14 w 39" name="T8"/>
                <a:gd fmla="*/ 4 h 6" name="T9"/>
                <a:gd fmla="*/ 14 w 39" name="T10"/>
                <a:gd fmla="*/ 4 h 6" name="T11"/>
                <a:gd fmla="*/ 18 w 39" name="T12"/>
                <a:gd fmla="*/ 5 h 6" name="T13"/>
                <a:gd fmla="*/ 25 w 39" name="T14"/>
                <a:gd fmla="*/ 6 h 6" name="T15"/>
                <a:gd fmla="*/ 31 w 39" name="T16"/>
                <a:gd fmla="*/ 5 h 6" name="T17"/>
                <a:gd fmla="*/ 34 w 39" name="T18"/>
                <a:gd fmla="*/ 0 h 6" name="T19"/>
                <a:gd fmla="*/ 28 w 39"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39">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2" name="Freeform 54"/>
            <p:cNvSpPr/>
            <p:nvPr/>
          </p:nvSpPr>
          <p:spPr bwMode="auto">
            <a:xfrm>
              <a:off x="3460750" y="4327525"/>
              <a:ext cx="160338" cy="41275"/>
            </a:xfrm>
            <a:custGeom>
              <a:gdLst>
                <a:gd fmla="*/ 39 w 59" name="T0"/>
                <a:gd fmla="*/ 0 h 15" name="T1"/>
                <a:gd fmla="*/ 36 w 59" name="T2"/>
                <a:gd fmla="*/ 0 h 15" name="T3"/>
                <a:gd fmla="*/ 30 w 59" name="T4"/>
                <a:gd fmla="*/ 4 h 15" name="T5"/>
                <a:gd fmla="*/ 30 w 59" name="T6"/>
                <a:gd fmla="*/ 4 h 15" name="T7"/>
                <a:gd fmla="*/ 29 w 59" name="T8"/>
                <a:gd fmla="*/ 4 h 15" name="T9"/>
                <a:gd fmla="*/ 29 w 59" name="T10"/>
                <a:gd fmla="*/ 5 h 15" name="T11"/>
                <a:gd fmla="*/ 29 w 59" name="T12"/>
                <a:gd fmla="*/ 6 h 15" name="T13"/>
                <a:gd fmla="*/ 25 w 59" name="T14"/>
                <a:gd fmla="*/ 4 h 15" name="T15"/>
                <a:gd fmla="*/ 18 w 59" name="T16"/>
                <a:gd fmla="*/ 2 h 15" name="T17"/>
                <a:gd fmla="*/ 16 w 59" name="T18"/>
                <a:gd fmla="*/ 3 h 15" name="T19"/>
                <a:gd fmla="*/ 13 w 59" name="T20"/>
                <a:gd fmla="*/ 5 h 15" name="T21"/>
                <a:gd fmla="*/ 10 w 59" name="T22"/>
                <a:gd fmla="*/ 7 h 15" name="T23"/>
                <a:gd fmla="*/ 10 w 59" name="T24"/>
                <a:gd fmla="*/ 7 h 15" name="T25"/>
                <a:gd fmla="*/ 7 w 59" name="T26"/>
                <a:gd fmla="*/ 6 h 15" name="T27"/>
                <a:gd fmla="*/ 3 w 59" name="T28"/>
                <a:gd fmla="*/ 7 h 15" name="T29"/>
                <a:gd fmla="*/ 13 w 59" name="T30"/>
                <a:gd fmla="*/ 9 h 15" name="T31"/>
                <a:gd fmla="*/ 22 w 59" name="T32"/>
                <a:gd fmla="*/ 10 h 15" name="T33"/>
                <a:gd fmla="*/ 17 w 59" name="T34"/>
                <a:gd fmla="*/ 10 h 15" name="T35"/>
                <a:gd fmla="*/ 13 w 59" name="T36"/>
                <a:gd fmla="*/ 11 h 15" name="T37"/>
                <a:gd fmla="*/ 9 w 59" name="T38"/>
                <a:gd fmla="*/ 12 h 15" name="T39"/>
                <a:gd fmla="*/ 9 w 59" name="T40"/>
                <a:gd fmla="*/ 14 h 15" name="T41"/>
                <a:gd fmla="*/ 21 w 59" name="T42"/>
                <a:gd fmla="*/ 15 h 15" name="T43"/>
                <a:gd fmla="*/ 23 w 59" name="T44"/>
                <a:gd fmla="*/ 15 h 15" name="T45"/>
                <a:gd fmla="*/ 29 w 59" name="T46"/>
                <a:gd fmla="*/ 14 h 15" name="T47"/>
                <a:gd fmla="*/ 30 w 59" name="T48"/>
                <a:gd fmla="*/ 14 h 15" name="T49"/>
                <a:gd fmla="*/ 30 w 59" name="T50"/>
                <a:gd fmla="*/ 15 h 15" name="T51"/>
                <a:gd fmla="*/ 32 w 59" name="T52"/>
                <a:gd fmla="*/ 14 h 15" name="T53"/>
                <a:gd fmla="*/ 35 w 59" name="T54"/>
                <a:gd fmla="*/ 12 h 15" name="T55"/>
                <a:gd fmla="*/ 41 w 59" name="T56"/>
                <a:gd fmla="*/ 11 h 15" name="T57"/>
                <a:gd fmla="*/ 54 w 59" name="T58"/>
                <a:gd fmla="*/ 6 h 15" name="T59"/>
                <a:gd fmla="*/ 51 w 59" name="T60"/>
                <a:gd fmla="*/ 2 h 15" name="T61"/>
                <a:gd fmla="*/ 49 w 59" name="T62"/>
                <a:gd fmla="*/ 2 h 15" name="T63"/>
                <a:gd fmla="*/ 48 w 59" name="T64"/>
                <a:gd fmla="*/ 2 h 15" name="T65"/>
                <a:gd fmla="*/ 45 w 59" name="T66"/>
                <a:gd fmla="*/ 1 h 15" name="T67"/>
                <a:gd fmla="*/ 39 w 59" name="T68"/>
                <a:gd fmla="*/ 0 h 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 w="59">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3" name="Freeform 55"/>
            <p:cNvSpPr/>
            <p:nvPr/>
          </p:nvSpPr>
          <p:spPr bwMode="auto">
            <a:xfrm>
              <a:off x="3060700" y="4302125"/>
              <a:ext cx="330200" cy="57150"/>
            </a:xfrm>
            <a:custGeom>
              <a:gdLst>
                <a:gd fmla="*/ 51 w 122" name="T0"/>
                <a:gd fmla="*/ 0 h 21" name="T1"/>
                <a:gd fmla="*/ 44 w 122" name="T2"/>
                <a:gd fmla="*/ 2 h 21" name="T3"/>
                <a:gd fmla="*/ 44 w 122" name="T4"/>
                <a:gd fmla="*/ 2 h 21" name="T5"/>
                <a:gd fmla="*/ 42 w 122" name="T6"/>
                <a:gd fmla="*/ 2 h 21" name="T7"/>
                <a:gd fmla="*/ 39 w 122" name="T8"/>
                <a:gd fmla="*/ 2 h 21" name="T9"/>
                <a:gd fmla="*/ 35 w 122" name="T10"/>
                <a:gd fmla="*/ 2 h 21" name="T11"/>
                <a:gd fmla="*/ 33 w 122" name="T12"/>
                <a:gd fmla="*/ 5 h 21" name="T13"/>
                <a:gd fmla="*/ 26 w 122" name="T14"/>
                <a:gd fmla="*/ 5 h 21" name="T15"/>
                <a:gd fmla="*/ 22 w 122" name="T16"/>
                <a:gd fmla="*/ 8 h 21" name="T17"/>
                <a:gd fmla="*/ 11 w 122" name="T18"/>
                <a:gd fmla="*/ 10 h 21" name="T19"/>
                <a:gd fmla="*/ 13 w 122" name="T20"/>
                <a:gd fmla="*/ 13 h 21" name="T21"/>
                <a:gd fmla="*/ 16 w 122" name="T22"/>
                <a:gd fmla="*/ 14 h 21" name="T23"/>
                <a:gd fmla="*/ 17 w 122" name="T24"/>
                <a:gd fmla="*/ 14 h 21" name="T25"/>
                <a:gd fmla="*/ 18 w 122" name="T26"/>
                <a:gd fmla="*/ 13 h 21" name="T27"/>
                <a:gd fmla="*/ 19 w 122" name="T28"/>
                <a:gd fmla="*/ 13 h 21" name="T29"/>
                <a:gd fmla="*/ 26 w 122" name="T30"/>
                <a:gd fmla="*/ 14 h 21" name="T31"/>
                <a:gd fmla="*/ 29 w 122" name="T32"/>
                <a:gd fmla="*/ 14 h 21" name="T33"/>
                <a:gd fmla="*/ 35 w 122" name="T34"/>
                <a:gd fmla="*/ 13 h 21" name="T35"/>
                <a:gd fmla="*/ 35 w 122" name="T36"/>
                <a:gd fmla="*/ 14 h 21" name="T37"/>
                <a:gd fmla="*/ 46 w 122" name="T38"/>
                <a:gd fmla="*/ 15 h 21" name="T39"/>
                <a:gd fmla="*/ 32 w 122" name="T40"/>
                <a:gd fmla="*/ 16 h 21" name="T41"/>
                <a:gd fmla="*/ 26 w 122" name="T42"/>
                <a:gd fmla="*/ 20 h 21" name="T43"/>
                <a:gd fmla="*/ 37 w 122" name="T44"/>
                <a:gd fmla="*/ 21 h 21" name="T45"/>
                <a:gd fmla="*/ 52 w 122" name="T46"/>
                <a:gd fmla="*/ 20 h 21" name="T47"/>
                <a:gd fmla="*/ 78 w 122" name="T48"/>
                <a:gd fmla="*/ 18 h 21" name="T49"/>
                <a:gd fmla="*/ 79 w 122" name="T50"/>
                <a:gd fmla="*/ 18 h 21" name="T51"/>
                <a:gd fmla="*/ 81 w 122" name="T52"/>
                <a:gd fmla="*/ 19 h 21" name="T53"/>
                <a:gd fmla="*/ 83 w 122" name="T54"/>
                <a:gd fmla="*/ 18 h 21" name="T55"/>
                <a:gd fmla="*/ 84 w 122" name="T56"/>
                <a:gd fmla="*/ 18 h 21" name="T57"/>
                <a:gd fmla="*/ 89 w 122" name="T58"/>
                <a:gd fmla="*/ 19 h 21" name="T59"/>
                <a:gd fmla="*/ 97 w 122" name="T60"/>
                <a:gd fmla="*/ 19 h 21" name="T61"/>
                <a:gd fmla="*/ 102 w 122" name="T62"/>
                <a:gd fmla="*/ 19 h 21" name="T63"/>
                <a:gd fmla="*/ 115 w 122" name="T64"/>
                <a:gd fmla="*/ 16 h 21" name="T65"/>
                <a:gd fmla="*/ 122 w 122" name="T66"/>
                <a:gd fmla="*/ 11 h 21" name="T67"/>
                <a:gd fmla="*/ 119 w 122" name="T68"/>
                <a:gd fmla="*/ 10 h 21" name="T69"/>
                <a:gd fmla="*/ 113 w 122" name="T70"/>
                <a:gd fmla="*/ 11 h 21" name="T71"/>
                <a:gd fmla="*/ 110 w 122" name="T72"/>
                <a:gd fmla="*/ 12 h 21" name="T73"/>
                <a:gd fmla="*/ 110 w 122" name="T74"/>
                <a:gd fmla="*/ 12 h 21" name="T75"/>
                <a:gd fmla="*/ 107 w 122" name="T76"/>
                <a:gd fmla="*/ 11 h 21" name="T77"/>
                <a:gd fmla="*/ 105 w 122" name="T78"/>
                <a:gd fmla="*/ 12 h 21" name="T79"/>
                <a:gd fmla="*/ 103 w 122" name="T80"/>
                <a:gd fmla="*/ 12 h 21" name="T81"/>
                <a:gd fmla="*/ 103 w 122" name="T82"/>
                <a:gd fmla="*/ 11 h 21" name="T83"/>
                <a:gd fmla="*/ 104 w 122" name="T84"/>
                <a:gd fmla="*/ 9 h 21" name="T85"/>
                <a:gd fmla="*/ 111 w 122" name="T86"/>
                <a:gd fmla="*/ 4 h 21" name="T87"/>
                <a:gd fmla="*/ 109 w 122" name="T88"/>
                <a:gd fmla="*/ 2 h 21" name="T89"/>
                <a:gd fmla="*/ 98 w 122" name="T90"/>
                <a:gd fmla="*/ 4 h 21" name="T91"/>
                <a:gd fmla="*/ 88 w 122" name="T92"/>
                <a:gd fmla="*/ 8 h 21" name="T93"/>
                <a:gd fmla="*/ 80 w 122" name="T94"/>
                <a:gd fmla="*/ 13 h 21" name="T95"/>
                <a:gd fmla="*/ 79 w 122" name="T96"/>
                <a:gd fmla="*/ 13 h 21" name="T97"/>
                <a:gd fmla="*/ 72 w 122" name="T98"/>
                <a:gd fmla="*/ 12 h 21" name="T99"/>
                <a:gd fmla="*/ 71 w 122" name="T100"/>
                <a:gd fmla="*/ 12 h 21" name="T101"/>
                <a:gd fmla="*/ 69 w 122" name="T102"/>
                <a:gd fmla="*/ 12 h 21" name="T103"/>
                <a:gd fmla="*/ 69 w 122" name="T104"/>
                <a:gd fmla="*/ 12 h 21" name="T105"/>
                <a:gd fmla="*/ 67 w 122" name="T106"/>
                <a:gd fmla="*/ 10 h 21" name="T107"/>
                <a:gd fmla="*/ 65 w 122" name="T108"/>
                <a:gd fmla="*/ 9 h 21" name="T109"/>
                <a:gd fmla="*/ 67 w 122" name="T110"/>
                <a:gd fmla="*/ 5 h 21" name="T111"/>
                <a:gd fmla="*/ 54 w 122" name="T112"/>
                <a:gd fmla="*/ 1 h 21" name="T113"/>
                <a:gd fmla="*/ 51 w 122" name="T114"/>
                <a:gd fmla="*/ 0 h 2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 w="122">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4" name="Freeform 56"/>
            <p:cNvSpPr/>
            <p:nvPr/>
          </p:nvSpPr>
          <p:spPr bwMode="auto">
            <a:xfrm>
              <a:off x="3781425" y="5872163"/>
              <a:ext cx="188913" cy="36512"/>
            </a:xfrm>
            <a:custGeom>
              <a:gdLst>
                <a:gd fmla="*/ 21 w 70" name="T0"/>
                <a:gd fmla="*/ 0 h 13" name="T1"/>
                <a:gd fmla="*/ 20 w 70" name="T2"/>
                <a:gd fmla="*/ 0 h 13" name="T3"/>
                <a:gd fmla="*/ 9 w 70" name="T4"/>
                <a:gd fmla="*/ 4 h 13" name="T5"/>
                <a:gd fmla="*/ 22 w 70" name="T6"/>
                <a:gd fmla="*/ 9 h 13" name="T7"/>
                <a:gd fmla="*/ 32 w 70" name="T8"/>
                <a:gd fmla="*/ 10 h 13" name="T9"/>
                <a:gd fmla="*/ 26 w 70" name="T10"/>
                <a:gd fmla="*/ 9 h 13" name="T11"/>
                <a:gd fmla="*/ 10 w 70" name="T12"/>
                <a:gd fmla="*/ 9 h 13" name="T13"/>
                <a:gd fmla="*/ 10 w 70" name="T14"/>
                <a:gd fmla="*/ 9 h 13" name="T15"/>
                <a:gd fmla="*/ 4 w 70" name="T16"/>
                <a:gd fmla="*/ 10 h 13" name="T17"/>
                <a:gd fmla="*/ 8 w 70" name="T18"/>
                <a:gd fmla="*/ 11 h 13" name="T19"/>
                <a:gd fmla="*/ 13 w 70" name="T20"/>
                <a:gd fmla="*/ 13 h 13" name="T21"/>
                <a:gd fmla="*/ 13 w 70" name="T22"/>
                <a:gd fmla="*/ 12 h 13" name="T23"/>
                <a:gd fmla="*/ 14 w 70" name="T24"/>
                <a:gd fmla="*/ 12 h 13" name="T25"/>
                <a:gd fmla="*/ 15 w 70" name="T26"/>
                <a:gd fmla="*/ 12 h 13" name="T27"/>
                <a:gd fmla="*/ 28 w 70" name="T28"/>
                <a:gd fmla="*/ 12 h 13" name="T29"/>
                <a:gd fmla="*/ 38 w 70" name="T30"/>
                <a:gd fmla="*/ 11 h 13" name="T31"/>
                <a:gd fmla="*/ 42 w 70" name="T32"/>
                <a:gd fmla="*/ 11 h 13" name="T33"/>
                <a:gd fmla="*/ 45 w 70" name="T34"/>
                <a:gd fmla="*/ 11 h 13" name="T35"/>
                <a:gd fmla="*/ 70 w 70" name="T36"/>
                <a:gd fmla="*/ 9 h 13" name="T37"/>
                <a:gd fmla="*/ 47 w 70" name="T38"/>
                <a:gd fmla="*/ 7 h 13" name="T39"/>
                <a:gd fmla="*/ 28 w 70" name="T40"/>
                <a:gd fmla="*/ 3 h 13" name="T41"/>
                <a:gd fmla="*/ 21 w 70" name="T42"/>
                <a:gd fmla="*/ 0 h 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 w="70">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5" name="Freeform 57"/>
            <p:cNvSpPr/>
            <p:nvPr/>
          </p:nvSpPr>
          <p:spPr bwMode="auto">
            <a:xfrm>
              <a:off x="3643313" y="4354513"/>
              <a:ext cx="11113" cy="4762"/>
            </a:xfrm>
            <a:custGeom>
              <a:gdLst>
                <a:gd fmla="*/ 1 w 4" name="T0"/>
                <a:gd fmla="*/ 0 h 2" name="T1"/>
                <a:gd fmla="*/ 1 w 4" name="T2"/>
                <a:gd fmla="*/ 1 h 2" name="T3"/>
                <a:gd fmla="*/ 1 w 4" name="T4"/>
                <a:gd fmla="*/ 2 h 2" name="T5"/>
                <a:gd fmla="*/ 3 w 4" name="T6"/>
                <a:gd fmla="*/ 1 h 2" name="T7"/>
                <a:gd fmla="*/ 1 w 4" name="T8"/>
                <a:gd fmla="*/ 0 h 2" name="T9"/>
              </a:gdLst>
              <a:cxnLst>
                <a:cxn ang="0">
                  <a:pos x="T0" y="T1"/>
                </a:cxn>
                <a:cxn ang="0">
                  <a:pos x="T2" y="T3"/>
                </a:cxn>
                <a:cxn ang="0">
                  <a:pos x="T4" y="T5"/>
                </a:cxn>
                <a:cxn ang="0">
                  <a:pos x="T6" y="T7"/>
                </a:cxn>
                <a:cxn ang="0">
                  <a:pos x="T8" y="T9"/>
                </a:cxn>
              </a:cxnLst>
              <a:rect b="b" l="0" r="r" t="0"/>
              <a:pathLst>
                <a:path h="2" w="4">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6" name="Freeform 58"/>
            <p:cNvSpPr>
              <a:spLocks noEditPoints="1"/>
            </p:cNvSpPr>
            <p:nvPr/>
          </p:nvSpPr>
          <p:spPr bwMode="auto">
            <a:xfrm>
              <a:off x="7939088" y="4259263"/>
              <a:ext cx="68263" cy="7937"/>
            </a:xfrm>
            <a:custGeom>
              <a:gdLst>
                <a:gd fmla="*/ 12 w 25" name="T0"/>
                <a:gd fmla="*/ 3 h 3" name="T1"/>
                <a:gd fmla="*/ 12 w 25" name="T2"/>
                <a:gd fmla="*/ 3 h 3" name="T3"/>
                <a:gd fmla="*/ 12 w 25" name="T4"/>
                <a:gd fmla="*/ 3 h 3" name="T5"/>
                <a:gd fmla="*/ 12 w 25" name="T6"/>
                <a:gd fmla="*/ 3 h 3" name="T7"/>
                <a:gd fmla="*/ 12 w 25" name="T8"/>
                <a:gd fmla="*/ 3 h 3" name="T9"/>
                <a:gd fmla="*/ 12 w 25" name="T10"/>
                <a:gd fmla="*/ 3 h 3" name="T11"/>
                <a:gd fmla="*/ 10 w 25" name="T12"/>
                <a:gd fmla="*/ 0 h 3" name="T13"/>
                <a:gd fmla="*/ 3 w 25" name="T14"/>
                <a:gd fmla="*/ 2 h 3" name="T15"/>
                <a:gd fmla="*/ 10 w 25" name="T16"/>
                <a:gd fmla="*/ 3 h 3" name="T17"/>
                <a:gd fmla="*/ 10 w 25" name="T18"/>
                <a:gd fmla="*/ 3 h 3" name="T19"/>
                <a:gd fmla="*/ 13 w 25" name="T20"/>
                <a:gd fmla="*/ 3 h 3" name="T21"/>
                <a:gd fmla="*/ 13 w 25" name="T22"/>
                <a:gd fmla="*/ 3 h 3" name="T23"/>
                <a:gd fmla="*/ 12 w 25" name="T24"/>
                <a:gd fmla="*/ 3 h 3" name="T25"/>
                <a:gd fmla="*/ 17 w 25" name="T26"/>
                <a:gd fmla="*/ 0 h 3" name="T27"/>
                <a:gd fmla="*/ 10 w 25"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25">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7" name="Freeform 59"/>
            <p:cNvSpPr/>
            <p:nvPr/>
          </p:nvSpPr>
          <p:spPr bwMode="auto">
            <a:xfrm>
              <a:off x="6394450" y="4313238"/>
              <a:ext cx="22225" cy="3175"/>
            </a:xfrm>
            <a:custGeom>
              <a:gdLst>
                <a:gd fmla="*/ 2 w 8" name="T0"/>
                <a:gd fmla="*/ 0 h 1" name="T1"/>
                <a:gd fmla="*/ 1 w 8" name="T2"/>
                <a:gd fmla="*/ 0 h 1" name="T3"/>
                <a:gd fmla="*/ 4 w 8" name="T4"/>
                <a:gd fmla="*/ 1 h 1" name="T5"/>
                <a:gd fmla="*/ 4 w 8" name="T6"/>
                <a:gd fmla="*/ 0 h 1" name="T7"/>
                <a:gd fmla="*/ 2 w 8" name="T8"/>
                <a:gd fmla="*/ 0 h 1" name="T9"/>
              </a:gdLst>
              <a:cxnLst>
                <a:cxn ang="0">
                  <a:pos x="T0" y="T1"/>
                </a:cxn>
                <a:cxn ang="0">
                  <a:pos x="T2" y="T3"/>
                </a:cxn>
                <a:cxn ang="0">
                  <a:pos x="T4" y="T5"/>
                </a:cxn>
                <a:cxn ang="0">
                  <a:pos x="T6" y="T7"/>
                </a:cxn>
                <a:cxn ang="0">
                  <a:pos x="T8" y="T9"/>
                </a:cxn>
              </a:cxnLst>
              <a:rect b="b" l="0" r="r" t="0"/>
              <a:pathLst>
                <a:path h="1" w="8">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8" name="Freeform 60"/>
            <p:cNvSpPr/>
            <p:nvPr/>
          </p:nvSpPr>
          <p:spPr bwMode="auto">
            <a:xfrm>
              <a:off x="6353175" y="4327525"/>
              <a:ext cx="11113" cy="3175"/>
            </a:xfrm>
            <a:custGeom>
              <a:gdLst>
                <a:gd fmla="*/ 3 w 4" name="T0"/>
                <a:gd fmla="*/ 0 h 1" name="T1"/>
                <a:gd fmla="*/ 0 w 4" name="T2"/>
                <a:gd fmla="*/ 0 h 1" name="T3"/>
                <a:gd fmla="*/ 3 w 4" name="T4"/>
                <a:gd fmla="*/ 1 h 1" name="T5"/>
                <a:gd fmla="*/ 4 w 4" name="T6"/>
                <a:gd fmla="*/ 0 h 1" name="T7"/>
                <a:gd fmla="*/ 3 w 4" name="T8"/>
                <a:gd fmla="*/ 0 h 1" name="T9"/>
              </a:gdLst>
              <a:cxnLst>
                <a:cxn ang="0">
                  <a:pos x="T0" y="T1"/>
                </a:cxn>
                <a:cxn ang="0">
                  <a:pos x="T2" y="T3"/>
                </a:cxn>
                <a:cxn ang="0">
                  <a:pos x="T4" y="T5"/>
                </a:cxn>
                <a:cxn ang="0">
                  <a:pos x="T6" y="T7"/>
                </a:cxn>
                <a:cxn ang="0">
                  <a:pos x="T8" y="T9"/>
                </a:cxn>
              </a:cxnLst>
              <a:rect b="b" l="0" r="r" t="0"/>
              <a:pathLst>
                <a:path h="1" w="4">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9" name="Freeform 61"/>
            <p:cNvSpPr/>
            <p:nvPr/>
          </p:nvSpPr>
          <p:spPr bwMode="auto">
            <a:xfrm>
              <a:off x="6348413" y="4321175"/>
              <a:ext cx="206375" cy="33337"/>
            </a:xfrm>
            <a:custGeom>
              <a:gdLst>
                <a:gd fmla="*/ 37 w 76" name="T0"/>
                <a:gd fmla="*/ 0 h 12" name="T1"/>
                <a:gd fmla="*/ 37 w 76" name="T2"/>
                <a:gd fmla="*/ 0 h 12" name="T3"/>
                <a:gd fmla="*/ 37 w 76" name="T4"/>
                <a:gd fmla="*/ 0 h 12" name="T5"/>
                <a:gd fmla="*/ 36 w 76" name="T6"/>
                <a:gd fmla="*/ 0 h 12" name="T7"/>
                <a:gd fmla="*/ 36 w 76" name="T8"/>
                <a:gd fmla="*/ 0 h 12" name="T9"/>
                <a:gd fmla="*/ 36 w 76" name="T10"/>
                <a:gd fmla="*/ 2 h 12" name="T11"/>
                <a:gd fmla="*/ 35 w 76" name="T12"/>
                <a:gd fmla="*/ 4 h 12" name="T13"/>
                <a:gd fmla="*/ 33 w 76" name="T14"/>
                <a:gd fmla="*/ 3 h 12" name="T15"/>
                <a:gd fmla="*/ 19 w 76" name="T16"/>
                <a:gd fmla="*/ 2 h 12" name="T17"/>
                <a:gd fmla="*/ 13 w 76" name="T18"/>
                <a:gd fmla="*/ 0 h 12" name="T19"/>
                <a:gd fmla="*/ 12 w 76" name="T20"/>
                <a:gd fmla="*/ 1 h 12" name="T21"/>
                <a:gd fmla="*/ 11 w 76" name="T22"/>
                <a:gd fmla="*/ 3 h 12" name="T23"/>
                <a:gd fmla="*/ 11 w 76" name="T24"/>
                <a:gd fmla="*/ 2 h 12" name="T25"/>
                <a:gd fmla="*/ 10 w 76" name="T26"/>
                <a:gd fmla="*/ 2 h 12" name="T27"/>
                <a:gd fmla="*/ 10 w 76" name="T28"/>
                <a:gd fmla="*/ 3 h 12" name="T29"/>
                <a:gd fmla="*/ 7 w 76" name="T30"/>
                <a:gd fmla="*/ 4 h 12" name="T31"/>
                <a:gd fmla="*/ 5 w 76" name="T32"/>
                <a:gd fmla="*/ 4 h 12" name="T33"/>
                <a:gd fmla="*/ 2 w 76" name="T34"/>
                <a:gd fmla="*/ 3 h 12" name="T35"/>
                <a:gd fmla="*/ 3 w 76" name="T36"/>
                <a:gd fmla="*/ 4 h 12" name="T37"/>
                <a:gd fmla="*/ 4 w 76" name="T38"/>
                <a:gd fmla="*/ 5 h 12" name="T39"/>
                <a:gd fmla="*/ 16 w 76" name="T40"/>
                <a:gd fmla="*/ 8 h 12" name="T41"/>
                <a:gd fmla="*/ 17 w 76" name="T42"/>
                <a:gd fmla="*/ 8 h 12" name="T43"/>
                <a:gd fmla="*/ 29 w 76" name="T44"/>
                <a:gd fmla="*/ 7 h 12" name="T45"/>
                <a:gd fmla="*/ 29 w 76" name="T46"/>
                <a:gd fmla="*/ 7 h 12" name="T47"/>
                <a:gd fmla="*/ 26 w 76" name="T48"/>
                <a:gd fmla="*/ 8 h 12" name="T49"/>
                <a:gd fmla="*/ 23 w 76" name="T50"/>
                <a:gd fmla="*/ 9 h 12" name="T51"/>
                <a:gd fmla="*/ 22 w 76" name="T52"/>
                <a:gd fmla="*/ 9 h 12" name="T53"/>
                <a:gd fmla="*/ 21 w 76" name="T54"/>
                <a:gd fmla="*/ 9 h 12" name="T55"/>
                <a:gd fmla="*/ 28 w 76" name="T56"/>
                <a:gd fmla="*/ 11 h 12" name="T57"/>
                <a:gd fmla="*/ 49 w 76" name="T58"/>
                <a:gd fmla="*/ 12 h 12" name="T59"/>
                <a:gd fmla="*/ 60 w 76" name="T60"/>
                <a:gd fmla="*/ 11 h 12" name="T61"/>
                <a:gd fmla="*/ 72 w 76" name="T62"/>
                <a:gd fmla="*/ 7 h 12" name="T63"/>
                <a:gd fmla="*/ 69 w 76" name="T64"/>
                <a:gd fmla="*/ 2 h 12" name="T65"/>
                <a:gd fmla="*/ 52 w 76" name="T66"/>
                <a:gd fmla="*/ 1 h 12" name="T67"/>
                <a:gd fmla="*/ 51 w 76" name="T68"/>
                <a:gd fmla="*/ 1 h 12" name="T69"/>
                <a:gd fmla="*/ 47 w 76" name="T70"/>
                <a:gd fmla="*/ 2 h 12" name="T71"/>
                <a:gd fmla="*/ 44 w 76" name="T72"/>
                <a:gd fmla="*/ 2 h 12" name="T73"/>
                <a:gd fmla="*/ 43 w 76" name="T74"/>
                <a:gd fmla="*/ 2 h 12" name="T75"/>
                <a:gd fmla="*/ 40 w 76" name="T76"/>
                <a:gd fmla="*/ 1 h 12" name="T77"/>
                <a:gd fmla="*/ 37 w 76" name="T78"/>
                <a:gd fmla="*/ 0 h 1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 w="76">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0" name="Freeform 62"/>
            <p:cNvSpPr/>
            <p:nvPr/>
          </p:nvSpPr>
          <p:spPr bwMode="auto">
            <a:xfrm>
              <a:off x="6448425" y="4378325"/>
              <a:ext cx="79375" cy="22225"/>
            </a:xfrm>
            <a:custGeom>
              <a:gdLst>
                <a:gd fmla="*/ 7 w 29" name="T0"/>
                <a:gd fmla="*/ 0 h 8" name="T1"/>
                <a:gd fmla="*/ 5 w 29" name="T2"/>
                <a:gd fmla="*/ 0 h 8" name="T3"/>
                <a:gd fmla="*/ 2 w 29" name="T4"/>
                <a:gd fmla="*/ 5 h 8" name="T5"/>
                <a:gd fmla="*/ 4 w 29" name="T6"/>
                <a:gd fmla="*/ 7 h 8" name="T7"/>
                <a:gd fmla="*/ 7 w 29" name="T8"/>
                <a:gd fmla="*/ 7 h 8" name="T9"/>
                <a:gd fmla="*/ 11 w 29" name="T10"/>
                <a:gd fmla="*/ 6 h 8" name="T11"/>
                <a:gd fmla="*/ 14 w 29" name="T12"/>
                <a:gd fmla="*/ 7 h 8" name="T13"/>
                <a:gd fmla="*/ 17 w 29" name="T14"/>
                <a:gd fmla="*/ 8 h 8" name="T15"/>
                <a:gd fmla="*/ 21 w 29" name="T16"/>
                <a:gd fmla="*/ 7 h 8" name="T17"/>
                <a:gd fmla="*/ 25 w 29" name="T18"/>
                <a:gd fmla="*/ 5 h 8" name="T19"/>
                <a:gd fmla="*/ 28 w 29" name="T20"/>
                <a:gd fmla="*/ 4 h 8" name="T21"/>
                <a:gd fmla="*/ 18 w 29" name="T22"/>
                <a:gd fmla="*/ 2 h 8" name="T23"/>
                <a:gd fmla="*/ 7 w 29"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2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1" name="Freeform 63"/>
            <p:cNvSpPr/>
            <p:nvPr/>
          </p:nvSpPr>
          <p:spPr bwMode="auto">
            <a:xfrm>
              <a:off x="6592888" y="4359275"/>
              <a:ext cx="7938" cy="3175"/>
            </a:xfrm>
            <a:custGeom>
              <a:gdLst>
                <a:gd fmla="*/ 3 w 3" name="T0"/>
                <a:gd fmla="*/ 0 h 1" name="T1"/>
                <a:gd fmla="*/ 1 w 3" name="T2"/>
                <a:gd fmla="*/ 0 h 1" name="T3"/>
                <a:gd fmla="*/ 0 w 3" name="T4"/>
                <a:gd fmla="*/ 1 h 1" name="T5"/>
                <a:gd fmla="*/ 3 w 3" name="T6"/>
                <a:gd fmla="*/ 0 h 1" name="T7"/>
              </a:gdLst>
              <a:cxnLst>
                <a:cxn ang="0">
                  <a:pos x="T0" y="T1"/>
                </a:cxn>
                <a:cxn ang="0">
                  <a:pos x="T2" y="T3"/>
                </a:cxn>
                <a:cxn ang="0">
                  <a:pos x="T4" y="T5"/>
                </a:cxn>
                <a:cxn ang="0">
                  <a:pos x="T6" y="T7"/>
                </a:cxn>
              </a:cxnLst>
              <a:rect b="b" l="0" r="r" t="0"/>
              <a:pathLst>
                <a:path h="1" w="3">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2" name="Freeform 64"/>
            <p:cNvSpPr/>
            <p:nvPr/>
          </p:nvSpPr>
          <p:spPr bwMode="auto">
            <a:xfrm>
              <a:off x="6556375" y="4365625"/>
              <a:ext cx="11113" cy="3175"/>
            </a:xfrm>
            <a:custGeom>
              <a:gdLst>
                <a:gd fmla="*/ 2 w 4" name="T0"/>
                <a:gd fmla="*/ 0 h 1" name="T1"/>
                <a:gd fmla="*/ 1 w 4" name="T2"/>
                <a:gd fmla="*/ 0 h 1" name="T3"/>
                <a:gd fmla="*/ 2 w 4" name="T4"/>
                <a:gd fmla="*/ 1 h 1" name="T5"/>
                <a:gd fmla="*/ 4 w 4" name="T6"/>
                <a:gd fmla="*/ 0 h 1" name="T7"/>
                <a:gd fmla="*/ 2 w 4" name="T8"/>
                <a:gd fmla="*/ 0 h 1" name="T9"/>
              </a:gdLst>
              <a:cxnLst>
                <a:cxn ang="0">
                  <a:pos x="T0" y="T1"/>
                </a:cxn>
                <a:cxn ang="0">
                  <a:pos x="T2" y="T3"/>
                </a:cxn>
                <a:cxn ang="0">
                  <a:pos x="T4" y="T5"/>
                </a:cxn>
                <a:cxn ang="0">
                  <a:pos x="T6" y="T7"/>
                </a:cxn>
                <a:cxn ang="0">
                  <a:pos x="T8" y="T9"/>
                </a:cxn>
              </a:cxnLst>
              <a:rect b="b" l="0" r="r" t="0"/>
              <a:pathLst>
                <a:path h="1" w="4">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3" name="Freeform 65"/>
            <p:cNvSpPr/>
            <p:nvPr/>
          </p:nvSpPr>
          <p:spPr bwMode="auto">
            <a:xfrm>
              <a:off x="6600825" y="4359275"/>
              <a:ext cx="12700" cy="0"/>
            </a:xfrm>
            <a:custGeom>
              <a:gdLst>
                <a:gd fmla="*/ 4 w 5" name="T0"/>
                <a:gd fmla="*/ 2 w 5" name="T1"/>
                <a:gd fmla="*/ 0 w 5" name="T2"/>
                <a:gd fmla="*/ 4 w 5" name="T3"/>
                <a:gd fmla="*/ 4 w 5" name="T4"/>
                <a:gd fmla="*/ 5 w 5" name="T5"/>
                <a:gd fmla="*/ 4 w 5" name="T6"/>
              </a:gdLst>
              <a:cxnLst>
                <a:cxn ang="0">
                  <a:pos x="T0" y="0"/>
                </a:cxn>
                <a:cxn ang="0">
                  <a:pos x="T1" y="0"/>
                </a:cxn>
                <a:cxn ang="0">
                  <a:pos x="T2" y="0"/>
                </a:cxn>
                <a:cxn ang="0">
                  <a:pos x="T3" y="0"/>
                </a:cxn>
                <a:cxn ang="0">
                  <a:pos x="T4" y="0"/>
                </a:cxn>
                <a:cxn ang="0">
                  <a:pos x="T5" y="0"/>
                </a:cxn>
                <a:cxn ang="0">
                  <a:pos x="T6" y="0"/>
                </a:cxn>
              </a:cxnLst>
              <a:rect b="b" l="0" r="r" t="0"/>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4" name="Freeform 66"/>
            <p:cNvSpPr/>
            <p:nvPr/>
          </p:nvSpPr>
          <p:spPr bwMode="auto">
            <a:xfrm>
              <a:off x="6408738" y="4357688"/>
              <a:ext cx="15875" cy="1587"/>
            </a:xfrm>
            <a:custGeom>
              <a:gdLst>
                <a:gd fmla="*/ 0 w 6" name="T0"/>
                <a:gd fmla="*/ 0 h 1" name="T1"/>
                <a:gd fmla="*/ 2 w 6" name="T2"/>
                <a:gd fmla="*/ 1 h 1" name="T3"/>
                <a:gd fmla="*/ 3 w 6" name="T4"/>
                <a:gd fmla="*/ 1 h 1" name="T5"/>
                <a:gd fmla="*/ 4 w 6" name="T6"/>
                <a:gd fmla="*/ 0 h 1" name="T7"/>
                <a:gd fmla="*/ 0 w 6" name="T8"/>
                <a:gd fmla="*/ 0 h 1" name="T9"/>
              </a:gdLst>
              <a:cxnLst>
                <a:cxn ang="0">
                  <a:pos x="T0" y="T1"/>
                </a:cxn>
                <a:cxn ang="0">
                  <a:pos x="T2" y="T3"/>
                </a:cxn>
                <a:cxn ang="0">
                  <a:pos x="T4" y="T5"/>
                </a:cxn>
                <a:cxn ang="0">
                  <a:pos x="T6" y="T7"/>
                </a:cxn>
                <a:cxn ang="0">
                  <a:pos x="T8" y="T9"/>
                </a:cxn>
              </a:cxnLst>
              <a:rect b="b" l="0" r="r" t="0"/>
              <a:pathLst>
                <a:path h="1" w="6">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5" name="Freeform 67"/>
            <p:cNvSpPr/>
            <p:nvPr/>
          </p:nvSpPr>
          <p:spPr bwMode="auto">
            <a:xfrm>
              <a:off x="6651625" y="4321175"/>
              <a:ext cx="22225" cy="6350"/>
            </a:xfrm>
            <a:custGeom>
              <a:gdLst>
                <a:gd fmla="*/ 7 w 8" name="T0"/>
                <a:gd fmla="*/ 0 h 2" name="T1"/>
                <a:gd fmla="*/ 5 w 8" name="T2"/>
                <a:gd fmla="*/ 0 h 2" name="T3"/>
                <a:gd fmla="*/ 0 w 8" name="T4"/>
                <a:gd fmla="*/ 2 h 2" name="T5"/>
                <a:gd fmla="*/ 6 w 8" name="T6"/>
                <a:gd fmla="*/ 1 h 2" name="T7"/>
                <a:gd fmla="*/ 7 w 8" name="T8"/>
                <a:gd fmla="*/ 0 h 2" name="T9"/>
              </a:gdLst>
              <a:cxnLst>
                <a:cxn ang="0">
                  <a:pos x="T0" y="T1"/>
                </a:cxn>
                <a:cxn ang="0">
                  <a:pos x="T2" y="T3"/>
                </a:cxn>
                <a:cxn ang="0">
                  <a:pos x="T4" y="T5"/>
                </a:cxn>
                <a:cxn ang="0">
                  <a:pos x="T6" y="T7"/>
                </a:cxn>
                <a:cxn ang="0">
                  <a:pos x="T8" y="T9"/>
                </a:cxn>
              </a:cxnLst>
              <a:rect b="b" l="0" r="r" t="0"/>
              <a:pathLst>
                <a:path h="2" w="8">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6" name="Freeform 68"/>
            <p:cNvSpPr/>
            <p:nvPr/>
          </p:nvSpPr>
          <p:spPr bwMode="auto">
            <a:xfrm>
              <a:off x="6196013" y="4338638"/>
              <a:ext cx="225425" cy="77787"/>
            </a:xfrm>
            <a:custGeom>
              <a:gdLst>
                <a:gd fmla="*/ 40 w 83" name="T0"/>
                <a:gd fmla="*/ 4 h 29" name="T1"/>
                <a:gd fmla="*/ 41 w 83" name="T2"/>
                <a:gd fmla="*/ 8 h 29" name="T3"/>
                <a:gd fmla="*/ 32 w 83" name="T4"/>
                <a:gd fmla="*/ 3 h 29" name="T5"/>
                <a:gd fmla="*/ 26 w 83" name="T6"/>
                <a:gd fmla="*/ 6 h 29" name="T7"/>
                <a:gd fmla="*/ 21 w 83" name="T8"/>
                <a:gd fmla="*/ 4 h 29" name="T9"/>
                <a:gd fmla="*/ 19 w 83" name="T10"/>
                <a:gd fmla="*/ 3 h 29" name="T11"/>
                <a:gd fmla="*/ 21 w 83" name="T12"/>
                <a:gd fmla="*/ 1 h 29" name="T13"/>
                <a:gd fmla="*/ 9 w 83" name="T14"/>
                <a:gd fmla="*/ 2 h 29" name="T15"/>
                <a:gd fmla="*/ 7 w 83" name="T16"/>
                <a:gd fmla="*/ 2 h 29" name="T17"/>
                <a:gd fmla="*/ 1 w 83" name="T18"/>
                <a:gd fmla="*/ 4 h 29" name="T19"/>
                <a:gd fmla="*/ 0 w 83" name="T20"/>
                <a:gd fmla="*/ 6 h 29" name="T21"/>
                <a:gd fmla="*/ 3 w 83" name="T22"/>
                <a:gd fmla="*/ 7 h 29" name="T23"/>
                <a:gd fmla="*/ 8 w 83" name="T24"/>
                <a:gd fmla="*/ 6 h 29" name="T25"/>
                <a:gd fmla="*/ 12 w 83" name="T26"/>
                <a:gd fmla="*/ 8 h 29" name="T27"/>
                <a:gd fmla="*/ 12 w 83" name="T28"/>
                <a:gd fmla="*/ 10 h 29" name="T29"/>
                <a:gd fmla="*/ 7 w 83" name="T30"/>
                <a:gd fmla="*/ 10 h 29" name="T31"/>
                <a:gd fmla="*/ 18 w 83" name="T32"/>
                <a:gd fmla="*/ 13 h 29" name="T33"/>
                <a:gd fmla="*/ 30 w 83" name="T34"/>
                <a:gd fmla="*/ 16 h 29" name="T35"/>
                <a:gd fmla="*/ 36 w 83" name="T36"/>
                <a:gd fmla="*/ 12 h 29" name="T37"/>
                <a:gd fmla="*/ 36 w 83" name="T38"/>
                <a:gd fmla="*/ 12 h 29" name="T39"/>
                <a:gd fmla="*/ 37 w 83" name="T40"/>
                <a:gd fmla="*/ 12 h 29" name="T41"/>
                <a:gd fmla="*/ 39 w 83" name="T42"/>
                <a:gd fmla="*/ 11 h 29" name="T43"/>
                <a:gd fmla="*/ 43 w 83" name="T44"/>
                <a:gd fmla="*/ 13 h 29" name="T45"/>
                <a:gd fmla="*/ 49 w 83" name="T46"/>
                <a:gd fmla="*/ 12 h 29" name="T47"/>
                <a:gd fmla="*/ 53 w 83" name="T48"/>
                <a:gd fmla="*/ 13 h 29" name="T49"/>
                <a:gd fmla="*/ 53 w 83" name="T50"/>
                <a:gd fmla="*/ 13 h 29" name="T51"/>
                <a:gd fmla="*/ 38 w 83" name="T52"/>
                <a:gd fmla="*/ 20 h 29" name="T53"/>
                <a:gd fmla="*/ 55 w 83" name="T54"/>
                <a:gd fmla="*/ 19 h 29" name="T55"/>
                <a:gd fmla="*/ 47 w 83" name="T56"/>
                <a:gd fmla="*/ 20 h 29" name="T57"/>
                <a:gd fmla="*/ 34 w 83" name="T58"/>
                <a:gd fmla="*/ 24 h 29" name="T59"/>
                <a:gd fmla="*/ 57 w 83" name="T60"/>
                <a:gd fmla="*/ 29 h 29" name="T61"/>
                <a:gd fmla="*/ 72 w 83" name="T62"/>
                <a:gd fmla="*/ 16 h 29" name="T63"/>
                <a:gd fmla="*/ 59 w 83" name="T64"/>
                <a:gd fmla="*/ 4 h 29" name="T65"/>
                <a:gd fmla="*/ 58 w 83" name="T66"/>
                <a:gd fmla="*/ 4 h 29" name="T67"/>
                <a:gd fmla="*/ 50 w 83" name="T68"/>
                <a:gd fmla="*/ 0 h 2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 w="83">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7" name="Freeform 69"/>
            <p:cNvSpPr/>
            <p:nvPr/>
          </p:nvSpPr>
          <p:spPr bwMode="auto">
            <a:xfrm>
              <a:off x="6202363" y="4370388"/>
              <a:ext cx="31750" cy="7937"/>
            </a:xfrm>
            <a:custGeom>
              <a:gdLst>
                <a:gd fmla="*/ 2 w 12" name="T0"/>
                <a:gd fmla="*/ 0 h 3" name="T1"/>
                <a:gd fmla="*/ 1 w 12" name="T2"/>
                <a:gd fmla="*/ 1 h 3" name="T3"/>
                <a:gd fmla="*/ 8 w 12" name="T4"/>
                <a:gd fmla="*/ 3 h 3" name="T5"/>
                <a:gd fmla="*/ 10 w 12" name="T6"/>
                <a:gd fmla="*/ 3 h 3" name="T7"/>
                <a:gd fmla="*/ 7 w 12" name="T8"/>
                <a:gd fmla="*/ 1 h 3" name="T9"/>
                <a:gd fmla="*/ 2 w 12" name="T10"/>
                <a:gd fmla="*/ 0 h 3" name="T11"/>
              </a:gdLst>
              <a:cxnLst>
                <a:cxn ang="0">
                  <a:pos x="T0" y="T1"/>
                </a:cxn>
                <a:cxn ang="0">
                  <a:pos x="T2" y="T3"/>
                </a:cxn>
                <a:cxn ang="0">
                  <a:pos x="T4" y="T5"/>
                </a:cxn>
                <a:cxn ang="0">
                  <a:pos x="T6" y="T7"/>
                </a:cxn>
                <a:cxn ang="0">
                  <a:pos x="T8" y="T9"/>
                </a:cxn>
                <a:cxn ang="0">
                  <a:pos x="T10" y="T11"/>
                </a:cxn>
              </a:cxnLst>
              <a:rect b="b" l="0" r="r" t="0"/>
              <a:pathLst>
                <a:path h="3" w="12">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8" name="Freeform 70"/>
            <p:cNvSpPr/>
            <p:nvPr/>
          </p:nvSpPr>
          <p:spPr bwMode="auto">
            <a:xfrm>
              <a:off x="6424613" y="4368800"/>
              <a:ext cx="46038" cy="9525"/>
            </a:xfrm>
            <a:custGeom>
              <a:gdLst>
                <a:gd fmla="*/ 9 w 17" name="T0"/>
                <a:gd fmla="*/ 0 h 4" name="T1"/>
                <a:gd fmla="*/ 8 w 17" name="T2"/>
                <a:gd fmla="*/ 1 h 4" name="T3"/>
                <a:gd fmla="*/ 1 w 17" name="T4"/>
                <a:gd fmla="*/ 3 h 4" name="T5"/>
                <a:gd fmla="*/ 8 w 17" name="T6"/>
                <a:gd fmla="*/ 4 h 4" name="T7"/>
                <a:gd fmla="*/ 12 w 17" name="T8"/>
                <a:gd fmla="*/ 4 h 4" name="T9"/>
                <a:gd fmla="*/ 17 w 17" name="T10"/>
                <a:gd fmla="*/ 2 h 4" name="T11"/>
                <a:gd fmla="*/ 9 w 1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7">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79" name="Freeform 71"/>
            <p:cNvSpPr/>
            <p:nvPr/>
          </p:nvSpPr>
          <p:spPr bwMode="auto">
            <a:xfrm>
              <a:off x="8216900" y="4259263"/>
              <a:ext cx="123825" cy="38100"/>
            </a:xfrm>
            <a:custGeom>
              <a:gdLst>
                <a:gd fmla="*/ 4 w 46" name="T0"/>
                <a:gd fmla="*/ 0 h 14" name="T1"/>
                <a:gd fmla="*/ 4 w 46" name="T2"/>
                <a:gd fmla="*/ 0 h 14" name="T3"/>
                <a:gd fmla="*/ 2 w 46" name="T4"/>
                <a:gd fmla="*/ 1 h 14" name="T5"/>
                <a:gd fmla="*/ 1 w 46" name="T6"/>
                <a:gd fmla="*/ 1 h 14" name="T7"/>
                <a:gd fmla="*/ 1 w 46" name="T8"/>
                <a:gd fmla="*/ 1 h 14" name="T9"/>
                <a:gd fmla="*/ 0 w 46" name="T10"/>
                <a:gd fmla="*/ 1 h 14" name="T11"/>
                <a:gd fmla="*/ 4 w 46" name="T12"/>
                <a:gd fmla="*/ 4 h 14" name="T13"/>
                <a:gd fmla="*/ 6 w 46" name="T14"/>
                <a:gd fmla="*/ 10 h 14" name="T15"/>
                <a:gd fmla="*/ 11 w 46" name="T16"/>
                <a:gd fmla="*/ 14 h 14" name="T17"/>
                <a:gd fmla="*/ 15 w 46" name="T18"/>
                <a:gd fmla="*/ 14 h 14" name="T19"/>
                <a:gd fmla="*/ 37 w 46" name="T20"/>
                <a:gd fmla="*/ 10 h 14" name="T21"/>
                <a:gd fmla="*/ 40 w 46" name="T22"/>
                <a:gd fmla="*/ 4 h 14" name="T23"/>
                <a:gd fmla="*/ 18 w 46" name="T24"/>
                <a:gd fmla="*/ 1 h 14" name="T25"/>
                <a:gd fmla="*/ 15 w 46" name="T26"/>
                <a:gd fmla="*/ 1 h 14" name="T27"/>
                <a:gd fmla="*/ 15 w 46" name="T28"/>
                <a:gd fmla="*/ 1 h 14" name="T29"/>
                <a:gd fmla="*/ 10 w 46" name="T30"/>
                <a:gd fmla="*/ 0 h 14" name="T31"/>
                <a:gd fmla="*/ 4 w 46" name="T32"/>
                <a:gd fmla="*/ 0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46">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0" name="Freeform 72"/>
            <p:cNvSpPr/>
            <p:nvPr/>
          </p:nvSpPr>
          <p:spPr bwMode="auto">
            <a:xfrm>
              <a:off x="8383588" y="4278313"/>
              <a:ext cx="11113" cy="3175"/>
            </a:xfrm>
            <a:custGeom>
              <a:gdLst>
                <a:gd fmla="*/ 3 w 4" name="T0"/>
                <a:gd fmla="*/ 0 h 1" name="T1"/>
                <a:gd fmla="*/ 2 w 4" name="T2"/>
                <a:gd fmla="*/ 0 h 1" name="T3"/>
                <a:gd fmla="*/ 2 w 4" name="T4"/>
                <a:gd fmla="*/ 1 h 1" name="T5"/>
                <a:gd fmla="*/ 4 w 4" name="T6"/>
                <a:gd fmla="*/ 0 h 1" name="T7"/>
                <a:gd fmla="*/ 3 w 4" name="T8"/>
                <a:gd fmla="*/ 0 h 1" name="T9"/>
              </a:gdLst>
              <a:cxnLst>
                <a:cxn ang="0">
                  <a:pos x="T0" y="T1"/>
                </a:cxn>
                <a:cxn ang="0">
                  <a:pos x="T2" y="T3"/>
                </a:cxn>
                <a:cxn ang="0">
                  <a:pos x="T4" y="T5"/>
                </a:cxn>
                <a:cxn ang="0">
                  <a:pos x="T6" y="T7"/>
                </a:cxn>
                <a:cxn ang="0">
                  <a:pos x="T8" y="T9"/>
                </a:cxn>
              </a:cxnLst>
              <a:rect b="b" l="0" r="r" t="0"/>
              <a:pathLst>
                <a:path h="1" w="4">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1" name="Freeform 73"/>
            <p:cNvSpPr/>
            <p:nvPr/>
          </p:nvSpPr>
          <p:spPr bwMode="auto">
            <a:xfrm>
              <a:off x="8401050" y="4278313"/>
              <a:ext cx="20638" cy="3175"/>
            </a:xfrm>
            <a:custGeom>
              <a:gdLst>
                <a:gd fmla="*/ 6 w 8" name="T0"/>
                <a:gd fmla="*/ 0 h 1" name="T1"/>
                <a:gd fmla="*/ 5 w 8" name="T2"/>
                <a:gd fmla="*/ 0 h 1" name="T3"/>
                <a:gd fmla="*/ 0 w 8" name="T4"/>
                <a:gd fmla="*/ 1 h 1" name="T5"/>
                <a:gd fmla="*/ 6 w 8" name="T6"/>
                <a:gd fmla="*/ 1 h 1" name="T7"/>
                <a:gd fmla="*/ 6 w 8" name="T8"/>
                <a:gd fmla="*/ 0 h 1" name="T9"/>
              </a:gdLst>
              <a:cxnLst>
                <a:cxn ang="0">
                  <a:pos x="T0" y="T1"/>
                </a:cxn>
                <a:cxn ang="0">
                  <a:pos x="T2" y="T3"/>
                </a:cxn>
                <a:cxn ang="0">
                  <a:pos x="T4" y="T5"/>
                </a:cxn>
                <a:cxn ang="0">
                  <a:pos x="T6" y="T7"/>
                </a:cxn>
                <a:cxn ang="0">
                  <a:pos x="T8" y="T9"/>
                </a:cxn>
              </a:cxnLst>
              <a:rect b="b" l="0" r="r" t="0"/>
              <a:pathLst>
                <a:path h="1" w="8">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2" name="Freeform 74"/>
            <p:cNvSpPr/>
            <p:nvPr/>
          </p:nvSpPr>
          <p:spPr bwMode="auto">
            <a:xfrm>
              <a:off x="8267700" y="4346575"/>
              <a:ext cx="30163" cy="3175"/>
            </a:xfrm>
            <a:custGeom>
              <a:gdLst>
                <a:gd fmla="*/ 5 w 11" name="T0"/>
                <a:gd fmla="*/ 0 h 1" name="T1"/>
                <a:gd fmla="*/ 4 w 11" name="T2"/>
                <a:gd fmla="*/ 1 h 1" name="T3"/>
                <a:gd fmla="*/ 0 w 11" name="T4"/>
                <a:gd fmla="*/ 1 h 1" name="T5"/>
                <a:gd fmla="*/ 1 w 11" name="T6"/>
                <a:gd fmla="*/ 1 h 1" name="T7"/>
                <a:gd fmla="*/ 4 w 11" name="T8"/>
                <a:gd fmla="*/ 1 h 1" name="T9"/>
                <a:gd fmla="*/ 6 w 11" name="T10"/>
                <a:gd fmla="*/ 1 h 1" name="T11"/>
                <a:gd fmla="*/ 7 w 11" name="T12"/>
                <a:gd fmla="*/ 1 h 1" name="T13"/>
                <a:gd fmla="*/ 5 w 1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3" name="Freeform 75"/>
            <p:cNvSpPr/>
            <p:nvPr/>
          </p:nvSpPr>
          <p:spPr bwMode="auto">
            <a:xfrm>
              <a:off x="8102600" y="4392613"/>
              <a:ext cx="19050" cy="3175"/>
            </a:xfrm>
            <a:custGeom>
              <a:gdLst>
                <a:gd fmla="*/ 2 w 7" name="T0"/>
                <a:gd fmla="*/ 0 h 1" name="T1"/>
                <a:gd fmla="*/ 3 w 7" name="T2"/>
                <a:gd fmla="*/ 1 h 1" name="T3"/>
                <a:gd fmla="*/ 3 w 7" name="T4"/>
                <a:gd fmla="*/ 1 h 1" name="T5"/>
                <a:gd fmla="*/ 7 w 7" name="T6"/>
                <a:gd fmla="*/ 0 h 1" name="T7"/>
                <a:gd fmla="*/ 6 w 7" name="T8"/>
                <a:gd fmla="*/ 0 h 1" name="T9"/>
                <a:gd fmla="*/ 2 w 7" name="T10"/>
                <a:gd fmla="*/ 0 h 1" name="T11"/>
                <a:gd fmla="*/ 2 w 7"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7">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4" name="Freeform 76"/>
            <p:cNvSpPr>
              <a:spLocks noEditPoints="1"/>
            </p:cNvSpPr>
            <p:nvPr/>
          </p:nvSpPr>
          <p:spPr bwMode="auto">
            <a:xfrm>
              <a:off x="8010525" y="4244975"/>
              <a:ext cx="195263" cy="33337"/>
            </a:xfrm>
            <a:custGeom>
              <a:gdLst>
                <a:gd fmla="*/ 32 w 72" name="T0"/>
                <a:gd fmla="*/ 3 h 12" name="T1"/>
                <a:gd fmla="*/ 32 w 72" name="T2"/>
                <a:gd fmla="*/ 3 h 12" name="T3"/>
                <a:gd fmla="*/ 32 w 72" name="T4"/>
                <a:gd fmla="*/ 3 h 12" name="T5"/>
                <a:gd fmla="*/ 32 w 72" name="T6"/>
                <a:gd fmla="*/ 3 h 12" name="T7"/>
                <a:gd fmla="*/ 32 w 72" name="T8"/>
                <a:gd fmla="*/ 3 h 12" name="T9"/>
                <a:gd fmla="*/ 32 w 72" name="T10"/>
                <a:gd fmla="*/ 3 h 12" name="T11"/>
                <a:gd fmla="*/ 20 w 72" name="T12"/>
                <a:gd fmla="*/ 0 h 12" name="T13"/>
                <a:gd fmla="*/ 8 w 72" name="T14"/>
                <a:gd fmla="*/ 1 h 12" name="T15"/>
                <a:gd fmla="*/ 3 w 72" name="T16"/>
                <a:gd fmla="*/ 5 h 12" name="T17"/>
                <a:gd fmla="*/ 1 w 72" name="T18"/>
                <a:gd fmla="*/ 9 h 12" name="T19"/>
                <a:gd fmla="*/ 24 w 72" name="T20"/>
                <a:gd fmla="*/ 11 h 12" name="T21"/>
                <a:gd fmla="*/ 44 w 72" name="T22"/>
                <a:gd fmla="*/ 12 h 12" name="T23"/>
                <a:gd fmla="*/ 46 w 72" name="T24"/>
                <a:gd fmla="*/ 12 h 12" name="T25"/>
                <a:gd fmla="*/ 65 w 72" name="T26"/>
                <a:gd fmla="*/ 11 h 12" name="T27"/>
                <a:gd fmla="*/ 57 w 72" name="T28"/>
                <a:gd fmla="*/ 7 h 12" name="T29"/>
                <a:gd fmla="*/ 57 w 72" name="T30"/>
                <a:gd fmla="*/ 7 h 12" name="T31"/>
                <a:gd fmla="*/ 50 w 72" name="T32"/>
                <a:gd fmla="*/ 2 h 12" name="T33"/>
                <a:gd fmla="*/ 40 w 72" name="T34"/>
                <a:gd fmla="*/ 1 h 12" name="T35"/>
                <a:gd fmla="*/ 32 w 72" name="T36"/>
                <a:gd fmla="*/ 3 h 12" name="T37"/>
                <a:gd fmla="*/ 32 w 72" name="T38"/>
                <a:gd fmla="*/ 3 h 12" name="T39"/>
                <a:gd fmla="*/ 26 w 72" name="T40"/>
                <a:gd fmla="*/ 0 h 12" name="T41"/>
                <a:gd fmla="*/ 20 w 72" name="T42"/>
                <a:gd fmla="*/ 0 h 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 w="7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5" name="Freeform 77"/>
            <p:cNvSpPr/>
            <p:nvPr/>
          </p:nvSpPr>
          <p:spPr bwMode="auto">
            <a:xfrm>
              <a:off x="8470900" y="4297363"/>
              <a:ext cx="11113" cy="4762"/>
            </a:xfrm>
            <a:custGeom>
              <a:gdLst>
                <a:gd fmla="*/ 2 w 4" name="T0"/>
                <a:gd fmla="*/ 0 h 2" name="T1"/>
                <a:gd fmla="*/ 0 w 4" name="T2"/>
                <a:gd fmla="*/ 1 h 2" name="T3"/>
                <a:gd fmla="*/ 1 w 4" name="T4"/>
                <a:gd fmla="*/ 2 h 2" name="T5"/>
                <a:gd fmla="*/ 3 w 4" name="T6"/>
                <a:gd fmla="*/ 1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6" name="Freeform 78"/>
            <p:cNvSpPr/>
            <p:nvPr/>
          </p:nvSpPr>
          <p:spPr bwMode="auto">
            <a:xfrm>
              <a:off x="10309225" y="4357688"/>
              <a:ext cx="11113" cy="1587"/>
            </a:xfrm>
            <a:custGeom>
              <a:gdLst>
                <a:gd fmla="*/ 2 w 4" name="T0"/>
                <a:gd fmla="*/ 0 h 1" name="T1"/>
                <a:gd fmla="*/ 0 w 4" name="T2"/>
                <a:gd fmla="*/ 1 h 1" name="T3"/>
                <a:gd fmla="*/ 3 w 4" name="T4"/>
                <a:gd fmla="*/ 1 h 1" name="T5"/>
                <a:gd fmla="*/ 4 w 4" name="T6"/>
                <a:gd fmla="*/ 1 h 1" name="T7"/>
                <a:gd fmla="*/ 2 w 4" name="T8"/>
                <a:gd fmla="*/ 0 h 1" name="T9"/>
              </a:gdLst>
              <a:cxnLst>
                <a:cxn ang="0">
                  <a:pos x="T0" y="T1"/>
                </a:cxn>
                <a:cxn ang="0">
                  <a:pos x="T2" y="T3"/>
                </a:cxn>
                <a:cxn ang="0">
                  <a:pos x="T4" y="T5"/>
                </a:cxn>
                <a:cxn ang="0">
                  <a:pos x="T6" y="T7"/>
                </a:cxn>
                <a:cxn ang="0">
                  <a:pos x="T8" y="T9"/>
                </a:cxn>
              </a:cxnLst>
              <a:rect b="b" l="0" r="r" t="0"/>
              <a:pathLst>
                <a:path h="1" w="4">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7" name="Freeform 79"/>
            <p:cNvSpPr/>
            <p:nvPr/>
          </p:nvSpPr>
          <p:spPr bwMode="auto">
            <a:xfrm>
              <a:off x="9569450" y="4370388"/>
              <a:ext cx="20638" cy="6350"/>
            </a:xfrm>
            <a:custGeom>
              <a:gdLst>
                <a:gd fmla="*/ 3 w 8" name="T0"/>
                <a:gd fmla="*/ 0 h 2" name="T1"/>
                <a:gd fmla="*/ 1 w 8" name="T2"/>
                <a:gd fmla="*/ 0 h 2" name="T3"/>
                <a:gd fmla="*/ 3 w 8" name="T4"/>
                <a:gd fmla="*/ 2 h 2" name="T5"/>
                <a:gd fmla="*/ 6 w 8" name="T6"/>
                <a:gd fmla="*/ 1 h 2" name="T7"/>
                <a:gd fmla="*/ 3 w 8" name="T8"/>
                <a:gd fmla="*/ 0 h 2" name="T9"/>
              </a:gdLst>
              <a:cxnLst>
                <a:cxn ang="0">
                  <a:pos x="T0" y="T1"/>
                </a:cxn>
                <a:cxn ang="0">
                  <a:pos x="T2" y="T3"/>
                </a:cxn>
                <a:cxn ang="0">
                  <a:pos x="T4" y="T5"/>
                </a:cxn>
                <a:cxn ang="0">
                  <a:pos x="T6" y="T7"/>
                </a:cxn>
                <a:cxn ang="0">
                  <a:pos x="T8" y="T9"/>
                </a:cxn>
              </a:cxnLst>
              <a:rect b="b" l="0" r="r" t="0"/>
              <a:pathLst>
                <a:path h="2" w="8">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8" name="Freeform 80"/>
            <p:cNvSpPr/>
            <p:nvPr/>
          </p:nvSpPr>
          <p:spPr bwMode="auto">
            <a:xfrm>
              <a:off x="8755063" y="4354513"/>
              <a:ext cx="60325" cy="11112"/>
            </a:xfrm>
            <a:custGeom>
              <a:gdLst>
                <a:gd fmla="*/ 10 w 22" name="T0"/>
                <a:gd fmla="*/ 0 h 4" name="T1"/>
                <a:gd fmla="*/ 5 w 22" name="T2"/>
                <a:gd fmla="*/ 4 h 4" name="T3"/>
                <a:gd fmla="*/ 10 w 22" name="T4"/>
                <a:gd fmla="*/ 4 h 4" name="T5"/>
                <a:gd fmla="*/ 15 w 22" name="T6"/>
                <a:gd fmla="*/ 0 h 4" name="T7"/>
                <a:gd fmla="*/ 10 w 22" name="T8"/>
                <a:gd fmla="*/ 0 h 4" name="T9"/>
              </a:gdLst>
              <a:cxnLst>
                <a:cxn ang="0">
                  <a:pos x="T0" y="T1"/>
                </a:cxn>
                <a:cxn ang="0">
                  <a:pos x="T2" y="T3"/>
                </a:cxn>
                <a:cxn ang="0">
                  <a:pos x="T4" y="T5"/>
                </a:cxn>
                <a:cxn ang="0">
                  <a:pos x="T6" y="T7"/>
                </a:cxn>
                <a:cxn ang="0">
                  <a:pos x="T8" y="T9"/>
                </a:cxn>
              </a:cxnLst>
              <a:rect b="b" l="0" r="r" t="0"/>
              <a:pathLst>
                <a:path h="4" w="22">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89" name="Freeform 81"/>
            <p:cNvSpPr/>
            <p:nvPr/>
          </p:nvSpPr>
          <p:spPr bwMode="auto">
            <a:xfrm>
              <a:off x="8072438" y="4406900"/>
              <a:ext cx="11113" cy="1587"/>
            </a:xfrm>
            <a:custGeom>
              <a:gdLst>
                <a:gd fmla="*/ 3 w 4" name="T0"/>
                <a:gd fmla="*/ 0 h 1" name="T1"/>
                <a:gd fmla="*/ 1 w 4" name="T2"/>
                <a:gd fmla="*/ 0 h 1" name="T3"/>
                <a:gd fmla="*/ 2 w 4" name="T4"/>
                <a:gd fmla="*/ 1 h 1" name="T5"/>
                <a:gd fmla="*/ 2 w 4" name="T6"/>
                <a:gd fmla="*/ 1 h 1" name="T7"/>
                <a:gd fmla="*/ 4 w 4" name="T8"/>
                <a:gd fmla="*/ 0 h 1" name="T9"/>
                <a:gd fmla="*/ 3 w 4" name="T10"/>
                <a:gd fmla="*/ 0 h 1" name="T11"/>
              </a:gdLst>
              <a:cxnLst>
                <a:cxn ang="0">
                  <a:pos x="T0" y="T1"/>
                </a:cxn>
                <a:cxn ang="0">
                  <a:pos x="T2" y="T3"/>
                </a:cxn>
                <a:cxn ang="0">
                  <a:pos x="T4" y="T5"/>
                </a:cxn>
                <a:cxn ang="0">
                  <a:pos x="T6" y="T7"/>
                </a:cxn>
                <a:cxn ang="0">
                  <a:pos x="T8" y="T9"/>
                </a:cxn>
                <a:cxn ang="0">
                  <a:pos x="T10" y="T11"/>
                </a:cxn>
              </a:cxnLst>
              <a:rect b="b" l="0" r="r" t="0"/>
              <a:pathLst>
                <a:path h="1" w="4">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0" name="Freeform 82"/>
            <p:cNvSpPr/>
            <p:nvPr/>
          </p:nvSpPr>
          <p:spPr bwMode="auto">
            <a:xfrm>
              <a:off x="9498013" y="4308475"/>
              <a:ext cx="90488" cy="15875"/>
            </a:xfrm>
            <a:custGeom>
              <a:gdLst>
                <a:gd fmla="*/ 19 w 33" name="T0"/>
                <a:gd fmla="*/ 0 h 6" name="T1"/>
                <a:gd fmla="*/ 17 w 33" name="T2"/>
                <a:gd fmla="*/ 0 h 6" name="T3"/>
                <a:gd fmla="*/ 6 w 33" name="T4"/>
                <a:gd fmla="*/ 6 h 6" name="T5"/>
                <a:gd fmla="*/ 23 w 33" name="T6"/>
                <a:gd fmla="*/ 5 h 6" name="T7"/>
                <a:gd fmla="*/ 19 w 33" name="T8"/>
                <a:gd fmla="*/ 0 h 6" name="T9"/>
              </a:gdLst>
              <a:cxnLst>
                <a:cxn ang="0">
                  <a:pos x="T0" y="T1"/>
                </a:cxn>
                <a:cxn ang="0">
                  <a:pos x="T2" y="T3"/>
                </a:cxn>
                <a:cxn ang="0">
                  <a:pos x="T4" y="T5"/>
                </a:cxn>
                <a:cxn ang="0">
                  <a:pos x="T6" y="T7"/>
                </a:cxn>
                <a:cxn ang="0">
                  <a:pos x="T8" y="T9"/>
                </a:cxn>
              </a:cxnLst>
              <a:rect b="b" l="0" r="r" t="0"/>
              <a:pathLst>
                <a:path h="6" w="33">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1" name="Freeform 83"/>
            <p:cNvSpPr/>
            <p:nvPr/>
          </p:nvSpPr>
          <p:spPr bwMode="auto">
            <a:xfrm>
              <a:off x="9102725" y="4349750"/>
              <a:ext cx="14288" cy="1587"/>
            </a:xfrm>
            <a:custGeom>
              <a:gdLst>
                <a:gd fmla="*/ 3 w 5" name="T0"/>
                <a:gd fmla="*/ 0 h 1" name="T1"/>
                <a:gd fmla="*/ 2 w 5" name="T2"/>
                <a:gd fmla="*/ 0 h 1" name="T3"/>
                <a:gd fmla="*/ 3 w 5" name="T4"/>
                <a:gd fmla="*/ 1 h 1" name="T5"/>
                <a:gd fmla="*/ 3 w 5" name="T6"/>
                <a:gd fmla="*/ 1 h 1" name="T7"/>
                <a:gd fmla="*/ 5 w 5" name="T8"/>
                <a:gd fmla="*/ 0 h 1" name="T9"/>
                <a:gd fmla="*/ 3 w 5" name="T10"/>
                <a:gd fmla="*/ 0 h 1" name="T11"/>
              </a:gdLst>
              <a:cxnLst>
                <a:cxn ang="0">
                  <a:pos x="T0" y="T1"/>
                </a:cxn>
                <a:cxn ang="0">
                  <a:pos x="T2" y="T3"/>
                </a:cxn>
                <a:cxn ang="0">
                  <a:pos x="T4" y="T5"/>
                </a:cxn>
                <a:cxn ang="0">
                  <a:pos x="T6" y="T7"/>
                </a:cxn>
                <a:cxn ang="0">
                  <a:pos x="T8" y="T9"/>
                </a:cxn>
                <a:cxn ang="0">
                  <a:pos x="T10" y="T11"/>
                </a:cxn>
              </a:cxnLst>
              <a:rect b="b" l="0" r="r" t="0"/>
              <a:pathLst>
                <a:path h="1" w="5">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2" name="Freeform 84"/>
            <p:cNvSpPr/>
            <p:nvPr/>
          </p:nvSpPr>
          <p:spPr bwMode="auto">
            <a:xfrm>
              <a:off x="9023350" y="4373563"/>
              <a:ext cx="14288" cy="3175"/>
            </a:xfrm>
            <a:custGeom>
              <a:gdLst>
                <a:gd fmla="*/ 2 w 5" name="T0"/>
                <a:gd fmla="*/ 0 h 1" name="T1"/>
                <a:gd fmla="*/ 0 w 5" name="T2"/>
                <a:gd fmla="*/ 1 h 1" name="T3"/>
                <a:gd fmla="*/ 1 w 5" name="T4"/>
                <a:gd fmla="*/ 1 h 1" name="T5"/>
                <a:gd fmla="*/ 1 w 5" name="T6"/>
                <a:gd fmla="*/ 1 h 1" name="T7"/>
                <a:gd fmla="*/ 3 w 5" name="T8"/>
                <a:gd fmla="*/ 1 h 1" name="T9"/>
                <a:gd fmla="*/ 3 w 5" name="T10"/>
                <a:gd fmla="*/ 1 h 1" name="T11"/>
                <a:gd fmla="*/ 3 w 5" name="T12"/>
                <a:gd fmla="*/ 0 h 1" name="T13"/>
                <a:gd fmla="*/ 2 w 5"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5">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3" name="Freeform 85"/>
            <p:cNvSpPr/>
            <p:nvPr/>
          </p:nvSpPr>
          <p:spPr bwMode="auto">
            <a:xfrm>
              <a:off x="7915275" y="4224338"/>
              <a:ext cx="134938" cy="30162"/>
            </a:xfrm>
            <a:custGeom>
              <a:gdLst>
                <a:gd fmla="*/ 15 w 50" name="T0"/>
                <a:gd fmla="*/ 0 h 11" name="T1"/>
                <a:gd fmla="*/ 2 w 50" name="T2"/>
                <a:gd fmla="*/ 2 h 11" name="T3"/>
                <a:gd fmla="*/ 2 w 50" name="T4"/>
                <a:gd fmla="*/ 6 h 11" name="T5"/>
                <a:gd fmla="*/ 3 w 50" name="T6"/>
                <a:gd fmla="*/ 9 h 11" name="T7"/>
                <a:gd fmla="*/ 25 w 50" name="T8"/>
                <a:gd fmla="*/ 11 h 11" name="T9"/>
                <a:gd fmla="*/ 28 w 50" name="T10"/>
                <a:gd fmla="*/ 11 h 11" name="T11"/>
                <a:gd fmla="*/ 47 w 50" name="T12"/>
                <a:gd fmla="*/ 8 h 11" name="T13"/>
                <a:gd fmla="*/ 33 w 50" name="T14"/>
                <a:gd fmla="*/ 2 h 11" name="T15"/>
                <a:gd fmla="*/ 15 w 50"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50">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4" name="Freeform 86"/>
            <p:cNvSpPr>
              <a:spLocks noEditPoints="1"/>
            </p:cNvSpPr>
            <p:nvPr/>
          </p:nvSpPr>
          <p:spPr bwMode="auto">
            <a:xfrm>
              <a:off x="7321550" y="4370388"/>
              <a:ext cx="290513" cy="95250"/>
            </a:xfrm>
            <a:custGeom>
              <a:gdLst>
                <a:gd fmla="*/ 15 w 107" name="T0"/>
                <a:gd fmla="*/ 29 h 35" name="T1"/>
                <a:gd fmla="*/ 14 w 107" name="T2"/>
                <a:gd fmla="*/ 28 h 35" name="T3"/>
                <a:gd fmla="*/ 14 w 107" name="T4"/>
                <a:gd fmla="*/ 28 h 35" name="T5"/>
                <a:gd fmla="*/ 15 w 107" name="T6"/>
                <a:gd fmla="*/ 29 h 35" name="T7"/>
                <a:gd fmla="*/ 95 w 107" name="T8"/>
                <a:gd fmla="*/ 0 h 35" name="T9"/>
                <a:gd fmla="*/ 79 w 107" name="T10"/>
                <a:gd fmla="*/ 3 h 35" name="T11"/>
                <a:gd fmla="*/ 53 w 107" name="T12"/>
                <a:gd fmla="*/ 9 h 35" name="T13"/>
                <a:gd fmla="*/ 53 w 107" name="T14"/>
                <a:gd fmla="*/ 9 h 35" name="T15"/>
                <a:gd fmla="*/ 50 w 107" name="T16"/>
                <a:gd fmla="*/ 9 h 35" name="T17"/>
                <a:gd fmla="*/ 47 w 107" name="T18"/>
                <a:gd fmla="*/ 9 h 35" name="T19"/>
                <a:gd fmla="*/ 42 w 107" name="T20"/>
                <a:gd fmla="*/ 9 h 35" name="T21"/>
                <a:gd fmla="*/ 37 w 107" name="T22"/>
                <a:gd fmla="*/ 11 h 35" name="T23"/>
                <a:gd fmla="*/ 37 w 107" name="T24"/>
                <a:gd fmla="*/ 11 h 35" name="T25"/>
                <a:gd fmla="*/ 37 w 107" name="T26"/>
                <a:gd fmla="*/ 11 h 35" name="T27"/>
                <a:gd fmla="*/ 30 w 107" name="T28"/>
                <a:gd fmla="*/ 13 h 35" name="T29"/>
                <a:gd fmla="*/ 17 w 107" name="T30"/>
                <a:gd fmla="*/ 19 h 35" name="T31"/>
                <a:gd fmla="*/ 7 w 107" name="T32"/>
                <a:gd fmla="*/ 23 h 35" name="T33"/>
                <a:gd fmla="*/ 13 w 107" name="T34"/>
                <a:gd fmla="*/ 24 h 35" name="T35"/>
                <a:gd fmla="*/ 11 w 107" name="T36"/>
                <a:gd fmla="*/ 25 h 35" name="T37"/>
                <a:gd fmla="*/ 11 w 107" name="T38"/>
                <a:gd fmla="*/ 26 h 35" name="T39"/>
                <a:gd fmla="*/ 10 w 107" name="T40"/>
                <a:gd fmla="*/ 27 h 35" name="T41"/>
                <a:gd fmla="*/ 10 w 107" name="T42"/>
                <a:gd fmla="*/ 27 h 35" name="T43"/>
                <a:gd fmla="*/ 10 w 107" name="T44"/>
                <a:gd fmla="*/ 27 h 35" name="T45"/>
                <a:gd fmla="*/ 11 w 107" name="T46"/>
                <a:gd fmla="*/ 27 h 35" name="T47"/>
                <a:gd fmla="*/ 14 w 107" name="T48"/>
                <a:gd fmla="*/ 28 h 35" name="T49"/>
                <a:gd fmla="*/ 13 w 107" name="T50"/>
                <a:gd fmla="*/ 28 h 35" name="T51"/>
                <a:gd fmla="*/ 10 w 107" name="T52"/>
                <a:gd fmla="*/ 29 h 35" name="T53"/>
                <a:gd fmla="*/ 5 w 107" name="T54"/>
                <a:gd fmla="*/ 30 h 35" name="T55"/>
                <a:gd fmla="*/ 5 w 107" name="T56"/>
                <a:gd fmla="*/ 33 h 35" name="T57"/>
                <a:gd fmla="*/ 6 w 107" name="T58"/>
                <a:gd fmla="*/ 33 h 35" name="T59"/>
                <a:gd fmla="*/ 9 w 107" name="T60"/>
                <a:gd fmla="*/ 33 h 35" name="T61"/>
                <a:gd fmla="*/ 11 w 107" name="T62"/>
                <a:gd fmla="*/ 33 h 35" name="T63"/>
                <a:gd fmla="*/ 10 w 107" name="T64"/>
                <a:gd fmla="*/ 33 h 35" name="T65"/>
                <a:gd fmla="*/ 14 w 107" name="T66"/>
                <a:gd fmla="*/ 35 h 35" name="T67"/>
                <a:gd fmla="*/ 16 w 107" name="T68"/>
                <a:gd fmla="*/ 35 h 35" name="T69"/>
                <a:gd fmla="*/ 18 w 107" name="T70"/>
                <a:gd fmla="*/ 35 h 35" name="T71"/>
                <a:gd fmla="*/ 21 w 107" name="T72"/>
                <a:gd fmla="*/ 35 h 35" name="T73"/>
                <a:gd fmla="*/ 25 w 107" name="T74"/>
                <a:gd fmla="*/ 35 h 35" name="T75"/>
                <a:gd fmla="*/ 36 w 107" name="T76"/>
                <a:gd fmla="*/ 33 h 35" name="T77"/>
                <a:gd fmla="*/ 34 w 107" name="T78"/>
                <a:gd fmla="*/ 30 h 35" name="T79"/>
                <a:gd fmla="*/ 34 w 107" name="T80"/>
                <a:gd fmla="*/ 30 h 35" name="T81"/>
                <a:gd fmla="*/ 35 w 107" name="T82"/>
                <a:gd fmla="*/ 30 h 35" name="T83"/>
                <a:gd fmla="*/ 36 w 107" name="T84"/>
                <a:gd fmla="*/ 29 h 35" name="T85"/>
                <a:gd fmla="*/ 36 w 107" name="T86"/>
                <a:gd fmla="*/ 28 h 35" name="T87"/>
                <a:gd fmla="*/ 37 w 107" name="T88"/>
                <a:gd fmla="*/ 28 h 35" name="T89"/>
                <a:gd fmla="*/ 38 w 107" name="T90"/>
                <a:gd fmla="*/ 28 h 35" name="T91"/>
                <a:gd fmla="*/ 39 w 107" name="T92"/>
                <a:gd fmla="*/ 26 h 35" name="T93"/>
                <a:gd fmla="*/ 39 w 107" name="T94"/>
                <a:gd fmla="*/ 25 h 35" name="T95"/>
                <a:gd fmla="*/ 39 w 107" name="T96"/>
                <a:gd fmla="*/ 25 h 35" name="T97"/>
                <a:gd fmla="*/ 40 w 107" name="T98"/>
                <a:gd fmla="*/ 25 h 35" name="T99"/>
                <a:gd fmla="*/ 41 w 107" name="T100"/>
                <a:gd fmla="*/ 24 h 35" name="T101"/>
                <a:gd fmla="*/ 43 w 107" name="T102"/>
                <a:gd fmla="*/ 23 h 35" name="T103"/>
                <a:gd fmla="*/ 44 w 107" name="T104"/>
                <a:gd fmla="*/ 23 h 35" name="T105"/>
                <a:gd fmla="*/ 46 w 107" name="T106"/>
                <a:gd fmla="*/ 23 h 35" name="T107"/>
                <a:gd fmla="*/ 48 w 107" name="T108"/>
                <a:gd fmla="*/ 23 h 35" name="T109"/>
                <a:gd fmla="*/ 53 w 107" name="T110"/>
                <a:gd fmla="*/ 21 h 35" name="T111"/>
                <a:gd fmla="*/ 79 w 107" name="T112"/>
                <a:gd fmla="*/ 13 h 35" name="T113"/>
                <a:gd fmla="*/ 104 w 107" name="T114"/>
                <a:gd fmla="*/ 3 h 35" name="T115"/>
                <a:gd fmla="*/ 95 w 107" name="T116"/>
                <a:gd fmla="*/ 0 h 3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 w="107">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5" name="Freeform 87"/>
            <p:cNvSpPr/>
            <p:nvPr/>
          </p:nvSpPr>
          <p:spPr bwMode="auto">
            <a:xfrm>
              <a:off x="7381875" y="4406900"/>
              <a:ext cx="9525" cy="1587"/>
            </a:xfrm>
            <a:custGeom>
              <a:gdLst>
                <a:gd fmla="*/ 3 w 4" name="T0"/>
                <a:gd fmla="*/ 0 h 1" name="T1"/>
                <a:gd fmla="*/ 2 w 4" name="T2"/>
                <a:gd fmla="*/ 0 h 1" name="T3"/>
                <a:gd fmla="*/ 1 w 4" name="T4"/>
                <a:gd fmla="*/ 1 h 1" name="T5"/>
                <a:gd fmla="*/ 3 w 4" name="T6"/>
                <a:gd fmla="*/ 0 h 1" name="T7"/>
                <a:gd fmla="*/ 3 w 4" name="T8"/>
                <a:gd fmla="*/ 0 h 1" name="T9"/>
              </a:gdLst>
              <a:cxnLst>
                <a:cxn ang="0">
                  <a:pos x="T0" y="T1"/>
                </a:cxn>
                <a:cxn ang="0">
                  <a:pos x="T2" y="T3"/>
                </a:cxn>
                <a:cxn ang="0">
                  <a:pos x="T4" y="T5"/>
                </a:cxn>
                <a:cxn ang="0">
                  <a:pos x="T6" y="T7"/>
                </a:cxn>
                <a:cxn ang="0">
                  <a:pos x="T8" y="T9"/>
                </a:cxn>
              </a:cxnLst>
              <a:rect b="b" l="0" r="r" t="0"/>
              <a:pathLst>
                <a:path h="1" w="4">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6" name="Freeform 88"/>
            <p:cNvSpPr/>
            <p:nvPr/>
          </p:nvSpPr>
          <p:spPr bwMode="auto">
            <a:xfrm>
              <a:off x="7527925" y="4521200"/>
              <a:ext cx="61913" cy="12700"/>
            </a:xfrm>
            <a:custGeom>
              <a:gdLst>
                <a:gd fmla="*/ 7 w 23" name="T0"/>
                <a:gd fmla="*/ 0 h 5" name="T1"/>
                <a:gd fmla="*/ 3 w 23" name="T2"/>
                <a:gd fmla="*/ 1 h 5" name="T3"/>
                <a:gd fmla="*/ 1 w 23" name="T4"/>
                <a:gd fmla="*/ 1 h 5" name="T5"/>
                <a:gd fmla="*/ 1 w 23" name="T6"/>
                <a:gd fmla="*/ 1 h 5" name="T7"/>
                <a:gd fmla="*/ 9 w 23" name="T8"/>
                <a:gd fmla="*/ 3 h 5" name="T9"/>
                <a:gd fmla="*/ 23 w 23" name="T10"/>
                <a:gd fmla="*/ 5 h 5" name="T11"/>
                <a:gd fmla="*/ 13 w 23" name="T12"/>
                <a:gd fmla="*/ 1 h 5" name="T13"/>
                <a:gd fmla="*/ 7 w 23"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3">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7" name="Freeform 89"/>
            <p:cNvSpPr/>
            <p:nvPr/>
          </p:nvSpPr>
          <p:spPr bwMode="auto">
            <a:xfrm>
              <a:off x="7351713" y="4506913"/>
              <a:ext cx="19050" cy="4762"/>
            </a:xfrm>
            <a:custGeom>
              <a:gdLst>
                <a:gd fmla="*/ 2 w 7" name="T0"/>
                <a:gd fmla="*/ 0 h 2" name="T1"/>
                <a:gd fmla="*/ 2 w 7" name="T2"/>
                <a:gd fmla="*/ 2 h 2" name="T3"/>
                <a:gd fmla="*/ 6 w 7" name="T4"/>
                <a:gd fmla="*/ 2 h 2" name="T5"/>
                <a:gd fmla="*/ 7 w 7" name="T6"/>
                <a:gd fmla="*/ 2 h 2" name="T7"/>
                <a:gd fmla="*/ 7 w 7" name="T8"/>
                <a:gd fmla="*/ 1 h 2" name="T9"/>
                <a:gd fmla="*/ 2 w 7" name="T10"/>
                <a:gd fmla="*/ 0 h 2" name="T11"/>
                <a:gd fmla="*/ 2 w 7"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7">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8" name="Freeform 90"/>
            <p:cNvSpPr/>
            <p:nvPr/>
          </p:nvSpPr>
          <p:spPr bwMode="auto">
            <a:xfrm>
              <a:off x="7842250" y="4225925"/>
              <a:ext cx="23813" cy="6350"/>
            </a:xfrm>
            <a:custGeom>
              <a:gdLst>
                <a:gd fmla="*/ 5 w 9" name="T0"/>
                <a:gd fmla="*/ 0 h 2" name="T1"/>
                <a:gd fmla="*/ 3 w 9" name="T2"/>
                <a:gd fmla="*/ 0 h 2" name="T3"/>
                <a:gd fmla="*/ 3 w 9" name="T4"/>
                <a:gd fmla="*/ 2 h 2" name="T5"/>
                <a:gd fmla="*/ 7 w 9" name="T6"/>
                <a:gd fmla="*/ 1 h 2" name="T7"/>
                <a:gd fmla="*/ 5 w 9" name="T8"/>
                <a:gd fmla="*/ 0 h 2" name="T9"/>
              </a:gdLst>
              <a:cxnLst>
                <a:cxn ang="0">
                  <a:pos x="T0" y="T1"/>
                </a:cxn>
                <a:cxn ang="0">
                  <a:pos x="T2" y="T3"/>
                </a:cxn>
                <a:cxn ang="0">
                  <a:pos x="T4" y="T5"/>
                </a:cxn>
                <a:cxn ang="0">
                  <a:pos x="T6" y="T7"/>
                </a:cxn>
                <a:cxn ang="0">
                  <a:pos x="T8" y="T9"/>
                </a:cxn>
              </a:cxnLst>
              <a:rect b="b" l="0" r="r" t="0"/>
              <a:pathLst>
                <a:path h="2" w="9">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99" name="Freeform 91"/>
            <p:cNvSpPr/>
            <p:nvPr/>
          </p:nvSpPr>
          <p:spPr bwMode="auto">
            <a:xfrm>
              <a:off x="7558088" y="4537075"/>
              <a:ext cx="12700" cy="3175"/>
            </a:xfrm>
            <a:custGeom>
              <a:gdLst>
                <a:gd fmla="*/ 0 w 5" name="T0"/>
                <a:gd fmla="*/ 0 h 1" name="T1"/>
                <a:gd fmla="*/ 2 w 5" name="T2"/>
                <a:gd fmla="*/ 1 h 1" name="T3"/>
                <a:gd fmla="*/ 4 w 5" name="T4"/>
                <a:gd fmla="*/ 1 h 1" name="T5"/>
                <a:gd fmla="*/ 3 w 5" name="T6"/>
                <a:gd fmla="*/ 1 h 1" name="T7"/>
                <a:gd fmla="*/ 0 w 5" name="T8"/>
                <a:gd fmla="*/ 0 h 1" name="T9"/>
              </a:gdLst>
              <a:cxnLst>
                <a:cxn ang="0">
                  <a:pos x="T0" y="T1"/>
                </a:cxn>
                <a:cxn ang="0">
                  <a:pos x="T2" y="T3"/>
                </a:cxn>
                <a:cxn ang="0">
                  <a:pos x="T4" y="T5"/>
                </a:cxn>
                <a:cxn ang="0">
                  <a:pos x="T6" y="T7"/>
                </a:cxn>
                <a:cxn ang="0">
                  <a:pos x="T8" y="T9"/>
                </a:cxn>
              </a:cxnLst>
              <a:rect b="b" l="0" r="r" t="0"/>
              <a:pathLst>
                <a:path h="1" w="5">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0" name="Freeform 92"/>
            <p:cNvSpPr/>
            <p:nvPr/>
          </p:nvSpPr>
          <p:spPr bwMode="auto">
            <a:xfrm>
              <a:off x="7294563" y="4465638"/>
              <a:ext cx="200025" cy="55562"/>
            </a:xfrm>
            <a:custGeom>
              <a:gdLst>
                <a:gd fmla="*/ 27 w 74" name="T0"/>
                <a:gd fmla="*/ 0 h 20" name="T1"/>
                <a:gd fmla="*/ 22 w 74" name="T2"/>
                <a:gd fmla="*/ 0 h 20" name="T3"/>
                <a:gd fmla="*/ 10 w 74" name="T4"/>
                <a:gd fmla="*/ 5 h 20" name="T5"/>
                <a:gd fmla="*/ 10 w 74" name="T6"/>
                <a:gd fmla="*/ 6 h 20" name="T7"/>
                <a:gd fmla="*/ 10 w 74" name="T8"/>
                <a:gd fmla="*/ 6 h 20" name="T9"/>
                <a:gd fmla="*/ 12 w 74" name="T10"/>
                <a:gd fmla="*/ 6 h 20" name="T11"/>
                <a:gd fmla="*/ 12 w 74" name="T12"/>
                <a:gd fmla="*/ 6 h 20" name="T13"/>
                <a:gd fmla="*/ 12 w 74" name="T14"/>
                <a:gd fmla="*/ 7 h 20" name="T15"/>
                <a:gd fmla="*/ 13 w 74" name="T16"/>
                <a:gd fmla="*/ 6 h 20" name="T17"/>
                <a:gd fmla="*/ 14 w 74" name="T18"/>
                <a:gd fmla="*/ 6 h 20" name="T19"/>
                <a:gd fmla="*/ 16 w 74" name="T20"/>
                <a:gd fmla="*/ 7 h 20" name="T21"/>
                <a:gd fmla="*/ 15 w 74" name="T22"/>
                <a:gd fmla="*/ 9 h 20" name="T23"/>
                <a:gd fmla="*/ 7 w 74" name="T24"/>
                <a:gd fmla="*/ 14 h 20" name="T25"/>
                <a:gd fmla="*/ 13 w 74" name="T26"/>
                <a:gd fmla="*/ 15 h 20" name="T27"/>
                <a:gd fmla="*/ 18 w 74" name="T28"/>
                <a:gd fmla="*/ 14 h 20" name="T29"/>
                <a:gd fmla="*/ 22 w 74" name="T30"/>
                <a:gd fmla="*/ 13 h 20" name="T31"/>
                <a:gd fmla="*/ 22 w 74" name="T32"/>
                <a:gd fmla="*/ 13 h 20" name="T33"/>
                <a:gd fmla="*/ 24 w 74" name="T34"/>
                <a:gd fmla="*/ 14 h 20" name="T35"/>
                <a:gd fmla="*/ 25 w 74" name="T36"/>
                <a:gd fmla="*/ 14 h 20" name="T37"/>
                <a:gd fmla="*/ 26 w 74" name="T38"/>
                <a:gd fmla="*/ 14 h 20" name="T39"/>
                <a:gd fmla="*/ 31 w 74" name="T40"/>
                <a:gd fmla="*/ 15 h 20" name="T41"/>
                <a:gd fmla="*/ 34 w 74" name="T42"/>
                <a:gd fmla="*/ 17 h 20" name="T43"/>
                <a:gd fmla="*/ 43 w 74" name="T44"/>
                <a:gd fmla="*/ 19 h 20" name="T45"/>
                <a:gd fmla="*/ 51 w 74" name="T46"/>
                <a:gd fmla="*/ 20 h 20" name="T47"/>
                <a:gd fmla="*/ 51 w 74" name="T48"/>
                <a:gd fmla="*/ 20 h 20" name="T49"/>
                <a:gd fmla="*/ 51 w 74" name="T50"/>
                <a:gd fmla="*/ 19 h 20" name="T51"/>
                <a:gd fmla="*/ 56 w 74" name="T52"/>
                <a:gd fmla="*/ 20 h 20" name="T53"/>
                <a:gd fmla="*/ 63 w 74" name="T54"/>
                <a:gd fmla="*/ 20 h 20" name="T55"/>
                <a:gd fmla="*/ 64 w 74" name="T56"/>
                <a:gd fmla="*/ 20 h 20" name="T57"/>
                <a:gd fmla="*/ 64 w 74" name="T58"/>
                <a:gd fmla="*/ 20 h 20" name="T59"/>
                <a:gd fmla="*/ 67 w 74" name="T60"/>
                <a:gd fmla="*/ 20 h 20" name="T61"/>
                <a:gd fmla="*/ 70 w 74" name="T62"/>
                <a:gd fmla="*/ 20 h 20" name="T63"/>
                <a:gd fmla="*/ 71 w 74" name="T64"/>
                <a:gd fmla="*/ 20 h 20" name="T65"/>
                <a:gd fmla="*/ 70 w 74" name="T66"/>
                <a:gd fmla="*/ 19 h 20" name="T67"/>
                <a:gd fmla="*/ 49 w 74" name="T68"/>
                <a:gd fmla="*/ 13 h 20" name="T69"/>
                <a:gd fmla="*/ 42 w 74" name="T70"/>
                <a:gd fmla="*/ 8 h 20" name="T71"/>
                <a:gd fmla="*/ 39 w 74" name="T72"/>
                <a:gd fmla="*/ 3 h 20" name="T73"/>
                <a:gd fmla="*/ 39 w 74" name="T74"/>
                <a:gd fmla="*/ 1 h 20" name="T75"/>
                <a:gd fmla="*/ 27 w 74" name="T76"/>
                <a:gd fmla="*/ 0 h 2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0" w="74">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1" name="Freeform 93"/>
            <p:cNvSpPr/>
            <p:nvPr/>
          </p:nvSpPr>
          <p:spPr bwMode="auto">
            <a:xfrm>
              <a:off x="7964488" y="4457700"/>
              <a:ext cx="20638" cy="6350"/>
            </a:xfrm>
            <a:custGeom>
              <a:gdLst>
                <a:gd fmla="*/ 4 w 8" name="T0"/>
                <a:gd fmla="*/ 0 h 2" name="T1"/>
                <a:gd fmla="*/ 2 w 8" name="T2"/>
                <a:gd fmla="*/ 0 h 2" name="T3"/>
                <a:gd fmla="*/ 0 w 8" name="T4"/>
                <a:gd fmla="*/ 2 h 2" name="T5"/>
                <a:gd fmla="*/ 6 w 8" name="T6"/>
                <a:gd fmla="*/ 1 h 2" name="T7"/>
                <a:gd fmla="*/ 4 w 8" name="T8"/>
                <a:gd fmla="*/ 0 h 2" name="T9"/>
              </a:gdLst>
              <a:cxnLst>
                <a:cxn ang="0">
                  <a:pos x="T0" y="T1"/>
                </a:cxn>
                <a:cxn ang="0">
                  <a:pos x="T2" y="T3"/>
                </a:cxn>
                <a:cxn ang="0">
                  <a:pos x="T4" y="T5"/>
                </a:cxn>
                <a:cxn ang="0">
                  <a:pos x="T6" y="T7"/>
                </a:cxn>
                <a:cxn ang="0">
                  <a:pos x="T8" y="T9"/>
                </a:cxn>
              </a:cxnLst>
              <a:rect b="b" l="0" r="r" t="0"/>
              <a:pathLst>
                <a:path h="2" w="8">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2" name="Freeform 94"/>
            <p:cNvSpPr/>
            <p:nvPr/>
          </p:nvSpPr>
          <p:spPr bwMode="auto">
            <a:xfrm>
              <a:off x="7969250" y="4267200"/>
              <a:ext cx="3175" cy="0"/>
            </a:xfrm>
            <a:custGeom>
              <a:gdLst>
                <a:gd fmla="*/ 1 w 1" name="T0"/>
                <a:gd fmla="*/ 1 w 1" name="T1"/>
                <a:gd fmla="*/ 1 w 1" name="T2"/>
                <a:gd fmla="*/ 1 w 1" name="T3"/>
              </a:gdLst>
              <a:cxnLst>
                <a:cxn ang="0">
                  <a:pos x="T0" y="0"/>
                </a:cxn>
                <a:cxn ang="0">
                  <a:pos x="T1" y="0"/>
                </a:cxn>
                <a:cxn ang="0">
                  <a:pos x="T2" y="0"/>
                </a:cxn>
                <a:cxn ang="0">
                  <a:pos x="T3" y="0"/>
                </a:cxn>
              </a:cxnLst>
              <a:rect b="b" l="0" r="r" t="0"/>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3" name="Freeform 95"/>
            <p:cNvSpPr/>
            <p:nvPr/>
          </p:nvSpPr>
          <p:spPr bwMode="auto">
            <a:xfrm>
              <a:off x="7278688" y="4545013"/>
              <a:ext cx="47625" cy="11112"/>
            </a:xfrm>
            <a:custGeom>
              <a:gdLst>
                <a:gd fmla="*/ 6 w 18" name="T0"/>
                <a:gd fmla="*/ 0 h 4" name="T1"/>
                <a:gd fmla="*/ 1 w 18" name="T2"/>
                <a:gd fmla="*/ 3 h 4" name="T3"/>
                <a:gd fmla="*/ 4 w 18" name="T4"/>
                <a:gd fmla="*/ 4 h 4" name="T5"/>
                <a:gd fmla="*/ 11 w 18" name="T6"/>
                <a:gd fmla="*/ 4 h 4" name="T7"/>
                <a:gd fmla="*/ 16 w 18" name="T8"/>
                <a:gd fmla="*/ 3 h 4" name="T9"/>
                <a:gd fmla="*/ 16 w 18" name="T10"/>
                <a:gd fmla="*/ 3 h 4" name="T11"/>
                <a:gd fmla="*/ 17 w 18" name="T12"/>
                <a:gd fmla="*/ 3 h 4" name="T13"/>
                <a:gd fmla="*/ 17 w 18" name="T14"/>
                <a:gd fmla="*/ 2 h 4" name="T15"/>
                <a:gd fmla="*/ 6 w 1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8">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4" name="Freeform 96"/>
            <p:cNvSpPr/>
            <p:nvPr/>
          </p:nvSpPr>
          <p:spPr bwMode="auto">
            <a:xfrm>
              <a:off x="7864475" y="4449763"/>
              <a:ext cx="15875" cy="4762"/>
            </a:xfrm>
            <a:custGeom>
              <a:gdLst>
                <a:gd fmla="*/ 6 w 6" name="T0"/>
                <a:gd fmla="*/ 0 h 2" name="T1"/>
                <a:gd fmla="*/ 2 w 6" name="T2"/>
                <a:gd fmla="*/ 1 h 2" name="T3"/>
                <a:gd fmla="*/ 4 w 6" name="T4"/>
                <a:gd fmla="*/ 2 h 2" name="T5"/>
                <a:gd fmla="*/ 5 w 6" name="T6"/>
                <a:gd fmla="*/ 1 h 2" name="T7"/>
                <a:gd fmla="*/ 6 w 6" name="T8"/>
                <a:gd fmla="*/ 0 h 2" name="T9"/>
              </a:gdLst>
              <a:cxnLst>
                <a:cxn ang="0">
                  <a:pos x="T0" y="T1"/>
                </a:cxn>
                <a:cxn ang="0">
                  <a:pos x="T2" y="T3"/>
                </a:cxn>
                <a:cxn ang="0">
                  <a:pos x="T4" y="T5"/>
                </a:cxn>
                <a:cxn ang="0">
                  <a:pos x="T6" y="T7"/>
                </a:cxn>
                <a:cxn ang="0">
                  <a:pos x="T8" y="T9"/>
                </a:cxn>
              </a:cxnLst>
              <a:rect b="b" l="0" r="r" t="0"/>
              <a:pathLst>
                <a:path h="2" w="6">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5" name="Freeform 97"/>
            <p:cNvSpPr/>
            <p:nvPr/>
          </p:nvSpPr>
          <p:spPr bwMode="auto">
            <a:xfrm>
              <a:off x="7872413" y="4438650"/>
              <a:ext cx="12700" cy="3175"/>
            </a:xfrm>
            <a:custGeom>
              <a:gdLst>
                <a:gd fmla="*/ 5 w 5" name="T0"/>
                <a:gd fmla="*/ 0 h 1" name="T1"/>
                <a:gd fmla="*/ 2 w 5" name="T2"/>
                <a:gd fmla="*/ 0 h 1" name="T3"/>
                <a:gd fmla="*/ 1 w 5" name="T4"/>
                <a:gd fmla="*/ 1 h 1" name="T5"/>
                <a:gd fmla="*/ 2 w 5" name="T6"/>
                <a:gd fmla="*/ 1 h 1" name="T7"/>
                <a:gd fmla="*/ 5 w 5" name="T8"/>
                <a:gd fmla="*/ 0 h 1" name="T9"/>
                <a:gd fmla="*/ 5 w 5" name="T10"/>
                <a:gd fmla="*/ 0 h 1" name="T11"/>
              </a:gdLst>
              <a:cxnLst>
                <a:cxn ang="0">
                  <a:pos x="T0" y="T1"/>
                </a:cxn>
                <a:cxn ang="0">
                  <a:pos x="T2" y="T3"/>
                </a:cxn>
                <a:cxn ang="0">
                  <a:pos x="T4" y="T5"/>
                </a:cxn>
                <a:cxn ang="0">
                  <a:pos x="T6" y="T7"/>
                </a:cxn>
                <a:cxn ang="0">
                  <a:pos x="T8" y="T9"/>
                </a:cxn>
                <a:cxn ang="0">
                  <a:pos x="T10" y="T11"/>
                </a:cxn>
              </a:cxnLst>
              <a:rect b="b" l="0" r="r" t="0"/>
              <a:pathLst>
                <a:path h="1" w="5">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6" name="Freeform 98"/>
            <p:cNvSpPr/>
            <p:nvPr/>
          </p:nvSpPr>
          <p:spPr bwMode="auto">
            <a:xfrm>
              <a:off x="7900988" y="4445000"/>
              <a:ext cx="17463" cy="1587"/>
            </a:xfrm>
            <a:custGeom>
              <a:gdLst>
                <a:gd fmla="*/ 3 w 6" name="T0"/>
                <a:gd fmla="*/ 0 h 1" name="T1"/>
                <a:gd fmla="*/ 2 w 6" name="T2"/>
                <a:gd fmla="*/ 1 h 1" name="T3"/>
                <a:gd fmla="*/ 5 w 6" name="T4"/>
                <a:gd fmla="*/ 1 h 1" name="T5"/>
                <a:gd fmla="*/ 6 w 6" name="T6"/>
                <a:gd fmla="*/ 1 h 1" name="T7"/>
                <a:gd fmla="*/ 4 w 6" name="T8"/>
                <a:gd fmla="*/ 0 h 1" name="T9"/>
                <a:gd fmla="*/ 3 w 6" name="T10"/>
                <a:gd fmla="*/ 0 h 1" name="T11"/>
              </a:gdLst>
              <a:cxnLst>
                <a:cxn ang="0">
                  <a:pos x="T0" y="T1"/>
                </a:cxn>
                <a:cxn ang="0">
                  <a:pos x="T2" y="T3"/>
                </a:cxn>
                <a:cxn ang="0">
                  <a:pos x="T4" y="T5"/>
                </a:cxn>
                <a:cxn ang="0">
                  <a:pos x="T6" y="T7"/>
                </a:cxn>
                <a:cxn ang="0">
                  <a:pos x="T8" y="T9"/>
                </a:cxn>
                <a:cxn ang="0">
                  <a:pos x="T10" y="T11"/>
                </a:cxn>
              </a:cxnLst>
              <a:rect b="b" l="0" r="r" t="0"/>
              <a:pathLst>
                <a:path h="1" w="6">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7" name="Freeform 99"/>
            <p:cNvSpPr/>
            <p:nvPr/>
          </p:nvSpPr>
          <p:spPr bwMode="auto">
            <a:xfrm>
              <a:off x="3046413" y="4311650"/>
              <a:ext cx="57150" cy="7937"/>
            </a:xfrm>
            <a:custGeom>
              <a:gdLst>
                <a:gd fmla="*/ 16 w 21" name="T0"/>
                <a:gd fmla="*/ 0 h 3" name="T1"/>
                <a:gd fmla="*/ 11 w 21" name="T2"/>
                <a:gd fmla="*/ 0 h 3" name="T3"/>
                <a:gd fmla="*/ 2 w 21" name="T4"/>
                <a:gd fmla="*/ 3 h 3" name="T5"/>
                <a:gd fmla="*/ 4 w 21" name="T6"/>
                <a:gd fmla="*/ 3 h 3" name="T7"/>
                <a:gd fmla="*/ 16 w 21" name="T8"/>
                <a:gd fmla="*/ 1 h 3" name="T9"/>
                <a:gd fmla="*/ 16 w 21" name="T10"/>
                <a:gd fmla="*/ 0 h 3" name="T11"/>
              </a:gdLst>
              <a:cxnLst>
                <a:cxn ang="0">
                  <a:pos x="T0" y="T1"/>
                </a:cxn>
                <a:cxn ang="0">
                  <a:pos x="T2" y="T3"/>
                </a:cxn>
                <a:cxn ang="0">
                  <a:pos x="T4" y="T5"/>
                </a:cxn>
                <a:cxn ang="0">
                  <a:pos x="T6" y="T7"/>
                </a:cxn>
                <a:cxn ang="0">
                  <a:pos x="T8" y="T9"/>
                </a:cxn>
                <a:cxn ang="0">
                  <a:pos x="T10" y="T11"/>
                </a:cxn>
              </a:cxnLst>
              <a:rect b="b" l="0" r="r" t="0"/>
              <a:pathLst>
                <a:path h="3" w="21">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8" name="Freeform 100"/>
            <p:cNvSpPr/>
            <p:nvPr/>
          </p:nvSpPr>
          <p:spPr bwMode="auto">
            <a:xfrm>
              <a:off x="3475038" y="4397375"/>
              <a:ext cx="180975" cy="44450"/>
            </a:xfrm>
            <a:custGeom>
              <a:gdLst>
                <a:gd fmla="*/ 41 w 67" name="T0"/>
                <a:gd fmla="*/ 0 h 16" name="T1"/>
                <a:gd fmla="*/ 31 w 67" name="T2"/>
                <a:gd fmla="*/ 1 h 16" name="T3"/>
                <a:gd fmla="*/ 27 w 67" name="T4"/>
                <a:gd fmla="*/ 2 h 16" name="T5"/>
                <a:gd fmla="*/ 26 w 67" name="T6"/>
                <a:gd fmla="*/ 2 h 16" name="T7"/>
                <a:gd fmla="*/ 26 w 67" name="T8"/>
                <a:gd fmla="*/ 2 h 16" name="T9"/>
                <a:gd fmla="*/ 11 w 67" name="T10"/>
                <a:gd fmla="*/ 8 h 16" name="T11"/>
                <a:gd fmla="*/ 2 w 67" name="T12"/>
                <a:gd fmla="*/ 15 h 16" name="T13"/>
                <a:gd fmla="*/ 4 w 67" name="T14"/>
                <a:gd fmla="*/ 16 h 16" name="T15"/>
                <a:gd fmla="*/ 5 w 67" name="T16"/>
                <a:gd fmla="*/ 16 h 16" name="T17"/>
                <a:gd fmla="*/ 19 w 67" name="T18"/>
                <a:gd fmla="*/ 14 h 16" name="T19"/>
                <a:gd fmla="*/ 22 w 67" name="T20"/>
                <a:gd fmla="*/ 11 h 16" name="T21"/>
                <a:gd fmla="*/ 22 w 67" name="T22"/>
                <a:gd fmla="*/ 11 h 16" name="T23"/>
                <a:gd fmla="*/ 30 w 67" name="T24"/>
                <a:gd fmla="*/ 11 h 16" name="T25"/>
                <a:gd fmla="*/ 41 w 67" name="T26"/>
                <a:gd fmla="*/ 12 h 16" name="T27"/>
                <a:gd fmla="*/ 58 w 67" name="T28"/>
                <a:gd fmla="*/ 8 h 16" name="T29"/>
                <a:gd fmla="*/ 48 w 67" name="T30"/>
                <a:gd fmla="*/ 0 h 16" name="T31"/>
                <a:gd fmla="*/ 41 w 67" name="T32"/>
                <a:gd fmla="*/ 0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67">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09" name="Freeform 101"/>
            <p:cNvSpPr/>
            <p:nvPr/>
          </p:nvSpPr>
          <p:spPr bwMode="auto">
            <a:xfrm>
              <a:off x="3616325" y="4491038"/>
              <a:ext cx="20638" cy="4762"/>
            </a:xfrm>
            <a:custGeom>
              <a:gdLst>
                <a:gd fmla="*/ 4 w 8" name="T0"/>
                <a:gd fmla="*/ 0 h 2" name="T1"/>
                <a:gd fmla="*/ 2 w 8" name="T2"/>
                <a:gd fmla="*/ 2 h 2" name="T3"/>
                <a:gd fmla="*/ 4 w 8" name="T4"/>
                <a:gd fmla="*/ 2 h 2" name="T5"/>
                <a:gd fmla="*/ 7 w 8" name="T6"/>
                <a:gd fmla="*/ 1 h 2" name="T7"/>
                <a:gd fmla="*/ 4 w 8" name="T8"/>
                <a:gd fmla="*/ 0 h 2" name="T9"/>
              </a:gdLst>
              <a:cxnLst>
                <a:cxn ang="0">
                  <a:pos x="T0" y="T1"/>
                </a:cxn>
                <a:cxn ang="0">
                  <a:pos x="T2" y="T3"/>
                </a:cxn>
                <a:cxn ang="0">
                  <a:pos x="T4" y="T5"/>
                </a:cxn>
                <a:cxn ang="0">
                  <a:pos x="T6" y="T7"/>
                </a:cxn>
                <a:cxn ang="0">
                  <a:pos x="T8" y="T9"/>
                </a:cxn>
              </a:cxnLst>
              <a:rect b="b" l="0" r="r" t="0"/>
              <a:pathLst>
                <a:path h="2" w="8">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0" name="Freeform 102"/>
            <p:cNvSpPr/>
            <p:nvPr/>
          </p:nvSpPr>
          <p:spPr bwMode="auto">
            <a:xfrm>
              <a:off x="3563938" y="4529138"/>
              <a:ext cx="15875" cy="4762"/>
            </a:xfrm>
            <a:custGeom>
              <a:gdLst>
                <a:gd fmla="*/ 2 w 6" name="T0"/>
                <a:gd fmla="*/ 0 h 2" name="T1"/>
                <a:gd fmla="*/ 1 w 6" name="T2"/>
                <a:gd fmla="*/ 0 h 2" name="T3"/>
                <a:gd fmla="*/ 2 w 6" name="T4"/>
                <a:gd fmla="*/ 2 h 2" name="T5"/>
                <a:gd fmla="*/ 3 w 6" name="T6"/>
                <a:gd fmla="*/ 2 h 2" name="T7"/>
                <a:gd fmla="*/ 4 w 6" name="T8"/>
                <a:gd fmla="*/ 1 h 2" name="T9"/>
                <a:gd fmla="*/ 2 w 6" name="T10"/>
                <a:gd fmla="*/ 0 h 2" name="T11"/>
              </a:gdLst>
              <a:cxnLst>
                <a:cxn ang="0">
                  <a:pos x="T0" y="T1"/>
                </a:cxn>
                <a:cxn ang="0">
                  <a:pos x="T2" y="T3"/>
                </a:cxn>
                <a:cxn ang="0">
                  <a:pos x="T4" y="T5"/>
                </a:cxn>
                <a:cxn ang="0">
                  <a:pos x="T6" y="T7"/>
                </a:cxn>
                <a:cxn ang="0">
                  <a:pos x="T8" y="T9"/>
                </a:cxn>
                <a:cxn ang="0">
                  <a:pos x="T10" y="T11"/>
                </a:cxn>
              </a:cxnLst>
              <a:rect b="b" l="0" r="r" t="0"/>
              <a:pathLst>
                <a:path h="2" w="6">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1" name="Freeform 103"/>
            <p:cNvSpPr/>
            <p:nvPr/>
          </p:nvSpPr>
          <p:spPr bwMode="auto">
            <a:xfrm>
              <a:off x="3908425" y="4635500"/>
              <a:ext cx="19050" cy="4762"/>
            </a:xfrm>
            <a:custGeom>
              <a:gdLst>
                <a:gd fmla="*/ 0 w 7" name="T0"/>
                <a:gd fmla="*/ 0 h 2" name="T1"/>
                <a:gd fmla="*/ 1 w 7" name="T2"/>
                <a:gd fmla="*/ 1 h 2" name="T3"/>
                <a:gd fmla="*/ 1 w 7" name="T4"/>
                <a:gd fmla="*/ 2 h 2" name="T5"/>
                <a:gd fmla="*/ 3 w 7" name="T6"/>
                <a:gd fmla="*/ 1 h 2" name="T7"/>
                <a:gd fmla="*/ 0 w 7" name="T8"/>
                <a:gd fmla="*/ 0 h 2" name="T9"/>
              </a:gdLst>
              <a:cxnLst>
                <a:cxn ang="0">
                  <a:pos x="T0" y="T1"/>
                </a:cxn>
                <a:cxn ang="0">
                  <a:pos x="T2" y="T3"/>
                </a:cxn>
                <a:cxn ang="0">
                  <a:pos x="T4" y="T5"/>
                </a:cxn>
                <a:cxn ang="0">
                  <a:pos x="T6" y="T7"/>
                </a:cxn>
                <a:cxn ang="0">
                  <a:pos x="T8" y="T9"/>
                </a:cxn>
              </a:cxnLst>
              <a:rect b="b" l="0" r="r" t="0"/>
              <a:pathLst>
                <a:path h="2" w="7">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2" name="Freeform 104"/>
            <p:cNvSpPr/>
            <p:nvPr/>
          </p:nvSpPr>
          <p:spPr bwMode="auto">
            <a:xfrm>
              <a:off x="3311525" y="4392613"/>
              <a:ext cx="185738" cy="57150"/>
            </a:xfrm>
            <a:custGeom>
              <a:gdLst>
                <a:gd fmla="*/ 38 w 68" name="T0"/>
                <a:gd fmla="*/ 0 h 21" name="T1"/>
                <a:gd fmla="*/ 32 w 68" name="T2"/>
                <a:gd fmla="*/ 1 h 21" name="T3"/>
                <a:gd fmla="*/ 30 w 68" name="T4"/>
                <a:gd fmla="*/ 3 h 21" name="T5"/>
                <a:gd fmla="*/ 30 w 68" name="T6"/>
                <a:gd fmla="*/ 3 h 21" name="T7"/>
                <a:gd fmla="*/ 28 w 68" name="T8"/>
                <a:gd fmla="*/ 3 h 21" name="T9"/>
                <a:gd fmla="*/ 25 w 68" name="T10"/>
                <a:gd fmla="*/ 4 h 21" name="T11"/>
                <a:gd fmla="*/ 34 w 68" name="T12"/>
                <a:gd fmla="*/ 6 h 21" name="T13"/>
                <a:gd fmla="*/ 26 w 68" name="T14"/>
                <a:gd fmla="*/ 7 h 21" name="T15"/>
                <a:gd fmla="*/ 25 w 68" name="T16"/>
                <a:gd fmla="*/ 8 h 21" name="T17"/>
                <a:gd fmla="*/ 19 w 68" name="T18"/>
                <a:gd fmla="*/ 7 h 21" name="T19"/>
                <a:gd fmla="*/ 11 w 68" name="T20"/>
                <a:gd fmla="*/ 6 h 21" name="T21"/>
                <a:gd fmla="*/ 6 w 68" name="T22"/>
                <a:gd fmla="*/ 7 h 21" name="T23"/>
                <a:gd fmla="*/ 3 w 68" name="T24"/>
                <a:gd fmla="*/ 12 h 21" name="T25"/>
                <a:gd fmla="*/ 14 w 68" name="T26"/>
                <a:gd fmla="*/ 19 h 21" name="T27"/>
                <a:gd fmla="*/ 23 w 68" name="T28"/>
                <a:gd fmla="*/ 21 h 21" name="T29"/>
                <a:gd fmla="*/ 38 w 68" name="T30"/>
                <a:gd fmla="*/ 19 h 21" name="T31"/>
                <a:gd fmla="*/ 51 w 68" name="T32"/>
                <a:gd fmla="*/ 16 h 21" name="T33"/>
                <a:gd fmla="*/ 54 w 68" name="T34"/>
                <a:gd fmla="*/ 15 h 21" name="T35"/>
                <a:gd fmla="*/ 59 w 68" name="T36"/>
                <a:gd fmla="*/ 13 h 21" name="T37"/>
                <a:gd fmla="*/ 58 w 68" name="T38"/>
                <a:gd fmla="*/ 12 h 21" name="T39"/>
                <a:gd fmla="*/ 57 w 68" name="T40"/>
                <a:gd fmla="*/ 12 h 21" name="T41"/>
                <a:gd fmla="*/ 57 w 68" name="T42"/>
                <a:gd fmla="*/ 12 h 21" name="T43"/>
                <a:gd fmla="*/ 55 w 68" name="T44"/>
                <a:gd fmla="*/ 9 h 21" name="T45"/>
                <a:gd fmla="*/ 55 w 68" name="T46"/>
                <a:gd fmla="*/ 7 h 21" name="T47"/>
                <a:gd fmla="*/ 63 w 68" name="T48"/>
                <a:gd fmla="*/ 4 h 21" name="T49"/>
                <a:gd fmla="*/ 58 w 68" name="T50"/>
                <a:gd fmla="*/ 1 h 21" name="T51"/>
                <a:gd fmla="*/ 42 w 68" name="T52"/>
                <a:gd fmla="*/ 0 h 21" name="T53"/>
                <a:gd fmla="*/ 42 w 68" name="T54"/>
                <a:gd fmla="*/ 0 h 21" name="T55"/>
                <a:gd fmla="*/ 42 w 68" name="T56"/>
                <a:gd fmla="*/ 0 h 21" name="T57"/>
                <a:gd fmla="*/ 41 w 68" name="T58"/>
                <a:gd fmla="*/ 0 h 21" name="T59"/>
                <a:gd fmla="*/ 38 w 68" name="T60"/>
                <a:gd fmla="*/ 0 h 2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1" w="68">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3" name="Freeform 105"/>
            <p:cNvSpPr/>
            <p:nvPr/>
          </p:nvSpPr>
          <p:spPr bwMode="auto">
            <a:xfrm>
              <a:off x="3208338" y="4495800"/>
              <a:ext cx="14288" cy="3175"/>
            </a:xfrm>
            <a:custGeom>
              <a:gdLst>
                <a:gd fmla="*/ 4 w 5" name="T0"/>
                <a:gd fmla="*/ 0 h 1" name="T1"/>
                <a:gd fmla="*/ 2 w 5" name="T2"/>
                <a:gd fmla="*/ 0 h 1" name="T3"/>
                <a:gd fmla="*/ 0 w 5" name="T4"/>
                <a:gd fmla="*/ 1 h 1" name="T5"/>
                <a:gd fmla="*/ 5 w 5" name="T6"/>
                <a:gd fmla="*/ 0 h 1" name="T7"/>
                <a:gd fmla="*/ 4 w 5" name="T8"/>
                <a:gd fmla="*/ 0 h 1" name="T9"/>
              </a:gdLst>
              <a:cxnLst>
                <a:cxn ang="0">
                  <a:pos x="T0" y="T1"/>
                </a:cxn>
                <a:cxn ang="0">
                  <a:pos x="T2" y="T3"/>
                </a:cxn>
                <a:cxn ang="0">
                  <a:pos x="T4" y="T5"/>
                </a:cxn>
                <a:cxn ang="0">
                  <a:pos x="T6" y="T7"/>
                </a:cxn>
                <a:cxn ang="0">
                  <a:pos x="T8" y="T9"/>
                </a:cxn>
              </a:cxnLst>
              <a:rect b="b" l="0" r="r" t="0"/>
              <a:pathLst>
                <a:path h="1" w="5">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4" name="Freeform 106"/>
            <p:cNvSpPr/>
            <p:nvPr/>
          </p:nvSpPr>
          <p:spPr bwMode="auto">
            <a:xfrm>
              <a:off x="3360738" y="4492625"/>
              <a:ext cx="15875" cy="3175"/>
            </a:xfrm>
            <a:custGeom>
              <a:gdLst>
                <a:gd fmla="*/ 4 w 6" name="T0"/>
                <a:gd fmla="*/ 0 h 1" name="T1"/>
                <a:gd fmla="*/ 2 w 6" name="T2"/>
                <a:gd fmla="*/ 0 h 1" name="T3"/>
                <a:gd fmla="*/ 2 w 6" name="T4"/>
                <a:gd fmla="*/ 1 h 1" name="T5"/>
                <a:gd fmla="*/ 4 w 6" name="T6"/>
                <a:gd fmla="*/ 1 h 1" name="T7"/>
                <a:gd fmla="*/ 5 w 6" name="T8"/>
                <a:gd fmla="*/ 0 h 1" name="T9"/>
                <a:gd fmla="*/ 4 w 6" name="T10"/>
                <a:gd fmla="*/ 0 h 1" name="T11"/>
              </a:gdLst>
              <a:cxnLst>
                <a:cxn ang="0">
                  <a:pos x="T0" y="T1"/>
                </a:cxn>
                <a:cxn ang="0">
                  <a:pos x="T2" y="T3"/>
                </a:cxn>
                <a:cxn ang="0">
                  <a:pos x="T4" y="T5"/>
                </a:cxn>
                <a:cxn ang="0">
                  <a:pos x="T6" y="T7"/>
                </a:cxn>
                <a:cxn ang="0">
                  <a:pos x="T8" y="T9"/>
                </a:cxn>
                <a:cxn ang="0">
                  <a:pos x="T10" y="T11"/>
                </a:cxn>
              </a:cxnLst>
              <a:rect b="b" l="0" r="r" t="0"/>
              <a:pathLst>
                <a:path h="1" w="6">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5" name="Freeform 107"/>
            <p:cNvSpPr/>
            <p:nvPr/>
          </p:nvSpPr>
          <p:spPr bwMode="auto">
            <a:xfrm>
              <a:off x="3843338" y="4511675"/>
              <a:ext cx="14288" cy="3175"/>
            </a:xfrm>
            <a:custGeom>
              <a:gdLst>
                <a:gd fmla="*/ 4 w 5" name="T0"/>
                <a:gd fmla="*/ 0 h 1" name="T1"/>
                <a:gd fmla="*/ 2 w 5" name="T2"/>
                <a:gd fmla="*/ 0 h 1" name="T3"/>
                <a:gd fmla="*/ 1 w 5" name="T4"/>
                <a:gd fmla="*/ 1 h 1" name="T5"/>
                <a:gd fmla="*/ 3 w 5" name="T6"/>
                <a:gd fmla="*/ 1 h 1" name="T7"/>
                <a:gd fmla="*/ 4 w 5" name="T8"/>
                <a:gd fmla="*/ 0 h 1" name="T9"/>
              </a:gdLst>
              <a:cxnLst>
                <a:cxn ang="0">
                  <a:pos x="T0" y="T1"/>
                </a:cxn>
                <a:cxn ang="0">
                  <a:pos x="T2" y="T3"/>
                </a:cxn>
                <a:cxn ang="0">
                  <a:pos x="T4" y="T5"/>
                </a:cxn>
                <a:cxn ang="0">
                  <a:pos x="T6" y="T7"/>
                </a:cxn>
                <a:cxn ang="0">
                  <a:pos x="T8" y="T9"/>
                </a:cxn>
              </a:cxnLst>
              <a:rect b="b" l="0" r="r" t="0"/>
              <a:pathLst>
                <a:path h="1" w="5">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6" name="Freeform 108"/>
            <p:cNvSpPr/>
            <p:nvPr/>
          </p:nvSpPr>
          <p:spPr bwMode="auto">
            <a:xfrm>
              <a:off x="3211513" y="4483100"/>
              <a:ext cx="11113" cy="1587"/>
            </a:xfrm>
            <a:custGeom>
              <a:gdLst>
                <a:gd fmla="*/ 3 w 4" name="T0"/>
                <a:gd fmla="*/ 0 h 1" name="T1"/>
                <a:gd fmla="*/ 2 w 4" name="T2"/>
                <a:gd fmla="*/ 1 h 1" name="T3"/>
                <a:gd fmla="*/ 0 w 4" name="T4"/>
                <a:gd fmla="*/ 1 h 1" name="T5"/>
                <a:gd fmla="*/ 4 w 4" name="T6"/>
                <a:gd fmla="*/ 1 h 1" name="T7"/>
                <a:gd fmla="*/ 3 w 4" name="T8"/>
                <a:gd fmla="*/ 0 h 1" name="T9"/>
              </a:gdLst>
              <a:cxnLst>
                <a:cxn ang="0">
                  <a:pos x="T0" y="T1"/>
                </a:cxn>
                <a:cxn ang="0">
                  <a:pos x="T2" y="T3"/>
                </a:cxn>
                <a:cxn ang="0">
                  <a:pos x="T4" y="T5"/>
                </a:cxn>
                <a:cxn ang="0">
                  <a:pos x="T6" y="T7"/>
                </a:cxn>
                <a:cxn ang="0">
                  <a:pos x="T8" y="T9"/>
                </a:cxn>
              </a:cxnLst>
              <a:rect b="b" l="0" r="r" t="0"/>
              <a:pathLst>
                <a:path h="1" w="4">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7" name="Freeform 109"/>
            <p:cNvSpPr/>
            <p:nvPr/>
          </p:nvSpPr>
          <p:spPr bwMode="auto">
            <a:xfrm>
              <a:off x="3870325" y="4521200"/>
              <a:ext cx="15875" cy="4762"/>
            </a:xfrm>
            <a:custGeom>
              <a:gdLst>
                <a:gd fmla="*/ 2 w 6" name="T0"/>
                <a:gd fmla="*/ 0 h 2" name="T1"/>
                <a:gd fmla="*/ 0 w 6" name="T2"/>
                <a:gd fmla="*/ 0 h 2" name="T3"/>
                <a:gd fmla="*/ 2 w 6" name="T4"/>
                <a:gd fmla="*/ 2 h 2" name="T5"/>
                <a:gd fmla="*/ 5 w 6" name="T6"/>
                <a:gd fmla="*/ 1 h 2" name="T7"/>
                <a:gd fmla="*/ 2 w 6" name="T8"/>
                <a:gd fmla="*/ 0 h 2" name="T9"/>
              </a:gdLst>
              <a:cxnLst>
                <a:cxn ang="0">
                  <a:pos x="T0" y="T1"/>
                </a:cxn>
                <a:cxn ang="0">
                  <a:pos x="T2" y="T3"/>
                </a:cxn>
                <a:cxn ang="0">
                  <a:pos x="T4" y="T5"/>
                </a:cxn>
                <a:cxn ang="0">
                  <a:pos x="T6" y="T7"/>
                </a:cxn>
                <a:cxn ang="0">
                  <a:pos x="T8" y="T9"/>
                </a:cxn>
              </a:cxnLst>
              <a:rect b="b" l="0" r="r" t="0"/>
              <a:pathLst>
                <a:path h="2" w="6">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8" name="Freeform 110"/>
            <p:cNvSpPr/>
            <p:nvPr/>
          </p:nvSpPr>
          <p:spPr bwMode="auto">
            <a:xfrm>
              <a:off x="3813175" y="4540250"/>
              <a:ext cx="98425" cy="19050"/>
            </a:xfrm>
            <a:custGeom>
              <a:gdLst>
                <a:gd fmla="*/ 22 w 36" name="T0"/>
                <a:gd fmla="*/ 0 h 7" name="T1"/>
                <a:gd fmla="*/ 18 w 36" name="T2"/>
                <a:gd fmla="*/ 0 h 7" name="T3"/>
                <a:gd fmla="*/ 10 w 36" name="T4"/>
                <a:gd fmla="*/ 7 h 7" name="T5"/>
                <a:gd fmla="*/ 18 w 36" name="T6"/>
                <a:gd fmla="*/ 6 h 7" name="T7"/>
                <a:gd fmla="*/ 22 w 36" name="T8"/>
                <a:gd fmla="*/ 0 h 7" name="T9"/>
              </a:gdLst>
              <a:cxnLst>
                <a:cxn ang="0">
                  <a:pos x="T0" y="T1"/>
                </a:cxn>
                <a:cxn ang="0">
                  <a:pos x="T2" y="T3"/>
                </a:cxn>
                <a:cxn ang="0">
                  <a:pos x="T4" y="T5"/>
                </a:cxn>
                <a:cxn ang="0">
                  <a:pos x="T6" y="T7"/>
                </a:cxn>
                <a:cxn ang="0">
                  <a:pos x="T8" y="T9"/>
                </a:cxn>
              </a:cxnLst>
              <a:rect b="b" l="0" r="r" t="0"/>
              <a:pathLst>
                <a:path h="7" w="36">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19" name="Freeform 111"/>
            <p:cNvSpPr/>
            <p:nvPr/>
          </p:nvSpPr>
          <p:spPr bwMode="auto">
            <a:xfrm>
              <a:off x="3792538" y="4506913"/>
              <a:ext cx="20638" cy="3175"/>
            </a:xfrm>
            <a:custGeom>
              <a:gdLst>
                <a:gd fmla="*/ 3 w 8" name="T0"/>
                <a:gd fmla="*/ 0 h 1" name="T1"/>
                <a:gd fmla="*/ 2 w 8" name="T2"/>
                <a:gd fmla="*/ 0 h 1" name="T3"/>
                <a:gd fmla="*/ 1 w 8" name="T4"/>
                <a:gd fmla="*/ 1 h 1" name="T5"/>
                <a:gd fmla="*/ 4 w 8" name="T6"/>
                <a:gd fmla="*/ 1 h 1" name="T7"/>
                <a:gd fmla="*/ 6 w 8" name="T8"/>
                <a:gd fmla="*/ 1 h 1" name="T9"/>
                <a:gd fmla="*/ 5 w 8" name="T10"/>
                <a:gd fmla="*/ 0 h 1" name="T11"/>
                <a:gd fmla="*/ 3 w 8"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8">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0" name="Freeform 112"/>
            <p:cNvSpPr/>
            <p:nvPr/>
          </p:nvSpPr>
          <p:spPr bwMode="auto">
            <a:xfrm>
              <a:off x="3908425" y="4545013"/>
              <a:ext cx="26988" cy="4762"/>
            </a:xfrm>
            <a:custGeom>
              <a:gdLst>
                <a:gd fmla="*/ 2 w 10" name="T0"/>
                <a:gd fmla="*/ 0 h 2" name="T1"/>
                <a:gd fmla="*/ 3 w 10" name="T2"/>
                <a:gd fmla="*/ 2 h 2" name="T3"/>
                <a:gd fmla="*/ 5 w 10" name="T4"/>
                <a:gd fmla="*/ 2 h 2" name="T5"/>
                <a:gd fmla="*/ 8 w 10" name="T6"/>
                <a:gd fmla="*/ 1 h 2" name="T7"/>
                <a:gd fmla="*/ 2 w 10" name="T8"/>
                <a:gd fmla="*/ 0 h 2" name="T9"/>
              </a:gdLst>
              <a:cxnLst>
                <a:cxn ang="0">
                  <a:pos x="T0" y="T1"/>
                </a:cxn>
                <a:cxn ang="0">
                  <a:pos x="T2" y="T3"/>
                </a:cxn>
                <a:cxn ang="0">
                  <a:pos x="T4" y="T5"/>
                </a:cxn>
                <a:cxn ang="0">
                  <a:pos x="T6" y="T7"/>
                </a:cxn>
                <a:cxn ang="0">
                  <a:pos x="T8" y="T9"/>
                </a:cxn>
              </a:cxnLst>
              <a:rect b="b" l="0" r="r" t="0"/>
              <a:pathLst>
                <a:path h="2" w="10">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1" name="Freeform 113"/>
            <p:cNvSpPr/>
            <p:nvPr/>
          </p:nvSpPr>
          <p:spPr bwMode="auto">
            <a:xfrm>
              <a:off x="3805238" y="4518025"/>
              <a:ext cx="41275" cy="4762"/>
            </a:xfrm>
            <a:custGeom>
              <a:gdLst>
                <a:gd fmla="*/ 13 w 15" name="T0"/>
                <a:gd fmla="*/ 0 h 2" name="T1"/>
                <a:gd fmla="*/ 11 w 15" name="T2"/>
                <a:gd fmla="*/ 0 h 2" name="T3"/>
                <a:gd fmla="*/ 11 w 15" name="T4"/>
                <a:gd fmla="*/ 0 h 2" name="T5"/>
                <a:gd fmla="*/ 3 w 15" name="T6"/>
                <a:gd fmla="*/ 1 h 2" name="T7"/>
                <a:gd fmla="*/ 4 w 15" name="T8"/>
                <a:gd fmla="*/ 2 h 2" name="T9"/>
                <a:gd fmla="*/ 7 w 15" name="T10"/>
                <a:gd fmla="*/ 2 h 2" name="T11"/>
                <a:gd fmla="*/ 13 w 15"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5">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2" name="Freeform 114"/>
            <p:cNvSpPr/>
            <p:nvPr/>
          </p:nvSpPr>
          <p:spPr bwMode="auto">
            <a:xfrm>
              <a:off x="3905250" y="4530725"/>
              <a:ext cx="7938" cy="9525"/>
            </a:xfrm>
            <a:custGeom>
              <a:gdLst>
                <a:gd fmla="*/ 2 w 3" name="T0"/>
                <a:gd fmla="*/ 0 h 3" name="T1"/>
                <a:gd fmla="*/ 0 w 3" name="T2"/>
                <a:gd fmla="*/ 2 h 3" name="T3"/>
                <a:gd fmla="*/ 2 w 3" name="T4"/>
                <a:gd fmla="*/ 3 h 3" name="T5"/>
                <a:gd fmla="*/ 2 w 3" name="T6"/>
                <a:gd fmla="*/ 3 h 3" name="T7"/>
                <a:gd fmla="*/ 3 w 3" name="T8"/>
                <a:gd fmla="*/ 2 h 3" name="T9"/>
                <a:gd fmla="*/ 2 w 3" name="T10"/>
                <a:gd fmla="*/ 0 h 3" name="T11"/>
              </a:gdLst>
              <a:cxnLst>
                <a:cxn ang="0">
                  <a:pos x="T0" y="T1"/>
                </a:cxn>
                <a:cxn ang="0">
                  <a:pos x="T2" y="T3"/>
                </a:cxn>
                <a:cxn ang="0">
                  <a:pos x="T4" y="T5"/>
                </a:cxn>
                <a:cxn ang="0">
                  <a:pos x="T6" y="T7"/>
                </a:cxn>
                <a:cxn ang="0">
                  <a:pos x="T8" y="T9"/>
                </a:cxn>
                <a:cxn ang="0">
                  <a:pos x="T10" y="T11"/>
                </a:cxn>
              </a:cxnLst>
              <a:rect b="b" l="0" r="r" t="0"/>
              <a:pathLst>
                <a:path h="3" w="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3" name="Freeform 115"/>
            <p:cNvSpPr/>
            <p:nvPr/>
          </p:nvSpPr>
          <p:spPr bwMode="auto">
            <a:xfrm>
              <a:off x="3440113" y="4340225"/>
              <a:ext cx="34925" cy="3175"/>
            </a:xfrm>
            <a:custGeom>
              <a:gdLst>
                <a:gd fmla="*/ 10 w 13" name="T0"/>
                <a:gd fmla="*/ 0 h 1" name="T1"/>
                <a:gd fmla="*/ 8 w 13" name="T2"/>
                <a:gd fmla="*/ 0 h 1" name="T3"/>
                <a:gd fmla="*/ 0 w 13" name="T4"/>
                <a:gd fmla="*/ 1 h 1" name="T5"/>
                <a:gd fmla="*/ 9 w 13" name="T6"/>
                <a:gd fmla="*/ 1 h 1" name="T7"/>
                <a:gd fmla="*/ 10 w 13" name="T8"/>
                <a:gd fmla="*/ 0 h 1" name="T9"/>
              </a:gdLst>
              <a:cxnLst>
                <a:cxn ang="0">
                  <a:pos x="T0" y="T1"/>
                </a:cxn>
                <a:cxn ang="0">
                  <a:pos x="T2" y="T3"/>
                </a:cxn>
                <a:cxn ang="0">
                  <a:pos x="T4" y="T5"/>
                </a:cxn>
                <a:cxn ang="0">
                  <a:pos x="T6" y="T7"/>
                </a:cxn>
                <a:cxn ang="0">
                  <a:pos x="T8" y="T9"/>
                </a:cxn>
              </a:cxnLst>
              <a:rect b="b" l="0" r="r" t="0"/>
              <a:pathLst>
                <a:path h="1" w="13">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4" name="Freeform 116"/>
            <p:cNvSpPr/>
            <p:nvPr/>
          </p:nvSpPr>
          <p:spPr bwMode="auto">
            <a:xfrm>
              <a:off x="3379788" y="4351338"/>
              <a:ext cx="26988" cy="6350"/>
            </a:xfrm>
            <a:custGeom>
              <a:gdLst>
                <a:gd fmla="*/ 5 w 10" name="T0"/>
                <a:gd fmla="*/ 0 h 2" name="T1"/>
                <a:gd fmla="*/ 3 w 10" name="T2"/>
                <a:gd fmla="*/ 0 h 2" name="T3"/>
                <a:gd fmla="*/ 0 w 10" name="T4"/>
                <a:gd fmla="*/ 2 h 2" name="T5"/>
                <a:gd fmla="*/ 8 w 10" name="T6"/>
                <a:gd fmla="*/ 1 h 2" name="T7"/>
                <a:gd fmla="*/ 5 w 10" name="T8"/>
                <a:gd fmla="*/ 0 h 2" name="T9"/>
              </a:gdLst>
              <a:cxnLst>
                <a:cxn ang="0">
                  <a:pos x="T0" y="T1"/>
                </a:cxn>
                <a:cxn ang="0">
                  <a:pos x="T2" y="T3"/>
                </a:cxn>
                <a:cxn ang="0">
                  <a:pos x="T4" y="T5"/>
                </a:cxn>
                <a:cxn ang="0">
                  <a:pos x="T6" y="T7"/>
                </a:cxn>
                <a:cxn ang="0">
                  <a:pos x="T8" y="T9"/>
                </a:cxn>
              </a:cxnLst>
              <a:rect b="b" l="0" r="r" t="0"/>
              <a:pathLst>
                <a:path h="2" w="10">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5" name="Freeform 117"/>
            <p:cNvSpPr/>
            <p:nvPr/>
          </p:nvSpPr>
          <p:spPr bwMode="auto">
            <a:xfrm>
              <a:off x="3441700" y="4338638"/>
              <a:ext cx="30163" cy="0"/>
            </a:xfrm>
            <a:custGeom>
              <a:gdLst>
                <a:gd fmla="*/ 9 w 11" name="T0"/>
                <a:gd fmla="*/ 8 w 11" name="T1"/>
                <a:gd fmla="*/ 0 w 11" name="T2"/>
                <a:gd fmla="*/ 8 w 11" name="T3"/>
                <a:gd fmla="*/ 9 w 11" name="T4"/>
                <a:gd fmla="*/ 11 w 11" name="T5"/>
                <a:gd fmla="*/ 9 w 11" name="T6"/>
              </a:gdLst>
              <a:cxnLst>
                <a:cxn ang="0">
                  <a:pos x="T0" y="0"/>
                </a:cxn>
                <a:cxn ang="0">
                  <a:pos x="T1" y="0"/>
                </a:cxn>
                <a:cxn ang="0">
                  <a:pos x="T2" y="0"/>
                </a:cxn>
                <a:cxn ang="0">
                  <a:pos x="T3" y="0"/>
                </a:cxn>
                <a:cxn ang="0">
                  <a:pos x="T4" y="0"/>
                </a:cxn>
                <a:cxn ang="0">
                  <a:pos x="T5" y="0"/>
                </a:cxn>
                <a:cxn ang="0">
                  <a:pos x="T6" y="0"/>
                </a:cxn>
              </a:cxnLst>
              <a:rect b="b" l="0" r="r" t="0"/>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6" name="Freeform 118"/>
            <p:cNvSpPr/>
            <p:nvPr/>
          </p:nvSpPr>
          <p:spPr bwMode="auto">
            <a:xfrm>
              <a:off x="3506788" y="4378325"/>
              <a:ext cx="22225" cy="3175"/>
            </a:xfrm>
            <a:custGeom>
              <a:gdLst>
                <a:gd fmla="*/ 6 w 8" name="T0"/>
                <a:gd fmla="*/ 0 h 1" name="T1"/>
                <a:gd fmla="*/ 2 w 8" name="T2"/>
                <a:gd fmla="*/ 1 h 1" name="T3"/>
                <a:gd fmla="*/ 1 w 8" name="T4"/>
                <a:gd fmla="*/ 1 h 1" name="T5"/>
                <a:gd fmla="*/ 1 w 8" name="T6"/>
                <a:gd fmla="*/ 1 h 1" name="T7"/>
                <a:gd fmla="*/ 4 w 8" name="T8"/>
                <a:gd fmla="*/ 1 h 1" name="T9"/>
                <a:gd fmla="*/ 5 w 8" name="T10"/>
                <a:gd fmla="*/ 1 h 1" name="T11"/>
                <a:gd fmla="*/ 6 w 8" name="T12"/>
                <a:gd fmla="*/ 0 h 1" name="T13"/>
                <a:gd fmla="*/ 6 w 8"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8">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7" name="Freeform 119"/>
            <p:cNvSpPr/>
            <p:nvPr/>
          </p:nvSpPr>
          <p:spPr bwMode="auto">
            <a:xfrm>
              <a:off x="3448050" y="4389438"/>
              <a:ext cx="49213" cy="6350"/>
            </a:xfrm>
            <a:custGeom>
              <a:gdLst>
                <a:gd fmla="*/ 9 w 18" name="T0"/>
                <a:gd fmla="*/ 0 h 2" name="T1"/>
                <a:gd fmla="*/ 5 w 18" name="T2"/>
                <a:gd fmla="*/ 0 h 2" name="T3"/>
                <a:gd fmla="*/ 2 w 18" name="T4"/>
                <a:gd fmla="*/ 1 h 2" name="T5"/>
                <a:gd fmla="*/ 10 w 18" name="T6"/>
                <a:gd fmla="*/ 2 h 2" name="T7"/>
                <a:gd fmla="*/ 10 w 18" name="T8"/>
                <a:gd fmla="*/ 2 h 2" name="T9"/>
                <a:gd fmla="*/ 14 w 18" name="T10"/>
                <a:gd fmla="*/ 0 h 2" name="T11"/>
                <a:gd fmla="*/ 9 w 1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8">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8" name="Freeform 120"/>
            <p:cNvSpPr/>
            <p:nvPr/>
          </p:nvSpPr>
          <p:spPr bwMode="auto">
            <a:xfrm>
              <a:off x="3257550" y="4483100"/>
              <a:ext cx="106363" cy="26987"/>
            </a:xfrm>
            <a:custGeom>
              <a:gdLst>
                <a:gd fmla="*/ 25 w 39" name="T0"/>
                <a:gd fmla="*/ 0 h 10" name="T1"/>
                <a:gd fmla="*/ 22 w 39" name="T2"/>
                <a:gd fmla="*/ 1 h 10" name="T3"/>
                <a:gd fmla="*/ 18 w 39" name="T4"/>
                <a:gd fmla="*/ 2 h 10" name="T5"/>
                <a:gd fmla="*/ 17 w 39" name="T6"/>
                <a:gd fmla="*/ 2 h 10" name="T7"/>
                <a:gd fmla="*/ 17 w 39" name="T8"/>
                <a:gd fmla="*/ 2 h 10" name="T9"/>
                <a:gd fmla="*/ 6 w 39" name="T10"/>
                <a:gd fmla="*/ 4 h 10" name="T11"/>
                <a:gd fmla="*/ 1 w 39" name="T12"/>
                <a:gd fmla="*/ 6 h 10" name="T13"/>
                <a:gd fmla="*/ 1 w 39" name="T14"/>
                <a:gd fmla="*/ 6 h 10" name="T15"/>
                <a:gd fmla="*/ 2 w 39" name="T16"/>
                <a:gd fmla="*/ 6 h 10" name="T17"/>
                <a:gd fmla="*/ 7 w 39" name="T18"/>
                <a:gd fmla="*/ 7 h 10" name="T19"/>
                <a:gd fmla="*/ 10 w 39" name="T20"/>
                <a:gd fmla="*/ 9 h 10" name="T21"/>
                <a:gd fmla="*/ 24 w 39" name="T22"/>
                <a:gd fmla="*/ 10 h 10" name="T23"/>
                <a:gd fmla="*/ 25 w 39" name="T24"/>
                <a:gd fmla="*/ 10 h 10" name="T25"/>
                <a:gd fmla="*/ 37 w 39" name="T26"/>
                <a:gd fmla="*/ 7 h 10" name="T27"/>
                <a:gd fmla="*/ 37 w 39" name="T28"/>
                <a:gd fmla="*/ 7 h 10" name="T29"/>
                <a:gd fmla="*/ 35 w 39" name="T30"/>
                <a:gd fmla="*/ 7 h 10" name="T31"/>
                <a:gd fmla="*/ 35 w 39" name="T32"/>
                <a:gd fmla="*/ 7 h 10" name="T33"/>
                <a:gd fmla="*/ 34 w 39" name="T34"/>
                <a:gd fmla="*/ 4 h 10" name="T35"/>
                <a:gd fmla="*/ 26 w 39" name="T36"/>
                <a:gd fmla="*/ 1 h 10" name="T37"/>
                <a:gd fmla="*/ 25 w 39" name="T38"/>
                <a:gd fmla="*/ 0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39">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29" name="Freeform 121"/>
            <p:cNvSpPr/>
            <p:nvPr/>
          </p:nvSpPr>
          <p:spPr bwMode="auto">
            <a:xfrm>
              <a:off x="3471863" y="4414838"/>
              <a:ext cx="11113" cy="1587"/>
            </a:xfrm>
            <a:custGeom>
              <a:gdLst>
                <a:gd fmla="*/ 4 w 4" name="T0"/>
                <a:gd fmla="*/ 0 h 1" name="T1"/>
                <a:gd fmla="*/ 0 w 4" name="T2"/>
                <a:gd fmla="*/ 1 h 1" name="T3"/>
                <a:gd fmla="*/ 1 w 4" name="T4"/>
                <a:gd fmla="*/ 1 h 1" name="T5"/>
                <a:gd fmla="*/ 2 w 4" name="T6"/>
                <a:gd fmla="*/ 1 h 1" name="T7"/>
                <a:gd fmla="*/ 4 w 4" name="T8"/>
                <a:gd fmla="*/ 1 h 1" name="T9"/>
                <a:gd fmla="*/ 4 w 4" name="T10"/>
                <a:gd fmla="*/ 1 h 1" name="T11"/>
                <a:gd fmla="*/ 4 w 4" name="T12"/>
                <a:gd fmla="*/ 0 h 1" name="T13"/>
                <a:gd fmla="*/ 4 w 4"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4">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0" name="Freeform 122"/>
            <p:cNvSpPr/>
            <p:nvPr/>
          </p:nvSpPr>
          <p:spPr bwMode="auto">
            <a:xfrm>
              <a:off x="3152775" y="4495800"/>
              <a:ext cx="7938" cy="6350"/>
            </a:xfrm>
            <a:custGeom>
              <a:gdLst>
                <a:gd fmla="*/ 3 w 3" name="T0"/>
                <a:gd fmla="*/ 0 h 2" name="T1"/>
                <a:gd fmla="*/ 1 w 3" name="T2"/>
                <a:gd fmla="*/ 1 h 2" name="T3"/>
                <a:gd fmla="*/ 2 w 3" name="T4"/>
                <a:gd fmla="*/ 2 h 2" name="T5"/>
                <a:gd fmla="*/ 2 w 3" name="T6"/>
                <a:gd fmla="*/ 1 h 2" name="T7"/>
                <a:gd fmla="*/ 3 w 3" name="T8"/>
                <a:gd fmla="*/ 0 h 2" name="T9"/>
              </a:gdLst>
              <a:cxnLst>
                <a:cxn ang="0">
                  <a:pos x="T0" y="T1"/>
                </a:cxn>
                <a:cxn ang="0">
                  <a:pos x="T2" y="T3"/>
                </a:cxn>
                <a:cxn ang="0">
                  <a:pos x="T4" y="T5"/>
                </a:cxn>
                <a:cxn ang="0">
                  <a:pos x="T6" y="T7"/>
                </a:cxn>
                <a:cxn ang="0">
                  <a:pos x="T8" y="T9"/>
                </a:cxn>
              </a:cxnLst>
              <a:rect b="b" l="0" r="r" t="0"/>
              <a:pathLst>
                <a:path h="2" w="3">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1" name="Freeform 123"/>
            <p:cNvSpPr/>
            <p:nvPr/>
          </p:nvSpPr>
          <p:spPr bwMode="auto">
            <a:xfrm>
              <a:off x="2946400" y="4510088"/>
              <a:ext cx="7938" cy="0"/>
            </a:xfrm>
            <a:custGeom>
              <a:gdLst>
                <a:gd fmla="*/ 2 w 3" name="T0"/>
                <a:gd fmla="*/ 2 w 3" name="T1"/>
                <a:gd fmla="*/ 0 w 3" name="T2"/>
                <a:gd fmla="*/ 1 w 3" name="T3"/>
                <a:gd fmla="*/ 3 w 3" name="T4"/>
                <a:gd fmla="*/ 2 w 3" name="T5"/>
              </a:gdLst>
              <a:cxnLst>
                <a:cxn ang="0">
                  <a:pos x="T0" y="0"/>
                </a:cxn>
                <a:cxn ang="0">
                  <a:pos x="T1" y="0"/>
                </a:cxn>
                <a:cxn ang="0">
                  <a:pos x="T2" y="0"/>
                </a:cxn>
                <a:cxn ang="0">
                  <a:pos x="T3" y="0"/>
                </a:cxn>
                <a:cxn ang="0">
                  <a:pos x="T4" y="0"/>
                </a:cxn>
                <a:cxn ang="0">
                  <a:pos x="T5" y="0"/>
                </a:cxn>
              </a:cxnLst>
              <a:rect b="b" l="0" r="r" t="0"/>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2" name="Freeform 124"/>
            <p:cNvSpPr/>
            <p:nvPr/>
          </p:nvSpPr>
          <p:spPr bwMode="auto">
            <a:xfrm>
              <a:off x="3273425" y="4460875"/>
              <a:ext cx="9525" cy="3175"/>
            </a:xfrm>
            <a:custGeom>
              <a:gdLst>
                <a:gd fmla="*/ 2 w 3" name="T0"/>
                <a:gd fmla="*/ 0 h 1" name="T1"/>
                <a:gd fmla="*/ 0 w 3" name="T2"/>
                <a:gd fmla="*/ 1 h 1" name="T3"/>
                <a:gd fmla="*/ 2 w 3" name="T4"/>
                <a:gd fmla="*/ 1 h 1" name="T5"/>
                <a:gd fmla="*/ 3 w 3" name="T6"/>
                <a:gd fmla="*/ 1 h 1" name="T7"/>
                <a:gd fmla="*/ 2 w 3" name="T8"/>
                <a:gd fmla="*/ 0 h 1" name="T9"/>
              </a:gdLst>
              <a:cxnLst>
                <a:cxn ang="0">
                  <a:pos x="T0" y="T1"/>
                </a:cxn>
                <a:cxn ang="0">
                  <a:pos x="T2" y="T3"/>
                </a:cxn>
                <a:cxn ang="0">
                  <a:pos x="T4" y="T5"/>
                </a:cxn>
                <a:cxn ang="0">
                  <a:pos x="T6" y="T7"/>
                </a:cxn>
                <a:cxn ang="0">
                  <a:pos x="T8" y="T9"/>
                </a:cxn>
              </a:cxnLst>
              <a:rect b="b" l="0" r="r" t="0"/>
              <a:pathLst>
                <a:path h="1" w="3">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3" name="Freeform 125"/>
            <p:cNvSpPr/>
            <p:nvPr/>
          </p:nvSpPr>
          <p:spPr bwMode="auto">
            <a:xfrm>
              <a:off x="2789238" y="4378325"/>
              <a:ext cx="455613" cy="114300"/>
            </a:xfrm>
            <a:custGeom>
              <a:gdLst>
                <a:gd fmla="*/ 81 w 168" name="T0"/>
                <a:gd fmla="*/ 0 h 42" name="T1"/>
                <a:gd fmla="*/ 18 w 168" name="T2"/>
                <a:gd fmla="*/ 9 h 42" name="T3"/>
                <a:gd fmla="*/ 33 w 168" name="T4"/>
                <a:gd fmla="*/ 13 h 42" name="T5"/>
                <a:gd fmla="*/ 44 w 168" name="T6"/>
                <a:gd fmla="*/ 14 h 42" name="T7"/>
                <a:gd fmla="*/ 40 w 168" name="T8"/>
                <a:gd fmla="*/ 14 h 42" name="T9"/>
                <a:gd fmla="*/ 39 w 168" name="T10"/>
                <a:gd fmla="*/ 14 h 42" name="T11"/>
                <a:gd fmla="*/ 17 w 168" name="T12"/>
                <a:gd fmla="*/ 15 h 42" name="T13"/>
                <a:gd fmla="*/ 49 w 168" name="T14"/>
                <a:gd fmla="*/ 22 h 42" name="T15"/>
                <a:gd fmla="*/ 36 w 168" name="T16"/>
                <a:gd fmla="*/ 24 h 42" name="T17"/>
                <a:gd fmla="*/ 1 w 168" name="T18"/>
                <a:gd fmla="*/ 27 h 42" name="T19"/>
                <a:gd fmla="*/ 22 w 168" name="T20"/>
                <a:gd fmla="*/ 35 h 42" name="T21"/>
                <a:gd fmla="*/ 52 w 168" name="T22"/>
                <a:gd fmla="*/ 40 h 42" name="T23"/>
                <a:gd fmla="*/ 101 w 168" name="T24"/>
                <a:gd fmla="*/ 35 h 42" name="T25"/>
                <a:gd fmla="*/ 101 w 168" name="T26"/>
                <a:gd fmla="*/ 36 h 42" name="T27"/>
                <a:gd fmla="*/ 109 w 168" name="T28"/>
                <a:gd fmla="*/ 40 h 42" name="T29"/>
                <a:gd fmla="*/ 112 w 168" name="T30"/>
                <a:gd fmla="*/ 40 h 42" name="T31"/>
                <a:gd fmla="*/ 119 w 168" name="T32"/>
                <a:gd fmla="*/ 41 h 42" name="T33"/>
                <a:gd fmla="*/ 136 w 168" name="T34"/>
                <a:gd fmla="*/ 42 h 42" name="T35"/>
                <a:gd fmla="*/ 140 w 168" name="T36"/>
                <a:gd fmla="*/ 38 h 42" name="T37"/>
                <a:gd fmla="*/ 134 w 168" name="T38"/>
                <a:gd fmla="*/ 38 h 42" name="T39"/>
                <a:gd fmla="*/ 138 w 168" name="T40"/>
                <a:gd fmla="*/ 36 h 42" name="T41"/>
                <a:gd fmla="*/ 143 w 168" name="T42"/>
                <a:gd fmla="*/ 37 h 42" name="T43"/>
                <a:gd fmla="*/ 152 w 168" name="T44"/>
                <a:gd fmla="*/ 35 h 42" name="T45"/>
                <a:gd fmla="*/ 154 w 168" name="T46"/>
                <a:gd fmla="*/ 36 h 42" name="T47"/>
                <a:gd fmla="*/ 157 w 168" name="T48"/>
                <a:gd fmla="*/ 36 h 42" name="T49"/>
                <a:gd fmla="*/ 160 w 168" name="T50"/>
                <a:gd fmla="*/ 36 h 42" name="T51"/>
                <a:gd fmla="*/ 161 w 168" name="T52"/>
                <a:gd fmla="*/ 37 h 42" name="T53"/>
                <a:gd fmla="*/ 168 w 168" name="T54"/>
                <a:gd fmla="*/ 33 h 42" name="T55"/>
                <a:gd fmla="*/ 156 w 168" name="T56"/>
                <a:gd fmla="*/ 28 h 42" name="T57"/>
                <a:gd fmla="*/ 156 w 168" name="T58"/>
                <a:gd fmla="*/ 28 h 42" name="T59"/>
                <a:gd fmla="*/ 158 w 168" name="T60"/>
                <a:gd fmla="*/ 16 h 42" name="T61"/>
                <a:gd fmla="*/ 154 w 168" name="T62"/>
                <a:gd fmla="*/ 5 h 42" name="T63"/>
                <a:gd fmla="*/ 138 w 168" name="T64"/>
                <a:gd fmla="*/ 11 h 42" name="T65"/>
                <a:gd fmla="*/ 127 w 168" name="T66"/>
                <a:gd fmla="*/ 19 h 42" name="T67"/>
                <a:gd fmla="*/ 126 w 168" name="T68"/>
                <a:gd fmla="*/ 12 h 42" name="T69"/>
                <a:gd fmla="*/ 121 w 168" name="T70"/>
                <a:gd fmla="*/ 8 h 42" name="T71"/>
                <a:gd fmla="*/ 120 w 168" name="T72"/>
                <a:gd fmla="*/ 9 h 42" name="T73"/>
                <a:gd fmla="*/ 119 w 168" name="T74"/>
                <a:gd fmla="*/ 10 h 42" name="T75"/>
                <a:gd fmla="*/ 114 w 168" name="T76"/>
                <a:gd fmla="*/ 11 h 42" name="T77"/>
                <a:gd fmla="*/ 102 w 168" name="T78"/>
                <a:gd fmla="*/ 10 h 42" name="T79"/>
                <a:gd fmla="*/ 98 w 168" name="T80"/>
                <a:gd fmla="*/ 4 h 42" name="T81"/>
                <a:gd fmla="*/ 86 w 168" name="T82"/>
                <a:gd fmla="*/ 5 h 42" name="T83"/>
                <a:gd fmla="*/ 87 w 168" name="T84"/>
                <a:gd fmla="*/ 3 h 4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2" w="168">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4" name="Freeform 126"/>
            <p:cNvSpPr/>
            <p:nvPr/>
          </p:nvSpPr>
          <p:spPr bwMode="auto">
            <a:xfrm>
              <a:off x="3233738" y="4381500"/>
              <a:ext cx="95250" cy="25400"/>
            </a:xfrm>
            <a:custGeom>
              <a:gdLst>
                <a:gd fmla="*/ 10 w 35" name="T0"/>
                <a:gd fmla="*/ 0 h 9" name="T1"/>
                <a:gd fmla="*/ 7 w 35" name="T2"/>
                <a:gd fmla="*/ 9 h 9" name="T3"/>
                <a:gd fmla="*/ 22 w 35" name="T4"/>
                <a:gd fmla="*/ 2 h 9" name="T5"/>
                <a:gd fmla="*/ 10 w 35" name="T6"/>
                <a:gd fmla="*/ 0 h 9" name="T7"/>
              </a:gdLst>
              <a:cxnLst>
                <a:cxn ang="0">
                  <a:pos x="T0" y="T1"/>
                </a:cxn>
                <a:cxn ang="0">
                  <a:pos x="T2" y="T3"/>
                </a:cxn>
                <a:cxn ang="0">
                  <a:pos x="T4" y="T5"/>
                </a:cxn>
                <a:cxn ang="0">
                  <a:pos x="T6" y="T7"/>
                </a:cxn>
              </a:cxnLst>
              <a:rect b="b" l="0" r="r" t="0"/>
              <a:pathLst>
                <a:path h="9" w="35">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5" name="Freeform 127"/>
            <p:cNvSpPr/>
            <p:nvPr/>
          </p:nvSpPr>
          <p:spPr bwMode="auto">
            <a:xfrm>
              <a:off x="3571875" y="4365625"/>
              <a:ext cx="68263" cy="15875"/>
            </a:xfrm>
            <a:custGeom>
              <a:gdLst>
                <a:gd fmla="*/ 11 w 25" name="T0"/>
                <a:gd fmla="*/ 0 h 6" name="T1"/>
                <a:gd fmla="*/ 10 w 25" name="T2"/>
                <a:gd fmla="*/ 1 h 6" name="T3"/>
                <a:gd fmla="*/ 4 w 25" name="T4"/>
                <a:gd fmla="*/ 2 h 6" name="T5"/>
                <a:gd fmla="*/ 0 w 25" name="T6"/>
                <a:gd fmla="*/ 3 h 6" name="T7"/>
                <a:gd fmla="*/ 9 w 25" name="T8"/>
                <a:gd fmla="*/ 6 h 6" name="T9"/>
                <a:gd fmla="*/ 13 w 25" name="T10"/>
                <a:gd fmla="*/ 6 h 6" name="T11"/>
                <a:gd fmla="*/ 25 w 25" name="T12"/>
                <a:gd fmla="*/ 2 h 6" name="T13"/>
                <a:gd fmla="*/ 17 w 25" name="T14"/>
                <a:gd fmla="*/ 0 h 6" name="T15"/>
                <a:gd fmla="*/ 14 w 25" name="T16"/>
                <a:gd fmla="*/ 0 h 6" name="T17"/>
                <a:gd fmla="*/ 13 w 25" name="T18"/>
                <a:gd fmla="*/ 0 h 6" name="T19"/>
                <a:gd fmla="*/ 12 w 25" name="T20"/>
                <a:gd fmla="*/ 0 h 6" name="T21"/>
                <a:gd fmla="*/ 11 w 25"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25">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6" name="Freeform 128"/>
            <p:cNvSpPr/>
            <p:nvPr/>
          </p:nvSpPr>
          <p:spPr bwMode="auto">
            <a:xfrm>
              <a:off x="2935288" y="4514850"/>
              <a:ext cx="7938" cy="3175"/>
            </a:xfrm>
            <a:custGeom>
              <a:gdLst>
                <a:gd fmla="*/ 3 w 3" name="T0"/>
                <a:gd fmla="*/ 0 h 1" name="T1"/>
                <a:gd fmla="*/ 1 w 3" name="T2"/>
                <a:gd fmla="*/ 0 h 1" name="T3"/>
                <a:gd fmla="*/ 2 w 3" name="T4"/>
                <a:gd fmla="*/ 1 h 1" name="T5"/>
                <a:gd fmla="*/ 2 w 3" name="T6"/>
                <a:gd fmla="*/ 1 h 1" name="T7"/>
                <a:gd fmla="*/ 2 w 3" name="T8"/>
                <a:gd fmla="*/ 0 h 1" name="T9"/>
                <a:gd fmla="*/ 3 w 3" name="T10"/>
                <a:gd fmla="*/ 0 h 1" name="T11"/>
              </a:gdLst>
              <a:cxnLst>
                <a:cxn ang="0">
                  <a:pos x="T0" y="T1"/>
                </a:cxn>
                <a:cxn ang="0">
                  <a:pos x="T2" y="T3"/>
                </a:cxn>
                <a:cxn ang="0">
                  <a:pos x="T4" y="T5"/>
                </a:cxn>
                <a:cxn ang="0">
                  <a:pos x="T6" y="T7"/>
                </a:cxn>
                <a:cxn ang="0">
                  <a:pos x="T8" y="T9"/>
                </a:cxn>
                <a:cxn ang="0">
                  <a:pos x="T10" y="T11"/>
                </a:cxn>
              </a:cxnLst>
              <a:rect b="b" l="0" r="r" t="0"/>
              <a:pathLst>
                <a:path h="1" w="3">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7" name="Freeform 129"/>
            <p:cNvSpPr/>
            <p:nvPr/>
          </p:nvSpPr>
          <p:spPr bwMode="auto">
            <a:xfrm>
              <a:off x="3943350" y="4673600"/>
              <a:ext cx="19050" cy="1587"/>
            </a:xfrm>
            <a:custGeom>
              <a:gdLst>
                <a:gd fmla="*/ 7 w 7" name="T0"/>
                <a:gd fmla="*/ 0 h 1" name="T1"/>
                <a:gd fmla="*/ 2 w 7" name="T2"/>
                <a:gd fmla="*/ 1 h 1" name="T3"/>
                <a:gd fmla="*/ 4 w 7" name="T4"/>
                <a:gd fmla="*/ 1 h 1" name="T5"/>
                <a:gd fmla="*/ 5 w 7" name="T6"/>
                <a:gd fmla="*/ 1 h 1" name="T7"/>
                <a:gd fmla="*/ 7 w 7" name="T8"/>
                <a:gd fmla="*/ 0 h 1" name="T9"/>
              </a:gdLst>
              <a:cxnLst>
                <a:cxn ang="0">
                  <a:pos x="T0" y="T1"/>
                </a:cxn>
                <a:cxn ang="0">
                  <a:pos x="T2" y="T3"/>
                </a:cxn>
                <a:cxn ang="0">
                  <a:pos x="T4" y="T5"/>
                </a:cxn>
                <a:cxn ang="0">
                  <a:pos x="T6" y="T7"/>
                </a:cxn>
                <a:cxn ang="0">
                  <a:pos x="T8" y="T9"/>
                </a:cxn>
              </a:cxnLst>
              <a:rect b="b" l="0" r="r" t="0"/>
              <a:pathLst>
                <a:path h="1" w="7">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8" name="Freeform 130"/>
            <p:cNvSpPr>
              <a:spLocks noEditPoints="1"/>
            </p:cNvSpPr>
            <p:nvPr/>
          </p:nvSpPr>
          <p:spPr bwMode="auto">
            <a:xfrm>
              <a:off x="5789613" y="4730750"/>
              <a:ext cx="241300" cy="104775"/>
            </a:xfrm>
            <a:custGeom>
              <a:gdLst>
                <a:gd fmla="*/ 51 w 89" name="T0"/>
                <a:gd fmla="*/ 36 h 39" name="T1"/>
                <a:gd fmla="*/ 55 w 89" name="T2"/>
                <a:gd fmla="*/ 36 h 39" name="T3"/>
                <a:gd fmla="*/ 21 w 89" name="T4"/>
                <a:gd fmla="*/ 0 h 39" name="T5"/>
                <a:gd fmla="*/ 9 w 89" name="T6"/>
                <a:gd fmla="*/ 1 h 39" name="T7"/>
                <a:gd fmla="*/ 6 w 89" name="T8"/>
                <a:gd fmla="*/ 3 h 39" name="T9"/>
                <a:gd fmla="*/ 4 w 89" name="T10"/>
                <a:gd fmla="*/ 4 h 39" name="T11"/>
                <a:gd fmla="*/ 2 w 89" name="T12"/>
                <a:gd fmla="*/ 5 h 39" name="T13"/>
                <a:gd fmla="*/ 3 w 89" name="T14"/>
                <a:gd fmla="*/ 5 h 39" name="T15"/>
                <a:gd fmla="*/ 3 w 89" name="T16"/>
                <a:gd fmla="*/ 6 h 39" name="T17"/>
                <a:gd fmla="*/ 4 w 89" name="T18"/>
                <a:gd fmla="*/ 6 h 39" name="T19"/>
                <a:gd fmla="*/ 5 w 89" name="T20"/>
                <a:gd fmla="*/ 6 h 39" name="T21"/>
                <a:gd fmla="*/ 2 w 89" name="T22"/>
                <a:gd fmla="*/ 8 h 39" name="T23"/>
                <a:gd fmla="*/ 4 w 89" name="T24"/>
                <a:gd fmla="*/ 8 h 39" name="T25"/>
                <a:gd fmla="*/ 4 w 89" name="T26"/>
                <a:gd fmla="*/ 13 h 39" name="T27"/>
                <a:gd fmla="*/ 9 w 89" name="T28"/>
                <a:gd fmla="*/ 11 h 39" name="T29"/>
                <a:gd fmla="*/ 8 w 89" name="T30"/>
                <a:gd fmla="*/ 12 h 39" name="T31"/>
                <a:gd fmla="*/ 10 w 89" name="T32"/>
                <a:gd fmla="*/ 11 h 39" name="T33"/>
                <a:gd fmla="*/ 11 w 89" name="T34"/>
                <a:gd fmla="*/ 11 h 39" name="T35"/>
                <a:gd fmla="*/ 11 w 89" name="T36"/>
                <a:gd fmla="*/ 11 h 39" name="T37"/>
                <a:gd fmla="*/ 12 w 89" name="T38"/>
                <a:gd fmla="*/ 15 h 39" name="T39"/>
                <a:gd fmla="*/ 14 w 89" name="T40"/>
                <a:gd fmla="*/ 18 h 39" name="T41"/>
                <a:gd fmla="*/ 23 w 89" name="T42"/>
                <a:gd fmla="*/ 16 h 39" name="T43"/>
                <a:gd fmla="*/ 27 w 89" name="T44"/>
                <a:gd fmla="*/ 18 h 39" name="T45"/>
                <a:gd fmla="*/ 33 w 89" name="T46"/>
                <a:gd fmla="*/ 24 h 39" name="T47"/>
                <a:gd fmla="*/ 33 w 89" name="T48"/>
                <a:gd fmla="*/ 24 h 39" name="T49"/>
                <a:gd fmla="*/ 30 w 89" name="T50"/>
                <a:gd fmla="*/ 24 h 39" name="T51"/>
                <a:gd fmla="*/ 29 w 89" name="T52"/>
                <a:gd fmla="*/ 24 h 39" name="T53"/>
                <a:gd fmla="*/ 16 w 89" name="T54"/>
                <a:gd fmla="*/ 26 h 39" name="T55"/>
                <a:gd fmla="*/ 17 w 89" name="T56"/>
                <a:gd fmla="*/ 26 h 39" name="T57"/>
                <a:gd fmla="*/ 8 w 89" name="T58"/>
                <a:gd fmla="*/ 31 h 39" name="T59"/>
                <a:gd fmla="*/ 19 w 89" name="T60"/>
                <a:gd fmla="*/ 32 h 39" name="T61"/>
                <a:gd fmla="*/ 29 w 89" name="T62"/>
                <a:gd fmla="*/ 32 h 39" name="T63"/>
                <a:gd fmla="*/ 21 w 89" name="T64"/>
                <a:gd fmla="*/ 35 h 39" name="T65"/>
                <a:gd fmla="*/ 5 w 89" name="T66"/>
                <a:gd fmla="*/ 39 h 39" name="T67"/>
                <a:gd fmla="*/ 58 w 89" name="T68"/>
                <a:gd fmla="*/ 36 h 39" name="T69"/>
                <a:gd fmla="*/ 80 w 89" name="T70"/>
                <a:gd fmla="*/ 32 h 39" name="T71"/>
                <a:gd fmla="*/ 77 w 89" name="T72"/>
                <a:gd fmla="*/ 32 h 39" name="T73"/>
                <a:gd fmla="*/ 75 w 89" name="T74"/>
                <a:gd fmla="*/ 32 h 39" name="T75"/>
                <a:gd fmla="*/ 76 w 89" name="T76"/>
                <a:gd fmla="*/ 32 h 39" name="T77"/>
                <a:gd fmla="*/ 79 w 89" name="T78"/>
                <a:gd fmla="*/ 30 h 39" name="T79"/>
                <a:gd fmla="*/ 84 w 89" name="T80"/>
                <a:gd fmla="*/ 26 h 39" name="T81"/>
                <a:gd fmla="*/ 72 w 89" name="T82"/>
                <a:gd fmla="*/ 25 h 39" name="T83"/>
                <a:gd fmla="*/ 69 w 89" name="T84"/>
                <a:gd fmla="*/ 26 h 39" name="T85"/>
                <a:gd fmla="*/ 61 w 89" name="T86"/>
                <a:gd fmla="*/ 22 h 39" name="T87"/>
                <a:gd fmla="*/ 62 w 89" name="T88"/>
                <a:gd fmla="*/ 22 h 39" name="T89"/>
                <a:gd fmla="*/ 29 w 89" name="T90"/>
                <a:gd fmla="*/ 11 h 39" name="T91"/>
                <a:gd fmla="*/ 40 w 89" name="T92"/>
                <a:gd fmla="*/ 5 h 39" name="T93"/>
                <a:gd fmla="*/ 24 w 89" name="T94"/>
                <a:gd fmla="*/ 4 h 39" name="T95"/>
                <a:gd fmla="*/ 21 w 89" name="T96"/>
                <a:gd fmla="*/ 4 h 39" name="T97"/>
                <a:gd fmla="*/ 21 w 89" name="T98"/>
                <a:gd fmla="*/ 3 h 39" name="T99"/>
                <a:gd fmla="*/ 21 w 89" name="T100"/>
                <a:gd fmla="*/ 0 h 3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9" w="8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39" name="Freeform 131"/>
            <p:cNvSpPr>
              <a:spLocks noEditPoints="1"/>
            </p:cNvSpPr>
            <p:nvPr/>
          </p:nvSpPr>
          <p:spPr bwMode="auto">
            <a:xfrm>
              <a:off x="4111625" y="4629150"/>
              <a:ext cx="3175" cy="3175"/>
            </a:xfrm>
            <a:custGeom>
              <a:gdLst>
                <a:gd fmla="*/ 1 w 1" name="T0"/>
                <a:gd fmla="*/ 0 h 1" name="T1"/>
                <a:gd fmla="*/ 0 w 1" name="T2"/>
                <a:gd fmla="*/ 1 h 1" name="T3"/>
                <a:gd fmla="*/ 0 w 1" name="T4"/>
                <a:gd fmla="*/ 1 h 1" name="T5"/>
                <a:gd fmla="*/ 1 w 1" name="T6"/>
                <a:gd fmla="*/ 1 h 1" name="T7"/>
                <a:gd fmla="*/ 1 w 1" name="T8"/>
                <a:gd fmla="*/ 0 h 1" name="T9"/>
                <a:gd fmla="*/ 1 w 1" name="T10"/>
                <a:gd fmla="*/ 0 h 1" name="T11"/>
                <a:gd fmla="*/ 1 w 1" name="T12"/>
                <a:gd fmla="*/ 0 h 1" name="T13"/>
                <a:gd fmla="*/ 1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0" name="Freeform 132"/>
            <p:cNvSpPr/>
            <p:nvPr/>
          </p:nvSpPr>
          <p:spPr bwMode="auto">
            <a:xfrm>
              <a:off x="4054475" y="4492625"/>
              <a:ext cx="17463" cy="3175"/>
            </a:xfrm>
            <a:custGeom>
              <a:gdLst>
                <a:gd fmla="*/ 6 w 6" name="T0"/>
                <a:gd fmla="*/ 0 h 1" name="T1"/>
                <a:gd fmla="*/ 5 w 6" name="T2"/>
                <a:gd fmla="*/ 0 h 1" name="T3"/>
                <a:gd fmla="*/ 5 w 6" name="T4"/>
                <a:gd fmla="*/ 0 h 1" name="T5"/>
                <a:gd fmla="*/ 3 w 6" name="T6"/>
                <a:gd fmla="*/ 0 h 1" name="T7"/>
                <a:gd fmla="*/ 1 w 6" name="T8"/>
                <a:gd fmla="*/ 0 h 1" name="T9"/>
                <a:gd fmla="*/ 3 w 6" name="T10"/>
                <a:gd fmla="*/ 1 h 1" name="T11"/>
                <a:gd fmla="*/ 5 w 6" name="T12"/>
                <a:gd fmla="*/ 1 h 1" name="T13"/>
                <a:gd fmla="*/ 6 w 6"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6">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1" name="Freeform 133"/>
            <p:cNvSpPr>
              <a:spLocks noEditPoints="1"/>
            </p:cNvSpPr>
            <p:nvPr/>
          </p:nvSpPr>
          <p:spPr bwMode="auto">
            <a:xfrm>
              <a:off x="3571875" y="4416425"/>
              <a:ext cx="681038" cy="231775"/>
            </a:xfrm>
            <a:custGeom>
              <a:gdLst>
                <a:gd fmla="*/ 74 w 251" name="T0"/>
                <a:gd fmla="*/ 0 h 85" name="T1"/>
                <a:gd fmla="*/ 11 w 251" name="T2"/>
                <a:gd fmla="*/ 21 h 85" name="T3"/>
                <a:gd fmla="*/ 20 w 251" name="T4"/>
                <a:gd fmla="*/ 26 h 85" name="T5"/>
                <a:gd fmla="*/ 35 w 251" name="T6"/>
                <a:gd fmla="*/ 28 h 85" name="T7"/>
                <a:gd fmla="*/ 70 w 251" name="T8"/>
                <a:gd fmla="*/ 31 h 85" name="T9"/>
                <a:gd fmla="*/ 101 w 251" name="T10"/>
                <a:gd fmla="*/ 30 h 85" name="T11"/>
                <a:gd fmla="*/ 121 w 251" name="T12"/>
                <a:gd fmla="*/ 39 h 85" name="T13"/>
                <a:gd fmla="*/ 134 w 251" name="T14"/>
                <a:gd fmla="*/ 44 h 85" name="T15"/>
                <a:gd fmla="*/ 144 w 251" name="T16"/>
                <a:gd fmla="*/ 49 h 85" name="T17"/>
                <a:gd fmla="*/ 106 w 251" name="T18"/>
                <a:gd fmla="*/ 64 h 85" name="T19"/>
                <a:gd fmla="*/ 86 w 251" name="T20"/>
                <a:gd fmla="*/ 64 h 85" name="T21"/>
                <a:gd fmla="*/ 101 w 251" name="T22"/>
                <a:gd fmla="*/ 69 h 85" name="T23"/>
                <a:gd fmla="*/ 108 w 251" name="T24"/>
                <a:gd fmla="*/ 70 h 85" name="T25"/>
                <a:gd fmla="*/ 122 w 251" name="T26"/>
                <a:gd fmla="*/ 75 h 85" name="T27"/>
                <a:gd fmla="*/ 157 w 251" name="T28"/>
                <a:gd fmla="*/ 77 h 85" name="T29"/>
                <a:gd fmla="*/ 173 w 251" name="T30"/>
                <a:gd fmla="*/ 79 h 85" name="T31"/>
                <a:gd fmla="*/ 180 w 251" name="T32"/>
                <a:gd fmla="*/ 81 h 85" name="T33"/>
                <a:gd fmla="*/ 190 w 251" name="T34"/>
                <a:gd fmla="*/ 81 h 85" name="T35"/>
                <a:gd fmla="*/ 195 w 251" name="T36"/>
                <a:gd fmla="*/ 73 h 85" name="T37"/>
                <a:gd fmla="*/ 185 w 251" name="T38"/>
                <a:gd fmla="*/ 69 h 85" name="T39"/>
                <a:gd fmla="*/ 176 w 251" name="T40"/>
                <a:gd fmla="*/ 65 h 85" name="T41"/>
                <a:gd fmla="*/ 184 w 251" name="T42"/>
                <a:gd fmla="*/ 60 h 85" name="T43"/>
                <a:gd fmla="*/ 199 w 251" name="T44"/>
                <a:gd fmla="*/ 62 h 85" name="T45"/>
                <a:gd fmla="*/ 208 w 251" name="T46"/>
                <a:gd fmla="*/ 63 h 85" name="T47"/>
                <a:gd fmla="*/ 205 w 251" name="T48"/>
                <a:gd fmla="*/ 65 h 85" name="T49"/>
                <a:gd fmla="*/ 207 w 251" name="T50"/>
                <a:gd fmla="*/ 68 h 85" name="T51"/>
                <a:gd fmla="*/ 216 w 251" name="T52"/>
                <a:gd fmla="*/ 70 h 85" name="T53"/>
                <a:gd fmla="*/ 231 w 251" name="T54"/>
                <a:gd fmla="*/ 65 h 85" name="T55"/>
                <a:gd fmla="*/ 236 w 251" name="T56"/>
                <a:gd fmla="*/ 63 h 85" name="T57"/>
                <a:gd fmla="*/ 243 w 251" name="T58"/>
                <a:gd fmla="*/ 62 h 85" name="T59"/>
                <a:gd fmla="*/ 245 w 251" name="T60"/>
                <a:gd fmla="*/ 62 h 85" name="T61"/>
                <a:gd fmla="*/ 244 w 251" name="T62"/>
                <a:gd fmla="*/ 58 h 85" name="T63"/>
                <a:gd fmla="*/ 235 w 251" name="T64"/>
                <a:gd fmla="*/ 58 h 85" name="T65"/>
                <a:gd fmla="*/ 230 w 251" name="T66"/>
                <a:gd fmla="*/ 57 h 85" name="T67"/>
                <a:gd fmla="*/ 226 w 251" name="T68"/>
                <a:gd fmla="*/ 54 h 85" name="T69"/>
                <a:gd fmla="*/ 216 w 251" name="T70"/>
                <a:gd fmla="*/ 53 h 85" name="T71"/>
                <a:gd fmla="*/ 209 w 251" name="T72"/>
                <a:gd fmla="*/ 51 h 85" name="T73"/>
                <a:gd fmla="*/ 202 w 251" name="T74"/>
                <a:gd fmla="*/ 49 h 85" name="T75"/>
                <a:gd fmla="*/ 192 w 251" name="T76"/>
                <a:gd fmla="*/ 46 h 85" name="T77"/>
                <a:gd fmla="*/ 200 w 251" name="T78"/>
                <a:gd fmla="*/ 44 h 85" name="T79"/>
                <a:gd fmla="*/ 199 w 251" name="T80"/>
                <a:gd fmla="*/ 42 h 85" name="T81"/>
                <a:gd fmla="*/ 212 w 251" name="T82"/>
                <a:gd fmla="*/ 35 h 85" name="T83"/>
                <a:gd fmla="*/ 186 w 251" name="T84"/>
                <a:gd fmla="*/ 36 h 85" name="T85"/>
                <a:gd fmla="*/ 204 w 251" name="T86"/>
                <a:gd fmla="*/ 31 h 85" name="T87"/>
                <a:gd fmla="*/ 180 w 251" name="T88"/>
                <a:gd fmla="*/ 33 h 85" name="T89"/>
                <a:gd fmla="*/ 178 w 251" name="T90"/>
                <a:gd fmla="*/ 32 h 85" name="T91"/>
                <a:gd fmla="*/ 178 w 251" name="T92"/>
                <a:gd fmla="*/ 30 h 85" name="T93"/>
                <a:gd fmla="*/ 181 w 251" name="T94"/>
                <a:gd fmla="*/ 28 h 85" name="T95"/>
                <a:gd fmla="*/ 170 w 251" name="T96"/>
                <a:gd fmla="*/ 25 h 85" name="T97"/>
                <a:gd fmla="*/ 166 w 251" name="T98"/>
                <a:gd fmla="*/ 23 h 85" name="T99"/>
                <a:gd fmla="*/ 157 w 251" name="T100"/>
                <a:gd fmla="*/ 22 h 85" name="T101"/>
                <a:gd fmla="*/ 151 w 251" name="T102"/>
                <a:gd fmla="*/ 21 h 85" name="T103"/>
                <a:gd fmla="*/ 147 w 251" name="T104"/>
                <a:gd fmla="*/ 14 h 85" name="T105"/>
                <a:gd fmla="*/ 126 w 251" name="T106"/>
                <a:gd fmla="*/ 16 h 85" name="T107"/>
                <a:gd fmla="*/ 121 w 251" name="T108"/>
                <a:gd fmla="*/ 16 h 85" name="T109"/>
                <a:gd fmla="*/ 113 w 251" name="T110"/>
                <a:gd fmla="*/ 16 h 85" name="T111"/>
                <a:gd fmla="*/ 110 w 251" name="T112"/>
                <a:gd fmla="*/ 13 h 85" name="T113"/>
                <a:gd fmla="*/ 94 w 251" name="T114"/>
                <a:gd fmla="*/ 4 h 85" name="T115"/>
                <a:gd fmla="*/ 77 w 251" name="T116"/>
                <a:gd fmla="*/ 6 h 85" name="T117"/>
                <a:gd fmla="*/ 70 w 251" name="T118"/>
                <a:gd fmla="*/ 13 h 85" name="T119"/>
                <a:gd fmla="*/ 50 w 251" name="T120"/>
                <a:gd fmla="*/ 22 h 8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5" w="251">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2" name="Freeform 134"/>
            <p:cNvSpPr/>
            <p:nvPr/>
          </p:nvSpPr>
          <p:spPr bwMode="auto">
            <a:xfrm>
              <a:off x="4076700" y="4645025"/>
              <a:ext cx="19050" cy="3175"/>
            </a:xfrm>
            <a:custGeom>
              <a:gdLst>
                <a:gd fmla="*/ 4 w 7" name="T0"/>
                <a:gd fmla="*/ 0 h 1" name="T1"/>
                <a:gd fmla="*/ 1 w 7" name="T2"/>
                <a:gd fmla="*/ 1 h 1" name="T3"/>
                <a:gd fmla="*/ 3 w 7" name="T4"/>
                <a:gd fmla="*/ 1 h 1" name="T5"/>
                <a:gd fmla="*/ 6 w 7" name="T6"/>
                <a:gd fmla="*/ 1 h 1" name="T7"/>
                <a:gd fmla="*/ 4 w 7" name="T8"/>
                <a:gd fmla="*/ 0 h 1" name="T9"/>
              </a:gdLst>
              <a:cxnLst>
                <a:cxn ang="0">
                  <a:pos x="T0" y="T1"/>
                </a:cxn>
                <a:cxn ang="0">
                  <a:pos x="T2" y="T3"/>
                </a:cxn>
                <a:cxn ang="0">
                  <a:pos x="T4" y="T5"/>
                </a:cxn>
                <a:cxn ang="0">
                  <a:pos x="T6" y="T7"/>
                </a:cxn>
                <a:cxn ang="0">
                  <a:pos x="T8" y="T9"/>
                </a:cxn>
              </a:cxnLst>
              <a:rect b="b" l="0" r="r" t="0"/>
              <a:pathLst>
                <a:path h="1" w="7">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3" name="Freeform 135"/>
            <p:cNvSpPr/>
            <p:nvPr/>
          </p:nvSpPr>
          <p:spPr bwMode="auto">
            <a:xfrm>
              <a:off x="4052888" y="4659313"/>
              <a:ext cx="19050" cy="3175"/>
            </a:xfrm>
            <a:custGeom>
              <a:gdLst>
                <a:gd fmla="*/ 0 w 7" name="T0"/>
                <a:gd fmla="*/ 0 h 1" name="T1"/>
                <a:gd fmla="*/ 2 w 7" name="T2"/>
                <a:gd fmla="*/ 1 h 1" name="T3"/>
                <a:gd fmla="*/ 4 w 7" name="T4"/>
                <a:gd fmla="*/ 1 h 1" name="T5"/>
                <a:gd fmla="*/ 6 w 7" name="T6"/>
                <a:gd fmla="*/ 1 h 1" name="T7"/>
                <a:gd fmla="*/ 4 w 7" name="T8"/>
                <a:gd fmla="*/ 0 h 1" name="T9"/>
                <a:gd fmla="*/ 0 w 7" name="T10"/>
                <a:gd fmla="*/ 0 h 1" name="T11"/>
                <a:gd fmla="*/ 0 w 7"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7">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4" name="Freeform 136"/>
            <p:cNvSpPr/>
            <p:nvPr/>
          </p:nvSpPr>
          <p:spPr bwMode="auto">
            <a:xfrm>
              <a:off x="4060825" y="4656138"/>
              <a:ext cx="7938" cy="3175"/>
            </a:xfrm>
            <a:custGeom>
              <a:gdLst>
                <a:gd fmla="*/ 1 w 3" name="T0"/>
                <a:gd fmla="*/ 0 h 1" name="T1"/>
                <a:gd fmla="*/ 1 w 3" name="T2"/>
                <a:gd fmla="*/ 0 h 1" name="T3"/>
                <a:gd fmla="*/ 3 w 3" name="T4"/>
                <a:gd fmla="*/ 1 h 1" name="T5"/>
                <a:gd fmla="*/ 3 w 3" name="T6"/>
                <a:gd fmla="*/ 0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5" name="Freeform 137"/>
            <p:cNvSpPr/>
            <p:nvPr/>
          </p:nvSpPr>
          <p:spPr bwMode="auto">
            <a:xfrm>
              <a:off x="3840163" y="4216400"/>
              <a:ext cx="228600" cy="92075"/>
            </a:xfrm>
            <a:custGeom>
              <a:gdLst>
                <a:gd fmla="*/ 61 w 84" name="T0"/>
                <a:gd fmla="*/ 2 h 34" name="T1"/>
                <a:gd fmla="*/ 53 w 84" name="T2"/>
                <a:gd fmla="*/ 3 h 34" name="T3"/>
                <a:gd fmla="*/ 51 w 84" name="T4"/>
                <a:gd fmla="*/ 3 h 34" name="T5"/>
                <a:gd fmla="*/ 37 w 84" name="T6"/>
                <a:gd fmla="*/ 8 h 34" name="T7"/>
                <a:gd fmla="*/ 34 w 84" name="T8"/>
                <a:gd fmla="*/ 8 h 34" name="T9"/>
                <a:gd fmla="*/ 27 w 84" name="T10"/>
                <a:gd fmla="*/ 9 h 34" name="T11"/>
                <a:gd fmla="*/ 24 w 84" name="T12"/>
                <a:gd fmla="*/ 8 h 34" name="T13"/>
                <a:gd fmla="*/ 26 w 84" name="T14"/>
                <a:gd fmla="*/ 11 h 34" name="T15"/>
                <a:gd fmla="*/ 29 w 84" name="T16"/>
                <a:gd fmla="*/ 14 h 34" name="T17"/>
                <a:gd fmla="*/ 19 w 84" name="T18"/>
                <a:gd fmla="*/ 13 h 34" name="T19"/>
                <a:gd fmla="*/ 9 w 84" name="T20"/>
                <a:gd fmla="*/ 18 h 34" name="T21"/>
                <a:gd fmla="*/ 9 w 84" name="T22"/>
                <a:gd fmla="*/ 21 h 34" name="T23"/>
                <a:gd fmla="*/ 11 w 84" name="T24"/>
                <a:gd fmla="*/ 21 h 34" name="T25"/>
                <a:gd fmla="*/ 14 w 84" name="T26"/>
                <a:gd fmla="*/ 21 h 34" name="T27"/>
                <a:gd fmla="*/ 19 w 84" name="T28"/>
                <a:gd fmla="*/ 22 h 34" name="T29"/>
                <a:gd fmla="*/ 29 w 84" name="T30"/>
                <a:gd fmla="*/ 24 h 34" name="T31"/>
                <a:gd fmla="*/ 27 w 84" name="T32"/>
                <a:gd fmla="*/ 24 h 34" name="T33"/>
                <a:gd fmla="*/ 29 w 84" name="T34"/>
                <a:gd fmla="*/ 25 h 34" name="T35"/>
                <a:gd fmla="*/ 13 w 84" name="T36"/>
                <a:gd fmla="*/ 24 h 34" name="T37"/>
                <a:gd fmla="*/ 4 w 84" name="T38"/>
                <a:gd fmla="*/ 27 h 34" name="T39"/>
                <a:gd fmla="*/ 2 w 84" name="T40"/>
                <a:gd fmla="*/ 26 h 34" name="T41"/>
                <a:gd fmla="*/ 4 w 84" name="T42"/>
                <a:gd fmla="*/ 28 h 34" name="T43"/>
                <a:gd fmla="*/ 0 w 84" name="T44"/>
                <a:gd fmla="*/ 30 h 34" name="T45"/>
                <a:gd fmla="*/ 3 w 84" name="T46"/>
                <a:gd fmla="*/ 31 h 34" name="T47"/>
                <a:gd fmla="*/ 9 w 84" name="T48"/>
                <a:gd fmla="*/ 34 h 34" name="T49"/>
                <a:gd fmla="*/ 15 w 84" name="T50"/>
                <a:gd fmla="*/ 34 h 34" name="T51"/>
                <a:gd fmla="*/ 19 w 84" name="T52"/>
                <a:gd fmla="*/ 34 h 34" name="T53"/>
                <a:gd fmla="*/ 24 w 84" name="T54"/>
                <a:gd fmla="*/ 32 h 34" name="T55"/>
                <a:gd fmla="*/ 26 w 84" name="T56"/>
                <a:gd fmla="*/ 33 h 34" name="T57"/>
                <a:gd fmla="*/ 31 w 84" name="T58"/>
                <a:gd fmla="*/ 34 h 34" name="T59"/>
                <a:gd fmla="*/ 37 w 84" name="T60"/>
                <a:gd fmla="*/ 32 h 34" name="T61"/>
                <a:gd fmla="*/ 42 w 84" name="T62"/>
                <a:gd fmla="*/ 30 h 34" name="T63"/>
                <a:gd fmla="*/ 47 w 84" name="T64"/>
                <a:gd fmla="*/ 29 h 34" name="T65"/>
                <a:gd fmla="*/ 53 w 84" name="T66"/>
                <a:gd fmla="*/ 29 h 34" name="T67"/>
                <a:gd fmla="*/ 59 w 84" name="T68"/>
                <a:gd fmla="*/ 28 h 34" name="T69"/>
                <a:gd fmla="*/ 76 w 84" name="T70"/>
                <a:gd fmla="*/ 26 h 34" name="T71"/>
                <a:gd fmla="*/ 77 w 84" name="T72"/>
                <a:gd fmla="*/ 23 h 34" name="T73"/>
                <a:gd fmla="*/ 75 w 84" name="T74"/>
                <a:gd fmla="*/ 21 h 34" name="T75"/>
                <a:gd fmla="*/ 80 w 84" name="T76"/>
                <a:gd fmla="*/ 16 h 34" name="T77"/>
                <a:gd fmla="*/ 80 w 84" name="T78"/>
                <a:gd fmla="*/ 16 h 34" name="T79"/>
                <a:gd fmla="*/ 82 w 84" name="T80"/>
                <a:gd fmla="*/ 13 h 34" name="T81"/>
                <a:gd fmla="*/ 78 w 84" name="T82"/>
                <a:gd fmla="*/ 14 h 34" name="T83"/>
                <a:gd fmla="*/ 66 w 84" name="T84"/>
                <a:gd fmla="*/ 3 h 3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4" w="8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6" name="Freeform 138"/>
            <p:cNvSpPr/>
            <p:nvPr/>
          </p:nvSpPr>
          <p:spPr bwMode="auto">
            <a:xfrm>
              <a:off x="4173538" y="4857750"/>
              <a:ext cx="3175" cy="6350"/>
            </a:xfrm>
            <a:custGeom>
              <a:gdLst>
                <a:gd fmla="*/ 1 w 1" name="T0"/>
                <a:gd fmla="*/ 0 h 2" name="T1"/>
                <a:gd fmla="*/ 0 w 1" name="T2"/>
                <a:gd fmla="*/ 0 h 2" name="T3"/>
                <a:gd fmla="*/ 1 w 1" name="T4"/>
                <a:gd fmla="*/ 2 h 2" name="T5"/>
                <a:gd fmla="*/ 1 w 1" name="T6"/>
                <a:gd fmla="*/ 0 h 2" name="T7"/>
                <a:gd fmla="*/ 1 w 1" name="T8"/>
                <a:gd fmla="*/ 0 h 2" name="T9"/>
              </a:gdLst>
              <a:cxnLst>
                <a:cxn ang="0">
                  <a:pos x="T0" y="T1"/>
                </a:cxn>
                <a:cxn ang="0">
                  <a:pos x="T2" y="T3"/>
                </a:cxn>
                <a:cxn ang="0">
                  <a:pos x="T4" y="T5"/>
                </a:cxn>
                <a:cxn ang="0">
                  <a:pos x="T6" y="T7"/>
                </a:cxn>
                <a:cxn ang="0">
                  <a:pos x="T8" y="T9"/>
                </a:cxn>
              </a:cxnLst>
              <a:rect b="b" l="0" r="r" t="0"/>
              <a:pathLst>
                <a:path h="2" w="1">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7" name="Freeform 139"/>
            <p:cNvSpPr/>
            <p:nvPr/>
          </p:nvSpPr>
          <p:spPr bwMode="auto">
            <a:xfrm>
              <a:off x="4008438" y="4292600"/>
              <a:ext cx="25400" cy="1587"/>
            </a:xfrm>
            <a:custGeom>
              <a:gdLst>
                <a:gd fmla="*/ 3 w 9" name="T0"/>
                <a:gd fmla="*/ 0 h 1" name="T1"/>
                <a:gd fmla="*/ 4 w 9" name="T2"/>
                <a:gd fmla="*/ 1 h 1" name="T3"/>
                <a:gd fmla="*/ 7 w 9" name="T4"/>
                <a:gd fmla="*/ 1 h 1" name="T5"/>
                <a:gd fmla="*/ 4 w 9" name="T6"/>
                <a:gd fmla="*/ 0 h 1" name="T7"/>
                <a:gd fmla="*/ 3 w 9" name="T8"/>
                <a:gd fmla="*/ 0 h 1" name="T9"/>
              </a:gdLst>
              <a:cxnLst>
                <a:cxn ang="0">
                  <a:pos x="T0" y="T1"/>
                </a:cxn>
                <a:cxn ang="0">
                  <a:pos x="T2" y="T3"/>
                </a:cxn>
                <a:cxn ang="0">
                  <a:pos x="T4" y="T5"/>
                </a:cxn>
                <a:cxn ang="0">
                  <a:pos x="T6" y="T7"/>
                </a:cxn>
                <a:cxn ang="0">
                  <a:pos x="T8" y="T9"/>
                </a:cxn>
              </a:cxnLst>
              <a:rect b="b" l="0" r="r" t="0"/>
              <a:pathLst>
                <a:path h="1" w="9">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8" name="Freeform 140"/>
            <p:cNvSpPr/>
            <p:nvPr/>
          </p:nvSpPr>
          <p:spPr bwMode="auto">
            <a:xfrm>
              <a:off x="3819525" y="4186238"/>
              <a:ext cx="920750" cy="187325"/>
            </a:xfrm>
            <a:custGeom>
              <a:gdLst>
                <a:gd fmla="*/ 229 w 340" name="T0"/>
                <a:gd fmla="*/ 3 h 69" name="T1"/>
                <a:gd fmla="*/ 221 w 340" name="T2"/>
                <a:gd fmla="*/ 1 h 69" name="T3"/>
                <a:gd fmla="*/ 214 w 340" name="T4"/>
                <a:gd fmla="*/ 1 h 69" name="T5"/>
                <a:gd fmla="*/ 207 w 340" name="T6"/>
                <a:gd fmla="*/ 5 h 69" name="T7"/>
                <a:gd fmla="*/ 190 w 340" name="T8"/>
                <a:gd fmla="*/ 3 h 69" name="T9"/>
                <a:gd fmla="*/ 163 w 340" name="T10"/>
                <a:gd fmla="*/ 3 h 69" name="T11"/>
                <a:gd fmla="*/ 148 w 340" name="T12"/>
                <a:gd fmla="*/ 9 h 69" name="T13"/>
                <a:gd fmla="*/ 138 w 340" name="T14"/>
                <a:gd fmla="*/ 8 h 69" name="T15"/>
                <a:gd fmla="*/ 123 w 340" name="T16"/>
                <a:gd fmla="*/ 8 h 69" name="T17"/>
                <a:gd fmla="*/ 118 w 340" name="T18"/>
                <a:gd fmla="*/ 8 h 69" name="T19"/>
                <a:gd fmla="*/ 101 w 340" name="T20"/>
                <a:gd fmla="*/ 10 h 69" name="T21"/>
                <a:gd fmla="*/ 102 w 340" name="T22"/>
                <a:gd fmla="*/ 13 h 69" name="T23"/>
                <a:gd fmla="*/ 96 w 340" name="T24"/>
                <a:gd fmla="*/ 16 h 69" name="T25"/>
                <a:gd fmla="*/ 112 w 340" name="T26"/>
                <a:gd fmla="*/ 18 h 69" name="T27"/>
                <a:gd fmla="*/ 134 w 340" name="T28"/>
                <a:gd fmla="*/ 19 h 69" name="T29"/>
                <a:gd fmla="*/ 121 w 340" name="T30"/>
                <a:gd fmla="*/ 25 h 69" name="T31"/>
                <a:gd fmla="*/ 142 w 340" name="T32"/>
                <a:gd fmla="*/ 24 h 69" name="T33"/>
                <a:gd fmla="*/ 159 w 340" name="T34"/>
                <a:gd fmla="*/ 26 h 69" name="T35"/>
                <a:gd fmla="*/ 181 w 340" name="T36"/>
                <a:gd fmla="*/ 27 h 69" name="T37"/>
                <a:gd fmla="*/ 153 w 340" name="T38"/>
                <a:gd fmla="*/ 28 h 69" name="T39"/>
                <a:gd fmla="*/ 133 w 340" name="T40"/>
                <a:gd fmla="*/ 35 h 69" name="T41"/>
                <a:gd fmla="*/ 91 w 340" name="T42"/>
                <a:gd fmla="*/ 35 h 69" name="T43"/>
                <a:gd fmla="*/ 103 w 340" name="T44"/>
                <a:gd fmla="*/ 42 h 69" name="T45"/>
                <a:gd fmla="*/ 101 w 340" name="T46"/>
                <a:gd fmla="*/ 45 h 69" name="T47"/>
                <a:gd fmla="*/ 68 w 340" name="T48"/>
                <a:gd fmla="*/ 42 h 69" name="T49"/>
                <a:gd fmla="*/ 61 w 340" name="T50"/>
                <a:gd fmla="*/ 49 h 69" name="T51"/>
                <a:gd fmla="*/ 62 w 340" name="T52"/>
                <a:gd fmla="*/ 51 h 69" name="T53"/>
                <a:gd fmla="*/ 64 w 340" name="T54"/>
                <a:gd fmla="*/ 53 h 69" name="T55"/>
                <a:gd fmla="*/ 80 w 340" name="T56"/>
                <a:gd fmla="*/ 54 h 69" name="T57"/>
                <a:gd fmla="*/ 35 w 340" name="T58"/>
                <a:gd fmla="*/ 51 h 69" name="T59"/>
                <a:gd fmla="*/ 4 w 340" name="T60"/>
                <a:gd fmla="*/ 61 h 69" name="T61"/>
                <a:gd fmla="*/ 8 w 340" name="T62"/>
                <a:gd fmla="*/ 61 h 69" name="T63"/>
                <a:gd fmla="*/ 18 w 340" name="T64"/>
                <a:gd fmla="*/ 63 h 69" name="T65"/>
                <a:gd fmla="*/ 37 w 340" name="T66"/>
                <a:gd fmla="*/ 64 h 69" name="T67"/>
                <a:gd fmla="*/ 46 w 340" name="T68"/>
                <a:gd fmla="*/ 63 h 69" name="T69"/>
                <a:gd fmla="*/ 55 w 340" name="T70"/>
                <a:gd fmla="*/ 65 h 69" name="T71"/>
                <a:gd fmla="*/ 68 w 340" name="T72"/>
                <a:gd fmla="*/ 65 h 69" name="T73"/>
                <a:gd fmla="*/ 94 w 340" name="T74"/>
                <a:gd fmla="*/ 67 h 69" name="T75"/>
                <a:gd fmla="*/ 100 w 340" name="T76"/>
                <a:gd fmla="*/ 64 h 69" name="T77"/>
                <a:gd fmla="*/ 77 w 340" name="T78"/>
                <a:gd fmla="*/ 59 h 69" name="T79"/>
                <a:gd fmla="*/ 84 w 340" name="T80"/>
                <a:gd fmla="*/ 56 h 69" name="T81"/>
                <a:gd fmla="*/ 133 w 340" name="T82"/>
                <a:gd fmla="*/ 55 h 69" name="T83"/>
                <a:gd fmla="*/ 144 w 340" name="T84"/>
                <a:gd fmla="*/ 53 h 69" name="T85"/>
                <a:gd fmla="*/ 149 w 340" name="T86"/>
                <a:gd fmla="*/ 43 h 69" name="T87"/>
                <a:gd fmla="*/ 162 w 340" name="T88"/>
                <a:gd fmla="*/ 44 h 69" name="T89"/>
                <a:gd fmla="*/ 156 w 340" name="T90"/>
                <a:gd fmla="*/ 40 h 69" name="T91"/>
                <a:gd fmla="*/ 181 w 340" name="T92"/>
                <a:gd fmla="*/ 41 h 69" name="T93"/>
                <a:gd fmla="*/ 203 w 340" name="T94"/>
                <a:gd fmla="*/ 40 h 69" name="T95"/>
                <a:gd fmla="*/ 213 w 340" name="T96"/>
                <a:gd fmla="*/ 36 h 69" name="T97"/>
                <a:gd fmla="*/ 274 w 340" name="T98"/>
                <a:gd fmla="*/ 26 h 69" name="T99"/>
                <a:gd fmla="*/ 271 w 340" name="T100"/>
                <a:gd fmla="*/ 23 h 69" name="T101"/>
                <a:gd fmla="*/ 281 w 340" name="T102"/>
                <a:gd fmla="*/ 23 h 69" name="T103"/>
                <a:gd fmla="*/ 300 w 340" name="T104"/>
                <a:gd fmla="*/ 23 h 69" name="T105"/>
                <a:gd fmla="*/ 330 w 340" name="T106"/>
                <a:gd fmla="*/ 10 h 69" name="T107"/>
                <a:gd fmla="*/ 323 w 340" name="T108"/>
                <a:gd fmla="*/ 9 h 69" name="T109"/>
                <a:gd fmla="*/ 304 w 340" name="T110"/>
                <a:gd fmla="*/ 10 h 69" name="T111"/>
                <a:gd fmla="*/ 298 w 340" name="T112"/>
                <a:gd fmla="*/ 5 h 69" name="T113"/>
                <a:gd fmla="*/ 280 w 340" name="T114"/>
                <a:gd fmla="*/ 3 h 69" name="T115"/>
                <a:gd fmla="*/ 267 w 340" name="T116"/>
                <a:gd fmla="*/ 3 h 6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9" w="340">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9" name="Freeform 141"/>
            <p:cNvSpPr/>
            <p:nvPr/>
          </p:nvSpPr>
          <p:spPr bwMode="auto">
            <a:xfrm>
              <a:off x="4081463" y="4806950"/>
              <a:ext cx="220663" cy="57150"/>
            </a:xfrm>
            <a:custGeom>
              <a:gdLst>
                <a:gd fmla="*/ 37 w 81" name="T0"/>
                <a:gd fmla="*/ 2 h 21" name="T1"/>
                <a:gd fmla="*/ 11 w 81" name="T2"/>
                <a:gd fmla="*/ 11 h 21" name="T3"/>
                <a:gd fmla="*/ 10 w 81" name="T4"/>
                <a:gd fmla="*/ 11 h 21" name="T5"/>
                <a:gd fmla="*/ 9 w 81" name="T6"/>
                <a:gd fmla="*/ 11 h 21" name="T7"/>
                <a:gd fmla="*/ 10 w 81" name="T8"/>
                <a:gd fmla="*/ 12 h 21" name="T9"/>
                <a:gd fmla="*/ 3 w 81" name="T10"/>
                <a:gd fmla="*/ 15 h 21" name="T11"/>
                <a:gd fmla="*/ 29 w 81" name="T12"/>
                <a:gd fmla="*/ 16 h 21" name="T13"/>
                <a:gd fmla="*/ 41 w 81" name="T14"/>
                <a:gd fmla="*/ 16 h 21" name="T15"/>
                <a:gd fmla="*/ 41 w 81" name="T16"/>
                <a:gd fmla="*/ 16 h 21" name="T17"/>
                <a:gd fmla="*/ 42 w 81" name="T18"/>
                <a:gd fmla="*/ 15 h 21" name="T19"/>
                <a:gd fmla="*/ 42 w 81" name="T20"/>
                <a:gd fmla="*/ 16 h 21" name="T21"/>
                <a:gd fmla="*/ 44 w 81" name="T22"/>
                <a:gd fmla="*/ 17 h 21" name="T23"/>
                <a:gd fmla="*/ 52 w 81" name="T24"/>
                <a:gd fmla="*/ 17 h 21" name="T25"/>
                <a:gd fmla="*/ 48 w 81" name="T26"/>
                <a:gd fmla="*/ 19 h 21" name="T27"/>
                <a:gd fmla="*/ 61 w 81" name="T28"/>
                <a:gd fmla="*/ 17 h 21" name="T29"/>
                <a:gd fmla="*/ 63 w 81" name="T30"/>
                <a:gd fmla="*/ 20 h 21" name="T31"/>
                <a:gd fmla="*/ 69 w 81" name="T32"/>
                <a:gd fmla="*/ 19 h 21" name="T33"/>
                <a:gd fmla="*/ 70 w 81" name="T34"/>
                <a:gd fmla="*/ 20 h 21" name="T35"/>
                <a:gd fmla="*/ 78 w 81" name="T36"/>
                <a:gd fmla="*/ 19 h 21" name="T37"/>
                <a:gd fmla="*/ 77 w 81" name="T38"/>
                <a:gd fmla="*/ 17 h 21" name="T39"/>
                <a:gd fmla="*/ 77 w 81" name="T40"/>
                <a:gd fmla="*/ 16 h 21" name="T41"/>
                <a:gd fmla="*/ 74 w 81" name="T42"/>
                <a:gd fmla="*/ 16 h 21" name="T43"/>
                <a:gd fmla="*/ 67 w 81" name="T44"/>
                <a:gd fmla="*/ 16 h 21" name="T45"/>
                <a:gd fmla="*/ 67 w 81" name="T46"/>
                <a:gd fmla="*/ 15 h 21" name="T47"/>
                <a:gd fmla="*/ 74 w 81" name="T48"/>
                <a:gd fmla="*/ 13 h 21" name="T49"/>
                <a:gd fmla="*/ 73 w 81" name="T50"/>
                <a:gd fmla="*/ 13 h 21" name="T51"/>
                <a:gd fmla="*/ 67 w 81" name="T52"/>
                <a:gd fmla="*/ 13 h 21" name="T53"/>
                <a:gd fmla="*/ 67 w 81" name="T54"/>
                <a:gd fmla="*/ 11 h 21" name="T55"/>
                <a:gd fmla="*/ 70 w 81" name="T56"/>
                <a:gd fmla="*/ 9 h 21" name="T57"/>
                <a:gd fmla="*/ 64 w 81" name="T58"/>
                <a:gd fmla="*/ 9 h 21" name="T59"/>
                <a:gd fmla="*/ 64 w 81" name="T60"/>
                <a:gd fmla="*/ 9 h 21" name="T61"/>
                <a:gd fmla="*/ 55 w 81" name="T62"/>
                <a:gd fmla="*/ 10 h 21" name="T63"/>
                <a:gd fmla="*/ 55 w 81" name="T64"/>
                <a:gd fmla="*/ 9 h 21" name="T65"/>
                <a:gd fmla="*/ 53 w 81" name="T66"/>
                <a:gd fmla="*/ 9 h 21" name="T67"/>
                <a:gd fmla="*/ 50 w 81" name="T68"/>
                <a:gd fmla="*/ 9 h 21" name="T69"/>
                <a:gd fmla="*/ 48 w 81" name="T70"/>
                <a:gd fmla="*/ 9 h 21" name="T71"/>
                <a:gd fmla="*/ 46 w 81" name="T72"/>
                <a:gd fmla="*/ 7 h 21" name="T73"/>
                <a:gd fmla="*/ 46 w 81" name="T74"/>
                <a:gd fmla="*/ 8 h 21" name="T75"/>
                <a:gd fmla="*/ 50 w 81" name="T76"/>
                <a:gd fmla="*/ 6 h 21" name="T77"/>
                <a:gd fmla="*/ 49 w 81" name="T78"/>
                <a:gd fmla="*/ 6 h 21" name="T79"/>
                <a:gd fmla="*/ 46 w 81" name="T80"/>
                <a:gd fmla="*/ 6 h 21" name="T81"/>
                <a:gd fmla="*/ 40 w 81" name="T82"/>
                <a:gd fmla="*/ 7 h 21" name="T83"/>
                <a:gd fmla="*/ 49 w 81" name="T84"/>
                <a:gd fmla="*/ 2 h 21" name="T85"/>
                <a:gd fmla="*/ 49 w 81" name="T86"/>
                <a:gd fmla="*/ 2 h 21" name="T87"/>
                <a:gd fmla="*/ 54 w 81" name="T88"/>
                <a:gd fmla="*/ 0 h 2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 w="8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0" name="Freeform 142"/>
            <p:cNvSpPr/>
            <p:nvPr/>
          </p:nvSpPr>
          <p:spPr bwMode="auto">
            <a:xfrm>
              <a:off x="5651500" y="4768850"/>
              <a:ext cx="152400" cy="46037"/>
            </a:xfrm>
            <a:custGeom>
              <a:gdLst>
                <a:gd fmla="*/ 37 w 56" name="T0"/>
                <a:gd fmla="*/ 0 h 17" name="T1"/>
                <a:gd fmla="*/ 35 w 56" name="T2"/>
                <a:gd fmla="*/ 1 h 17" name="T3"/>
                <a:gd fmla="*/ 34 w 56" name="T4"/>
                <a:gd fmla="*/ 2 h 17" name="T5"/>
                <a:gd fmla="*/ 34 w 56" name="T6"/>
                <a:gd fmla="*/ 1 h 17" name="T7"/>
                <a:gd fmla="*/ 33 w 56" name="T8"/>
                <a:gd fmla="*/ 1 h 17" name="T9"/>
                <a:gd fmla="*/ 33 w 56" name="T10"/>
                <a:gd fmla="*/ 1 h 17" name="T11"/>
                <a:gd fmla="*/ 25 w 56" name="T12"/>
                <a:gd fmla="*/ 2 h 17" name="T13"/>
                <a:gd fmla="*/ 23 w 56" name="T14"/>
                <a:gd fmla="*/ 3 h 17" name="T15"/>
                <a:gd fmla="*/ 24 w 56" name="T16"/>
                <a:gd fmla="*/ 4 h 17" name="T17"/>
                <a:gd fmla="*/ 25 w 56" name="T18"/>
                <a:gd fmla="*/ 4 h 17" name="T19"/>
                <a:gd fmla="*/ 25 w 56" name="T20"/>
                <a:gd fmla="*/ 4 h 17" name="T21"/>
                <a:gd fmla="*/ 17 w 56" name="T22"/>
                <a:gd fmla="*/ 5 h 17" name="T23"/>
                <a:gd fmla="*/ 7 w 56" name="T24"/>
                <a:gd fmla="*/ 6 h 17" name="T25"/>
                <a:gd fmla="*/ 7 w 56" name="T26"/>
                <a:gd fmla="*/ 6 h 17" name="T27"/>
                <a:gd fmla="*/ 6 w 56" name="T28"/>
                <a:gd fmla="*/ 6 h 17" name="T29"/>
                <a:gd fmla="*/ 5 w 56" name="T30"/>
                <a:gd fmla="*/ 6 h 17" name="T31"/>
                <a:gd fmla="*/ 7 w 56" name="T32"/>
                <a:gd fmla="*/ 7 h 17" name="T33"/>
                <a:gd fmla="*/ 7 w 56" name="T34"/>
                <a:gd fmla="*/ 8 h 17" name="T35"/>
                <a:gd fmla="*/ 10 w 56" name="T36"/>
                <a:gd fmla="*/ 9 h 17" name="T37"/>
                <a:gd fmla="*/ 11 w 56" name="T38"/>
                <a:gd fmla="*/ 11 h 17" name="T39"/>
                <a:gd fmla="*/ 9 w 56" name="T40"/>
                <a:gd fmla="*/ 12 h 17" name="T41"/>
                <a:gd fmla="*/ 10 w 56" name="T42"/>
                <a:gd fmla="*/ 12 h 17" name="T43"/>
                <a:gd fmla="*/ 14 w 56" name="T44"/>
                <a:gd fmla="*/ 12 h 17" name="T45"/>
                <a:gd fmla="*/ 17 w 56" name="T46"/>
                <a:gd fmla="*/ 12 h 17" name="T47"/>
                <a:gd fmla="*/ 12 w 56" name="T48"/>
                <a:gd fmla="*/ 13 h 17" name="T49"/>
                <a:gd fmla="*/ 2 w 56" name="T50"/>
                <a:gd fmla="*/ 14 h 17" name="T51"/>
                <a:gd fmla="*/ 2 w 56" name="T52"/>
                <a:gd fmla="*/ 15 h 17" name="T53"/>
                <a:gd fmla="*/ 2 w 56" name="T54"/>
                <a:gd fmla="*/ 15 h 17" name="T55"/>
                <a:gd fmla="*/ 2 w 56" name="T56"/>
                <a:gd fmla="*/ 15 h 17" name="T57"/>
                <a:gd fmla="*/ 2 w 56" name="T58"/>
                <a:gd fmla="*/ 15 h 17" name="T59"/>
                <a:gd fmla="*/ 3 w 56" name="T60"/>
                <a:gd fmla="*/ 16 h 17" name="T61"/>
                <a:gd fmla="*/ 3 w 56" name="T62"/>
                <a:gd fmla="*/ 16 h 17" name="T63"/>
                <a:gd fmla="*/ 4 w 56" name="T64"/>
                <a:gd fmla="*/ 16 h 17" name="T65"/>
                <a:gd fmla="*/ 4 w 56" name="T66"/>
                <a:gd fmla="*/ 16 h 17" name="T67"/>
                <a:gd fmla="*/ 4 w 56" name="T68"/>
                <a:gd fmla="*/ 17 h 17" name="T69"/>
                <a:gd fmla="*/ 5 w 56" name="T70"/>
                <a:gd fmla="*/ 17 h 17" name="T71"/>
                <a:gd fmla="*/ 7 w 56" name="T72"/>
                <a:gd fmla="*/ 17 h 17" name="T73"/>
                <a:gd fmla="*/ 7 w 56" name="T74"/>
                <a:gd fmla="*/ 17 h 17" name="T75"/>
                <a:gd fmla="*/ 7 w 56" name="T76"/>
                <a:gd fmla="*/ 17 h 17" name="T77"/>
                <a:gd fmla="*/ 11 w 56" name="T78"/>
                <a:gd fmla="*/ 17 h 17" name="T79"/>
                <a:gd fmla="*/ 14 w 56" name="T80"/>
                <a:gd fmla="*/ 17 h 17" name="T81"/>
                <a:gd fmla="*/ 33 w 56" name="T82"/>
                <a:gd fmla="*/ 15 h 17" name="T83"/>
                <a:gd fmla="*/ 48 w 56" name="T84"/>
                <a:gd fmla="*/ 9 h 17" name="T85"/>
                <a:gd fmla="*/ 55 w 56" name="T86"/>
                <a:gd fmla="*/ 4 h 17" name="T87"/>
                <a:gd fmla="*/ 55 w 56" name="T88"/>
                <a:gd fmla="*/ 4 h 17" name="T89"/>
                <a:gd fmla="*/ 55 w 56" name="T90"/>
                <a:gd fmla="*/ 5 h 17" name="T91"/>
                <a:gd fmla="*/ 50 w 56" name="T92"/>
                <a:gd fmla="*/ 2 h 17" name="T93"/>
                <a:gd fmla="*/ 42 w 56" name="T94"/>
                <a:gd fmla="*/ 1 h 17" name="T95"/>
                <a:gd fmla="*/ 39 w 56" name="T96"/>
                <a:gd fmla="*/ 1 h 17" name="T97"/>
                <a:gd fmla="*/ 38 w 56" name="T98"/>
                <a:gd fmla="*/ 1 h 17" name="T99"/>
                <a:gd fmla="*/ 38 w 56" name="T100"/>
                <a:gd fmla="*/ 1 h 17" name="T101"/>
                <a:gd fmla="*/ 38 w 56" name="T102"/>
                <a:gd fmla="*/ 1 h 17" name="T103"/>
                <a:gd fmla="*/ 37 w 56" name="T104"/>
                <a:gd fmla="*/ 0 h 1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 w="56">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1" name="Freeform 143"/>
            <p:cNvSpPr/>
            <p:nvPr/>
          </p:nvSpPr>
          <p:spPr bwMode="auto">
            <a:xfrm>
              <a:off x="10282238" y="5208588"/>
              <a:ext cx="49213" cy="14287"/>
            </a:xfrm>
            <a:custGeom>
              <a:gdLst>
                <a:gd fmla="*/ 4 w 18" name="T0"/>
                <a:gd fmla="*/ 0 h 5" name="T1"/>
                <a:gd fmla="*/ 0 w 18" name="T2"/>
                <a:gd fmla="*/ 1 h 5" name="T3"/>
                <a:gd fmla="*/ 3 w 18" name="T4"/>
                <a:gd fmla="*/ 3 h 5" name="T5"/>
                <a:gd fmla="*/ 12 w 18" name="T6"/>
                <a:gd fmla="*/ 5 h 5" name="T7"/>
                <a:gd fmla="*/ 13 w 18" name="T8"/>
                <a:gd fmla="*/ 5 h 5" name="T9"/>
                <a:gd fmla="*/ 14 w 18" name="T10"/>
                <a:gd fmla="*/ 2 h 5" name="T11"/>
                <a:gd fmla="*/ 4 w 18"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18">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2" name="Freeform 144"/>
            <p:cNvSpPr/>
            <p:nvPr/>
          </p:nvSpPr>
          <p:spPr bwMode="auto">
            <a:xfrm>
              <a:off x="10194925" y="5216525"/>
              <a:ext cx="44450" cy="11112"/>
            </a:xfrm>
            <a:custGeom>
              <a:gdLst>
                <a:gd fmla="*/ 1 w 16" name="T0"/>
                <a:gd fmla="*/ 0 h 4" name="T1"/>
                <a:gd fmla="*/ 1 w 16" name="T2"/>
                <a:gd fmla="*/ 3 h 4" name="T3"/>
                <a:gd fmla="*/ 6 w 16" name="T4"/>
                <a:gd fmla="*/ 4 h 4" name="T5"/>
                <a:gd fmla="*/ 12 w 16" name="T6"/>
                <a:gd fmla="*/ 3 h 4" name="T7"/>
                <a:gd fmla="*/ 10 w 16" name="T8"/>
                <a:gd fmla="*/ 1 h 4" name="T9"/>
                <a:gd fmla="*/ 5 w 16" name="T10"/>
                <a:gd fmla="*/ 0 h 4" name="T11"/>
                <a:gd fmla="*/ 2 w 16" name="T12"/>
                <a:gd fmla="*/ 0 h 4" name="T13"/>
                <a:gd fmla="*/ 1 w 16"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6">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3" name="Freeform 145"/>
            <p:cNvSpPr/>
            <p:nvPr/>
          </p:nvSpPr>
          <p:spPr bwMode="auto">
            <a:xfrm>
              <a:off x="10266363" y="5410200"/>
              <a:ext cx="96838" cy="14287"/>
            </a:xfrm>
            <a:custGeom>
              <a:gdLst>
                <a:gd fmla="*/ 26 w 36" name="T0"/>
                <a:gd fmla="*/ 0 h 5" name="T1"/>
                <a:gd fmla="*/ 14 w 36" name="T2"/>
                <a:gd fmla="*/ 1 h 5" name="T3"/>
                <a:gd fmla="*/ 5 w 36" name="T4"/>
                <a:gd fmla="*/ 5 h 5" name="T5"/>
                <a:gd fmla="*/ 7 w 36" name="T6"/>
                <a:gd fmla="*/ 5 h 5" name="T7"/>
                <a:gd fmla="*/ 17 w 36" name="T8"/>
                <a:gd fmla="*/ 3 h 5" name="T9"/>
                <a:gd fmla="*/ 31 w 36" name="T10"/>
                <a:gd fmla="*/ 2 h 5" name="T11"/>
                <a:gd fmla="*/ 26 w 36"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36">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4" name="Freeform 146"/>
            <p:cNvSpPr/>
            <p:nvPr/>
          </p:nvSpPr>
          <p:spPr bwMode="auto">
            <a:xfrm>
              <a:off x="10563225" y="5699125"/>
              <a:ext cx="38100" cy="4762"/>
            </a:xfrm>
            <a:custGeom>
              <a:gdLst>
                <a:gd fmla="*/ 6 w 14" name="T0"/>
                <a:gd fmla="*/ 0 h 2" name="T1"/>
                <a:gd fmla="*/ 5 w 14" name="T2"/>
                <a:gd fmla="*/ 0 h 2" name="T3"/>
                <a:gd fmla="*/ 6 w 14" name="T4"/>
                <a:gd fmla="*/ 2 h 2" name="T5"/>
                <a:gd fmla="*/ 6 w 14" name="T6"/>
                <a:gd fmla="*/ 2 h 2" name="T7"/>
                <a:gd fmla="*/ 14 w 14" name="T8"/>
                <a:gd fmla="*/ 1 h 2" name="T9"/>
                <a:gd fmla="*/ 6 w 14" name="T10"/>
                <a:gd fmla="*/ 0 h 2" name="T11"/>
              </a:gdLst>
              <a:cxnLst>
                <a:cxn ang="0">
                  <a:pos x="T0" y="T1"/>
                </a:cxn>
                <a:cxn ang="0">
                  <a:pos x="T2" y="T3"/>
                </a:cxn>
                <a:cxn ang="0">
                  <a:pos x="T4" y="T5"/>
                </a:cxn>
                <a:cxn ang="0">
                  <a:pos x="T6" y="T7"/>
                </a:cxn>
                <a:cxn ang="0">
                  <a:pos x="T8" y="T9"/>
                </a:cxn>
                <a:cxn ang="0">
                  <a:pos x="T10" y="T11"/>
                </a:cxn>
              </a:cxnLst>
              <a:rect b="b" l="0" r="r" t="0"/>
              <a:pathLst>
                <a:path h="2" w="14">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5" name="Freeform 147"/>
            <p:cNvSpPr/>
            <p:nvPr/>
          </p:nvSpPr>
          <p:spPr bwMode="auto">
            <a:xfrm>
              <a:off x="10745788" y="5757863"/>
              <a:ext cx="15875" cy="3175"/>
            </a:xfrm>
            <a:custGeom>
              <a:gdLst>
                <a:gd fmla="*/ 5 w 6" name="T0"/>
                <a:gd fmla="*/ 0 h 1" name="T1"/>
                <a:gd fmla="*/ 2 w 6" name="T2"/>
                <a:gd fmla="*/ 0 h 1" name="T3"/>
                <a:gd fmla="*/ 5 w 6" name="T4"/>
                <a:gd fmla="*/ 1 h 1" name="T5"/>
                <a:gd fmla="*/ 6 w 6" name="T6"/>
                <a:gd fmla="*/ 0 h 1" name="T7"/>
                <a:gd fmla="*/ 5 w 6" name="T8"/>
                <a:gd fmla="*/ 0 h 1" name="T9"/>
              </a:gdLst>
              <a:cxnLst>
                <a:cxn ang="0">
                  <a:pos x="T0" y="T1"/>
                </a:cxn>
                <a:cxn ang="0">
                  <a:pos x="T2" y="T3"/>
                </a:cxn>
                <a:cxn ang="0">
                  <a:pos x="T4" y="T5"/>
                </a:cxn>
                <a:cxn ang="0">
                  <a:pos x="T6" y="T7"/>
                </a:cxn>
                <a:cxn ang="0">
                  <a:pos x="T8" y="T9"/>
                </a:cxn>
              </a:cxnLst>
              <a:rect b="b" l="0" r="r" t="0"/>
              <a:pathLst>
                <a:path h="1" w="6">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6" name="Freeform 148"/>
            <p:cNvSpPr/>
            <p:nvPr/>
          </p:nvSpPr>
          <p:spPr bwMode="auto">
            <a:xfrm>
              <a:off x="10210800" y="5241925"/>
              <a:ext cx="157163" cy="31750"/>
            </a:xfrm>
            <a:custGeom>
              <a:gdLst>
                <a:gd fmla="*/ 42 w 58" name="T0"/>
                <a:gd fmla="*/ 0 h 12" name="T1"/>
                <a:gd fmla="*/ 41 w 58" name="T2"/>
                <a:gd fmla="*/ 0 h 12" name="T3"/>
                <a:gd fmla="*/ 40 w 58" name="T4"/>
                <a:gd fmla="*/ 1 h 12" name="T5"/>
                <a:gd fmla="*/ 40 w 58" name="T6"/>
                <a:gd fmla="*/ 0 h 12" name="T7"/>
                <a:gd fmla="*/ 38 w 58" name="T8"/>
                <a:gd fmla="*/ 1 h 12" name="T9"/>
                <a:gd fmla="*/ 34 w 58" name="T10"/>
                <a:gd fmla="*/ 2 h 12" name="T11"/>
                <a:gd fmla="*/ 26 w 58" name="T12"/>
                <a:gd fmla="*/ 4 h 12" name="T13"/>
                <a:gd fmla="*/ 25 w 58" name="T14"/>
                <a:gd fmla="*/ 4 h 12" name="T15"/>
                <a:gd fmla="*/ 20 w 58" name="T16"/>
                <a:gd fmla="*/ 4 h 12" name="T17"/>
                <a:gd fmla="*/ 14 w 58" name="T18"/>
                <a:gd fmla="*/ 3 h 12" name="T19"/>
                <a:gd fmla="*/ 7 w 58" name="T20"/>
                <a:gd fmla="*/ 4 h 12" name="T21"/>
                <a:gd fmla="*/ 2 w 58" name="T22"/>
                <a:gd fmla="*/ 7 h 12" name="T23"/>
                <a:gd fmla="*/ 3 w 58" name="T24"/>
                <a:gd fmla="*/ 7 h 12" name="T25"/>
                <a:gd fmla="*/ 8 w 58" name="T26"/>
                <a:gd fmla="*/ 7 h 12" name="T27"/>
                <a:gd fmla="*/ 9 w 58" name="T28"/>
                <a:gd fmla="*/ 7 h 12" name="T29"/>
                <a:gd fmla="*/ 9 w 58" name="T30"/>
                <a:gd fmla="*/ 7 h 12" name="T31"/>
                <a:gd fmla="*/ 12 w 58" name="T32"/>
                <a:gd fmla="*/ 6 h 12" name="T33"/>
                <a:gd fmla="*/ 14 w 58" name="T34"/>
                <a:gd fmla="*/ 6 h 12" name="T35"/>
                <a:gd fmla="*/ 15 w 58" name="T36"/>
                <a:gd fmla="*/ 6 h 12" name="T37"/>
                <a:gd fmla="*/ 17 w 58" name="T38"/>
                <a:gd fmla="*/ 6 h 12" name="T39"/>
                <a:gd fmla="*/ 17 w 58" name="T40"/>
                <a:gd fmla="*/ 6 h 12" name="T41"/>
                <a:gd fmla="*/ 19 w 58" name="T42"/>
                <a:gd fmla="*/ 6 h 12" name="T43"/>
                <a:gd fmla="*/ 23 w 58" name="T44"/>
                <a:gd fmla="*/ 7 h 12" name="T45"/>
                <a:gd fmla="*/ 28 w 58" name="T46"/>
                <a:gd fmla="*/ 11 h 12" name="T47"/>
                <a:gd fmla="*/ 41 w 58" name="T48"/>
                <a:gd fmla="*/ 12 h 12" name="T49"/>
                <a:gd fmla="*/ 42 w 58" name="T50"/>
                <a:gd fmla="*/ 12 h 12" name="T51"/>
                <a:gd fmla="*/ 46 w 58" name="T52"/>
                <a:gd fmla="*/ 10 h 12" name="T53"/>
                <a:gd fmla="*/ 50 w 58" name="T54"/>
                <a:gd fmla="*/ 8 h 12" name="T55"/>
                <a:gd fmla="*/ 51 w 58" name="T56"/>
                <a:gd fmla="*/ 9 h 12" name="T57"/>
                <a:gd fmla="*/ 52 w 58" name="T58"/>
                <a:gd fmla="*/ 9 h 12" name="T59"/>
                <a:gd fmla="*/ 56 w 58" name="T60"/>
                <a:gd fmla="*/ 4 h 12" name="T61"/>
                <a:gd fmla="*/ 42 w 58" name="T62"/>
                <a:gd fmla="*/ 0 h 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 w="57">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7" name="Freeform 149"/>
            <p:cNvSpPr/>
            <p:nvPr/>
          </p:nvSpPr>
          <p:spPr bwMode="auto">
            <a:xfrm>
              <a:off x="10804525" y="5810250"/>
              <a:ext cx="6350" cy="3175"/>
            </a:xfrm>
            <a:custGeom>
              <a:gdLst>
                <a:gd fmla="*/ 2 w 2" name="T0"/>
                <a:gd fmla="*/ 0 h 1" name="T1"/>
                <a:gd fmla="*/ 1 w 2" name="T2"/>
                <a:gd fmla="*/ 0 h 1" name="T3"/>
                <a:gd fmla="*/ 0 w 2" name="T4"/>
                <a:gd fmla="*/ 1 h 1" name="T5"/>
                <a:gd fmla="*/ 1 w 2" name="T6"/>
                <a:gd fmla="*/ 1 h 1" name="T7"/>
                <a:gd fmla="*/ 2 w 2" name="T8"/>
                <a:gd fmla="*/ 1 h 1" name="T9"/>
                <a:gd fmla="*/ 2 w 2" name="T10"/>
                <a:gd fmla="*/ 0 h 1" name="T11"/>
              </a:gdLst>
              <a:cxnLst>
                <a:cxn ang="0">
                  <a:pos x="T0" y="T1"/>
                </a:cxn>
                <a:cxn ang="0">
                  <a:pos x="T2" y="T3"/>
                </a:cxn>
                <a:cxn ang="0">
                  <a:pos x="T4" y="T5"/>
                </a:cxn>
                <a:cxn ang="0">
                  <a:pos x="T6" y="T7"/>
                </a:cxn>
                <a:cxn ang="0">
                  <a:pos x="T8" y="T9"/>
                </a:cxn>
                <a:cxn ang="0">
                  <a:pos x="T10" y="T11"/>
                </a:cxn>
              </a:cxnLst>
              <a:rect b="b" l="0" r="r" t="0"/>
              <a:pathLst>
                <a:path h="1" w="2">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8" name="Freeform 150"/>
            <p:cNvSpPr/>
            <p:nvPr/>
          </p:nvSpPr>
          <p:spPr bwMode="auto">
            <a:xfrm>
              <a:off x="2252663" y="4433888"/>
              <a:ext cx="12700" cy="4762"/>
            </a:xfrm>
            <a:custGeom>
              <a:gdLst>
                <a:gd fmla="*/ 1 w 5" name="T0"/>
                <a:gd fmla="*/ 0 h 2" name="T1"/>
                <a:gd fmla="*/ 1 w 5" name="T2"/>
                <a:gd fmla="*/ 0 h 2" name="T3"/>
                <a:gd fmla="*/ 0 w 5" name="T4"/>
                <a:gd fmla="*/ 1 h 2" name="T5"/>
                <a:gd fmla="*/ 4 w 5" name="T6"/>
                <a:gd fmla="*/ 2 h 2" name="T7"/>
                <a:gd fmla="*/ 4 w 5" name="T8"/>
                <a:gd fmla="*/ 2 h 2" name="T9"/>
                <a:gd fmla="*/ 4 w 5" name="T10"/>
                <a:gd fmla="*/ 1 h 2" name="T11"/>
                <a:gd fmla="*/ 1 w 5"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5">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9" name="Freeform 151"/>
            <p:cNvSpPr/>
            <p:nvPr/>
          </p:nvSpPr>
          <p:spPr bwMode="auto">
            <a:xfrm>
              <a:off x="10220325" y="5227638"/>
              <a:ext cx="34925" cy="14287"/>
            </a:xfrm>
            <a:custGeom>
              <a:gdLst>
                <a:gd fmla="*/ 7 w 13" name="T0"/>
                <a:gd fmla="*/ 0 h 5" name="T1"/>
                <a:gd fmla="*/ 0 w 13" name="T2"/>
                <a:gd fmla="*/ 4 h 5" name="T3"/>
                <a:gd fmla="*/ 5 w 13" name="T4"/>
                <a:gd fmla="*/ 5 h 5" name="T5"/>
                <a:gd fmla="*/ 5 w 13" name="T6"/>
                <a:gd fmla="*/ 5 h 5" name="T7"/>
                <a:gd fmla="*/ 9 w 13" name="T8"/>
                <a:gd fmla="*/ 0 h 5" name="T9"/>
                <a:gd fmla="*/ 7 w 13" name="T10"/>
                <a:gd fmla="*/ 0 h 5" name="T11"/>
              </a:gdLst>
              <a:cxnLst>
                <a:cxn ang="0">
                  <a:pos x="T0" y="T1"/>
                </a:cxn>
                <a:cxn ang="0">
                  <a:pos x="T2" y="T3"/>
                </a:cxn>
                <a:cxn ang="0">
                  <a:pos x="T4" y="T5"/>
                </a:cxn>
                <a:cxn ang="0">
                  <a:pos x="T6" y="T7"/>
                </a:cxn>
                <a:cxn ang="0">
                  <a:pos x="T8" y="T9"/>
                </a:cxn>
                <a:cxn ang="0">
                  <a:pos x="T10" y="T11"/>
                </a:cxn>
              </a:cxnLst>
              <a:rect b="b" l="0" r="r" t="0"/>
              <a:pathLst>
                <a:path h="5" w="13">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0" name="Freeform 152"/>
            <p:cNvSpPr/>
            <p:nvPr/>
          </p:nvSpPr>
          <p:spPr bwMode="auto">
            <a:xfrm>
              <a:off x="10118725" y="5407025"/>
              <a:ext cx="120650" cy="6350"/>
            </a:xfrm>
            <a:custGeom>
              <a:gdLst>
                <a:gd fmla="*/ 18 w 44" name="T0"/>
                <a:gd fmla="*/ 0 h 2" name="T1"/>
                <a:gd fmla="*/ 2 w 44" name="T2"/>
                <a:gd fmla="*/ 0 h 2" name="T3"/>
                <a:gd fmla="*/ 15 w 44" name="T4"/>
                <a:gd fmla="*/ 2 h 2" name="T5"/>
                <a:gd fmla="*/ 34 w 44" name="T6"/>
                <a:gd fmla="*/ 1 h 2" name="T7"/>
                <a:gd fmla="*/ 41 w 44" name="T8"/>
                <a:gd fmla="*/ 1 h 2" name="T9"/>
                <a:gd fmla="*/ 23 w 44" name="T10"/>
                <a:gd fmla="*/ 0 h 2" name="T11"/>
                <a:gd fmla="*/ 18 w 4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4">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1" name="Freeform 153"/>
            <p:cNvSpPr/>
            <p:nvPr/>
          </p:nvSpPr>
          <p:spPr bwMode="auto">
            <a:xfrm>
              <a:off x="10102850" y="5318125"/>
              <a:ext cx="219075" cy="57150"/>
            </a:xfrm>
            <a:custGeom>
              <a:gdLst>
                <a:gd fmla="*/ 75 w 81" name="T0"/>
                <a:gd fmla="*/ 0 h 21" name="T1"/>
                <a:gd fmla="*/ 45 w 81" name="T2"/>
                <a:gd fmla="*/ 1 h 21" name="T3"/>
                <a:gd fmla="*/ 18 w 81" name="T4"/>
                <a:gd fmla="*/ 2 h 21" name="T5"/>
                <a:gd fmla="*/ 0 w 81" name="T6"/>
                <a:gd fmla="*/ 15 h 21" name="T7"/>
                <a:gd fmla="*/ 1 w 81" name="T8"/>
                <a:gd fmla="*/ 18 h 21" name="T9"/>
                <a:gd fmla="*/ 9 w 81" name="T10"/>
                <a:gd fmla="*/ 21 h 21" name="T11"/>
                <a:gd fmla="*/ 16 w 81" name="T12"/>
                <a:gd fmla="*/ 18 h 21" name="T13"/>
                <a:gd fmla="*/ 22 w 81" name="T14"/>
                <a:gd fmla="*/ 15 h 21" name="T15"/>
                <a:gd fmla="*/ 27 w 81" name="T16"/>
                <a:gd fmla="*/ 16 h 21" name="T17"/>
                <a:gd fmla="*/ 37 w 81" name="T18"/>
                <a:gd fmla="*/ 20 h 21" name="T19"/>
                <a:gd fmla="*/ 41 w 81" name="T20"/>
                <a:gd fmla="*/ 21 h 21" name="T21"/>
                <a:gd fmla="*/ 41 w 81" name="T22"/>
                <a:gd fmla="*/ 16 h 21" name="T23"/>
                <a:gd fmla="*/ 47 w 81" name="T24"/>
                <a:gd fmla="*/ 9 h 21" name="T25"/>
                <a:gd fmla="*/ 44 w 81" name="T26"/>
                <a:gd fmla="*/ 8 h 21" name="T27"/>
                <a:gd fmla="*/ 32 w 81" name="T28"/>
                <a:gd fmla="*/ 8 h 21" name="T29"/>
                <a:gd fmla="*/ 25 w 81" name="T30"/>
                <a:gd fmla="*/ 8 h 21" name="T31"/>
                <a:gd fmla="*/ 14 w 81" name="T32"/>
                <a:gd fmla="*/ 5 h 21" name="T33"/>
                <a:gd fmla="*/ 36 w 81" name="T34"/>
                <a:gd fmla="*/ 3 h 21" name="T35"/>
                <a:gd fmla="*/ 48 w 81" name="T36"/>
                <a:gd fmla="*/ 3 h 21" name="T37"/>
                <a:gd fmla="*/ 60 w 81" name="T38"/>
                <a:gd fmla="*/ 3 h 21" name="T39"/>
                <a:gd fmla="*/ 73 w 81" name="T40"/>
                <a:gd fmla="*/ 3 h 21" name="T41"/>
                <a:gd fmla="*/ 75 w 81" name="T42"/>
                <a:gd fmla="*/ 0 h 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 w="8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2" name="Freeform 154"/>
            <p:cNvSpPr/>
            <p:nvPr/>
          </p:nvSpPr>
          <p:spPr bwMode="auto">
            <a:xfrm>
              <a:off x="6964363" y="4624388"/>
              <a:ext cx="7938" cy="1587"/>
            </a:xfrm>
            <a:custGeom>
              <a:gdLst>
                <a:gd fmla="*/ 3 w 3" name="T0"/>
                <a:gd fmla="*/ 0 h 1" name="T1"/>
                <a:gd fmla="*/ 0 w 3" name="T2"/>
                <a:gd fmla="*/ 0 h 1" name="T3"/>
                <a:gd fmla="*/ 2 w 3" name="T4"/>
                <a:gd fmla="*/ 1 h 1" name="T5"/>
                <a:gd fmla="*/ 3 w 3" name="T6"/>
                <a:gd fmla="*/ 1 h 1" name="T7"/>
                <a:gd fmla="*/ 3 w 3" name="T8"/>
                <a:gd fmla="*/ 0 h 1" name="T9"/>
              </a:gdLst>
              <a:cxnLst>
                <a:cxn ang="0">
                  <a:pos x="T0" y="T1"/>
                </a:cxn>
                <a:cxn ang="0">
                  <a:pos x="T2" y="T3"/>
                </a:cxn>
                <a:cxn ang="0">
                  <a:pos x="T4" y="T5"/>
                </a:cxn>
                <a:cxn ang="0">
                  <a:pos x="T6" y="T7"/>
                </a:cxn>
                <a:cxn ang="0">
                  <a:pos x="T8" y="T9"/>
                </a:cxn>
              </a:cxnLst>
              <a:rect b="b" l="0" r="r" t="0"/>
              <a:pathLst>
                <a:path h="1" w="3">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3" name="Freeform 155"/>
            <p:cNvSpPr/>
            <p:nvPr/>
          </p:nvSpPr>
          <p:spPr bwMode="auto">
            <a:xfrm>
              <a:off x="7907338" y="4575175"/>
              <a:ext cx="22225" cy="3175"/>
            </a:xfrm>
            <a:custGeom>
              <a:gdLst>
                <a:gd fmla="*/ 2 w 8" name="T0"/>
                <a:gd fmla="*/ 0 h 1" name="T1"/>
                <a:gd fmla="*/ 3 w 8" name="T2"/>
                <a:gd fmla="*/ 1 h 1" name="T3"/>
                <a:gd fmla="*/ 4 w 8" name="T4"/>
                <a:gd fmla="*/ 1 h 1" name="T5"/>
                <a:gd fmla="*/ 6 w 8" name="T6"/>
                <a:gd fmla="*/ 0 h 1" name="T7"/>
                <a:gd fmla="*/ 6 w 8" name="T8"/>
                <a:gd fmla="*/ 0 h 1" name="T9"/>
                <a:gd fmla="*/ 5 w 8" name="T10"/>
                <a:gd fmla="*/ 0 h 1" name="T11"/>
                <a:gd fmla="*/ 3 w 8" name="T12"/>
                <a:gd fmla="*/ 0 h 1" name="T13"/>
                <a:gd fmla="*/ 3 w 8" name="T14"/>
                <a:gd fmla="*/ 0 h 1" name="T15"/>
                <a:gd fmla="*/ 2 w 8"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8">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4" name="Freeform 156"/>
            <p:cNvSpPr/>
            <p:nvPr/>
          </p:nvSpPr>
          <p:spPr bwMode="auto">
            <a:xfrm>
              <a:off x="8105775" y="4403725"/>
              <a:ext cx="9525" cy="3175"/>
            </a:xfrm>
            <a:custGeom>
              <a:gdLst>
                <a:gd fmla="*/ 1 w 4" name="T0"/>
                <a:gd fmla="*/ 0 h 1" name="T1"/>
                <a:gd fmla="*/ 0 w 4" name="T2"/>
                <a:gd fmla="*/ 0 h 1" name="T3"/>
                <a:gd fmla="*/ 0 w 4" name="T4"/>
                <a:gd fmla="*/ 1 h 1" name="T5"/>
                <a:gd fmla="*/ 3 w 4" name="T6"/>
                <a:gd fmla="*/ 0 h 1" name="T7"/>
                <a:gd fmla="*/ 1 w 4" name="T8"/>
                <a:gd fmla="*/ 0 h 1" name="T9"/>
              </a:gdLst>
              <a:cxnLst>
                <a:cxn ang="0">
                  <a:pos x="T0" y="T1"/>
                </a:cxn>
                <a:cxn ang="0">
                  <a:pos x="T2" y="T3"/>
                </a:cxn>
                <a:cxn ang="0">
                  <a:pos x="T4" y="T5"/>
                </a:cxn>
                <a:cxn ang="0">
                  <a:pos x="T6" y="T7"/>
                </a:cxn>
                <a:cxn ang="0">
                  <a:pos x="T8" y="T9"/>
                </a:cxn>
              </a:cxnLst>
              <a:rect b="b" l="0" r="r" t="0"/>
              <a:pathLst>
                <a:path h="1" w="4">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5" name="Freeform 157"/>
            <p:cNvSpPr/>
            <p:nvPr/>
          </p:nvSpPr>
          <p:spPr bwMode="auto">
            <a:xfrm>
              <a:off x="8186738" y="4487863"/>
              <a:ext cx="4763" cy="7937"/>
            </a:xfrm>
            <a:custGeom>
              <a:gdLst>
                <a:gd fmla="*/ 1 w 2" name="T0"/>
                <a:gd fmla="*/ 0 h 3" name="T1"/>
                <a:gd fmla="*/ 0 w 2" name="T2"/>
                <a:gd fmla="*/ 1 h 3" name="T3"/>
                <a:gd fmla="*/ 1 w 2" name="T4"/>
                <a:gd fmla="*/ 3 h 3" name="T5"/>
                <a:gd fmla="*/ 1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6" name="Freeform 158"/>
            <p:cNvSpPr/>
            <p:nvPr/>
          </p:nvSpPr>
          <p:spPr bwMode="auto">
            <a:xfrm>
              <a:off x="10748963" y="5772150"/>
              <a:ext cx="130175" cy="41275"/>
            </a:xfrm>
            <a:custGeom>
              <a:gdLst>
                <a:gd fmla="*/ 9 w 48" name="T0"/>
                <a:gd fmla="*/ 0 h 15" name="T1"/>
                <a:gd fmla="*/ 4 w 48" name="T2"/>
                <a:gd fmla="*/ 4 h 15" name="T3"/>
                <a:gd fmla="*/ 5 w 48" name="T4"/>
                <a:gd fmla="*/ 9 h 15" name="T5"/>
                <a:gd fmla="*/ 4 w 48" name="T6"/>
                <a:gd fmla="*/ 9 h 15" name="T7"/>
                <a:gd fmla="*/ 4 w 48" name="T8"/>
                <a:gd fmla="*/ 9 h 15" name="T9"/>
                <a:gd fmla="*/ 7 w 48" name="T10"/>
                <a:gd fmla="*/ 14 h 15" name="T11"/>
                <a:gd fmla="*/ 13 w 48" name="T12"/>
                <a:gd fmla="*/ 15 h 15" name="T13"/>
                <a:gd fmla="*/ 22 w 48" name="T14"/>
                <a:gd fmla="*/ 14 h 15" name="T15"/>
                <a:gd fmla="*/ 22 w 48" name="T16"/>
                <a:gd fmla="*/ 14 h 15" name="T17"/>
                <a:gd fmla="*/ 22 w 48" name="T18"/>
                <a:gd fmla="*/ 14 h 15" name="T19"/>
                <a:gd fmla="*/ 22 w 48" name="T20"/>
                <a:gd fmla="*/ 14 h 15" name="T21"/>
                <a:gd fmla="*/ 23 w 48" name="T22"/>
                <a:gd fmla="*/ 14 h 15" name="T23"/>
                <a:gd fmla="*/ 28 w 48" name="T24"/>
                <a:gd fmla="*/ 13 h 15" name="T25"/>
                <a:gd fmla="*/ 29 w 48" name="T26"/>
                <a:gd fmla="*/ 13 h 15" name="T27"/>
                <a:gd fmla="*/ 30 w 48" name="T28"/>
                <a:gd fmla="*/ 13 h 15" name="T29"/>
                <a:gd fmla="*/ 30 w 48" name="T30"/>
                <a:gd fmla="*/ 13 h 15" name="T31"/>
                <a:gd fmla="*/ 36 w 48" name="T32"/>
                <a:gd fmla="*/ 11 h 15" name="T33"/>
                <a:gd fmla="*/ 41 w 48" name="T34"/>
                <a:gd fmla="*/ 9 h 15" name="T35"/>
                <a:gd fmla="*/ 42 w 48" name="T36"/>
                <a:gd fmla="*/ 9 h 15" name="T37"/>
                <a:gd fmla="*/ 42 w 48" name="T38"/>
                <a:gd fmla="*/ 9 h 15" name="T39"/>
                <a:gd fmla="*/ 46 w 48" name="T40"/>
                <a:gd fmla="*/ 6 h 15" name="T41"/>
                <a:gd fmla="*/ 46 w 48" name="T42"/>
                <a:gd fmla="*/ 2 h 15" name="T43"/>
                <a:gd fmla="*/ 28 w 48" name="T44"/>
                <a:gd fmla="*/ 3 h 15" name="T45"/>
                <a:gd fmla="*/ 28 w 48" name="T46"/>
                <a:gd fmla="*/ 3 h 15" name="T47"/>
                <a:gd fmla="*/ 9 w 48" name="T48"/>
                <a:gd fmla="*/ 0 h 15" name="T49"/>
                <a:gd fmla="*/ 9 w 48" name="T50"/>
                <a:gd fmla="*/ 0 h 1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 w="48">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7" name="Freeform 159"/>
            <p:cNvSpPr>
              <a:spLocks noEditPoints="1"/>
            </p:cNvSpPr>
            <p:nvPr/>
          </p:nvSpPr>
          <p:spPr bwMode="auto">
            <a:xfrm>
              <a:off x="9807575" y="5434013"/>
              <a:ext cx="1420813" cy="315912"/>
            </a:xfrm>
            <a:custGeom>
              <a:gdLst>
                <a:gd fmla="*/ 495 w 524" name="T0"/>
                <a:gd fmla="*/ 43 h 116" name="T1"/>
                <a:gd fmla="*/ 272 w 524" name="T2"/>
                <a:gd fmla="*/ 0 h 116" name="T3"/>
                <a:gd fmla="*/ 240 w 524" name="T4"/>
                <a:gd fmla="*/ 9 h 116" name="T5"/>
                <a:gd fmla="*/ 240 w 524" name="T6"/>
                <a:gd fmla="*/ 13 h 116" name="T7"/>
                <a:gd fmla="*/ 238 w 524" name="T8"/>
                <a:gd fmla="*/ 14 h 116" name="T9"/>
                <a:gd fmla="*/ 224 w 524" name="T10"/>
                <a:gd fmla="*/ 13 h 116" name="T11"/>
                <a:gd fmla="*/ 215 w 524" name="T12"/>
                <a:gd fmla="*/ 15 h 116" name="T13"/>
                <a:gd fmla="*/ 191 w 524" name="T14"/>
                <a:gd fmla="*/ 11 h 116" name="T15"/>
                <a:gd fmla="*/ 187 w 524" name="T16"/>
                <a:gd fmla="*/ 11 h 116" name="T17"/>
                <a:gd fmla="*/ 177 w 524" name="T18"/>
                <a:gd fmla="*/ 15 h 116" name="T19"/>
                <a:gd fmla="*/ 171 w 524" name="T20"/>
                <a:gd fmla="*/ 19 h 116" name="T21"/>
                <a:gd fmla="*/ 163 w 524" name="T22"/>
                <a:gd fmla="*/ 19 h 116" name="T23"/>
                <a:gd fmla="*/ 161 w 524" name="T24"/>
                <a:gd fmla="*/ 22 h 116" name="T25"/>
                <a:gd fmla="*/ 149 w 524" name="T26"/>
                <a:gd fmla="*/ 20 h 116" name="T27"/>
                <a:gd fmla="*/ 95 w 524" name="T28"/>
                <a:gd fmla="*/ 32 h 116" name="T29"/>
                <a:gd fmla="*/ 30 w 524" name="T30"/>
                <a:gd fmla="*/ 39 h 116" name="T31"/>
                <a:gd fmla="*/ 21 w 524" name="T32"/>
                <a:gd fmla="*/ 48 h 116" name="T33"/>
                <a:gd fmla="*/ 15 w 524" name="T34"/>
                <a:gd fmla="*/ 53 h 116" name="T35"/>
                <a:gd fmla="*/ 15 w 524" name="T36"/>
                <a:gd fmla="*/ 56 h 116" name="T37"/>
                <a:gd fmla="*/ 20 w 524" name="T38"/>
                <a:gd fmla="*/ 63 h 116" name="T39"/>
                <a:gd fmla="*/ 36 w 524" name="T40"/>
                <a:gd fmla="*/ 91 h 116" name="T41"/>
                <a:gd fmla="*/ 195 w 524" name="T42"/>
                <a:gd fmla="*/ 78 h 116" name="T43"/>
                <a:gd fmla="*/ 267 w 524" name="T44"/>
                <a:gd fmla="*/ 93 h 116" name="T45"/>
                <a:gd fmla="*/ 298 w 524" name="T46"/>
                <a:gd fmla="*/ 87 h 116" name="T47"/>
                <a:gd fmla="*/ 295 w 524" name="T48"/>
                <a:gd fmla="*/ 94 h 116" name="T49"/>
                <a:gd fmla="*/ 304 w 524" name="T50"/>
                <a:gd fmla="*/ 97 h 116" name="T51"/>
                <a:gd fmla="*/ 311 w 524" name="T52"/>
                <a:gd fmla="*/ 104 h 116" name="T53"/>
                <a:gd fmla="*/ 357 w 524" name="T54"/>
                <a:gd fmla="*/ 113 h 116" name="T55"/>
                <a:gd fmla="*/ 372 w 524" name="T56"/>
                <a:gd fmla="*/ 112 h 116" name="T57"/>
                <a:gd fmla="*/ 374 w 524" name="T58"/>
                <a:gd fmla="*/ 112 h 116" name="T59"/>
                <a:gd fmla="*/ 383 w 524" name="T60"/>
                <a:gd fmla="*/ 116 h 116" name="T61"/>
                <a:gd fmla="*/ 403 w 524" name="T62"/>
                <a:gd fmla="*/ 112 h 116" name="T63"/>
                <a:gd fmla="*/ 431 w 524" name="T64"/>
                <a:gd fmla="*/ 109 h 116" name="T65"/>
                <a:gd fmla="*/ 483 w 524" name="T66"/>
                <a:gd fmla="*/ 87 h 116" name="T67"/>
                <a:gd fmla="*/ 512 w 524" name="T68"/>
                <a:gd fmla="*/ 53 h 116" name="T69"/>
                <a:gd fmla="*/ 494 w 524" name="T70"/>
                <a:gd fmla="*/ 43 h 116" name="T71"/>
                <a:gd fmla="*/ 487 w 524" name="T72"/>
                <a:gd fmla="*/ 42 h 116" name="T73"/>
                <a:gd fmla="*/ 459 w 524" name="T74"/>
                <a:gd fmla="*/ 32 h 116" name="T75"/>
                <a:gd fmla="*/ 419 w 524" name="T76"/>
                <a:gd fmla="*/ 7 h 116" name="T77"/>
                <a:gd fmla="*/ 401 w 524" name="T78"/>
                <a:gd fmla="*/ 2 h 116" name="T79"/>
                <a:gd fmla="*/ 372 w 524" name="T80"/>
                <a:gd fmla="*/ 23 h 116" name="T81"/>
                <a:gd fmla="*/ 328 w 524" name="T82"/>
                <a:gd fmla="*/ 6 h 116" name="T83"/>
                <a:gd fmla="*/ 328 w 524" name="T84"/>
                <a:gd fmla="*/ 3 h 116" name="T85"/>
                <a:gd fmla="*/ 319 w 524" name="T86"/>
                <a:gd fmla="*/ 3 h 116" name="T87"/>
                <a:gd fmla="*/ 313 w 524" name="T88"/>
                <a:gd fmla="*/ 3 h 11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5" w="524">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8" name="Freeform 160"/>
            <p:cNvSpPr/>
            <p:nvPr/>
          </p:nvSpPr>
          <p:spPr bwMode="auto">
            <a:xfrm flipH="1">
              <a:off x="11095038" y="4392613"/>
              <a:ext cx="0" cy="3175"/>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9" name="Freeform 161"/>
            <p:cNvSpPr/>
            <p:nvPr/>
          </p:nvSpPr>
          <p:spPr bwMode="auto">
            <a:xfrm>
              <a:off x="10880725" y="5768975"/>
              <a:ext cx="15875" cy="3175"/>
            </a:xfrm>
            <a:custGeom>
              <a:gdLst>
                <a:gd fmla="*/ 0 w 6" name="T0"/>
                <a:gd fmla="*/ 0 h 1" name="T1"/>
                <a:gd fmla="*/ 2 w 6" name="T2"/>
                <a:gd fmla="*/ 1 h 1" name="T3"/>
                <a:gd fmla="*/ 3 w 6" name="T4"/>
                <a:gd fmla="*/ 1 h 1" name="T5"/>
                <a:gd fmla="*/ 4 w 6" name="T6"/>
                <a:gd fmla="*/ 0 h 1" name="T7"/>
                <a:gd fmla="*/ 4 w 6" name="T8"/>
                <a:gd fmla="*/ 0 h 1" name="T9"/>
                <a:gd fmla="*/ 3 w 6" name="T10"/>
                <a:gd fmla="*/ 0 h 1" name="T11"/>
                <a:gd fmla="*/ 2 w 6" name="T12"/>
                <a:gd fmla="*/ 0 h 1" name="T13"/>
                <a:gd fmla="*/ 0 w 6"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6">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0" name="Freeform 162"/>
            <p:cNvSpPr/>
            <p:nvPr/>
          </p:nvSpPr>
          <p:spPr bwMode="auto">
            <a:xfrm>
              <a:off x="7524750" y="4549775"/>
              <a:ext cx="14288" cy="3175"/>
            </a:xfrm>
            <a:custGeom>
              <a:gdLst>
                <a:gd fmla="*/ 4 w 5" name="T0"/>
                <a:gd fmla="*/ 0 h 1" name="T1"/>
                <a:gd fmla="*/ 4 w 5" name="T2"/>
                <a:gd fmla="*/ 0 h 1" name="T3"/>
                <a:gd fmla="*/ 1 w 5" name="T4"/>
                <a:gd fmla="*/ 0 h 1" name="T5"/>
                <a:gd fmla="*/ 1 w 5" name="T6"/>
                <a:gd fmla="*/ 0 h 1" name="T7"/>
                <a:gd fmla="*/ 1 w 5" name="T8"/>
                <a:gd fmla="*/ 1 h 1" name="T9"/>
                <a:gd fmla="*/ 3 w 5" name="T10"/>
                <a:gd fmla="*/ 0 h 1" name="T11"/>
                <a:gd fmla="*/ 4 w 5"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5">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1" name="Freeform 163"/>
            <p:cNvSpPr>
              <a:spLocks noEditPoints="1"/>
            </p:cNvSpPr>
            <p:nvPr/>
          </p:nvSpPr>
          <p:spPr bwMode="auto">
            <a:xfrm>
              <a:off x="5391150" y="4294188"/>
              <a:ext cx="5894388" cy="1355725"/>
            </a:xfrm>
            <a:custGeom>
              <a:gdLst>
                <a:gd fmla="*/ 839 w 2174" name="T0"/>
                <a:gd fmla="*/ 210 h 498" name="T1"/>
                <a:gd fmla="*/ 318 w 2174" name="T2"/>
                <a:gd fmla="*/ 182 h 498" name="T3"/>
                <a:gd fmla="*/ 1021 w 2174" name="T4"/>
                <a:gd fmla="*/ 29 h 498" name="T5"/>
                <a:gd fmla="*/ 1021 w 2174" name="T6"/>
                <a:gd fmla="*/ 72 h 498" name="T7"/>
                <a:gd fmla="*/ 979 w 2174" name="T8"/>
                <a:gd fmla="*/ 86 h 498" name="T9"/>
                <a:gd fmla="*/ 908 w 2174" name="T10"/>
                <a:gd fmla="*/ 92 h 498" name="T11"/>
                <a:gd fmla="*/ 744 w 2174" name="T12"/>
                <a:gd fmla="*/ 96 h 498" name="T13"/>
                <a:gd fmla="*/ 592 w 2174" name="T14"/>
                <a:gd fmla="*/ 121 h 498" name="T15"/>
                <a:gd fmla="*/ 551 w 2174" name="T16"/>
                <a:gd fmla="*/ 96 h 498" name="T17"/>
                <a:gd fmla="*/ 493 w 2174" name="T18"/>
                <a:gd fmla="*/ 88 h 498" name="T19"/>
                <a:gd fmla="*/ 449 w 2174" name="T20"/>
                <a:gd fmla="*/ 87 h 498" name="T21"/>
                <a:gd fmla="*/ 394 w 2174" name="T22"/>
                <a:gd fmla="*/ 99 h 498" name="T23"/>
                <a:gd fmla="*/ 363 w 2174" name="T24"/>
                <a:gd fmla="*/ 108 h 498" name="T25"/>
                <a:gd fmla="*/ 319 w 2174" name="T26"/>
                <a:gd fmla="*/ 129 h 498" name="T27"/>
                <a:gd fmla="*/ 297 w 2174" name="T28"/>
                <a:gd fmla="*/ 136 h 498" name="T29"/>
                <a:gd fmla="*/ 276 w 2174" name="T30"/>
                <a:gd fmla="*/ 146 h 498" name="T31"/>
                <a:gd fmla="*/ 276 w 2174" name="T32"/>
                <a:gd fmla="*/ 151 h 498" name="T33"/>
                <a:gd fmla="*/ 314 w 2174" name="T34"/>
                <a:gd fmla="*/ 156 h 498" name="T35"/>
                <a:gd fmla="*/ 407 w 2174" name="T36"/>
                <a:gd fmla="*/ 153 h 498" name="T37"/>
                <a:gd fmla="*/ 465 w 2174" name="T38"/>
                <a:gd fmla="*/ 151 h 498" name="T39"/>
                <a:gd fmla="*/ 447 w 2174" name="T40"/>
                <a:gd fmla="*/ 167 h 498" name="T41"/>
                <a:gd fmla="*/ 324 w 2174" name="T42"/>
                <a:gd fmla="*/ 168 h 498" name="T43"/>
                <a:gd fmla="*/ 255 w 2174" name="T44"/>
                <a:gd fmla="*/ 192 h 498" name="T45"/>
                <a:gd fmla="*/ 150 w 2174" name="T46"/>
                <a:gd fmla="*/ 225 h 498" name="T47"/>
                <a:gd fmla="*/ 272 w 2174" name="T48"/>
                <a:gd fmla="*/ 226 h 498" name="T49"/>
                <a:gd fmla="*/ 407 w 2174" name="T50"/>
                <a:gd fmla="*/ 225 h 498" name="T51"/>
                <a:gd fmla="*/ 498 w 2174" name="T52"/>
                <a:gd fmla="*/ 248 h 498" name="T53"/>
                <a:gd fmla="*/ 589 w 2174" name="T54"/>
                <a:gd fmla="*/ 212 h 498" name="T55"/>
                <a:gd fmla="*/ 662 w 2174" name="T56"/>
                <a:gd fmla="*/ 215 h 498" name="T57"/>
                <a:gd fmla="*/ 536 w 2174" name="T58"/>
                <a:gd fmla="*/ 245 h 498" name="T59"/>
                <a:gd fmla="*/ 617 w 2174" name="T60"/>
                <a:gd fmla="*/ 273 h 498" name="T61"/>
                <a:gd fmla="*/ 341 w 2174" name="T62"/>
                <a:gd fmla="*/ 252 h 498" name="T63"/>
                <a:gd fmla="*/ 8 w 2174" name="T64"/>
                <a:gd fmla="*/ 337 h 498" name="T65"/>
                <a:gd fmla="*/ 344 w 2174" name="T66"/>
                <a:gd fmla="*/ 390 h 498" name="T67"/>
                <a:gd fmla="*/ 658 w 2174" name="T68"/>
                <a:gd fmla="*/ 458 h 498" name="T69"/>
                <a:gd fmla="*/ 746 w 2174" name="T70"/>
                <a:gd fmla="*/ 333 h 498" name="T71"/>
                <a:gd fmla="*/ 731 w 2174" name="T72"/>
                <a:gd fmla="*/ 313 h 498" name="T73"/>
                <a:gd fmla="*/ 814 w 2174" name="T74"/>
                <a:gd fmla="*/ 277 h 498" name="T75"/>
                <a:gd fmla="*/ 1104 w 2174" name="T76"/>
                <a:gd fmla="*/ 301 h 498" name="T77"/>
                <a:gd fmla="*/ 1340 w 2174" name="T78"/>
                <a:gd fmla="*/ 305 h 498" name="T79"/>
                <a:gd fmla="*/ 1383 w 2174" name="T80"/>
                <a:gd fmla="*/ 308 h 498" name="T81"/>
                <a:gd fmla="*/ 1427 w 2174" name="T82"/>
                <a:gd fmla="*/ 325 h 498" name="T83"/>
                <a:gd fmla="*/ 1543 w 2174" name="T84"/>
                <a:gd fmla="*/ 368 h 498" name="T85"/>
                <a:gd fmla="*/ 1579 w 2174" name="T86"/>
                <a:gd fmla="*/ 344 h 498" name="T87"/>
                <a:gd fmla="*/ 1656 w 2174" name="T88"/>
                <a:gd fmla="*/ 301 h 498" name="T89"/>
                <a:gd fmla="*/ 1727 w 2174" name="T90"/>
                <a:gd fmla="*/ 282 h 498" name="T91"/>
                <a:gd fmla="*/ 1698 w 2174" name="T92"/>
                <a:gd fmla="*/ 252 h 498" name="T93"/>
                <a:gd fmla="*/ 1746 w 2174" name="T94"/>
                <a:gd fmla="*/ 227 h 498" name="T95"/>
                <a:gd fmla="*/ 1836 w 2174" name="T96"/>
                <a:gd fmla="*/ 209 h 498" name="T97"/>
                <a:gd fmla="*/ 1838 w 2174" name="T98"/>
                <a:gd fmla="*/ 112 h 498" name="T99"/>
                <a:gd fmla="*/ 1959 w 2174" name="T100"/>
                <a:gd fmla="*/ 85 h 498" name="T101"/>
                <a:gd fmla="*/ 2063 w 2174" name="T102"/>
                <a:gd fmla="*/ 138 h 498" name="T103"/>
                <a:gd fmla="*/ 2100 w 2174" name="T104"/>
                <a:gd fmla="*/ 84 h 498" name="T105"/>
                <a:gd fmla="*/ 2079 w 2174" name="T106"/>
                <a:gd fmla="*/ 46 h 498" name="T107"/>
                <a:gd fmla="*/ 2158 w 2174" name="T108"/>
                <a:gd fmla="*/ 32 h 498" name="T109"/>
                <a:gd fmla="*/ 2109 w 2174" name="T110"/>
                <a:gd fmla="*/ 12 h 498" name="T111"/>
                <a:gd fmla="*/ 1979 w 2174" name="T112"/>
                <a:gd fmla="*/ 8 h 498" name="T113"/>
                <a:gd fmla="*/ 1754 w 2174" name="T114"/>
                <a:gd fmla="*/ 16 h 498" name="T115"/>
                <a:gd fmla="*/ 1609 w 2174" name="T116"/>
                <a:gd fmla="*/ 18 h 498" name="T117"/>
                <a:gd fmla="*/ 1556 w 2174" name="T118"/>
                <a:gd fmla="*/ 31 h 498" name="T119"/>
                <a:gd fmla="*/ 1438 w 2174" name="T120"/>
                <a:gd fmla="*/ 26 h 498" name="T121"/>
                <a:gd fmla="*/ 1270 w 2174" name="T122"/>
                <a:gd fmla="*/ 30 h 498" name="T123"/>
                <a:gd fmla="*/ 1187 w 2174" name="T124"/>
                <a:gd fmla="*/ 5 h 49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8" w="2174">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2" name="Freeform 164"/>
            <p:cNvSpPr>
              <a:spLocks noEditPoints="1"/>
            </p:cNvSpPr>
            <p:nvPr/>
          </p:nvSpPr>
          <p:spPr bwMode="auto">
            <a:xfrm>
              <a:off x="4276725" y="4213225"/>
              <a:ext cx="1436688" cy="479425"/>
            </a:xfrm>
            <a:custGeom>
              <a:gdLst>
                <a:gd fmla="*/ 334 w 530" name="T0"/>
                <a:gd fmla="*/ 6 h 176" name="T1"/>
                <a:gd fmla="*/ 317 w 530" name="T2"/>
                <a:gd fmla="*/ 13 h 176" name="T3"/>
                <a:gd fmla="*/ 287 w 530" name="T4"/>
                <a:gd fmla="*/ 22 h 176" name="T5"/>
                <a:gd fmla="*/ 239 w 530" name="T6"/>
                <a:gd fmla="*/ 19 h 176" name="T7"/>
                <a:gd fmla="*/ 208 w 530" name="T8"/>
                <a:gd fmla="*/ 11 h 176" name="T9"/>
                <a:gd fmla="*/ 169 w 530" name="T10"/>
                <a:gd fmla="*/ 17 h 176" name="T11"/>
                <a:gd fmla="*/ 117 w 530" name="T12"/>
                <a:gd fmla="*/ 21 h 176" name="T13"/>
                <a:gd fmla="*/ 74 w 530" name="T14"/>
                <a:gd fmla="*/ 39 h 176" name="T15"/>
                <a:gd fmla="*/ 18 w 530" name="T16"/>
                <a:gd fmla="*/ 49 h 176" name="T17"/>
                <a:gd fmla="*/ 31 w 530" name="T18"/>
                <a:gd fmla="*/ 54 h 176" name="T19"/>
                <a:gd fmla="*/ 8 w 530" name="T20"/>
                <a:gd fmla="*/ 63 h 176" name="T21"/>
                <a:gd fmla="*/ 38 w 530" name="T22"/>
                <a:gd fmla="*/ 66 h 176" name="T23"/>
                <a:gd fmla="*/ 76 w 530" name="T24"/>
                <a:gd fmla="*/ 68 h 176" name="T25"/>
                <a:gd fmla="*/ 94 w 530" name="T26"/>
                <a:gd fmla="*/ 99 h 176" name="T27"/>
                <a:gd fmla="*/ 94 w 530" name="T28"/>
                <a:gd fmla="*/ 107 h 176" name="T29"/>
                <a:gd fmla="*/ 116 w 530" name="T30"/>
                <a:gd fmla="*/ 106 h 176" name="T31"/>
                <a:gd fmla="*/ 118 w 530" name="T32"/>
                <a:gd fmla="*/ 110 h 176" name="T33"/>
                <a:gd fmla="*/ 106 w 530" name="T34"/>
                <a:gd fmla="*/ 112 h 176" name="T35"/>
                <a:gd fmla="*/ 119 w 530" name="T36"/>
                <a:gd fmla="*/ 124 h 176" name="T37"/>
                <a:gd fmla="*/ 97 w 530" name="T38"/>
                <a:gd fmla="*/ 128 h 176" name="T39"/>
                <a:gd fmla="*/ 87 w 530" name="T40"/>
                <a:gd fmla="*/ 129 h 176" name="T41"/>
                <a:gd fmla="*/ 106 w 530" name="T42"/>
                <a:gd fmla="*/ 131 h 176" name="T43"/>
                <a:gd fmla="*/ 73 w 530" name="T44"/>
                <a:gd fmla="*/ 135 h 176" name="T45"/>
                <a:gd fmla="*/ 73 w 530" name="T46"/>
                <a:gd fmla="*/ 140 h 176" name="T47"/>
                <a:gd fmla="*/ 77 w 530" name="T48"/>
                <a:gd fmla="*/ 145 h 176" name="T49"/>
                <a:gd fmla="*/ 82 w 530" name="T50"/>
                <a:gd fmla="*/ 151 h 176" name="T51"/>
                <a:gd fmla="*/ 91 w 530" name="T52"/>
                <a:gd fmla="*/ 151 h 176" name="T53"/>
                <a:gd fmla="*/ 81 w 530" name="T54"/>
                <a:gd fmla="*/ 155 h 176" name="T55"/>
                <a:gd fmla="*/ 85 w 530" name="T56"/>
                <a:gd fmla="*/ 158 h 176" name="T57"/>
                <a:gd fmla="*/ 95 w 530" name="T58"/>
                <a:gd fmla="*/ 165 h 176" name="T59"/>
                <a:gd fmla="*/ 113 w 530" name="T60"/>
                <a:gd fmla="*/ 172 h 176" name="T61"/>
                <a:gd fmla="*/ 131 w 530" name="T62"/>
                <a:gd fmla="*/ 172 h 176" name="T63"/>
                <a:gd fmla="*/ 135 w 530" name="T64"/>
                <a:gd fmla="*/ 175 h 176" name="T65"/>
                <a:gd fmla="*/ 151 w 530" name="T66"/>
                <a:gd fmla="*/ 175 h 176" name="T67"/>
                <a:gd fmla="*/ 159 w 530" name="T68"/>
                <a:gd fmla="*/ 170 h 176" name="T69"/>
                <a:gd fmla="*/ 169 w 530" name="T70"/>
                <a:gd fmla="*/ 164 h 176" name="T71"/>
                <a:gd fmla="*/ 178 w 530" name="T72"/>
                <a:gd fmla="*/ 160 h 176" name="T73"/>
                <a:gd fmla="*/ 183 w 530" name="T74"/>
                <a:gd fmla="*/ 157 h 176" name="T75"/>
                <a:gd fmla="*/ 229 w 530" name="T76"/>
                <a:gd fmla="*/ 144 h 176" name="T77"/>
                <a:gd fmla="*/ 263 w 530" name="T78"/>
                <a:gd fmla="*/ 143 h 176" name="T79"/>
                <a:gd fmla="*/ 373 w 530" name="T80"/>
                <a:gd fmla="*/ 129 h 176" name="T81"/>
                <a:gd fmla="*/ 361 w 530" name="T82"/>
                <a:gd fmla="*/ 122 h 176" name="T83"/>
                <a:gd fmla="*/ 358 w 530" name="T84"/>
                <a:gd fmla="*/ 112 h 176" name="T85"/>
                <a:gd fmla="*/ 401 w 530" name="T86"/>
                <a:gd fmla="*/ 119 h 176" name="T87"/>
                <a:gd fmla="*/ 409 w 530" name="T88"/>
                <a:gd fmla="*/ 112 h 176" name="T89"/>
                <a:gd fmla="*/ 378 w 530" name="T90"/>
                <a:gd fmla="*/ 106 h 176" name="T91"/>
                <a:gd fmla="*/ 377 w 530" name="T92"/>
                <a:gd fmla="*/ 103 h 176" name="T93"/>
                <a:gd fmla="*/ 378 w 530" name="T94"/>
                <a:gd fmla="*/ 99 h 176" name="T95"/>
                <a:gd fmla="*/ 405 w 530" name="T96"/>
                <a:gd fmla="*/ 97 h 176" name="T97"/>
                <a:gd fmla="*/ 421 w 530" name="T98"/>
                <a:gd fmla="*/ 91 h 176" name="T99"/>
                <a:gd fmla="*/ 421 w 530" name="T100"/>
                <a:gd fmla="*/ 83 h 176" name="T101"/>
                <a:gd fmla="*/ 434 w 530" name="T102"/>
                <a:gd fmla="*/ 78 h 176" name="T103"/>
                <a:gd fmla="*/ 454 w 530" name="T104"/>
                <a:gd fmla="*/ 69 h 176" name="T105"/>
                <a:gd fmla="*/ 462 w 530" name="T106"/>
                <a:gd fmla="*/ 44 h 176" name="T107"/>
                <a:gd fmla="*/ 474 w 530" name="T108"/>
                <a:gd fmla="*/ 42 h 176" name="T109"/>
                <a:gd fmla="*/ 501 w 530" name="T110"/>
                <a:gd fmla="*/ 26 h 176" name="T111"/>
                <a:gd fmla="*/ 457 w 530" name="T112"/>
                <a:gd fmla="*/ 28 h 176" name="T113"/>
                <a:gd fmla="*/ 377 w 530" name="T114"/>
                <a:gd fmla="*/ 23 h 176" name="T115"/>
                <a:gd fmla="*/ 452 w 530" name="T116"/>
                <a:gd fmla="*/ 12 h 176" name="T117"/>
                <a:gd fmla="*/ 444 w 530" name="T118"/>
                <a:gd fmla="*/ 9 h 176" name="T119"/>
                <a:gd fmla="*/ 363 w 530" name="T120"/>
                <a:gd fmla="*/ 10 h 176" name="T121"/>
                <a:gd fmla="*/ 369 w 530" name="T122"/>
                <a:gd fmla="*/ 0 h 1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6" w="530">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3" name="Freeform 165"/>
            <p:cNvSpPr/>
            <p:nvPr/>
          </p:nvSpPr>
          <p:spPr bwMode="auto">
            <a:xfrm>
              <a:off x="4237038" y="5329238"/>
              <a:ext cx="15875" cy="1587"/>
            </a:xfrm>
            <a:custGeom>
              <a:gdLst>
                <a:gd fmla="*/ 6 w 6" name="T0"/>
                <a:gd fmla="*/ 0 h 1" name="T1"/>
                <a:gd fmla="*/ 1 w 6" name="T2"/>
                <a:gd fmla="*/ 1 h 1" name="T3"/>
                <a:gd fmla="*/ 1 w 6" name="T4"/>
                <a:gd fmla="*/ 1 h 1" name="T5"/>
                <a:gd fmla="*/ 3 w 6" name="T6"/>
                <a:gd fmla="*/ 1 h 1" name="T7"/>
                <a:gd fmla="*/ 6 w 6" name="T8"/>
                <a:gd fmla="*/ 0 h 1" name="T9"/>
              </a:gdLst>
              <a:cxnLst>
                <a:cxn ang="0">
                  <a:pos x="T0" y="T1"/>
                </a:cxn>
                <a:cxn ang="0">
                  <a:pos x="T2" y="T3"/>
                </a:cxn>
                <a:cxn ang="0">
                  <a:pos x="T4" y="T5"/>
                </a:cxn>
                <a:cxn ang="0">
                  <a:pos x="T6" y="T7"/>
                </a:cxn>
                <a:cxn ang="0">
                  <a:pos x="T8" y="T9"/>
                </a:cxn>
              </a:cxnLst>
              <a:rect b="b" l="0" r="r" t="0"/>
              <a:pathLst>
                <a:path h="1" w="6">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4" name="Freeform 166"/>
            <p:cNvSpPr/>
            <p:nvPr/>
          </p:nvSpPr>
          <p:spPr bwMode="auto">
            <a:xfrm>
              <a:off x="2686050" y="5067300"/>
              <a:ext cx="7938" cy="7937"/>
            </a:xfrm>
            <a:custGeom>
              <a:gdLst>
                <a:gd fmla="*/ 3 w 3" name="T0"/>
                <a:gd fmla="*/ 0 h 3" name="T1"/>
                <a:gd fmla="*/ 1 w 3" name="T2"/>
                <a:gd fmla="*/ 2 h 3" name="T3"/>
                <a:gd fmla="*/ 1 w 3" name="T4"/>
                <a:gd fmla="*/ 3 h 3" name="T5"/>
                <a:gd fmla="*/ 1 w 3" name="T6"/>
                <a:gd fmla="*/ 2 h 3" name="T7"/>
                <a:gd fmla="*/ 3 w 3" name="T8"/>
                <a:gd fmla="*/ 0 h 3" name="T9"/>
              </a:gdLst>
              <a:cxnLst>
                <a:cxn ang="0">
                  <a:pos x="T0" y="T1"/>
                </a:cxn>
                <a:cxn ang="0">
                  <a:pos x="T2" y="T3"/>
                </a:cxn>
                <a:cxn ang="0">
                  <a:pos x="T4" y="T5"/>
                </a:cxn>
                <a:cxn ang="0">
                  <a:pos x="T6" y="T7"/>
                </a:cxn>
                <a:cxn ang="0">
                  <a:pos x="T8" y="T9"/>
                </a:cxn>
              </a:cxnLst>
              <a:rect b="b" l="0" r="r" t="0"/>
              <a:pathLst>
                <a:path h="3" w="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5" name="Freeform 167"/>
            <p:cNvSpPr/>
            <p:nvPr/>
          </p:nvSpPr>
          <p:spPr bwMode="auto">
            <a:xfrm>
              <a:off x="4265613" y="5322888"/>
              <a:ext cx="9525" cy="3175"/>
            </a:xfrm>
            <a:custGeom>
              <a:gdLst>
                <a:gd fmla="*/ 2 w 3" name="T0"/>
                <a:gd fmla="*/ 0 h 1" name="T1"/>
                <a:gd fmla="*/ 0 w 3" name="T2"/>
                <a:gd fmla="*/ 0 h 1" name="T3"/>
                <a:gd fmla="*/ 0 w 3" name="T4"/>
                <a:gd fmla="*/ 1 h 1" name="T5"/>
                <a:gd fmla="*/ 0 w 3" name="T6"/>
                <a:gd fmla="*/ 1 h 1" name="T7"/>
                <a:gd fmla="*/ 2 w 3" name="T8"/>
                <a:gd fmla="*/ 0 h 1" name="T9"/>
                <a:gd fmla="*/ 2 w 3" name="T10"/>
                <a:gd fmla="*/ 0 h 1" name="T11"/>
              </a:gdLst>
              <a:cxnLst>
                <a:cxn ang="0">
                  <a:pos x="T0" y="T1"/>
                </a:cxn>
                <a:cxn ang="0">
                  <a:pos x="T2" y="T3"/>
                </a:cxn>
                <a:cxn ang="0">
                  <a:pos x="T4" y="T5"/>
                </a:cxn>
                <a:cxn ang="0">
                  <a:pos x="T6" y="T7"/>
                </a:cxn>
                <a:cxn ang="0">
                  <a:pos x="T8" y="T9"/>
                </a:cxn>
                <a:cxn ang="0">
                  <a:pos x="T10" y="T11"/>
                </a:cxn>
              </a:cxnLst>
              <a:rect b="b" l="0" r="r" t="0"/>
              <a:pathLst>
                <a:path h="1" w="3">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6" name="Freeform 168"/>
            <p:cNvSpPr/>
            <p:nvPr/>
          </p:nvSpPr>
          <p:spPr bwMode="auto">
            <a:xfrm>
              <a:off x="4291013" y="4354513"/>
              <a:ext cx="15875" cy="0"/>
            </a:xfrm>
            <a:custGeom>
              <a:gdLst>
                <a:gd fmla="*/ 3 w 6" name="T0"/>
                <a:gd fmla="*/ 1 w 6" name="T1"/>
                <a:gd fmla="*/ 2 w 6" name="T2"/>
                <a:gd fmla="*/ 2 w 6" name="T3"/>
                <a:gd fmla="*/ 3 w 6" name="T4"/>
                <a:gd fmla="*/ 5 w 6" name="T5"/>
                <a:gd fmla="*/ 6 w 6" name="T6"/>
                <a:gd fmla="*/ 4 w 6" name="T7"/>
                <a:gd fmla="*/ 3 w 6" name="T8"/>
              </a:gdLst>
              <a:cxnLst>
                <a:cxn ang="0">
                  <a:pos x="T0" y="0"/>
                </a:cxn>
                <a:cxn ang="0">
                  <a:pos x="T1" y="0"/>
                </a:cxn>
                <a:cxn ang="0">
                  <a:pos x="T2" y="0"/>
                </a:cxn>
                <a:cxn ang="0">
                  <a:pos x="T3" y="0"/>
                </a:cxn>
                <a:cxn ang="0">
                  <a:pos x="T4" y="0"/>
                </a:cxn>
                <a:cxn ang="0">
                  <a:pos x="T5" y="0"/>
                </a:cxn>
                <a:cxn ang="0">
                  <a:pos x="T6" y="0"/>
                </a:cxn>
                <a:cxn ang="0">
                  <a:pos x="T7" y="0"/>
                </a:cxn>
                <a:cxn ang="0">
                  <a:pos x="T8" y="0"/>
                </a:cxn>
              </a:cxnLst>
              <a:rect b="b" l="0" r="r" t="0"/>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7" name="Freeform 169"/>
            <p:cNvSpPr/>
            <p:nvPr/>
          </p:nvSpPr>
          <p:spPr bwMode="auto">
            <a:xfrm>
              <a:off x="3119438" y="5111750"/>
              <a:ext cx="325438" cy="31750"/>
            </a:xfrm>
            <a:custGeom>
              <a:gdLst>
                <a:gd fmla="*/ 32 w 120" name="T0"/>
                <a:gd fmla="*/ 0 h 12" name="T1"/>
                <a:gd fmla="*/ 17 w 120" name="T2"/>
                <a:gd fmla="*/ 1 h 12" name="T3"/>
                <a:gd fmla="*/ 4 w 120" name="T4"/>
                <a:gd fmla="*/ 3 h 12" name="T5"/>
                <a:gd fmla="*/ 10 w 120" name="T6"/>
                <a:gd fmla="*/ 3 h 12" name="T7"/>
                <a:gd fmla="*/ 23 w 120" name="T8"/>
                <a:gd fmla="*/ 2 h 12" name="T9"/>
                <a:gd fmla="*/ 29 w 120" name="T10"/>
                <a:gd fmla="*/ 3 h 12" name="T11"/>
                <a:gd fmla="*/ 42 w 120" name="T12"/>
                <a:gd fmla="*/ 4 h 12" name="T13"/>
                <a:gd fmla="*/ 58 w 120" name="T14"/>
                <a:gd fmla="*/ 5 h 12" name="T15"/>
                <a:gd fmla="*/ 73 w 120" name="T16"/>
                <a:gd fmla="*/ 8 h 12" name="T17"/>
                <a:gd fmla="*/ 85 w 120" name="T18"/>
                <a:gd fmla="*/ 11 h 12" name="T19"/>
                <a:gd fmla="*/ 93 w 120" name="T20"/>
                <a:gd fmla="*/ 12 h 12" name="T21"/>
                <a:gd fmla="*/ 104 w 120" name="T22"/>
                <a:gd fmla="*/ 12 h 12" name="T23"/>
                <a:gd fmla="*/ 105 w 120" name="T24"/>
                <a:gd fmla="*/ 12 h 12" name="T25"/>
                <a:gd fmla="*/ 115 w 120" name="T26"/>
                <a:gd fmla="*/ 12 h 12" name="T27"/>
                <a:gd fmla="*/ 115 w 120" name="T28"/>
                <a:gd fmla="*/ 9 h 12" name="T29"/>
                <a:gd fmla="*/ 107 w 120" name="T30"/>
                <a:gd fmla="*/ 8 h 12" name="T31"/>
                <a:gd fmla="*/ 80 w 120" name="T32"/>
                <a:gd fmla="*/ 5 h 12" name="T33"/>
                <a:gd fmla="*/ 54 w 120" name="T34"/>
                <a:gd fmla="*/ 1 h 12" name="T35"/>
                <a:gd fmla="*/ 32 w 120" name="T36"/>
                <a:gd fmla="*/ 0 h 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 w="120">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8" name="Freeform 170"/>
            <p:cNvSpPr/>
            <p:nvPr/>
          </p:nvSpPr>
          <p:spPr bwMode="auto">
            <a:xfrm>
              <a:off x="3560763" y="4568825"/>
              <a:ext cx="9525" cy="6350"/>
            </a:xfrm>
            <a:custGeom>
              <a:gdLst>
                <a:gd fmla="*/ 3 w 3" name="T0"/>
                <a:gd fmla="*/ 0 h 2" name="T1"/>
                <a:gd fmla="*/ 1 w 3" name="T2"/>
                <a:gd fmla="*/ 1 h 2" name="T3"/>
                <a:gd fmla="*/ 1 w 3" name="T4"/>
                <a:gd fmla="*/ 2 h 2" name="T5"/>
                <a:gd fmla="*/ 2 w 3" name="T6"/>
                <a:gd fmla="*/ 1 h 2" name="T7"/>
                <a:gd fmla="*/ 3 w 3" name="T8"/>
                <a:gd fmla="*/ 0 h 2" name="T9"/>
              </a:gdLst>
              <a:cxnLst>
                <a:cxn ang="0">
                  <a:pos x="T0" y="T1"/>
                </a:cxn>
                <a:cxn ang="0">
                  <a:pos x="T2" y="T3"/>
                </a:cxn>
                <a:cxn ang="0">
                  <a:pos x="T4" y="T5"/>
                </a:cxn>
                <a:cxn ang="0">
                  <a:pos x="T6" y="T7"/>
                </a:cxn>
                <a:cxn ang="0">
                  <a:pos x="T8" y="T9"/>
                </a:cxn>
              </a:cxnLst>
              <a:rect b="b" l="0" r="r" t="0"/>
              <a:pathLst>
                <a:path h="2" w="3">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9" name="Freeform 171"/>
            <p:cNvSpPr/>
            <p:nvPr/>
          </p:nvSpPr>
          <p:spPr bwMode="auto">
            <a:xfrm>
              <a:off x="1162050" y="4487863"/>
              <a:ext cx="15875" cy="3175"/>
            </a:xfrm>
            <a:custGeom>
              <a:gdLst>
                <a:gd fmla="*/ 6 w 6" name="T0"/>
                <a:gd fmla="*/ 0 h 1" name="T1"/>
                <a:gd fmla="*/ 0 w 6" name="T2"/>
                <a:gd fmla="*/ 1 h 1" name="T3"/>
                <a:gd fmla="*/ 1 w 6" name="T4"/>
                <a:gd fmla="*/ 1 h 1" name="T5"/>
                <a:gd fmla="*/ 2 w 6" name="T6"/>
                <a:gd fmla="*/ 1 h 1" name="T7"/>
                <a:gd fmla="*/ 6 w 6" name="T8"/>
                <a:gd fmla="*/ 0 h 1" name="T9"/>
                <a:gd fmla="*/ 6 w 6" name="T10"/>
                <a:gd fmla="*/ 0 h 1" name="T11"/>
              </a:gdLst>
              <a:cxnLst>
                <a:cxn ang="0">
                  <a:pos x="T0" y="T1"/>
                </a:cxn>
                <a:cxn ang="0">
                  <a:pos x="T2" y="T3"/>
                </a:cxn>
                <a:cxn ang="0">
                  <a:pos x="T4" y="T5"/>
                </a:cxn>
                <a:cxn ang="0">
                  <a:pos x="T6" y="T7"/>
                </a:cxn>
                <a:cxn ang="0">
                  <a:pos x="T8" y="T9"/>
                </a:cxn>
                <a:cxn ang="0">
                  <a:pos x="T10" y="T11"/>
                </a:cxn>
              </a:cxnLst>
              <a:rect b="b" l="0" r="r" t="0"/>
              <a:pathLst>
                <a:path h="1" w="6">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0" name="Freeform 172"/>
            <p:cNvSpPr/>
            <p:nvPr/>
          </p:nvSpPr>
          <p:spPr bwMode="auto">
            <a:xfrm>
              <a:off x="3694113" y="4618038"/>
              <a:ext cx="26988" cy="6350"/>
            </a:xfrm>
            <a:custGeom>
              <a:gdLst>
                <a:gd fmla="*/ 4 w 10" name="T0"/>
                <a:gd fmla="*/ 0 h 2" name="T1"/>
                <a:gd fmla="*/ 3 w 10" name="T2"/>
                <a:gd fmla="*/ 2 h 2" name="T3"/>
                <a:gd fmla="*/ 4 w 10" name="T4"/>
                <a:gd fmla="*/ 2 h 2" name="T5"/>
                <a:gd fmla="*/ 10 w 10" name="T6"/>
                <a:gd fmla="*/ 1 h 2" name="T7"/>
                <a:gd fmla="*/ 5 w 10" name="T8"/>
                <a:gd fmla="*/ 0 h 2" name="T9"/>
                <a:gd fmla="*/ 4 w 10" name="T10"/>
                <a:gd fmla="*/ 0 h 2" name="T11"/>
              </a:gdLst>
              <a:cxnLst>
                <a:cxn ang="0">
                  <a:pos x="T0" y="T1"/>
                </a:cxn>
                <a:cxn ang="0">
                  <a:pos x="T2" y="T3"/>
                </a:cxn>
                <a:cxn ang="0">
                  <a:pos x="T4" y="T5"/>
                </a:cxn>
                <a:cxn ang="0">
                  <a:pos x="T6" y="T7"/>
                </a:cxn>
                <a:cxn ang="0">
                  <a:pos x="T8" y="T9"/>
                </a:cxn>
                <a:cxn ang="0">
                  <a:pos x="T10" y="T11"/>
                </a:cxn>
              </a:cxnLst>
              <a:rect b="b" l="0" r="r" t="0"/>
              <a:pathLst>
                <a:path h="2" w="10">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1" name="Freeform 173"/>
            <p:cNvSpPr/>
            <p:nvPr/>
          </p:nvSpPr>
          <p:spPr bwMode="auto">
            <a:xfrm>
              <a:off x="1230313" y="4479925"/>
              <a:ext cx="12700" cy="3175"/>
            </a:xfrm>
            <a:custGeom>
              <a:gdLst>
                <a:gd fmla="*/ 3 w 5" name="T0"/>
                <a:gd fmla="*/ 0 h 1" name="T1"/>
                <a:gd fmla="*/ 1 w 5" name="T2"/>
                <a:gd fmla="*/ 1 h 1" name="T3"/>
                <a:gd fmla="*/ 4 w 5" name="T4"/>
                <a:gd fmla="*/ 1 h 1" name="T5"/>
                <a:gd fmla="*/ 4 w 5" name="T6"/>
                <a:gd fmla="*/ 0 h 1" name="T7"/>
                <a:gd fmla="*/ 3 w 5" name="T8"/>
                <a:gd fmla="*/ 0 h 1" name="T9"/>
              </a:gdLst>
              <a:cxnLst>
                <a:cxn ang="0">
                  <a:pos x="T0" y="T1"/>
                </a:cxn>
                <a:cxn ang="0">
                  <a:pos x="T2" y="T3"/>
                </a:cxn>
                <a:cxn ang="0">
                  <a:pos x="T4" y="T5"/>
                </a:cxn>
                <a:cxn ang="0">
                  <a:pos x="T6" y="T7"/>
                </a:cxn>
                <a:cxn ang="0">
                  <a:pos x="T8" y="T9"/>
                </a:cxn>
              </a:cxnLst>
              <a:rect b="b" l="0" r="r" t="0"/>
              <a:pathLst>
                <a:path h="1" w="5">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2" name="Freeform 174"/>
            <p:cNvSpPr>
              <a:spLocks noEditPoints="1"/>
            </p:cNvSpPr>
            <p:nvPr/>
          </p:nvSpPr>
          <p:spPr bwMode="auto">
            <a:xfrm>
              <a:off x="3567113" y="4922838"/>
              <a:ext cx="58738" cy="3175"/>
            </a:xfrm>
            <a:custGeom>
              <a:gdLst>
                <a:gd fmla="*/ 19 w 22" name="T0"/>
                <a:gd fmla="*/ 0 h 1" name="T1"/>
                <a:gd fmla="*/ 8 w 22" name="T2"/>
                <a:gd fmla="*/ 0 h 1" name="T3"/>
                <a:gd fmla="*/ 2 w 22" name="T4"/>
                <a:gd fmla="*/ 1 h 1" name="T5"/>
                <a:gd fmla="*/ 1 w 22" name="T6"/>
                <a:gd fmla="*/ 1 h 1" name="T7"/>
                <a:gd fmla="*/ 0 w 22" name="T8"/>
                <a:gd fmla="*/ 1 h 1" name="T9"/>
                <a:gd fmla="*/ 1 w 22" name="T10"/>
                <a:gd fmla="*/ 1 h 1" name="T11"/>
                <a:gd fmla="*/ 11 w 22" name="T12"/>
                <a:gd fmla="*/ 1 h 1" name="T13"/>
                <a:gd fmla="*/ 20 w 22" name="T14"/>
                <a:gd fmla="*/ 0 h 1" name="T15"/>
                <a:gd fmla="*/ 19 w 22" name="T16"/>
                <a:gd fmla="*/ 0 h 1" name="T17"/>
                <a:gd fmla="*/ 19 w 22" name="T18"/>
                <a:gd fmla="*/ 0 h 1" name="T19"/>
                <a:gd fmla="*/ 19 w 22" name="T20"/>
                <a:gd fmla="*/ 0 h 1" name="T21"/>
                <a:gd fmla="*/ 19 w 22" name="T22"/>
                <a:gd fmla="*/ 0 h 1" name="T23"/>
                <a:gd fmla="*/ 19 w 22" name="T24"/>
                <a:gd fmla="*/ 0 h 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 w="22">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3" name="Freeform 175"/>
            <p:cNvSpPr/>
            <p:nvPr/>
          </p:nvSpPr>
          <p:spPr bwMode="auto">
            <a:xfrm>
              <a:off x="3222625" y="5353050"/>
              <a:ext cx="11113" cy="4762"/>
            </a:xfrm>
            <a:custGeom>
              <a:gdLst>
                <a:gd fmla="*/ 4 w 4" name="T0"/>
                <a:gd fmla="*/ 0 h 2" name="T1"/>
                <a:gd fmla="*/ 1 w 4" name="T2"/>
                <a:gd fmla="*/ 1 h 2" name="T3"/>
                <a:gd fmla="*/ 2 w 4" name="T4"/>
                <a:gd fmla="*/ 2 h 2" name="T5"/>
                <a:gd fmla="*/ 3 w 4" name="T6"/>
                <a:gd fmla="*/ 1 h 2" name="T7"/>
                <a:gd fmla="*/ 4 w 4" name="T8"/>
                <a:gd fmla="*/ 0 h 2" name="T9"/>
              </a:gdLst>
              <a:cxnLst>
                <a:cxn ang="0">
                  <a:pos x="T0" y="T1"/>
                </a:cxn>
                <a:cxn ang="0">
                  <a:pos x="T2" y="T3"/>
                </a:cxn>
                <a:cxn ang="0">
                  <a:pos x="T4" y="T5"/>
                </a:cxn>
                <a:cxn ang="0">
                  <a:pos x="T6" y="T7"/>
                </a:cxn>
                <a:cxn ang="0">
                  <a:pos x="T8" y="T9"/>
                </a:cxn>
              </a:cxnLst>
              <a:rect b="b" l="0" r="r" t="0"/>
              <a:pathLst>
                <a:path h="2" w="4">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4" name="Freeform 176"/>
            <p:cNvSpPr>
              <a:spLocks noEditPoints="1"/>
            </p:cNvSpPr>
            <p:nvPr/>
          </p:nvSpPr>
          <p:spPr bwMode="auto">
            <a:xfrm>
              <a:off x="901700" y="4332288"/>
              <a:ext cx="3898900" cy="1554162"/>
            </a:xfrm>
            <a:custGeom>
              <a:gdLst>
                <a:gd fmla="*/ 667 w 1438" name="T0"/>
                <a:gd fmla="*/ 267 h 571" name="T1"/>
                <a:gd fmla="*/ 228 w 1438" name="T2"/>
                <a:gd fmla="*/ 81 h 571" name="T3"/>
                <a:gd fmla="*/ 286 w 1438" name="T4"/>
                <a:gd fmla="*/ 5 h 571" name="T5"/>
                <a:gd fmla="*/ 184 w 1438" name="T6"/>
                <a:gd fmla="*/ 33 h 571" name="T7"/>
                <a:gd fmla="*/ 107 w 1438" name="T8"/>
                <a:gd fmla="*/ 40 h 571" name="T9"/>
                <a:gd fmla="*/ 54 w 1438" name="T10"/>
                <a:gd fmla="*/ 71 h 571" name="T11"/>
                <a:gd fmla="*/ 108 w 1438" name="T12"/>
                <a:gd fmla="*/ 94 h 571" name="T13"/>
                <a:gd fmla="*/ 47 w 1438" name="T14"/>
                <a:gd fmla="*/ 112 h 571" name="T15"/>
                <a:gd fmla="*/ 227 w 1438" name="T16"/>
                <a:gd fmla="*/ 81 h 571" name="T17"/>
                <a:gd fmla="*/ 245 w 1438" name="T18"/>
                <a:gd fmla="*/ 85 h 571" name="T19"/>
                <a:gd fmla="*/ 289 w 1438" name="T20"/>
                <a:gd fmla="*/ 95 h 571" name="T21"/>
                <a:gd fmla="*/ 353 w 1438" name="T22"/>
                <a:gd fmla="*/ 111 h 571" name="T23"/>
                <a:gd fmla="*/ 375 w 1438" name="T24"/>
                <a:gd fmla="*/ 131 h 571" name="T25"/>
                <a:gd fmla="*/ 388 w 1438" name="T26"/>
                <a:gd fmla="*/ 143 h 571" name="T27"/>
                <a:gd fmla="*/ 390 w 1438" name="T28"/>
                <a:gd fmla="*/ 153 h 571" name="T29"/>
                <a:gd fmla="*/ 410 w 1438" name="T30"/>
                <a:gd fmla="*/ 161 h 571" name="T31"/>
                <a:gd fmla="*/ 361 w 1438" name="T32"/>
                <a:gd fmla="*/ 216 h 571" name="T33"/>
                <a:gd fmla="*/ 469 w 1438" name="T34"/>
                <a:gd fmla="*/ 276 h 571" name="T35"/>
                <a:gd fmla="*/ 656 w 1438" name="T36"/>
                <a:gd fmla="*/ 312 h 571" name="T37"/>
                <a:gd fmla="*/ 810 w 1438" name="T38"/>
                <a:gd fmla="*/ 334 h 571" name="T39"/>
                <a:gd fmla="*/ 845 w 1438" name="T40"/>
                <a:gd fmla="*/ 384 h 571" name="T41"/>
                <a:gd fmla="*/ 995 w 1438" name="T42"/>
                <a:gd fmla="*/ 537 h 571" name="T43"/>
                <a:gd fmla="*/ 1018 w 1438" name="T44"/>
                <a:gd fmla="*/ 559 h 571" name="T45"/>
                <a:gd fmla="*/ 1034 w 1438" name="T46"/>
                <a:gd fmla="*/ 564 h 571" name="T47"/>
                <a:gd fmla="*/ 1050 w 1438" name="T48"/>
                <a:gd fmla="*/ 570 h 571" name="T49"/>
                <a:gd fmla="*/ 1174 w 1438" name="T50"/>
                <a:gd fmla="*/ 502 h 571" name="T51"/>
                <a:gd fmla="*/ 1363 w 1438" name="T52"/>
                <a:gd fmla="*/ 440 h 571" name="T53"/>
                <a:gd fmla="*/ 1315 w 1438" name="T54"/>
                <a:gd fmla="*/ 376 h 571" name="T55"/>
                <a:gd fmla="*/ 1225 w 1438" name="T56"/>
                <a:gd fmla="*/ 369 h 571" name="T57"/>
                <a:gd fmla="*/ 1123 w 1438" name="T58"/>
                <a:gd fmla="*/ 338 h 571" name="T59"/>
                <a:gd fmla="*/ 933 w 1438" name="T60"/>
                <a:gd fmla="*/ 329 h 571" name="T61"/>
                <a:gd fmla="*/ 818 w 1438" name="T62"/>
                <a:gd fmla="*/ 324 h 571" name="T63"/>
                <a:gd fmla="*/ 770 w 1438" name="T64"/>
                <a:gd fmla="*/ 292 h 571" name="T65"/>
                <a:gd fmla="*/ 657 w 1438" name="T66"/>
                <a:gd fmla="*/ 277 h 571" name="T67"/>
                <a:gd fmla="*/ 755 w 1438" name="T68"/>
                <a:gd fmla="*/ 263 h 571" name="T69"/>
                <a:gd fmla="*/ 813 w 1438" name="T70"/>
                <a:gd fmla="*/ 261 h 571" name="T71"/>
                <a:gd fmla="*/ 933 w 1438" name="T72"/>
                <a:gd fmla="*/ 242 h 571" name="T73"/>
                <a:gd fmla="*/ 942 w 1438" name="T74"/>
                <a:gd fmla="*/ 231 h 571" name="T75"/>
                <a:gd fmla="*/ 983 w 1438" name="T76"/>
                <a:gd fmla="*/ 218 h 571" name="T77"/>
                <a:gd fmla="*/ 1099 w 1438" name="T78"/>
                <a:gd fmla="*/ 199 h 571" name="T79"/>
                <a:gd fmla="*/ 1107 w 1438" name="T80"/>
                <a:gd fmla="*/ 187 h 571" name="T81"/>
                <a:gd fmla="*/ 1227 w 1438" name="T82"/>
                <a:gd fmla="*/ 168 h 571" name="T83"/>
                <a:gd fmla="*/ 1180 w 1438" name="T84"/>
                <a:gd fmla="*/ 162 h 571" name="T85"/>
                <a:gd fmla="*/ 1196 w 1438" name="T86"/>
                <a:gd fmla="*/ 156 h 571" name="T87"/>
                <a:gd fmla="*/ 1181 w 1438" name="T88"/>
                <a:gd fmla="*/ 147 h 571" name="T89"/>
                <a:gd fmla="*/ 1168 w 1438" name="T90"/>
                <a:gd fmla="*/ 135 h 571" name="T91"/>
                <a:gd fmla="*/ 1103 w 1438" name="T92"/>
                <a:gd fmla="*/ 133 h 571" name="T93"/>
                <a:gd fmla="*/ 1055 w 1438" name="T94"/>
                <a:gd fmla="*/ 113 h 571" name="T95"/>
                <a:gd fmla="*/ 987 w 1438" name="T96"/>
                <a:gd fmla="*/ 150 h 571" name="T97"/>
                <a:gd fmla="*/ 821 w 1438" name="T98"/>
                <a:gd fmla="*/ 129 h 571" name="T99"/>
                <a:gd fmla="*/ 873 w 1438" name="T100"/>
                <a:gd fmla="*/ 106 h 571" name="T101"/>
                <a:gd fmla="*/ 903 w 1438" name="T102"/>
                <a:gd fmla="*/ 100 h 571" name="T103"/>
                <a:gd fmla="*/ 977 w 1438" name="T104"/>
                <a:gd fmla="*/ 83 h 571" name="T105"/>
                <a:gd fmla="*/ 1033 w 1438" name="T106"/>
                <a:gd fmla="*/ 73 h 571" name="T107"/>
                <a:gd fmla="*/ 957 w 1438" name="T108"/>
                <a:gd fmla="*/ 68 h 571" name="T109"/>
                <a:gd fmla="*/ 925 w 1438" name="T110"/>
                <a:gd fmla="*/ 59 h 571" name="T111"/>
                <a:gd fmla="*/ 885 w 1438" name="T112"/>
                <a:gd fmla="*/ 74 h 571" name="T113"/>
                <a:gd fmla="*/ 868 w 1438" name="T114"/>
                <a:gd fmla="*/ 69 h 571" name="T115"/>
                <a:gd fmla="*/ 782 w 1438" name="T116"/>
                <a:gd fmla="*/ 60 h 571" name="T117"/>
                <a:gd fmla="*/ 694 w 1438" name="T118"/>
                <a:gd fmla="*/ 51 h 571" name="T119"/>
                <a:gd fmla="*/ 580 w 1438" name="T120"/>
                <a:gd fmla="*/ 34 h 571" name="T121"/>
                <a:gd fmla="*/ 509 w 1438" name="T122"/>
                <a:gd fmla="*/ 39 h 571" name="T123"/>
                <a:gd fmla="*/ 339 w 1438" name="T124"/>
                <a:gd fmla="*/ 5 h 5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71" w="1438">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5" name="Freeform 177"/>
            <p:cNvSpPr/>
            <p:nvPr/>
          </p:nvSpPr>
          <p:spPr bwMode="auto">
            <a:xfrm>
              <a:off x="4260850" y="5307013"/>
              <a:ext cx="4763" cy="3175"/>
            </a:xfrm>
            <a:custGeom>
              <a:gdLst>
                <a:gd fmla="*/ 0 w 2" name="T0"/>
                <a:gd fmla="*/ 0 h 1" name="T1"/>
                <a:gd fmla="*/ 2 w 2" name="T2"/>
                <a:gd fmla="*/ 1 h 1" name="T3"/>
                <a:gd fmla="*/ 1 w 2" name="T4"/>
                <a:gd fmla="*/ 0 h 1" name="T5"/>
                <a:gd fmla="*/ 0 w 2" name="T6"/>
                <a:gd fmla="*/ 0 h 1" name="T7"/>
              </a:gdLst>
              <a:cxnLst>
                <a:cxn ang="0">
                  <a:pos x="T0" y="T1"/>
                </a:cxn>
                <a:cxn ang="0">
                  <a:pos x="T2" y="T3"/>
                </a:cxn>
                <a:cxn ang="0">
                  <a:pos x="T4" y="T5"/>
                </a:cxn>
                <a:cxn ang="0">
                  <a:pos x="T6" y="T7"/>
                </a:cxn>
              </a:cxnLst>
              <a:rect b="b" l="0" r="r" t="0"/>
              <a:pathLst>
                <a:path h="1" w="2">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6" name="Freeform 178"/>
            <p:cNvSpPr/>
            <p:nvPr/>
          </p:nvSpPr>
          <p:spPr bwMode="auto">
            <a:xfrm>
              <a:off x="4003675" y="4852988"/>
              <a:ext cx="3175" cy="1587"/>
            </a:xfrm>
            <a:custGeom>
              <a:gdLst>
                <a:gd fmla="*/ 1 w 1" name="T0"/>
                <a:gd fmla="*/ 0 h 1" name="T1"/>
                <a:gd fmla="*/ 0 w 1" name="T2"/>
                <a:gd fmla="*/ 0 h 1" name="T3"/>
                <a:gd fmla="*/ 0 w 1" name="T4"/>
                <a:gd fmla="*/ 1 h 1" name="T5"/>
                <a:gd fmla="*/ 0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7" name="Freeform 179"/>
            <p:cNvSpPr/>
            <p:nvPr/>
          </p:nvSpPr>
          <p:spPr bwMode="auto">
            <a:xfrm>
              <a:off x="3954463" y="4822825"/>
              <a:ext cx="61913" cy="11112"/>
            </a:xfrm>
            <a:custGeom>
              <a:gdLst>
                <a:gd fmla="*/ 6 w 23" name="T0"/>
                <a:gd fmla="*/ 0 h 4" name="T1"/>
                <a:gd fmla="*/ 4 w 23" name="T2"/>
                <a:gd fmla="*/ 2 h 4" name="T3"/>
                <a:gd fmla="*/ 16 w 23" name="T4"/>
                <a:gd fmla="*/ 3 h 4" name="T5"/>
                <a:gd fmla="*/ 21 w 23" name="T6"/>
                <a:gd fmla="*/ 4 h 4" name="T7"/>
                <a:gd fmla="*/ 21 w 23" name="T8"/>
                <a:gd fmla="*/ 4 h 4" name="T9"/>
                <a:gd fmla="*/ 12 w 23" name="T10"/>
                <a:gd fmla="*/ 0 h 4" name="T11"/>
                <a:gd fmla="*/ 6 w 23"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23">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8" name="Freeform 180"/>
            <p:cNvSpPr/>
            <p:nvPr/>
          </p:nvSpPr>
          <p:spPr bwMode="auto">
            <a:xfrm>
              <a:off x="4006850" y="4860925"/>
              <a:ext cx="53975" cy="12700"/>
            </a:xfrm>
            <a:custGeom>
              <a:gdLst>
                <a:gd fmla="*/ 12 w 20" name="T0"/>
                <a:gd fmla="*/ 0 h 5" name="T1"/>
                <a:gd fmla="*/ 5 w 20" name="T2"/>
                <a:gd fmla="*/ 1 h 5" name="T3"/>
                <a:gd fmla="*/ 0 w 20" name="T4"/>
                <a:gd fmla="*/ 4 h 5" name="T5"/>
                <a:gd fmla="*/ 7 w 20" name="T6"/>
                <a:gd fmla="*/ 5 h 5" name="T7"/>
                <a:gd fmla="*/ 11 w 20" name="T8"/>
                <a:gd fmla="*/ 5 h 5" name="T9"/>
                <a:gd fmla="*/ 20 w 20" name="T10"/>
                <a:gd fmla="*/ 3 h 5" name="T11"/>
                <a:gd fmla="*/ 18 w 20" name="T12"/>
                <a:gd fmla="*/ 3 h 5" name="T13"/>
                <a:gd fmla="*/ 17 w 20" name="T14"/>
                <a:gd fmla="*/ 3 h 5" name="T15"/>
                <a:gd fmla="*/ 16 w 20" name="T16"/>
                <a:gd fmla="*/ 3 h 5" name="T17"/>
                <a:gd fmla="*/ 14 w 20" name="T18"/>
                <a:gd fmla="*/ 2 h 5" name="T19"/>
                <a:gd fmla="*/ 13 w 20" name="T20"/>
                <a:gd fmla="*/ 0 h 5" name="T21"/>
                <a:gd fmla="*/ 12 w 20" name="T22"/>
                <a:gd fmla="*/ 0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20">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9" name="Freeform 181"/>
            <p:cNvSpPr/>
            <p:nvPr/>
          </p:nvSpPr>
          <p:spPr bwMode="auto">
            <a:xfrm>
              <a:off x="3613150" y="4635500"/>
              <a:ext cx="38100" cy="7937"/>
            </a:xfrm>
            <a:custGeom>
              <a:gdLst>
                <a:gd fmla="*/ 8 w 14" name="T0"/>
                <a:gd fmla="*/ 0 h 3" name="T1"/>
                <a:gd fmla="*/ 2 w 14" name="T2"/>
                <a:gd fmla="*/ 1 h 3" name="T3"/>
                <a:gd fmla="*/ 6 w 14" name="T4"/>
                <a:gd fmla="*/ 3 h 3" name="T5"/>
                <a:gd fmla="*/ 10 w 14" name="T6"/>
                <a:gd fmla="*/ 3 h 3" name="T7"/>
                <a:gd fmla="*/ 14 w 14" name="T8"/>
                <a:gd fmla="*/ 1 h 3" name="T9"/>
                <a:gd fmla="*/ 8 w 14" name="T10"/>
                <a:gd fmla="*/ 0 h 3" name="T11"/>
              </a:gdLst>
              <a:cxnLst>
                <a:cxn ang="0">
                  <a:pos x="T0" y="T1"/>
                </a:cxn>
                <a:cxn ang="0">
                  <a:pos x="T2" y="T3"/>
                </a:cxn>
                <a:cxn ang="0">
                  <a:pos x="T4" y="T5"/>
                </a:cxn>
                <a:cxn ang="0">
                  <a:pos x="T6" y="T7"/>
                </a:cxn>
                <a:cxn ang="0">
                  <a:pos x="T8" y="T9"/>
                </a:cxn>
                <a:cxn ang="0">
                  <a:pos x="T10" y="T11"/>
                </a:cxn>
              </a:cxnLst>
              <a:rect b="b" l="0" r="r" t="0"/>
              <a:pathLst>
                <a:path h="3" w="14">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0" name="Freeform 182"/>
            <p:cNvSpPr/>
            <p:nvPr/>
          </p:nvSpPr>
          <p:spPr bwMode="auto">
            <a:xfrm>
              <a:off x="3919538" y="4857750"/>
              <a:ext cx="65088" cy="7937"/>
            </a:xfrm>
            <a:custGeom>
              <a:gdLst>
                <a:gd fmla="*/ 2 w 24" name="T0"/>
                <a:gd fmla="*/ 0 h 3" name="T1"/>
                <a:gd fmla="*/ 2 w 24" name="T2"/>
                <a:gd fmla="*/ 0 h 3" name="T3"/>
                <a:gd fmla="*/ 11 w 24" name="T4"/>
                <a:gd fmla="*/ 3 h 3" name="T5"/>
                <a:gd fmla="*/ 16 w 24" name="T6"/>
                <a:gd fmla="*/ 3 h 3" name="T7"/>
                <a:gd fmla="*/ 24 w 24" name="T8"/>
                <a:gd fmla="*/ 2 h 3" name="T9"/>
                <a:gd fmla="*/ 11 w 24" name="T10"/>
                <a:gd fmla="*/ 2 h 3" name="T11"/>
                <a:gd fmla="*/ 2 w 24"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4">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1" name="Freeform 183"/>
            <p:cNvSpPr/>
            <p:nvPr/>
          </p:nvSpPr>
          <p:spPr bwMode="auto">
            <a:xfrm>
              <a:off x="3460750" y="5143500"/>
              <a:ext cx="198438" cy="15875"/>
            </a:xfrm>
            <a:custGeom>
              <a:gdLst>
                <a:gd fmla="*/ 31 w 73" name="T0"/>
                <a:gd fmla="*/ 0 h 6" name="T1"/>
                <a:gd fmla="*/ 17 w 73" name="T2"/>
                <a:gd fmla="*/ 2 h 6" name="T3"/>
                <a:gd fmla="*/ 8 w 73" name="T4"/>
                <a:gd fmla="*/ 5 h 6" name="T5"/>
                <a:gd fmla="*/ 8 w 73" name="T6"/>
                <a:gd fmla="*/ 5 h 6" name="T7"/>
                <a:gd fmla="*/ 8 w 73" name="T8"/>
                <a:gd fmla="*/ 5 h 6" name="T9"/>
                <a:gd fmla="*/ 13 w 73" name="T10"/>
                <a:gd fmla="*/ 6 h 6" name="T11"/>
                <a:gd fmla="*/ 16 w 73" name="T12"/>
                <a:gd fmla="*/ 6 h 6" name="T13"/>
                <a:gd fmla="*/ 49 w 73" name="T14"/>
                <a:gd fmla="*/ 5 h 6" name="T15"/>
                <a:gd fmla="*/ 73 w 73" name="T16"/>
                <a:gd fmla="*/ 5 h 6" name="T17"/>
                <a:gd fmla="*/ 62 w 73" name="T18"/>
                <a:gd fmla="*/ 3 h 6" name="T19"/>
                <a:gd fmla="*/ 57 w 73" name="T20"/>
                <a:gd fmla="*/ 2 h 6" name="T21"/>
                <a:gd fmla="*/ 36 w 73" name="T22"/>
                <a:gd fmla="*/ 0 h 6" name="T23"/>
                <a:gd fmla="*/ 31 w 73"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73">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2" name="Freeform 184"/>
            <p:cNvSpPr/>
            <p:nvPr/>
          </p:nvSpPr>
          <p:spPr bwMode="auto">
            <a:xfrm>
              <a:off x="3517900" y="4624388"/>
              <a:ext cx="68263" cy="11112"/>
            </a:xfrm>
            <a:custGeom>
              <a:gdLst>
                <a:gd fmla="*/ 15 w 25" name="T0"/>
                <a:gd fmla="*/ 0 h 4" name="T1"/>
                <a:gd fmla="*/ 8 w 25" name="T2"/>
                <a:gd fmla="*/ 1 h 4" name="T3"/>
                <a:gd fmla="*/ 9 w 25" name="T4"/>
                <a:gd fmla="*/ 4 h 4" name="T5"/>
                <a:gd fmla="*/ 11 w 25" name="T6"/>
                <a:gd fmla="*/ 4 h 4" name="T7"/>
                <a:gd fmla="*/ 21 w 25" name="T8"/>
                <a:gd fmla="*/ 2 h 4" name="T9"/>
                <a:gd fmla="*/ 24 w 25" name="T10"/>
                <a:gd fmla="*/ 1 h 4" name="T11"/>
                <a:gd fmla="*/ 15 w 25"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25">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3" name="Freeform 185"/>
            <p:cNvSpPr/>
            <p:nvPr/>
          </p:nvSpPr>
          <p:spPr bwMode="auto">
            <a:xfrm>
              <a:off x="3590925" y="4568825"/>
              <a:ext cx="17463" cy="6350"/>
            </a:xfrm>
            <a:custGeom>
              <a:gdLst>
                <a:gd fmla="*/ 0 w 6" name="T0"/>
                <a:gd fmla="*/ 0 h 2" name="T1"/>
                <a:gd fmla="*/ 2 w 6" name="T2"/>
                <a:gd fmla="*/ 1 h 2" name="T3"/>
                <a:gd fmla="*/ 6 w 6" name="T4"/>
                <a:gd fmla="*/ 2 h 2" name="T5"/>
                <a:gd fmla="*/ 5 w 6" name="T6"/>
                <a:gd fmla="*/ 2 h 2" name="T7"/>
                <a:gd fmla="*/ 3 w 6" name="T8"/>
                <a:gd fmla="*/ 1 h 2" name="T9"/>
                <a:gd fmla="*/ 1 w 6" name="T10"/>
                <a:gd fmla="*/ 0 h 2" name="T11"/>
                <a:gd fmla="*/ 0 w 6"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6">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4" name="Freeform 186"/>
            <p:cNvSpPr/>
            <p:nvPr/>
          </p:nvSpPr>
          <p:spPr bwMode="auto">
            <a:xfrm>
              <a:off x="3475038" y="4575175"/>
              <a:ext cx="173038" cy="42862"/>
            </a:xfrm>
            <a:custGeom>
              <a:gdLst>
                <a:gd fmla="*/ 26 w 64" name="T0"/>
                <a:gd fmla="*/ 0 h 16" name="T1"/>
                <a:gd fmla="*/ 8 w 64" name="T2"/>
                <a:gd fmla="*/ 5 h 16" name="T3"/>
                <a:gd fmla="*/ 5 w 64" name="T4"/>
                <a:gd fmla="*/ 14 h 16" name="T5"/>
                <a:gd fmla="*/ 10 w 64" name="T6"/>
                <a:gd fmla="*/ 16 h 16" name="T7"/>
                <a:gd fmla="*/ 12 w 64" name="T8"/>
                <a:gd fmla="*/ 16 h 16" name="T9"/>
                <a:gd fmla="*/ 26 w 64" name="T10"/>
                <a:gd fmla="*/ 13 h 16" name="T11"/>
                <a:gd fmla="*/ 38 w 64" name="T12"/>
                <a:gd fmla="*/ 11 h 16" name="T13"/>
                <a:gd fmla="*/ 38 w 64" name="T14"/>
                <a:gd fmla="*/ 11 h 16" name="T15"/>
                <a:gd fmla="*/ 41 w 64" name="T16"/>
                <a:gd fmla="*/ 12 h 16" name="T17"/>
                <a:gd fmla="*/ 42 w 64" name="T18"/>
                <a:gd fmla="*/ 12 h 16" name="T19"/>
                <a:gd fmla="*/ 42 w 64" name="T20"/>
                <a:gd fmla="*/ 12 h 16" name="T21"/>
                <a:gd fmla="*/ 47 w 64" name="T22"/>
                <a:gd fmla="*/ 14 h 16" name="T23"/>
                <a:gd fmla="*/ 54 w 64" name="T24"/>
                <a:gd fmla="*/ 15 h 16" name="T25"/>
                <a:gd fmla="*/ 54 w 64" name="T26"/>
                <a:gd fmla="*/ 15 h 16" name="T27"/>
                <a:gd fmla="*/ 64 w 64" name="T28"/>
                <a:gd fmla="*/ 13 h 16" name="T29"/>
                <a:gd fmla="*/ 64 w 64" name="T30"/>
                <a:gd fmla="*/ 12 h 16" name="T31"/>
                <a:gd fmla="*/ 56 w 64" name="T32"/>
                <a:gd fmla="*/ 12 h 16" name="T33"/>
                <a:gd fmla="*/ 48 w 64" name="T34"/>
                <a:gd fmla="*/ 6 h 16" name="T35"/>
                <a:gd fmla="*/ 31 w 64" name="T36"/>
                <a:gd fmla="*/ 2 h 16" name="T37"/>
                <a:gd fmla="*/ 30 w 64" name="T38"/>
                <a:gd fmla="*/ 2 h 16" name="T39"/>
                <a:gd fmla="*/ 30 w 64" name="T40"/>
                <a:gd fmla="*/ 2 h 16" name="T41"/>
                <a:gd fmla="*/ 28 w 64" name="T42"/>
                <a:gd fmla="*/ 1 h 16" name="T43"/>
                <a:gd fmla="*/ 26 w 64" name="T44"/>
                <a:gd fmla="*/ 0 h 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 w="64">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5" name="Freeform 187"/>
            <p:cNvSpPr/>
            <p:nvPr/>
          </p:nvSpPr>
          <p:spPr bwMode="auto">
            <a:xfrm>
              <a:off x="10409238" y="4686300"/>
              <a:ext cx="219075" cy="122237"/>
            </a:xfrm>
            <a:custGeom>
              <a:gdLst>
                <a:gd fmla="*/ 2 w 81" name="T0"/>
                <a:gd fmla="*/ 0 h 45" name="T1"/>
                <a:gd fmla="*/ 2 w 81" name="T2"/>
                <a:gd fmla="*/ 0 h 45" name="T3"/>
                <a:gd fmla="*/ 7 w 81" name="T4"/>
                <a:gd fmla="*/ 2 h 45" name="T5"/>
                <a:gd fmla="*/ 8 w 81" name="T6"/>
                <a:gd fmla="*/ 5 h 45" name="T7"/>
                <a:gd fmla="*/ 8 w 81" name="T8"/>
                <a:gd fmla="*/ 5 h 45" name="T9"/>
                <a:gd fmla="*/ 8 w 81" name="T10"/>
                <a:gd fmla="*/ 5 h 45" name="T11"/>
                <a:gd fmla="*/ 10 w 81" name="T12"/>
                <a:gd fmla="*/ 11 h 45" name="T13"/>
                <a:gd fmla="*/ 24 w 81" name="T14"/>
                <a:gd fmla="*/ 17 h 45" name="T15"/>
                <a:gd fmla="*/ 51 w 81" name="T16"/>
                <a:gd fmla="*/ 40 h 45" name="T17"/>
                <a:gd fmla="*/ 65 w 81" name="T18"/>
                <a:gd fmla="*/ 45 h 45" name="T19"/>
                <a:gd fmla="*/ 66 w 81" name="T20"/>
                <a:gd fmla="*/ 45 h 45" name="T21"/>
                <a:gd fmla="*/ 72 w 81" name="T22"/>
                <a:gd fmla="*/ 43 h 45" name="T23"/>
                <a:gd fmla="*/ 73 w 81" name="T24"/>
                <a:gd fmla="*/ 43 h 45" name="T25"/>
                <a:gd fmla="*/ 80 w 81" name="T26"/>
                <a:gd fmla="*/ 45 h 45" name="T27"/>
                <a:gd fmla="*/ 80 w 81" name="T28"/>
                <a:gd fmla="*/ 45 h 45" name="T29"/>
                <a:gd fmla="*/ 71 w 81" name="T30"/>
                <a:gd fmla="*/ 41 h 45" name="T31"/>
                <a:gd fmla="*/ 58 w 81" name="T32"/>
                <a:gd fmla="*/ 36 h 45" name="T33"/>
                <a:gd fmla="*/ 58 w 81" name="T34"/>
                <a:gd fmla="*/ 29 h 45" name="T35"/>
                <a:gd fmla="*/ 60 w 81" name="T36"/>
                <a:gd fmla="*/ 25 h 45" name="T37"/>
                <a:gd fmla="*/ 44 w 81" name="T38"/>
                <a:gd fmla="*/ 18 h 45" name="T39"/>
                <a:gd fmla="*/ 34 w 81" name="T40"/>
                <a:gd fmla="*/ 12 h 45" name="T41"/>
                <a:gd fmla="*/ 24 w 81" name="T42"/>
                <a:gd fmla="*/ 7 h 45" name="T43"/>
                <a:gd fmla="*/ 25 w 81" name="T44"/>
                <a:gd fmla="*/ 7 h 45" name="T45"/>
                <a:gd fmla="*/ 25 w 81" name="T46"/>
                <a:gd fmla="*/ 7 h 45" name="T47"/>
                <a:gd fmla="*/ 16 w 81" name="T48"/>
                <a:gd fmla="*/ 4 h 45" name="T49"/>
                <a:gd fmla="*/ 2 w 81" name="T50"/>
                <a:gd fmla="*/ 0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81">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6" name="Freeform 188"/>
            <p:cNvSpPr/>
            <p:nvPr/>
          </p:nvSpPr>
          <p:spPr bwMode="auto">
            <a:xfrm>
              <a:off x="10572750" y="4822825"/>
              <a:ext cx="177800" cy="53975"/>
            </a:xfrm>
            <a:custGeom>
              <a:gdLst>
                <a:gd fmla="*/ 8 w 66" name="T0"/>
                <a:gd fmla="*/ 0 h 20" name="T1"/>
                <a:gd fmla="*/ 5 w 66" name="T2"/>
                <a:gd fmla="*/ 0 h 20" name="T3"/>
                <a:gd fmla="*/ 11 w 66" name="T4"/>
                <a:gd fmla="*/ 7 h 20" name="T5"/>
                <a:gd fmla="*/ 3 w 66" name="T6"/>
                <a:gd fmla="*/ 16 h 20" name="T7"/>
                <a:gd fmla="*/ 14 w 66" name="T8"/>
                <a:gd fmla="*/ 20 h 20" name="T9"/>
                <a:gd fmla="*/ 16 w 66" name="T10"/>
                <a:gd fmla="*/ 19 h 20" name="T11"/>
                <a:gd fmla="*/ 19 w 66" name="T12"/>
                <a:gd fmla="*/ 15 h 20" name="T13"/>
                <a:gd fmla="*/ 52 w 66" name="T14"/>
                <a:gd fmla="*/ 12 h 20" name="T15"/>
                <a:gd fmla="*/ 66 w 66" name="T16"/>
                <a:gd fmla="*/ 9 h 20" name="T17"/>
                <a:gd fmla="*/ 66 w 66" name="T18"/>
                <a:gd fmla="*/ 9 h 20" name="T19"/>
                <a:gd fmla="*/ 64 w 66" name="T20"/>
                <a:gd fmla="*/ 9 h 20" name="T21"/>
                <a:gd fmla="*/ 58 w 66" name="T22"/>
                <a:gd fmla="*/ 7 h 20" name="T23"/>
                <a:gd fmla="*/ 58 w 66" name="T24"/>
                <a:gd fmla="*/ 5 h 20" name="T25"/>
                <a:gd fmla="*/ 49 w 66" name="T26"/>
                <a:gd fmla="*/ 6 h 20" name="T27"/>
                <a:gd fmla="*/ 26 w 66" name="T28"/>
                <a:gd fmla="*/ 3 h 20" name="T29"/>
                <a:gd fmla="*/ 8 w 66" name="T30"/>
                <a:gd fmla="*/ 0 h 2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 w="66">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7" name="Freeform 189"/>
            <p:cNvSpPr/>
            <p:nvPr/>
          </p:nvSpPr>
          <p:spPr bwMode="auto">
            <a:xfrm>
              <a:off x="10534650" y="5334000"/>
              <a:ext cx="666750" cy="92075"/>
            </a:xfrm>
            <a:custGeom>
              <a:gdLst>
                <a:gd fmla="*/ 10 w 246" name="T0"/>
                <a:gd fmla="*/ 0 h 34" name="T1"/>
                <a:gd fmla="*/ 19 w 246" name="T2"/>
                <a:gd fmla="*/ 8 h 34" name="T3"/>
                <a:gd fmla="*/ 26 w 246" name="T4"/>
                <a:gd fmla="*/ 12 h 34" name="T5"/>
                <a:gd fmla="*/ 33 w 246" name="T6"/>
                <a:gd fmla="*/ 11 h 34" name="T7"/>
                <a:gd fmla="*/ 42 w 246" name="T8"/>
                <a:gd fmla="*/ 12 h 34" name="T9"/>
                <a:gd fmla="*/ 44 w 246" name="T10"/>
                <a:gd fmla="*/ 12 h 34" name="T11"/>
                <a:gd fmla="*/ 62 w 246" name="T12"/>
                <a:gd fmla="*/ 15 h 34" name="T13"/>
                <a:gd fmla="*/ 89 w 246" name="T14"/>
                <a:gd fmla="*/ 19 h 34" name="T15"/>
                <a:gd fmla="*/ 97 w 246" name="T16"/>
                <a:gd fmla="*/ 23 h 34" name="T17"/>
                <a:gd fmla="*/ 96 w 246" name="T18"/>
                <a:gd fmla="*/ 25 h 34" name="T19"/>
                <a:gd fmla="*/ 103 w 246" name="T20"/>
                <a:gd fmla="*/ 26 h 34" name="T21"/>
                <a:gd fmla="*/ 122 w 246" name="T22"/>
                <a:gd fmla="*/ 29 h 34" name="T23"/>
                <a:gd fmla="*/ 143 w 246" name="T24"/>
                <a:gd fmla="*/ 31 h 34" name="T25"/>
                <a:gd fmla="*/ 142 w 246" name="T26"/>
                <a:gd fmla="*/ 27 h 34" name="T27"/>
                <a:gd fmla="*/ 136 w 246" name="T28"/>
                <a:gd fmla="*/ 26 h 34" name="T29"/>
                <a:gd fmla="*/ 147 w 246" name="T30"/>
                <a:gd fmla="*/ 27 h 34" name="T31"/>
                <a:gd fmla="*/ 153 w 246" name="T32"/>
                <a:gd fmla="*/ 25 h 34" name="T33"/>
                <a:gd fmla="*/ 155 w 246" name="T34"/>
                <a:gd fmla="*/ 26 h 34" name="T35"/>
                <a:gd fmla="*/ 158 w 246" name="T36"/>
                <a:gd fmla="*/ 24 h 34" name="T37"/>
                <a:gd fmla="*/ 164 w 246" name="T38"/>
                <a:gd fmla="*/ 24 h 34" name="T39"/>
                <a:gd fmla="*/ 165 w 246" name="T40"/>
                <a:gd fmla="*/ 24 h 34" name="T41"/>
                <a:gd fmla="*/ 170 w 246" name="T42"/>
                <a:gd fmla="*/ 24 h 34" name="T43"/>
                <a:gd fmla="*/ 207 w 246" name="T44"/>
                <a:gd fmla="*/ 33 h 34" name="T45"/>
                <a:gd fmla="*/ 240 w 246" name="T46"/>
                <a:gd fmla="*/ 34 h 34" name="T47"/>
                <a:gd fmla="*/ 244 w 246" name="T48"/>
                <a:gd fmla="*/ 34 h 34" name="T49"/>
                <a:gd fmla="*/ 244 w 246" name="T50"/>
                <a:gd fmla="*/ 34 h 34" name="T51"/>
                <a:gd fmla="*/ 235 w 246" name="T52"/>
                <a:gd fmla="*/ 32 h 34" name="T53"/>
                <a:gd fmla="*/ 229 w 246" name="T54"/>
                <a:gd fmla="*/ 30 h 34" name="T55"/>
                <a:gd fmla="*/ 209 w 246" name="T56"/>
                <a:gd fmla="*/ 20 h 34" name="T57"/>
                <a:gd fmla="*/ 179 w 246" name="T58"/>
                <a:gd fmla="*/ 13 h 34" name="T59"/>
                <a:gd fmla="*/ 82 w 246" name="T60"/>
                <a:gd fmla="*/ 4 h 34" name="T61"/>
                <a:gd fmla="*/ 59 w 246" name="T62"/>
                <a:gd fmla="*/ 8 h 34" name="T63"/>
                <a:gd fmla="*/ 45 w 246" name="T64"/>
                <a:gd fmla="*/ 9 h 34" name="T65"/>
                <a:gd fmla="*/ 42 w 246" name="T66"/>
                <a:gd fmla="*/ 8 h 34" name="T67"/>
                <a:gd fmla="*/ 38 w 246" name="T68"/>
                <a:gd fmla="*/ 4 h 34" name="T69"/>
                <a:gd fmla="*/ 16 w 246" name="T70"/>
                <a:gd fmla="*/ 0 h 3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4" w="246">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8" name="Freeform 190"/>
            <p:cNvSpPr/>
            <p:nvPr/>
          </p:nvSpPr>
          <p:spPr bwMode="auto">
            <a:xfrm>
              <a:off x="10086975" y="5081588"/>
              <a:ext cx="58738" cy="34925"/>
            </a:xfrm>
            <a:custGeom>
              <a:gdLst>
                <a:gd fmla="*/ 13 w 22" name="T0"/>
                <a:gd fmla="*/ 0 h 13" name="T1"/>
                <a:gd fmla="*/ 5 w 22" name="T2"/>
                <a:gd fmla="*/ 4 h 13" name="T3"/>
                <a:gd fmla="*/ 1 w 22" name="T4"/>
                <a:gd fmla="*/ 9 h 13" name="T5"/>
                <a:gd fmla="*/ 12 w 22" name="T6"/>
                <a:gd fmla="*/ 13 h 13" name="T7"/>
                <a:gd fmla="*/ 19 w 22" name="T8"/>
                <a:gd fmla="*/ 8 h 13" name="T9"/>
                <a:gd fmla="*/ 20 w 22" name="T10"/>
                <a:gd fmla="*/ 3 h 13" name="T11"/>
                <a:gd fmla="*/ 13 w 22"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22">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9" name="Freeform 191"/>
            <p:cNvSpPr/>
            <p:nvPr/>
          </p:nvSpPr>
          <p:spPr bwMode="auto">
            <a:xfrm>
              <a:off x="10109200" y="5151438"/>
              <a:ext cx="157163" cy="57150"/>
            </a:xfrm>
            <a:custGeom>
              <a:gdLst>
                <a:gd fmla="*/ 13 w 58" name="T0"/>
                <a:gd fmla="*/ 0 h 21" name="T1"/>
                <a:gd fmla="*/ 5 w 58" name="T2"/>
                <a:gd fmla="*/ 3 h 21" name="T3"/>
                <a:gd fmla="*/ 3 w 58" name="T4"/>
                <a:gd fmla="*/ 8 h 21" name="T5"/>
                <a:gd fmla="*/ 3 w 58" name="T6"/>
                <a:gd fmla="*/ 8 h 21" name="T7"/>
                <a:gd fmla="*/ 2 w 58" name="T8"/>
                <a:gd fmla="*/ 8 h 21" name="T9"/>
                <a:gd fmla="*/ 3 w 58" name="T10"/>
                <a:gd fmla="*/ 12 h 21" name="T11"/>
                <a:gd fmla="*/ 12 w 58" name="T12"/>
                <a:gd fmla="*/ 14 h 21" name="T13"/>
                <a:gd fmla="*/ 12 w 58" name="T14"/>
                <a:gd fmla="*/ 14 h 21" name="T15"/>
                <a:gd fmla="*/ 12 w 58" name="T16"/>
                <a:gd fmla="*/ 14 h 21" name="T17"/>
                <a:gd fmla="*/ 14 w 58" name="T18"/>
                <a:gd fmla="*/ 15 h 21" name="T19"/>
                <a:gd fmla="*/ 14 w 58" name="T20"/>
                <a:gd fmla="*/ 17 h 21" name="T21"/>
                <a:gd fmla="*/ 14 w 58" name="T22"/>
                <a:gd fmla="*/ 17 h 21" name="T23"/>
                <a:gd fmla="*/ 15 w 58" name="T24"/>
                <a:gd fmla="*/ 17 h 21" name="T25"/>
                <a:gd fmla="*/ 29 w 58" name="T26"/>
                <a:gd fmla="*/ 17 h 21" name="T27"/>
                <a:gd fmla="*/ 40 w 58" name="T28"/>
                <a:gd fmla="*/ 18 h 21" name="T29"/>
                <a:gd fmla="*/ 40 w 58" name="T30"/>
                <a:gd fmla="*/ 18 h 21" name="T31"/>
                <a:gd fmla="*/ 40 w 58" name="T32"/>
                <a:gd fmla="*/ 18 h 21" name="T33"/>
                <a:gd fmla="*/ 47 w 58" name="T34"/>
                <a:gd fmla="*/ 19 h 21" name="T35"/>
                <a:gd fmla="*/ 58 w 58" name="T36"/>
                <a:gd fmla="*/ 21 h 21" name="T37"/>
                <a:gd fmla="*/ 56 w 58" name="T38"/>
                <a:gd fmla="*/ 20 h 21" name="T39"/>
                <a:gd fmla="*/ 52 w 58" name="T40"/>
                <a:gd fmla="*/ 17 h 21" name="T41"/>
                <a:gd fmla="*/ 49 w 58" name="T42"/>
                <a:gd fmla="*/ 17 h 21" name="T43"/>
                <a:gd fmla="*/ 48 w 58" name="T44"/>
                <a:gd fmla="*/ 17 h 21" name="T45"/>
                <a:gd fmla="*/ 47 w 58" name="T46"/>
                <a:gd fmla="*/ 17 h 21" name="T47"/>
                <a:gd fmla="*/ 25 w 58" name="T48"/>
                <a:gd fmla="*/ 14 h 21" name="T49"/>
                <a:gd fmla="*/ 29 w 58" name="T50"/>
                <a:gd fmla="*/ 9 h 21" name="T51"/>
                <a:gd fmla="*/ 29 w 58" name="T52"/>
                <a:gd fmla="*/ 9 h 21" name="T53"/>
                <a:gd fmla="*/ 29 w 58" name="T54"/>
                <a:gd fmla="*/ 9 h 21" name="T55"/>
                <a:gd fmla="*/ 32 w 58" name="T56"/>
                <a:gd fmla="*/ 5 h 21" name="T57"/>
                <a:gd fmla="*/ 25 w 58" name="T58"/>
                <a:gd fmla="*/ 0 h 21" name="T59"/>
                <a:gd fmla="*/ 25 w 58" name="T60"/>
                <a:gd fmla="*/ 0 h 21" name="T61"/>
                <a:gd fmla="*/ 21 w 58" name="T62"/>
                <a:gd fmla="*/ 1 h 21" name="T63"/>
                <a:gd fmla="*/ 13 w 58" name="T64"/>
                <a:gd fmla="*/ 0 h 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 w="57">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0" name="Freeform 192"/>
            <p:cNvSpPr/>
            <p:nvPr/>
          </p:nvSpPr>
          <p:spPr bwMode="auto">
            <a:xfrm>
              <a:off x="10347325" y="4876800"/>
              <a:ext cx="346075" cy="136525"/>
            </a:xfrm>
            <a:custGeom>
              <a:gdLst>
                <a:gd fmla="*/ 102 w 128" name="T0"/>
                <a:gd fmla="*/ 1 h 50" name="T1"/>
                <a:gd fmla="*/ 104 w 128" name="T2"/>
                <a:gd fmla="*/ 2 h 50" name="T3"/>
                <a:gd fmla="*/ 106 w 128" name="T4"/>
                <a:gd fmla="*/ 2 h 50" name="T5"/>
                <a:gd fmla="*/ 101 w 128" name="T6"/>
                <a:gd fmla="*/ 3 h 50" name="T7"/>
                <a:gd fmla="*/ 98 w 128" name="T8"/>
                <a:gd fmla="*/ 2 h 50" name="T9"/>
                <a:gd fmla="*/ 96 w 128" name="T10"/>
                <a:gd fmla="*/ 8 h 50" name="T11"/>
                <a:gd fmla="*/ 95 w 128" name="T12"/>
                <a:gd fmla="*/ 20 h 50" name="T13"/>
                <a:gd fmla="*/ 78 w 128" name="T14"/>
                <a:gd fmla="*/ 23 h 50" name="T15"/>
                <a:gd fmla="*/ 72 w 128" name="T16"/>
                <a:gd fmla="*/ 23 h 50" name="T17"/>
                <a:gd fmla="*/ 67 w 128" name="T18"/>
                <a:gd fmla="*/ 28 h 50" name="T19"/>
                <a:gd fmla="*/ 63 w 128" name="T20"/>
                <a:gd fmla="*/ 29 h 50" name="T21"/>
                <a:gd fmla="*/ 58 w 128" name="T22"/>
                <a:gd fmla="*/ 29 h 50" name="T23"/>
                <a:gd fmla="*/ 5 w 128" name="T24"/>
                <a:gd fmla="*/ 40 h 50" name="T25"/>
                <a:gd fmla="*/ 2 w 128" name="T26"/>
                <a:gd fmla="*/ 42 h 50" name="T27"/>
                <a:gd fmla="*/ 1 w 128" name="T28"/>
                <a:gd fmla="*/ 42 h 50" name="T29"/>
                <a:gd fmla="*/ 3 w 128" name="T30"/>
                <a:gd fmla="*/ 43 h 50" name="T31"/>
                <a:gd fmla="*/ 7 w 128" name="T32"/>
                <a:gd fmla="*/ 42 h 50" name="T33"/>
                <a:gd fmla="*/ 11 w 128" name="T34"/>
                <a:gd fmla="*/ 46 h 50" name="T35"/>
                <a:gd fmla="*/ 18 w 128" name="T36"/>
                <a:gd fmla="*/ 49 h 50" name="T37"/>
                <a:gd fmla="*/ 19 w 128" name="T38"/>
                <a:gd fmla="*/ 49 h 50" name="T39"/>
                <a:gd fmla="*/ 24 w 128" name="T40"/>
                <a:gd fmla="*/ 50 h 50" name="T41"/>
                <a:gd fmla="*/ 21 w 128" name="T42"/>
                <a:gd fmla="*/ 39 h 50" name="T43"/>
                <a:gd fmla="*/ 35 w 128" name="T44"/>
                <a:gd fmla="*/ 36 h 50" name="T45"/>
                <a:gd fmla="*/ 58 w 128" name="T46"/>
                <a:gd fmla="*/ 34 h 50" name="T47"/>
                <a:gd fmla="*/ 61 w 128" name="T48"/>
                <a:gd fmla="*/ 34 h 50" name="T49"/>
                <a:gd fmla="*/ 64 w 128" name="T50"/>
                <a:gd fmla="*/ 35 h 50" name="T51"/>
                <a:gd fmla="*/ 78 w 128" name="T52"/>
                <a:gd fmla="*/ 37 h 50" name="T53"/>
                <a:gd fmla="*/ 85 w 128" name="T54"/>
                <a:gd fmla="*/ 33 h 50" name="T55"/>
                <a:gd fmla="*/ 89 w 128" name="T56"/>
                <a:gd fmla="*/ 33 h 50" name="T57"/>
                <a:gd fmla="*/ 95 w 128" name="T58"/>
                <a:gd fmla="*/ 33 h 50" name="T59"/>
                <a:gd fmla="*/ 107 w 128" name="T60"/>
                <a:gd fmla="*/ 32 h 50" name="T61"/>
                <a:gd fmla="*/ 108 w 128" name="T62"/>
                <a:gd fmla="*/ 32 h 50" name="T63"/>
                <a:gd fmla="*/ 117 w 128" name="T64"/>
                <a:gd fmla="*/ 29 h 50" name="T65"/>
                <a:gd fmla="*/ 120 w 128" name="T66"/>
                <a:gd fmla="*/ 30 h 50" name="T67"/>
                <a:gd fmla="*/ 125 w 128" name="T68"/>
                <a:gd fmla="*/ 23 h 50" name="T69"/>
                <a:gd fmla="*/ 106 w 128" name="T70"/>
                <a:gd fmla="*/ 0 h 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0" w="128">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1" name="Freeform 193"/>
            <p:cNvSpPr/>
            <p:nvPr/>
          </p:nvSpPr>
          <p:spPr bwMode="auto">
            <a:xfrm>
              <a:off x="9704388" y="5135563"/>
              <a:ext cx="111125" cy="19050"/>
            </a:xfrm>
            <a:custGeom>
              <a:gdLst>
                <a:gd fmla="*/ 22 w 41" name="T0"/>
                <a:gd fmla="*/ 0 h 7" name="T1"/>
                <a:gd fmla="*/ 7 w 41" name="T2"/>
                <a:gd fmla="*/ 7 h 7" name="T3"/>
                <a:gd fmla="*/ 11 w 41" name="T4"/>
                <a:gd fmla="*/ 7 h 7" name="T5"/>
                <a:gd fmla="*/ 29 w 41" name="T6"/>
                <a:gd fmla="*/ 1 h 7" name="T7"/>
                <a:gd fmla="*/ 22 w 41" name="T8"/>
                <a:gd fmla="*/ 0 h 7" name="T9"/>
              </a:gdLst>
              <a:cxnLst>
                <a:cxn ang="0">
                  <a:pos x="T0" y="T1"/>
                </a:cxn>
                <a:cxn ang="0">
                  <a:pos x="T2" y="T3"/>
                </a:cxn>
                <a:cxn ang="0">
                  <a:pos x="T4" y="T5"/>
                </a:cxn>
                <a:cxn ang="0">
                  <a:pos x="T6" y="T7"/>
                </a:cxn>
                <a:cxn ang="0">
                  <a:pos x="T8" y="T9"/>
                </a:cxn>
              </a:cxnLst>
              <a:rect b="b" l="0" r="r" t="0"/>
              <a:pathLst>
                <a:path h="7" w="41">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2" name="Freeform 194"/>
            <p:cNvSpPr/>
            <p:nvPr/>
          </p:nvSpPr>
          <p:spPr bwMode="auto">
            <a:xfrm>
              <a:off x="5287963" y="4606925"/>
              <a:ext cx="290513" cy="47625"/>
            </a:xfrm>
            <a:custGeom>
              <a:gdLst>
                <a:gd fmla="*/ 17 w 107" name="T0"/>
                <a:gd fmla="*/ 1 h 17" name="T1"/>
                <a:gd fmla="*/ 18 w 107" name="T2"/>
                <a:gd fmla="*/ 1 h 17" name="T3"/>
                <a:gd fmla="*/ 18 w 107" name="T4"/>
                <a:gd fmla="*/ 2 h 17" name="T5"/>
                <a:gd fmla="*/ 15 w 107" name="T6"/>
                <a:gd fmla="*/ 2 h 17" name="T7"/>
                <a:gd fmla="*/ 9 w 107" name="T8"/>
                <a:gd fmla="*/ 2 h 17" name="T9"/>
                <a:gd fmla="*/ 8 w 107" name="T10"/>
                <a:gd fmla="*/ 2 h 17" name="T11"/>
                <a:gd fmla="*/ 7 w 107" name="T12"/>
                <a:gd fmla="*/ 2 h 17" name="T13"/>
                <a:gd fmla="*/ 6 w 107" name="T14"/>
                <a:gd fmla="*/ 4 h 17" name="T15"/>
                <a:gd fmla="*/ 6 w 107" name="T16"/>
                <a:gd fmla="*/ 4 h 17" name="T17"/>
                <a:gd fmla="*/ 3 w 107" name="T18"/>
                <a:gd fmla="*/ 4 h 17" name="T19"/>
                <a:gd fmla="*/ 2 w 107" name="T20"/>
                <a:gd fmla="*/ 5 h 17" name="T21"/>
                <a:gd fmla="*/ 0 w 107" name="T22"/>
                <a:gd fmla="*/ 5 h 17" name="T23"/>
                <a:gd fmla="*/ 2 w 107" name="T24"/>
                <a:gd fmla="*/ 5 h 17" name="T25"/>
                <a:gd fmla="*/ 11 w 107" name="T26"/>
                <a:gd fmla="*/ 5 h 17" name="T27"/>
                <a:gd fmla="*/ 16 w 107" name="T28"/>
                <a:gd fmla="*/ 5 h 17" name="T29"/>
                <a:gd fmla="*/ 22 w 107" name="T30"/>
                <a:gd fmla="*/ 6 h 17" name="T31"/>
                <a:gd fmla="*/ 23 w 107" name="T32"/>
                <a:gd fmla="*/ 6 h 17" name="T33"/>
                <a:gd fmla="*/ 20 w 107" name="T34"/>
                <a:gd fmla="*/ 7 h 17" name="T35"/>
                <a:gd fmla="*/ 21 w 107" name="T36"/>
                <a:gd fmla="*/ 7 h 17" name="T37"/>
                <a:gd fmla="*/ 7 w 107" name="T38"/>
                <a:gd fmla="*/ 9 h 17" name="T39"/>
                <a:gd fmla="*/ 18 w 107" name="T40"/>
                <a:gd fmla="*/ 11 h 17" name="T41"/>
                <a:gd fmla="*/ 21 w 107" name="T42"/>
                <a:gd fmla="*/ 12 h 17" name="T43"/>
                <a:gd fmla="*/ 19 w 107" name="T44"/>
                <a:gd fmla="*/ 13 h 17" name="T45"/>
                <a:gd fmla="*/ 11 w 107" name="T46"/>
                <a:gd fmla="*/ 14 h 17" name="T47"/>
                <a:gd fmla="*/ 33 w 107" name="T48"/>
                <a:gd fmla="*/ 16 h 17" name="T49"/>
                <a:gd fmla="*/ 48 w 107" name="T50"/>
                <a:gd fmla="*/ 17 h 17" name="T51"/>
                <a:gd fmla="*/ 81 w 107" name="T52"/>
                <a:gd fmla="*/ 14 h 17" name="T53"/>
                <a:gd fmla="*/ 94 w 107" name="T54"/>
                <a:gd fmla="*/ 12 h 17" name="T55"/>
                <a:gd fmla="*/ 99 w 107" name="T56"/>
                <a:gd fmla="*/ 11 h 17" name="T57"/>
                <a:gd fmla="*/ 102 w 107" name="T58"/>
                <a:gd fmla="*/ 10 h 17" name="T59"/>
                <a:gd fmla="*/ 106 w 107" name="T60"/>
                <a:gd fmla="*/ 8 h 17" name="T61"/>
                <a:gd fmla="*/ 99 w 107" name="T62"/>
                <a:gd fmla="*/ 5 h 17" name="T63"/>
                <a:gd fmla="*/ 97 w 107" name="T64"/>
                <a:gd fmla="*/ 2 h 17" name="T65"/>
                <a:gd fmla="*/ 95 w 107" name="T66"/>
                <a:gd fmla="*/ 2 h 17" name="T67"/>
                <a:gd fmla="*/ 88 w 107" name="T68"/>
                <a:gd fmla="*/ 2 h 17" name="T69"/>
                <a:gd fmla="*/ 71 w 107" name="T70"/>
                <a:gd fmla="*/ 2 h 17" name="T71"/>
                <a:gd fmla="*/ 57 w 107" name="T72"/>
                <a:gd fmla="*/ 3 h 17" name="T73"/>
                <a:gd fmla="*/ 48 w 107" name="T74"/>
                <a:gd fmla="*/ 3 h 17" name="T75"/>
                <a:gd fmla="*/ 45 w 107" name="T76"/>
                <a:gd fmla="*/ 3 h 17" name="T77"/>
                <a:gd fmla="*/ 41 w 107" name="T78"/>
                <a:gd fmla="*/ 4 h 17" name="T79"/>
                <a:gd fmla="*/ 37 w 107" name="T80"/>
                <a:gd fmla="*/ 6 h 17" name="T81"/>
                <a:gd fmla="*/ 35 w 107" name="T82"/>
                <a:gd fmla="*/ 6 h 17" name="T83"/>
                <a:gd fmla="*/ 29 w 107" name="T84"/>
                <a:gd fmla="*/ 3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10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3" name="Freeform 195"/>
            <p:cNvSpPr/>
            <p:nvPr/>
          </p:nvSpPr>
          <p:spPr bwMode="auto">
            <a:xfrm>
              <a:off x="9753600" y="5265738"/>
              <a:ext cx="349250" cy="101600"/>
            </a:xfrm>
            <a:custGeom>
              <a:gdLst>
                <a:gd fmla="*/ 104 w 129" name="T0"/>
                <a:gd fmla="*/ 0 h 37" name="T1"/>
                <a:gd fmla="*/ 103 w 129" name="T2"/>
                <a:gd fmla="*/ 0 h 37" name="T3"/>
                <a:gd fmla="*/ 102 w 129" name="T4"/>
                <a:gd fmla="*/ 0 h 37" name="T5"/>
                <a:gd fmla="*/ 101 w 129" name="T6"/>
                <a:gd fmla="*/ 0 h 37" name="T7"/>
                <a:gd fmla="*/ 100 w 129" name="T8"/>
                <a:gd fmla="*/ 0 h 37" name="T9"/>
                <a:gd fmla="*/ 92 w 129" name="T10"/>
                <a:gd fmla="*/ 3 h 37" name="T11"/>
                <a:gd fmla="*/ 82 w 129" name="T12"/>
                <a:gd fmla="*/ 6 h 37" name="T13"/>
                <a:gd fmla="*/ 82 w 129" name="T14"/>
                <a:gd fmla="*/ 6 h 37" name="T15"/>
                <a:gd fmla="*/ 82 w 129" name="T16"/>
                <a:gd fmla="*/ 6 h 37" name="T17"/>
                <a:gd fmla="*/ 82 w 129" name="T18"/>
                <a:gd fmla="*/ 6 h 37" name="T19"/>
                <a:gd fmla="*/ 80 w 129" name="T20"/>
                <a:gd fmla="*/ 7 h 37" name="T21"/>
                <a:gd fmla="*/ 79 w 129" name="T22"/>
                <a:gd fmla="*/ 6 h 37" name="T23"/>
                <a:gd fmla="*/ 79 w 129" name="T24"/>
                <a:gd fmla="*/ 6 h 37" name="T25"/>
                <a:gd fmla="*/ 58 w 129" name="T26"/>
                <a:gd fmla="*/ 10 h 37" name="T27"/>
                <a:gd fmla="*/ 24 w 129" name="T28"/>
                <a:gd fmla="*/ 17 h 37" name="T29"/>
                <a:gd fmla="*/ 23 w 129" name="T30"/>
                <a:gd fmla="*/ 17 h 37" name="T31"/>
                <a:gd fmla="*/ 21 w 129" name="T32"/>
                <a:gd fmla="*/ 17 h 37" name="T33"/>
                <a:gd fmla="*/ 20 w 129" name="T34"/>
                <a:gd fmla="*/ 17 h 37" name="T35"/>
                <a:gd fmla="*/ 6 w 129" name="T36"/>
                <a:gd fmla="*/ 19 h 37" name="T37"/>
                <a:gd fmla="*/ 4 w 129" name="T38"/>
                <a:gd fmla="*/ 23 h 37" name="T39"/>
                <a:gd fmla="*/ 13 w 129" name="T40"/>
                <a:gd fmla="*/ 25 h 37" name="T41"/>
                <a:gd fmla="*/ 13 w 129" name="T42"/>
                <a:gd fmla="*/ 27 h 37" name="T43"/>
                <a:gd fmla="*/ 13 w 129" name="T44"/>
                <a:gd fmla="*/ 27 h 37" name="T45"/>
                <a:gd fmla="*/ 13 w 129" name="T46"/>
                <a:gd fmla="*/ 27 h 37" name="T47"/>
                <a:gd fmla="*/ 13 w 129" name="T48"/>
                <a:gd fmla="*/ 28 h 37" name="T49"/>
                <a:gd fmla="*/ 14 w 129" name="T50"/>
                <a:gd fmla="*/ 28 h 37" name="T51"/>
                <a:gd fmla="*/ 19 w 129" name="T52"/>
                <a:gd fmla="*/ 32 h 37" name="T53"/>
                <a:gd fmla="*/ 39 w 129" name="T54"/>
                <a:gd fmla="*/ 34 h 37" name="T55"/>
                <a:gd fmla="*/ 43 w 129" name="T56"/>
                <a:gd fmla="*/ 35 h 37" name="T57"/>
                <a:gd fmla="*/ 52 w 129" name="T58"/>
                <a:gd fmla="*/ 35 h 37" name="T59"/>
                <a:gd fmla="*/ 54 w 129" name="T60"/>
                <a:gd fmla="*/ 35 h 37" name="T61"/>
                <a:gd fmla="*/ 60 w 129" name="T62"/>
                <a:gd fmla="*/ 35 h 37" name="T63"/>
                <a:gd fmla="*/ 63 w 129" name="T64"/>
                <a:gd fmla="*/ 35 h 37" name="T65"/>
                <a:gd fmla="*/ 64 w 129" name="T66"/>
                <a:gd fmla="*/ 35 h 37" name="T67"/>
                <a:gd fmla="*/ 64 w 129" name="T68"/>
                <a:gd fmla="*/ 35 h 37" name="T69"/>
                <a:gd fmla="*/ 70 w 129" name="T70"/>
                <a:gd fmla="*/ 36 h 37" name="T71"/>
                <a:gd fmla="*/ 79 w 129" name="T72"/>
                <a:gd fmla="*/ 37 h 37" name="T73"/>
                <a:gd fmla="*/ 88 w 129" name="T74"/>
                <a:gd fmla="*/ 36 h 37" name="T75"/>
                <a:gd fmla="*/ 95 w 129" name="T76"/>
                <a:gd fmla="*/ 32 h 37" name="T77"/>
                <a:gd fmla="*/ 96 w 129" name="T78"/>
                <a:gd fmla="*/ 31 h 37" name="T79"/>
                <a:gd fmla="*/ 94 w 129" name="T80"/>
                <a:gd fmla="*/ 30 h 37" name="T81"/>
                <a:gd fmla="*/ 98 w 129" name="T82"/>
                <a:gd fmla="*/ 28 h 37" name="T83"/>
                <a:gd fmla="*/ 101 w 129" name="T84"/>
                <a:gd fmla="*/ 27 h 37" name="T85"/>
                <a:gd fmla="*/ 102 w 129" name="T86"/>
                <a:gd fmla="*/ 27 h 37" name="T87"/>
                <a:gd fmla="*/ 102 w 129" name="T88"/>
                <a:gd fmla="*/ 27 h 37" name="T89"/>
                <a:gd fmla="*/ 110 w 129" name="T90"/>
                <a:gd fmla="*/ 24 h 37" name="T91"/>
                <a:gd fmla="*/ 121 w 129" name="T92"/>
                <a:gd fmla="*/ 20 h 37" name="T93"/>
                <a:gd fmla="*/ 122 w 129" name="T94"/>
                <a:gd fmla="*/ 20 h 37" name="T95"/>
                <a:gd fmla="*/ 122 w 129" name="T96"/>
                <a:gd fmla="*/ 20 h 37" name="T97"/>
                <a:gd fmla="*/ 114 w 129" name="T98"/>
                <a:gd fmla="*/ 16 h 37" name="T99"/>
                <a:gd fmla="*/ 111 w 129" name="T100"/>
                <a:gd fmla="*/ 11 h 37" name="T101"/>
                <a:gd fmla="*/ 111 w 129" name="T102"/>
                <a:gd fmla="*/ 10 h 37" name="T103"/>
                <a:gd fmla="*/ 117 w 129" name="T104"/>
                <a:gd fmla="*/ 8 h 37" name="T105"/>
                <a:gd fmla="*/ 117 w 129" name="T106"/>
                <a:gd fmla="*/ 8 h 37" name="T107"/>
                <a:gd fmla="*/ 117 w 129" name="T108"/>
                <a:gd fmla="*/ 8 h 37" name="T109"/>
                <a:gd fmla="*/ 124 w 129" name="T110"/>
                <a:gd fmla="*/ 6 h 37" name="T111"/>
                <a:gd fmla="*/ 124 w 129" name="T112"/>
                <a:gd fmla="*/ 5 h 37" name="T113"/>
                <a:gd fmla="*/ 117 w 129" name="T114"/>
                <a:gd fmla="*/ 4 h 37" name="T115"/>
                <a:gd fmla="*/ 115 w 129" name="T116"/>
                <a:gd fmla="*/ 3 h 37" name="T117"/>
                <a:gd fmla="*/ 114 w 129" name="T118"/>
                <a:gd fmla="*/ 3 h 37" name="T119"/>
                <a:gd fmla="*/ 113 w 129" name="T120"/>
                <a:gd fmla="*/ 3 h 37" name="T121"/>
                <a:gd fmla="*/ 109 w 129" name="T122"/>
                <a:gd fmla="*/ 1 h 37" name="T123"/>
                <a:gd fmla="*/ 104 w 129" name="T124"/>
                <a:gd fmla="*/ 0 h 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 w="129">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4" name="Freeform 196"/>
            <p:cNvSpPr/>
            <p:nvPr/>
          </p:nvSpPr>
          <p:spPr bwMode="auto">
            <a:xfrm>
              <a:off x="8739188" y="5241925"/>
              <a:ext cx="76200" cy="31750"/>
            </a:xfrm>
            <a:custGeom>
              <a:gdLst>
                <a:gd fmla="*/ 6 w 28" name="T0"/>
                <a:gd fmla="*/ 0 h 12" name="T1"/>
                <a:gd fmla="*/ 2 w 28" name="T2"/>
                <a:gd fmla="*/ 1 h 12" name="T3"/>
                <a:gd fmla="*/ 0 w 28" name="T4"/>
                <a:gd fmla="*/ 5 h 12" name="T5"/>
                <a:gd fmla="*/ 3 w 28" name="T6"/>
                <a:gd fmla="*/ 9 h 12" name="T7"/>
                <a:gd fmla="*/ 17 w 28" name="T8"/>
                <a:gd fmla="*/ 12 h 12" name="T9"/>
                <a:gd fmla="*/ 27 w 28" name="T10"/>
                <a:gd fmla="*/ 7 h 12" name="T11"/>
                <a:gd fmla="*/ 24 w 28" name="T12"/>
                <a:gd fmla="*/ 5 h 12" name="T13"/>
                <a:gd fmla="*/ 14 w 28" name="T14"/>
                <a:gd fmla="*/ 1 h 12" name="T15"/>
                <a:gd fmla="*/ 6 w 28"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8">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5" name="Freeform 197"/>
            <p:cNvSpPr/>
            <p:nvPr/>
          </p:nvSpPr>
          <p:spPr bwMode="auto">
            <a:xfrm>
              <a:off x="7429500" y="5437188"/>
              <a:ext cx="271463" cy="125412"/>
            </a:xfrm>
            <a:custGeom>
              <a:gdLst>
                <a:gd fmla="*/ 86 w 100" name="T0"/>
                <a:gd fmla="*/ 0 h 46" name="T1"/>
                <a:gd fmla="*/ 86 w 100" name="T2"/>
                <a:gd fmla="*/ 0 h 46" name="T3"/>
                <a:gd fmla="*/ 83 w 100" name="T4"/>
                <a:gd fmla="*/ 4 h 46" name="T5"/>
                <a:gd fmla="*/ 75 w 100" name="T6"/>
                <a:gd fmla="*/ 6 h 46" name="T7"/>
                <a:gd fmla="*/ 74 w 100" name="T8"/>
                <a:gd fmla="*/ 6 h 46" name="T9"/>
                <a:gd fmla="*/ 73 w 100" name="T10"/>
                <a:gd fmla="*/ 6 h 46" name="T11"/>
                <a:gd fmla="*/ 72 w 100" name="T12"/>
                <a:gd fmla="*/ 6 h 46" name="T13"/>
                <a:gd fmla="*/ 72 w 100" name="T14"/>
                <a:gd fmla="*/ 7 h 46" name="T15"/>
                <a:gd fmla="*/ 71 w 100" name="T16"/>
                <a:gd fmla="*/ 7 h 46" name="T17"/>
                <a:gd fmla="*/ 71 w 100" name="T18"/>
                <a:gd fmla="*/ 7 h 46" name="T19"/>
                <a:gd fmla="*/ 70 w 100" name="T20"/>
                <a:gd fmla="*/ 8 h 46" name="T21"/>
                <a:gd fmla="*/ 68 w 100" name="T22"/>
                <a:gd fmla="*/ 9 h 46" name="T23"/>
                <a:gd fmla="*/ 65 w 100" name="T24"/>
                <a:gd fmla="*/ 10 h 46" name="T25"/>
                <a:gd fmla="*/ 64 w 100" name="T26"/>
                <a:gd fmla="*/ 9 h 46" name="T27"/>
                <a:gd fmla="*/ 64 w 100" name="T28"/>
                <a:gd fmla="*/ 9 h 46" name="T29"/>
                <a:gd fmla="*/ 62 w 100" name="T30"/>
                <a:gd fmla="*/ 10 h 46" name="T31"/>
                <a:gd fmla="*/ 60 w 100" name="T32"/>
                <a:gd fmla="*/ 12 h 46" name="T33"/>
                <a:gd fmla="*/ 59 w 100" name="T34"/>
                <a:gd fmla="*/ 12 h 46" name="T35"/>
                <a:gd fmla="*/ 58 w 100" name="T36"/>
                <a:gd fmla="*/ 11 h 46" name="T37"/>
                <a:gd fmla="*/ 57 w 100" name="T38"/>
                <a:gd fmla="*/ 11 h 46" name="T39"/>
                <a:gd fmla="*/ 54 w 100" name="T40"/>
                <a:gd fmla="*/ 12 h 46" name="T41"/>
                <a:gd fmla="*/ 48 w 100" name="T42"/>
                <a:gd fmla="*/ 13 h 46" name="T43"/>
                <a:gd fmla="*/ 47 w 100" name="T44"/>
                <a:gd fmla="*/ 13 h 46" name="T45"/>
                <a:gd fmla="*/ 46 w 100" name="T46"/>
                <a:gd fmla="*/ 13 h 46" name="T47"/>
                <a:gd fmla="*/ 39 w 100" name="T48"/>
                <a:gd fmla="*/ 13 h 46" name="T49"/>
                <a:gd fmla="*/ 21 w 100" name="T50"/>
                <a:gd fmla="*/ 17 h 46" name="T51"/>
                <a:gd fmla="*/ 21 w 100" name="T52"/>
                <a:gd fmla="*/ 25 h 46" name="T53"/>
                <a:gd fmla="*/ 8 w 100" name="T54"/>
                <a:gd fmla="*/ 32 h 46" name="T55"/>
                <a:gd fmla="*/ 10 w 100" name="T56"/>
                <a:gd fmla="*/ 43 h 46" name="T57"/>
                <a:gd fmla="*/ 26 w 100" name="T58"/>
                <a:gd fmla="*/ 46 h 46" name="T59"/>
                <a:gd fmla="*/ 30 w 100" name="T60"/>
                <a:gd fmla="*/ 46 h 46" name="T61"/>
                <a:gd fmla="*/ 60 w 100" name="T62"/>
                <a:gd fmla="*/ 38 h 46" name="T63"/>
                <a:gd fmla="*/ 87 w 100" name="T64"/>
                <a:gd fmla="*/ 20 h 46" name="T65"/>
                <a:gd fmla="*/ 95 w 100" name="T66"/>
                <a:gd fmla="*/ 12 h 46" name="T67"/>
                <a:gd fmla="*/ 95 w 100" name="T68"/>
                <a:gd fmla="*/ 12 h 46" name="T69"/>
                <a:gd fmla="*/ 97 w 100" name="T70"/>
                <a:gd fmla="*/ 13 h 46" name="T71"/>
                <a:gd fmla="*/ 100 w 100" name="T72"/>
                <a:gd fmla="*/ 11 h 46" name="T73"/>
                <a:gd fmla="*/ 98 w 100" name="T74"/>
                <a:gd fmla="*/ 10 h 46" name="T75"/>
                <a:gd fmla="*/ 96 w 100" name="T76"/>
                <a:gd fmla="*/ 5 h 46" name="T77"/>
                <a:gd fmla="*/ 86 w 100" name="T78"/>
                <a:gd fmla="*/ 0 h 4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6" w="100">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6" name="Freeform 198"/>
            <p:cNvSpPr/>
            <p:nvPr/>
          </p:nvSpPr>
          <p:spPr bwMode="auto">
            <a:xfrm>
              <a:off x="9088438" y="5113338"/>
              <a:ext cx="11113" cy="3175"/>
            </a:xfrm>
            <a:custGeom>
              <a:gdLst>
                <a:gd fmla="*/ 0 w 4" name="T0"/>
                <a:gd fmla="*/ 0 h 1" name="T1"/>
                <a:gd fmla="*/ 1 w 4" name="T2"/>
                <a:gd fmla="*/ 1 h 1" name="T3"/>
                <a:gd fmla="*/ 3 w 4" name="T4"/>
                <a:gd fmla="*/ 1 h 1" name="T5"/>
                <a:gd fmla="*/ 3 w 4" name="T6"/>
                <a:gd fmla="*/ 1 h 1" name="T7"/>
                <a:gd fmla="*/ 0 w 4" name="T8"/>
                <a:gd fmla="*/ 0 h 1" name="T9"/>
              </a:gdLst>
              <a:cxnLst>
                <a:cxn ang="0">
                  <a:pos x="T0" y="T1"/>
                </a:cxn>
                <a:cxn ang="0">
                  <a:pos x="T2" y="T3"/>
                </a:cxn>
                <a:cxn ang="0">
                  <a:pos x="T4" y="T5"/>
                </a:cxn>
                <a:cxn ang="0">
                  <a:pos x="T6" y="T7"/>
                </a:cxn>
                <a:cxn ang="0">
                  <a:pos x="T8" y="T9"/>
                </a:cxn>
              </a:cxnLst>
              <a:rect b="b" l="0" r="r" t="0"/>
              <a:pathLst>
                <a:path h="1" w="4">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7" name="Freeform 199"/>
            <p:cNvSpPr/>
            <p:nvPr/>
          </p:nvSpPr>
          <p:spPr bwMode="auto">
            <a:xfrm>
              <a:off x="9075738" y="5113338"/>
              <a:ext cx="12700" cy="3175"/>
            </a:xfrm>
            <a:custGeom>
              <a:gdLst>
                <a:gd fmla="*/ 2 w 5" name="T0"/>
                <a:gd fmla="*/ 0 h 1" name="T1"/>
                <a:gd fmla="*/ 0 w 5" name="T2"/>
                <a:gd fmla="*/ 1 h 1" name="T3"/>
                <a:gd fmla="*/ 3 w 5" name="T4"/>
                <a:gd fmla="*/ 1 h 1" name="T5"/>
                <a:gd fmla="*/ 4 w 5" name="T6"/>
                <a:gd fmla="*/ 1 h 1" name="T7"/>
                <a:gd fmla="*/ 2 w 5" name="T8"/>
                <a:gd fmla="*/ 0 h 1" name="T9"/>
              </a:gdLst>
              <a:cxnLst>
                <a:cxn ang="0">
                  <a:pos x="T0" y="T1"/>
                </a:cxn>
                <a:cxn ang="0">
                  <a:pos x="T2" y="T3"/>
                </a:cxn>
                <a:cxn ang="0">
                  <a:pos x="T4" y="T5"/>
                </a:cxn>
                <a:cxn ang="0">
                  <a:pos x="T6" y="T7"/>
                </a:cxn>
                <a:cxn ang="0">
                  <a:pos x="T8" y="T9"/>
                </a:cxn>
              </a:cxnLst>
              <a:rect b="b" l="0" r="r" t="0"/>
              <a:pathLst>
                <a:path h="1" w="5">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8" name="Freeform 200"/>
            <p:cNvSpPr/>
            <p:nvPr/>
          </p:nvSpPr>
          <p:spPr bwMode="auto">
            <a:xfrm>
              <a:off x="9290050" y="5276850"/>
              <a:ext cx="379413" cy="106362"/>
            </a:xfrm>
            <a:custGeom>
              <a:gdLst>
                <a:gd fmla="*/ 4 w 140" name="T0"/>
                <a:gd fmla="*/ 0 h 39" name="T1"/>
                <a:gd fmla="*/ 10 w 140" name="T2"/>
                <a:gd fmla="*/ 5 h 39" name="T3"/>
                <a:gd fmla="*/ 57 w 140" name="T4"/>
                <a:gd fmla="*/ 20 h 39" name="T5"/>
                <a:gd fmla="*/ 96 w 140" name="T6"/>
                <a:gd fmla="*/ 33 h 39" name="T7"/>
                <a:gd fmla="*/ 117 w 140" name="T8"/>
                <a:gd fmla="*/ 39 h 39" name="T9"/>
                <a:gd fmla="*/ 117 w 140" name="T10"/>
                <a:gd fmla="*/ 39 h 39" name="T11"/>
                <a:gd fmla="*/ 118 w 140" name="T12"/>
                <a:gd fmla="*/ 39 h 39" name="T13"/>
                <a:gd fmla="*/ 120 w 140" name="T14"/>
                <a:gd fmla="*/ 39 h 39" name="T15"/>
                <a:gd fmla="*/ 122 w 140" name="T16"/>
                <a:gd fmla="*/ 39 h 39" name="T17"/>
                <a:gd fmla="*/ 125 w 140" name="T18"/>
                <a:gd fmla="*/ 39 h 39" name="T19"/>
                <a:gd fmla="*/ 128 w 140" name="T20"/>
                <a:gd fmla="*/ 38 h 39" name="T21"/>
                <a:gd fmla="*/ 129 w 140" name="T22"/>
                <a:gd fmla="*/ 38 h 39" name="T23"/>
                <a:gd fmla="*/ 138 w 140" name="T24"/>
                <a:gd fmla="*/ 31 h 39" name="T25"/>
                <a:gd fmla="*/ 125 w 140" name="T26"/>
                <a:gd fmla="*/ 27 h 39" name="T27"/>
                <a:gd fmla="*/ 108 w 140" name="T28"/>
                <a:gd fmla="*/ 23 h 39" name="T29"/>
                <a:gd fmla="*/ 105 w 140" name="T30"/>
                <a:gd fmla="*/ 21 h 39" name="T31"/>
                <a:gd fmla="*/ 104 w 140" name="T32"/>
                <a:gd fmla="*/ 20 h 39" name="T33"/>
                <a:gd fmla="*/ 102 w 140" name="T34"/>
                <a:gd fmla="*/ 19 h 39" name="T35"/>
                <a:gd fmla="*/ 98 w 140" name="T36"/>
                <a:gd fmla="*/ 19 h 39" name="T37"/>
                <a:gd fmla="*/ 97 w 140" name="T38"/>
                <a:gd fmla="*/ 19 h 39" name="T39"/>
                <a:gd fmla="*/ 96 w 140" name="T40"/>
                <a:gd fmla="*/ 19 h 39" name="T41"/>
                <a:gd fmla="*/ 96 w 140" name="T42"/>
                <a:gd fmla="*/ 18 h 39" name="T43"/>
                <a:gd fmla="*/ 71 w 140" name="T44"/>
                <a:gd fmla="*/ 13 h 39" name="T45"/>
                <a:gd fmla="*/ 42 w 140" name="T46"/>
                <a:gd fmla="*/ 6 h 39" name="T47"/>
                <a:gd fmla="*/ 4 w 140" name="T48"/>
                <a:gd fmla="*/ 0 h 3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9" w="140">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9" name="Freeform 201"/>
            <p:cNvSpPr/>
            <p:nvPr/>
          </p:nvSpPr>
          <p:spPr bwMode="auto">
            <a:xfrm>
              <a:off x="9645650" y="5387975"/>
              <a:ext cx="280988" cy="19050"/>
            </a:xfrm>
            <a:custGeom>
              <a:gdLst>
                <a:gd fmla="*/ 17 w 104" name="T0"/>
                <a:gd fmla="*/ 0 h 7" name="T1"/>
                <a:gd fmla="*/ 3 w 104" name="T2"/>
                <a:gd fmla="*/ 2 h 7" name="T3"/>
                <a:gd fmla="*/ 40 w 104" name="T4"/>
                <a:gd fmla="*/ 6 h 7" name="T5"/>
                <a:gd fmla="*/ 71 w 104" name="T6"/>
                <a:gd fmla="*/ 7 h 7" name="T7"/>
                <a:gd fmla="*/ 72 w 104" name="T8"/>
                <a:gd fmla="*/ 7 h 7" name="T9"/>
                <a:gd fmla="*/ 91 w 104" name="T10"/>
                <a:gd fmla="*/ 7 h 7" name="T11"/>
                <a:gd fmla="*/ 93 w 104" name="T12"/>
                <a:gd fmla="*/ 7 h 7" name="T13"/>
                <a:gd fmla="*/ 91 w 104" name="T14"/>
                <a:gd fmla="*/ 3 h 7" name="T15"/>
                <a:gd fmla="*/ 34 w 104" name="T16"/>
                <a:gd fmla="*/ 1 h 7" name="T17"/>
                <a:gd fmla="*/ 25 w 104" name="T18"/>
                <a:gd fmla="*/ 0 h 7" name="T19"/>
                <a:gd fmla="*/ 17 w 104"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104">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grpSp>
      <p:grpSp>
        <p:nvGrpSpPr>
          <p:cNvPr id="210" name="Group 209"/>
          <p:cNvGrpSpPr/>
          <p:nvPr/>
        </p:nvGrpSpPr>
        <p:grpSpPr>
          <a:xfrm>
            <a:off x="2621230" y="3883941"/>
            <a:ext cx="165731" cy="356063"/>
            <a:chOff x="5670652" y="1738427"/>
            <a:chExt cx="363539" cy="781050"/>
          </a:xfrm>
          <a:solidFill>
            <a:schemeClr val="accent3"/>
          </a:solidFill>
        </p:grpSpPr>
        <p:sp>
          <p:nvSpPr>
            <p:cNvPr id="211"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12"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13" name="Group 212"/>
          <p:cNvGrpSpPr/>
          <p:nvPr/>
        </p:nvGrpSpPr>
        <p:grpSpPr>
          <a:xfrm>
            <a:off x="3763805" y="4625596"/>
            <a:ext cx="165731" cy="356063"/>
            <a:chOff x="5670652" y="1738427"/>
            <a:chExt cx="363539" cy="781050"/>
          </a:xfrm>
          <a:solidFill>
            <a:schemeClr val="accent2"/>
          </a:solidFill>
        </p:grpSpPr>
        <p:sp>
          <p:nvSpPr>
            <p:cNvPr id="214"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15"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16" name="Group 215"/>
          <p:cNvGrpSpPr/>
          <p:nvPr/>
        </p:nvGrpSpPr>
        <p:grpSpPr>
          <a:xfrm>
            <a:off x="3956296" y="4727662"/>
            <a:ext cx="165731" cy="356063"/>
            <a:chOff x="5670652" y="1738427"/>
            <a:chExt cx="363539" cy="781050"/>
          </a:xfrm>
          <a:solidFill>
            <a:schemeClr val="accent2"/>
          </a:solidFill>
        </p:grpSpPr>
        <p:sp>
          <p:nvSpPr>
            <p:cNvPr id="217"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18"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19" name="Group 218"/>
          <p:cNvGrpSpPr/>
          <p:nvPr/>
        </p:nvGrpSpPr>
        <p:grpSpPr>
          <a:xfrm>
            <a:off x="9002720" y="3823574"/>
            <a:ext cx="165731" cy="356063"/>
            <a:chOff x="5670652" y="1738427"/>
            <a:chExt cx="363539" cy="781050"/>
          </a:xfrm>
          <a:solidFill>
            <a:schemeClr val="accent4"/>
          </a:solidFill>
        </p:grpSpPr>
        <p:sp>
          <p:nvSpPr>
            <p:cNvPr id="220"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21"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22" name="Group 221"/>
          <p:cNvGrpSpPr/>
          <p:nvPr/>
        </p:nvGrpSpPr>
        <p:grpSpPr>
          <a:xfrm>
            <a:off x="2383980" y="3958089"/>
            <a:ext cx="165731" cy="356063"/>
            <a:chOff x="5670652" y="1738427"/>
            <a:chExt cx="363539" cy="781050"/>
          </a:xfrm>
          <a:solidFill>
            <a:schemeClr val="accent3"/>
          </a:solidFill>
        </p:grpSpPr>
        <p:sp>
          <p:nvSpPr>
            <p:cNvPr id="223"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24"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25" name="Group 224"/>
          <p:cNvGrpSpPr/>
          <p:nvPr/>
        </p:nvGrpSpPr>
        <p:grpSpPr>
          <a:xfrm>
            <a:off x="9280182" y="3793243"/>
            <a:ext cx="165731" cy="356063"/>
            <a:chOff x="5670652" y="1738427"/>
            <a:chExt cx="363539" cy="781050"/>
          </a:xfrm>
          <a:solidFill>
            <a:schemeClr val="accent4"/>
          </a:solidFill>
        </p:grpSpPr>
        <p:sp>
          <p:nvSpPr>
            <p:cNvPr id="226"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27"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28" name="Group 227"/>
          <p:cNvGrpSpPr/>
          <p:nvPr/>
        </p:nvGrpSpPr>
        <p:grpSpPr>
          <a:xfrm>
            <a:off x="7010524" y="4534876"/>
            <a:ext cx="165731" cy="356063"/>
            <a:chOff x="5670652" y="1738427"/>
            <a:chExt cx="363539" cy="781050"/>
          </a:xfrm>
          <a:solidFill>
            <a:schemeClr val="accent4"/>
          </a:solidFill>
        </p:grpSpPr>
        <p:sp>
          <p:nvSpPr>
            <p:cNvPr id="229"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30"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31" name="Group 230"/>
          <p:cNvGrpSpPr/>
          <p:nvPr/>
        </p:nvGrpSpPr>
        <p:grpSpPr>
          <a:xfrm>
            <a:off x="7232853" y="4566719"/>
            <a:ext cx="165731" cy="356063"/>
            <a:chOff x="5670652" y="1738427"/>
            <a:chExt cx="363539" cy="781050"/>
          </a:xfrm>
          <a:solidFill>
            <a:schemeClr val="accent4"/>
          </a:solidFill>
        </p:grpSpPr>
        <p:sp>
          <p:nvSpPr>
            <p:cNvPr id="232"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33"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grpSp>
        <p:nvGrpSpPr>
          <p:cNvPr id="234" name="Group 233"/>
          <p:cNvGrpSpPr/>
          <p:nvPr/>
        </p:nvGrpSpPr>
        <p:grpSpPr>
          <a:xfrm>
            <a:off x="9516780" y="3866765"/>
            <a:ext cx="165731" cy="356063"/>
            <a:chOff x="5670652" y="1738427"/>
            <a:chExt cx="363539" cy="781050"/>
          </a:xfrm>
          <a:solidFill>
            <a:schemeClr val="accent4"/>
          </a:solidFill>
        </p:grpSpPr>
        <p:sp>
          <p:nvSpPr>
            <p:cNvPr id="235" name="Oval 25"/>
            <p:cNvSpPr>
              <a:spLocks noChangeArrowheads="1"/>
            </p:cNvSpPr>
            <p:nvPr/>
          </p:nvSpPr>
          <p:spPr bwMode="auto">
            <a:xfrm>
              <a:off x="5781760" y="1738427"/>
              <a:ext cx="141288" cy="1397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sp>
          <p:nvSpPr>
            <p:cNvPr id="236" name="Freeform 26"/>
            <p:cNvSpPr/>
            <p:nvPr/>
          </p:nvSpPr>
          <p:spPr bwMode="auto">
            <a:xfrm>
              <a:off x="5670652" y="1889240"/>
              <a:ext cx="363539" cy="630237"/>
            </a:xfrm>
            <a:custGeom>
              <a:gdLst>
                <a:gd fmla="*/ 94 w 95" name="T0"/>
                <a:gd fmla="*/ 64 h 167" name="T1"/>
                <a:gd fmla="*/ 80 w 95" name="T2"/>
                <a:gd fmla="*/ 19 h 167" name="T3"/>
                <a:gd fmla="*/ 79 w 95" name="T4"/>
                <a:gd fmla="*/ 18 h 167" name="T5"/>
                <a:gd fmla="*/ 56 w 95" name="T6"/>
                <a:gd fmla="*/ 0 h 167" name="T7"/>
                <a:gd fmla="*/ 49 w 95" name="T8"/>
                <a:gd fmla="*/ 0 h 167" name="T9"/>
                <a:gd fmla="*/ 46 w 95" name="T10"/>
                <a:gd fmla="*/ 0 h 167" name="T11"/>
                <a:gd fmla="*/ 39 w 95" name="T12"/>
                <a:gd fmla="*/ 0 h 167" name="T13"/>
                <a:gd fmla="*/ 16 w 95" name="T14"/>
                <a:gd fmla="*/ 18 h 167" name="T15"/>
                <a:gd fmla="*/ 15 w 95" name="T16"/>
                <a:gd fmla="*/ 19 h 167" name="T17"/>
                <a:gd fmla="*/ 1 w 95" name="T18"/>
                <a:gd fmla="*/ 64 h 167" name="T19"/>
                <a:gd fmla="*/ 5 w 95" name="T20"/>
                <a:gd fmla="*/ 73 h 167" name="T21"/>
                <a:gd fmla="*/ 15 w 95" name="T22"/>
                <a:gd fmla="*/ 69 h 167" name="T23"/>
                <a:gd fmla="*/ 28 w 95" name="T24"/>
                <a:gd fmla="*/ 25 h 167" name="T25"/>
                <a:gd fmla="*/ 32 w 95" name="T26"/>
                <a:gd fmla="*/ 25 h 167" name="T27"/>
                <a:gd fmla="*/ 8 w 95" name="T28"/>
                <a:gd fmla="*/ 100 h 167" name="T29"/>
                <a:gd fmla="*/ 27 w 95" name="T30"/>
                <a:gd fmla="*/ 100 h 167" name="T31"/>
                <a:gd fmla="*/ 27 w 95" name="T32"/>
                <a:gd fmla="*/ 158 h 167" name="T33"/>
                <a:gd fmla="*/ 36 w 95" name="T34"/>
                <a:gd fmla="*/ 167 h 167" name="T35"/>
                <a:gd fmla="*/ 44 w 95" name="T36"/>
                <a:gd fmla="*/ 158 h 167" name="T37"/>
                <a:gd fmla="*/ 44 w 95" name="T38"/>
                <a:gd fmla="*/ 100 h 167" name="T39"/>
                <a:gd fmla="*/ 51 w 95" name="T40"/>
                <a:gd fmla="*/ 100 h 167" name="T41"/>
                <a:gd fmla="*/ 51 w 95" name="T42"/>
                <a:gd fmla="*/ 158 h 167" name="T43"/>
                <a:gd fmla="*/ 59 w 95" name="T44"/>
                <a:gd fmla="*/ 167 h 167" name="T45"/>
                <a:gd fmla="*/ 68 w 95" name="T46"/>
                <a:gd fmla="*/ 158 h 167" name="T47"/>
                <a:gd fmla="*/ 68 w 95" name="T48"/>
                <a:gd fmla="*/ 100 h 167" name="T49"/>
                <a:gd fmla="*/ 87 w 95" name="T50"/>
                <a:gd fmla="*/ 100 h 167" name="T51"/>
                <a:gd fmla="*/ 63 w 95" name="T52"/>
                <a:gd fmla="*/ 25 h 167" name="T53"/>
                <a:gd fmla="*/ 67 w 95" name="T54"/>
                <a:gd fmla="*/ 25 h 167" name="T55"/>
                <a:gd fmla="*/ 80 w 95" name="T56"/>
                <a:gd fmla="*/ 69 h 167" name="T57"/>
                <a:gd fmla="*/ 90 w 95" name="T58"/>
                <a:gd fmla="*/ 73 h 167" name="T59"/>
                <a:gd fmla="*/ 94 w 95" name="T60"/>
                <a:gd fmla="*/ 64 h 16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solidFill>
                  <a:srgbClr val="404040"/>
                </a:solidFill>
              </a:endParaRPr>
            </a:p>
          </p:txBody>
        </p:sp>
      </p:grpSp>
      <p:cxnSp>
        <p:nvCxnSpPr>
          <p:cNvPr id="237" name="Straight Connector 236"/>
          <p:cNvCxnSpPr>
            <a:stCxn id="171" idx="62"/>
          </p:cNvCxnSpPr>
          <p:nvPr/>
        </p:nvCxnSpPr>
        <p:spPr>
          <a:xfrm flipV="1">
            <a:off x="9224046" y="3275682"/>
            <a:ext cx="2763" cy="4744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8243358" y="2773787"/>
            <a:ext cx="1865561"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ASIA</a:t>
            </a:r>
          </a:p>
        </p:txBody>
      </p:sp>
      <p:cxnSp>
        <p:nvCxnSpPr>
          <p:cNvPr id="239" name="Straight Connector 238"/>
          <p:cNvCxnSpPr>
            <a:stCxn id="171" idx="26"/>
          </p:cNvCxnSpPr>
          <p:nvPr/>
        </p:nvCxnSpPr>
        <p:spPr>
          <a:xfrm flipH="1" flipV="1">
            <a:off x="7125587" y="3512897"/>
            <a:ext cx="20559" cy="97304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6192806" y="2994932"/>
            <a:ext cx="1865561"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AFRICA</a:t>
            </a:r>
          </a:p>
        </p:txBody>
      </p:sp>
      <p:cxnSp>
        <p:nvCxnSpPr>
          <p:cNvPr id="241" name="Straight Connector 240"/>
          <p:cNvCxnSpPr>
            <a:stCxn id="218" idx="9"/>
          </p:cNvCxnSpPr>
          <p:nvPr/>
        </p:nvCxnSpPr>
        <p:spPr>
          <a:xfrm flipV="1">
            <a:off x="3958041" y="3275682"/>
            <a:ext cx="3424" cy="16308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92254" y="2754994"/>
            <a:ext cx="1865561"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SOUTH AMERICA</a:t>
            </a:r>
          </a:p>
        </p:txBody>
      </p:sp>
      <p:cxnSp>
        <p:nvCxnSpPr>
          <p:cNvPr id="243" name="Straight Connector 242"/>
          <p:cNvCxnSpPr/>
          <p:nvPr/>
        </p:nvCxnSpPr>
        <p:spPr>
          <a:xfrm flipH="1" flipV="1">
            <a:off x="2549711" y="2754995"/>
            <a:ext cx="0" cy="117268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1638086" y="2280685"/>
            <a:ext cx="1865561"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NORTH AMERICA</a:t>
            </a:r>
          </a:p>
        </p:txBody>
      </p:sp>
      <p:sp>
        <p:nvSpPr>
          <p:cNvPr id="245" name="矩形 2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6" name="矩形 2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7" name="文本框 246"/>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248" name="文本框 247"/>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52089169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22"/>
          <p:cNvSpPr txBox="1"/>
          <p:nvPr/>
        </p:nvSpPr>
        <p:spPr>
          <a:xfrm>
            <a:off x="1813564" y="1512448"/>
            <a:ext cx="3112233" cy="1188415"/>
          </a:xfrm>
          <a:prstGeom prst="rect">
            <a:avLst/>
          </a:prstGeom>
          <a:noFill/>
          <a:effectLst/>
        </p:spPr>
        <p:txBody>
          <a:bodyPr rtlCol="0" wrap="none">
            <a:spAutoFit/>
          </a:bodyPr>
          <a:lstStyle/>
          <a:p>
            <a:r>
              <a:rPr altLang="zh-CN" b="1" lang="en-US" sz="7198">
                <a:solidFill>
                  <a:schemeClr val="accent4"/>
                </a:solidFill>
                <a:latin charset="0" panose="020b0604020202020204" pitchFamily="34" typeface="Arial"/>
                <a:ea charset="-122" panose="020b0503020204020204" pitchFamily="34" typeface="微软雅黑"/>
                <a:sym charset="0" panose="020b0604020202020204" pitchFamily="34" typeface="Arial"/>
              </a:rPr>
              <a:t>PART4</a:t>
            </a:r>
          </a:p>
        </p:txBody>
      </p:sp>
      <p:sp>
        <p:nvSpPr>
          <p:cNvPr id="39" name="TextBox 38"/>
          <p:cNvSpPr txBox="1"/>
          <p:nvPr/>
        </p:nvSpPr>
        <p:spPr>
          <a:xfrm>
            <a:off x="6009978" y="2752537"/>
            <a:ext cx="4955403" cy="1005840"/>
          </a:xfrm>
          <a:prstGeom prst="rect">
            <a:avLst/>
          </a:prstGeom>
          <a:noFill/>
        </p:spPr>
        <p:txBody>
          <a:bodyPr rtlCol="0" wrap="square">
            <a:spAutoFit/>
          </a:bodyPr>
          <a:lstStyle/>
          <a:p>
            <a:r>
              <a:rPr altLang="en-US" b="1" lang="zh-CN" sz="6000">
                <a:solidFill>
                  <a:schemeClr val="accent4"/>
                </a:solidFill>
                <a:latin charset="0" panose="020b0604020202020204" pitchFamily="34" typeface="Arial"/>
                <a:ea charset="-122" panose="020b0503020204020204" pitchFamily="34" typeface="微软雅黑"/>
                <a:sym charset="0" panose="020b0604020202020204" pitchFamily="34" typeface="Arial"/>
              </a:rPr>
              <a:t>明年工作计划</a:t>
            </a:r>
          </a:p>
        </p:txBody>
      </p:sp>
      <p:sp>
        <p:nvSpPr>
          <p:cNvPr id="40" name="TextBox 39"/>
          <p:cNvSpPr txBox="1"/>
          <p:nvPr/>
        </p:nvSpPr>
        <p:spPr>
          <a:xfrm>
            <a:off x="6029282" y="3872331"/>
            <a:ext cx="15820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4"/>
                </a:solidFill>
                <a:latin charset="0" panose="020b0604020202020204" pitchFamily="34" typeface="Arial"/>
                <a:ea charset="-122" panose="020b0503020204020204" pitchFamily="34" typeface="微软雅黑"/>
                <a:sym charset="0" panose="020b0604020202020204" pitchFamily="34" typeface="Arial"/>
              </a:rPr>
              <a:t>工作概述</a:t>
            </a:r>
          </a:p>
        </p:txBody>
      </p:sp>
      <p:sp>
        <p:nvSpPr>
          <p:cNvPr id="41" name="TextBox 40"/>
          <p:cNvSpPr txBox="1"/>
          <p:nvPr/>
        </p:nvSpPr>
        <p:spPr>
          <a:xfrm>
            <a:off x="8700595" y="3872331"/>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4"/>
                </a:solidFill>
                <a:latin charset="0" panose="020b0604020202020204" pitchFamily="34" typeface="Arial"/>
                <a:ea charset="-122" panose="020b0503020204020204" pitchFamily="34" typeface="微软雅黑"/>
                <a:sym charset="0" panose="020b0604020202020204" pitchFamily="34" typeface="Arial"/>
              </a:rPr>
              <a:t>具体工作明细</a:t>
            </a:r>
          </a:p>
        </p:txBody>
      </p:sp>
      <p:sp>
        <p:nvSpPr>
          <p:cNvPr id="12" name="TextBox 11"/>
          <p:cNvSpPr txBox="1"/>
          <p:nvPr/>
        </p:nvSpPr>
        <p:spPr>
          <a:xfrm>
            <a:off x="6029278"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4"/>
                </a:solidFill>
                <a:latin charset="0" panose="020b0604020202020204" pitchFamily="34" typeface="Arial"/>
                <a:ea charset="-122" panose="020b0503020204020204" pitchFamily="34" typeface="微软雅黑"/>
                <a:sym charset="0" panose="020b0604020202020204" pitchFamily="34" typeface="Arial"/>
              </a:rPr>
              <a:t>重点工作回顾</a:t>
            </a:r>
          </a:p>
        </p:txBody>
      </p:sp>
      <p:sp>
        <p:nvSpPr>
          <p:cNvPr id="13" name="TextBox 12"/>
          <p:cNvSpPr txBox="1"/>
          <p:nvPr/>
        </p:nvSpPr>
        <p:spPr>
          <a:xfrm>
            <a:off x="8700595"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4"/>
                </a:solidFill>
                <a:latin charset="0" panose="020b0604020202020204" pitchFamily="34" typeface="Arial"/>
                <a:ea charset="-122" panose="020b0503020204020204" pitchFamily="34" typeface="微软雅黑"/>
                <a:sym charset="0" panose="020b0604020202020204" pitchFamily="34" typeface="Arial"/>
              </a:rPr>
              <a:t>五项工作概述</a:t>
            </a:r>
          </a:p>
        </p:txBody>
      </p:sp>
    </p:spTree>
    <p:extLst>
      <p:ext uri="{BB962C8B-B14F-4D97-AF65-F5344CB8AC3E}">
        <p14:creationId val="2569987805"/>
      </p:ext>
    </p:extLst>
  </p:cSld>
  <p:clrMapOvr>
    <a:masterClrMapping/>
  </p:clrMapOvr>
  <p:transition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2" presetSubtype="4">
                                  <p:stCondLst>
                                    <p:cond delay="0"/>
                                  </p:stCondLst>
                                  <p:iterate type="lt">
                                    <p:tmPct val="10000"/>
                                  </p:iterate>
                                  <p:childTnLst>
                                    <p:set>
                                      <p:cBhvr>
                                        <p:cTn dur="1" fill="hold" id="12">
                                          <p:stCondLst>
                                            <p:cond delay="0"/>
                                          </p:stCondLst>
                                        </p:cTn>
                                        <p:tgtEl>
                                          <p:spTgt spid="39"/>
                                        </p:tgtEl>
                                        <p:attrNameLst>
                                          <p:attrName>style.visibility</p:attrName>
                                        </p:attrNameLst>
                                      </p:cBhvr>
                                      <p:to>
                                        <p:strVal val="visible"/>
                                      </p:to>
                                    </p:set>
                                    <p:anim calcmode="lin" valueType="num">
                                      <p:cBhvr additive="base">
                                        <p:cTn dur="500" id="13"/>
                                        <p:tgtEl>
                                          <p:spTgt spid="39"/>
                                        </p:tgtEl>
                                        <p:attrNameLst>
                                          <p:attrName>ppt_y</p:attrName>
                                        </p:attrNameLst>
                                      </p:cBhvr>
                                      <p:tavLst>
                                        <p:tav tm="0">
                                          <p:val>
                                            <p:strVal val="#ppt_y+#ppt_h*1.125000"/>
                                          </p:val>
                                        </p:tav>
                                        <p:tav tm="100000">
                                          <p:val>
                                            <p:strVal val="#ppt_y"/>
                                          </p:val>
                                        </p:tav>
                                      </p:tavLst>
                                    </p:anim>
                                    <p:animEffect filter="wipe(up)" transition="in">
                                      <p:cBhvr>
                                        <p:cTn dur="500" id="14"/>
                                        <p:tgtEl>
                                          <p:spTgt spid="39"/>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9"/>
      <p:bldP grpId="0" spid="40"/>
      <p:bldP grpId="0" spid="41"/>
      <p:bldP grpId="0" spid="1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Diagram 11"/>
          <p:cNvGraphicFramePr/>
          <p:nvPr>
            <p:extLst/>
          </p:nvPr>
        </p:nvGraphicFramePr>
        <p:xfrm>
          <a:off x="2143360" y="512358"/>
          <a:ext cx="8572030" cy="5714687"/>
        </p:xfrm>
        <a:graphic>
          <a:graphicData uri="http://schemas.openxmlformats.org/drawingml/2006/diagram">
            <dgm:relIds xmlns:dgm="http://schemas.openxmlformats.org/drawingml/2006/diagram" r:cs="rId7" r:dm="rId4" r:lo="rId5" r:qs="rId6"/>
          </a:graphicData>
        </a:graphic>
      </p:graphicFrame>
      <p:sp>
        <p:nvSpPr>
          <p:cNvPr id="13" name="Rectangle 12"/>
          <p:cNvSpPr/>
          <p:nvPr/>
        </p:nvSpPr>
        <p:spPr>
          <a:xfrm>
            <a:off x="1400715" y="5129592"/>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4" name="TextBox 13"/>
          <p:cNvSpPr txBox="1"/>
          <p:nvPr/>
        </p:nvSpPr>
        <p:spPr>
          <a:xfrm>
            <a:off x="1400716" y="4777595"/>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5" name="Oval 14"/>
          <p:cNvSpPr/>
          <p:nvPr/>
        </p:nvSpPr>
        <p:spPr>
          <a:xfrm>
            <a:off x="424838" y="477759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6" name="Picture 15"/>
          <p:cNvPicPr>
            <a:picLocks noChangeAspect="1"/>
          </p:cNvPicPr>
          <p:nvPr/>
        </p:nvPicPr>
        <p:blipFill>
          <a:blip r:embed="rId8">
            <a:extLst>
              <a:ext uri="{28A0092B-C50C-407E-A947-70E740481C1C}">
                <a14:useLocalDpi val="0"/>
              </a:ext>
            </a:extLst>
          </a:blip>
          <a:stretch>
            <a:fillRect/>
          </a:stretch>
        </p:blipFill>
        <p:spPr>
          <a:xfrm>
            <a:off x="658092" y="5002610"/>
            <a:ext cx="321451" cy="321451"/>
          </a:xfrm>
          <a:prstGeom prst="rect">
            <a:avLst/>
          </a:prstGeom>
        </p:spPr>
      </p:pic>
      <p:sp>
        <p:nvSpPr>
          <p:cNvPr id="17" name="Rectangle 16"/>
          <p:cNvSpPr/>
          <p:nvPr/>
        </p:nvSpPr>
        <p:spPr>
          <a:xfrm>
            <a:off x="1400715" y="617162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8" name="TextBox 17"/>
          <p:cNvSpPr txBox="1"/>
          <p:nvPr/>
        </p:nvSpPr>
        <p:spPr>
          <a:xfrm>
            <a:off x="1400716" y="5819629"/>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9" name="Oval 18"/>
          <p:cNvSpPr/>
          <p:nvPr/>
        </p:nvSpPr>
        <p:spPr>
          <a:xfrm>
            <a:off x="424838" y="5819629"/>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0" name="Picture 19"/>
          <p:cNvPicPr>
            <a:picLocks noChangeAspect="1"/>
          </p:cNvPicPr>
          <p:nvPr/>
        </p:nvPicPr>
        <p:blipFill>
          <a:blip r:embed="rId9">
            <a:extLst>
              <a:ext uri="{28A0092B-C50C-407E-A947-70E740481C1C}">
                <a14:useLocalDpi val="0"/>
              </a:ext>
            </a:extLst>
          </a:blip>
          <a:stretch>
            <a:fillRect/>
          </a:stretch>
        </p:blipFill>
        <p:spPr>
          <a:xfrm>
            <a:off x="658092" y="6044645"/>
            <a:ext cx="321451" cy="321451"/>
          </a:xfrm>
          <a:prstGeom prst="rect">
            <a:avLst/>
          </a:prstGeom>
        </p:spPr>
      </p:pic>
      <p:sp>
        <p:nvSpPr>
          <p:cNvPr id="21" name="Rectangle 20"/>
          <p:cNvSpPr/>
          <p:nvPr/>
        </p:nvSpPr>
        <p:spPr>
          <a:xfrm>
            <a:off x="7622232" y="5129592"/>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2" name="TextBox 21"/>
          <p:cNvSpPr txBox="1"/>
          <p:nvPr/>
        </p:nvSpPr>
        <p:spPr>
          <a:xfrm>
            <a:off x="7622234" y="4777595"/>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3" name="Oval 22"/>
          <p:cNvSpPr/>
          <p:nvPr/>
        </p:nvSpPr>
        <p:spPr>
          <a:xfrm>
            <a:off x="6646355" y="477759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Rectangle 23"/>
          <p:cNvSpPr/>
          <p:nvPr/>
        </p:nvSpPr>
        <p:spPr>
          <a:xfrm>
            <a:off x="7622232" y="616902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5" name="TextBox 24"/>
          <p:cNvSpPr txBox="1"/>
          <p:nvPr/>
        </p:nvSpPr>
        <p:spPr>
          <a:xfrm>
            <a:off x="7622234" y="5817030"/>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6" name="Oval 25"/>
          <p:cNvSpPr/>
          <p:nvPr/>
        </p:nvSpPr>
        <p:spPr>
          <a:xfrm>
            <a:off x="6646355" y="581703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7" name="Picture 26"/>
          <p:cNvPicPr>
            <a:picLocks noChangeAspect="1"/>
          </p:cNvPicPr>
          <p:nvPr/>
        </p:nvPicPr>
        <p:blipFill>
          <a:blip r:embed="rId10">
            <a:extLst>
              <a:ext uri="{28A0092B-C50C-407E-A947-70E740481C1C}">
                <a14:useLocalDpi val="0"/>
              </a:ext>
            </a:extLst>
          </a:blip>
          <a:stretch>
            <a:fillRect/>
          </a:stretch>
        </p:blipFill>
        <p:spPr>
          <a:xfrm>
            <a:off x="6871371" y="5002610"/>
            <a:ext cx="321451" cy="321451"/>
          </a:xfrm>
          <a:prstGeom prst="rect">
            <a:avLst/>
          </a:prstGeom>
        </p:spPr>
      </p:pic>
      <p:pic>
        <p:nvPicPr>
          <p:cNvPr id="28" name="Picture 27"/>
          <p:cNvPicPr>
            <a:picLocks noChangeAspect="1"/>
          </p:cNvPicPr>
          <p:nvPr/>
        </p:nvPicPr>
        <p:blipFill>
          <a:blip r:embed="rId11">
            <a:extLst>
              <a:ext uri="{28A0092B-C50C-407E-A947-70E740481C1C}">
                <a14:useLocalDpi val="0"/>
              </a:ext>
            </a:extLst>
          </a:blip>
          <a:stretch>
            <a:fillRect/>
          </a:stretch>
        </p:blipFill>
        <p:spPr>
          <a:xfrm>
            <a:off x="6871371" y="6060472"/>
            <a:ext cx="321451" cy="321451"/>
          </a:xfrm>
          <a:prstGeom prst="rect">
            <a:avLst/>
          </a:prstGeom>
        </p:spPr>
      </p:pic>
      <p:sp>
        <p:nvSpPr>
          <p:cNvPr id="29" name="矩形 2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矩形 2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1" name="文本框 3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32" name="文本框 3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8660937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ppt_x"/>
                                          </p:val>
                                        </p:tav>
                                        <p:tav tm="100000">
                                          <p:val>
                                            <p:strVal val="#ppt_x"/>
                                          </p:val>
                                        </p:tav>
                                      </p:tavLst>
                                    </p:anim>
                                    <p:anim calcmode="lin" valueType="num">
                                      <p:cBhvr additive="base">
                                        <p:cTn dur="500" fill="hold" id="12"/>
                                        <p:tgtEl>
                                          <p:spTgt spid="2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ppt_x"/>
                                          </p:val>
                                        </p:tav>
                                        <p:tav tm="100000">
                                          <p:val>
                                            <p:strVal val="#ppt_x"/>
                                          </p:val>
                                        </p:tav>
                                      </p:tavLst>
                                    </p:anim>
                                    <p:anim calcmode="lin" valueType="num">
                                      <p:cBhvr additive="base">
                                        <p:cTn dur="500" fill="hold" id="22"/>
                                        <p:tgtEl>
                                          <p:spTgt spid="26"/>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fill="hold" id="26"/>
                                        <p:tgtEl>
                                          <p:spTgt spid="28"/>
                                        </p:tgtEl>
                                        <p:attrNameLst>
                                          <p:attrName>ppt_x</p:attrName>
                                        </p:attrNameLst>
                                      </p:cBhvr>
                                      <p:tavLst>
                                        <p:tav tm="0">
                                          <p:val>
                                            <p:strVal val="#ppt_x"/>
                                          </p:val>
                                        </p:tav>
                                        <p:tav tm="100000">
                                          <p:val>
                                            <p:strVal val="#ppt_x"/>
                                          </p:val>
                                        </p:tav>
                                      </p:tavLst>
                                    </p:anim>
                                    <p:anim calcmode="lin" valueType="num">
                                      <p:cBhvr additive="base">
                                        <p:cTn dur="500" fill="hold" id="27"/>
                                        <p:tgtEl>
                                          <p:spTgt spid="28"/>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ppt_x"/>
                                          </p:val>
                                        </p:tav>
                                        <p:tav tm="100000">
                                          <p:val>
                                            <p:strVal val="#ppt_x"/>
                                          </p:val>
                                        </p:tav>
                                      </p:tavLst>
                                    </p:anim>
                                    <p:anim calcmode="lin" valueType="num">
                                      <p:cBhvr additive="base">
                                        <p:cTn dur="500" fill="hold" id="32"/>
                                        <p:tgtEl>
                                          <p:spTgt spid="19"/>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500" fill="hold" id="36"/>
                                        <p:tgtEl>
                                          <p:spTgt spid="20"/>
                                        </p:tgtEl>
                                        <p:attrNameLst>
                                          <p:attrName>ppt_x</p:attrName>
                                        </p:attrNameLst>
                                      </p:cBhvr>
                                      <p:tavLst>
                                        <p:tav tm="0">
                                          <p:val>
                                            <p:strVal val="#ppt_x"/>
                                          </p:val>
                                        </p:tav>
                                        <p:tav tm="100000">
                                          <p:val>
                                            <p:strVal val="#ppt_x"/>
                                          </p:val>
                                        </p:tav>
                                      </p:tavLst>
                                    </p:anim>
                                    <p:anim calcmode="lin" valueType="num">
                                      <p:cBhvr additive="base">
                                        <p:cTn dur="500" fill="hold" id="37"/>
                                        <p:tgtEl>
                                          <p:spTgt spid="2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 presetSubtype="4">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ppt_x"/>
                                          </p:val>
                                        </p:tav>
                                        <p:tav tm="100000">
                                          <p:val>
                                            <p:strVal val="#ppt_x"/>
                                          </p:val>
                                        </p:tav>
                                      </p:tavLst>
                                    </p:anim>
                                    <p:anim calcmode="lin" valueType="num">
                                      <p:cBhvr additive="base">
                                        <p:cTn dur="500" fill="hold" id="42"/>
                                        <p:tgtEl>
                                          <p:spTgt spid="1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2" presetSubtype="4">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additive="base">
                                        <p:cTn dur="500" fill="hold" id="46"/>
                                        <p:tgtEl>
                                          <p:spTgt spid="15"/>
                                        </p:tgtEl>
                                        <p:attrNameLst>
                                          <p:attrName>ppt_x</p:attrName>
                                        </p:attrNameLst>
                                      </p:cBhvr>
                                      <p:tavLst>
                                        <p:tav tm="0">
                                          <p:val>
                                            <p:strVal val="#ppt_x"/>
                                          </p:val>
                                        </p:tav>
                                        <p:tav tm="100000">
                                          <p:val>
                                            <p:strVal val="#ppt_x"/>
                                          </p:val>
                                        </p:tav>
                                      </p:tavLst>
                                    </p:anim>
                                    <p:anim calcmode="lin" valueType="num">
                                      <p:cBhvr additive="base">
                                        <p:cTn dur="500" fill="hold" id="4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3"/>
      <p:bldP grpId="0" spid="26"/>
      <p:bldGraphic grpId="0" spid="12">
        <p:bldAsOne/>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6"/>
          <p:cNvGrpSpPr>
            <a:grpSpLocks noChangeAspect="1"/>
          </p:cNvGrpSpPr>
          <p:nvPr/>
        </p:nvGrpSpPr>
        <p:grpSpPr>
          <a:xfrm>
            <a:off x="2109242" y="1279477"/>
            <a:ext cx="2637024" cy="5454707"/>
            <a:chOff x="1892" y="489"/>
            <a:chExt cx="1810" cy="3744"/>
          </a:xfrm>
        </p:grpSpPr>
        <p:sp>
          <p:nvSpPr>
            <p:cNvPr id="13" name="Freeform 17"/>
            <p:cNvSpPr/>
            <p:nvPr/>
          </p:nvSpPr>
          <p:spPr bwMode="auto">
            <a:xfrm>
              <a:off x="2003" y="489"/>
              <a:ext cx="583" cy="1421"/>
            </a:xfrm>
            <a:custGeom>
              <a:gdLst>
                <a:gd fmla="*/ 0 w 583" name="T0"/>
                <a:gd fmla="*/ 1421 h 1421" name="T1"/>
                <a:gd fmla="*/ 37 w 583" name="T2"/>
                <a:gd fmla="*/ 676 h 1421" name="T3"/>
                <a:gd fmla="*/ 568 w 583" name="T4"/>
                <a:gd fmla="*/ 0 h 1421" name="T5"/>
                <a:gd fmla="*/ 583 w 583" name="T6"/>
                <a:gd fmla="*/ 773 h 1421" name="T7"/>
                <a:gd fmla="*/ 432 w 583" name="T8"/>
                <a:gd fmla="*/ 941 h 1421" name="T9"/>
                <a:gd fmla="*/ 246 w 583" name="T10"/>
                <a:gd fmla="*/ 924 h 1421" name="T11"/>
                <a:gd fmla="*/ 197 w 583" name="T12"/>
                <a:gd fmla="*/ 1201 h 1421" name="T13"/>
                <a:gd fmla="*/ 0 w 583" name="T14"/>
                <a:gd fmla="*/ 1421 h 14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21" w="583">
                  <a:moveTo>
                    <a:pt x="0" y="1421"/>
                  </a:moveTo>
                  <a:lnTo>
                    <a:pt x="37" y="676"/>
                  </a:lnTo>
                  <a:lnTo>
                    <a:pt x="568" y="0"/>
                  </a:lnTo>
                  <a:lnTo>
                    <a:pt x="583" y="773"/>
                  </a:lnTo>
                  <a:lnTo>
                    <a:pt x="432" y="941"/>
                  </a:lnTo>
                  <a:lnTo>
                    <a:pt x="246" y="924"/>
                  </a:lnTo>
                  <a:lnTo>
                    <a:pt x="197" y="1201"/>
                  </a:lnTo>
                  <a:lnTo>
                    <a:pt x="0" y="1421"/>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4" name="Freeform 18"/>
            <p:cNvSpPr/>
            <p:nvPr/>
          </p:nvSpPr>
          <p:spPr bwMode="auto">
            <a:xfrm>
              <a:off x="2109" y="1413"/>
              <a:ext cx="140" cy="1249"/>
            </a:xfrm>
            <a:custGeom>
              <a:gdLst>
                <a:gd fmla="*/ 0 w 140" name="T0"/>
                <a:gd fmla="*/ 1249 h 1249" name="T1"/>
                <a:gd fmla="*/ 19 w 140" name="T2"/>
                <a:gd fmla="*/ 696 h 1249" name="T3"/>
                <a:gd fmla="*/ 44 w 140" name="T4"/>
                <a:gd fmla="*/ 550 h 1249" name="T5"/>
                <a:gd fmla="*/ 91 w 140" name="T6"/>
                <a:gd fmla="*/ 277 h 1249" name="T7"/>
                <a:gd fmla="*/ 140 w 140" name="T8"/>
                <a:gd fmla="*/ 0 h 1249" name="T9"/>
                <a:gd fmla="*/ 119 w 140" name="T10"/>
                <a:gd fmla="*/ 951 h 1249" name="T11"/>
                <a:gd fmla="*/ 60 w 140" name="T12"/>
                <a:gd fmla="*/ 1233 h 1249" name="T13"/>
                <a:gd fmla="*/ 0 w 140" name="T14"/>
                <a:gd fmla="*/ 1249 h 12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9" w="140">
                  <a:moveTo>
                    <a:pt x="0" y="1249"/>
                  </a:moveTo>
                  <a:lnTo>
                    <a:pt x="19" y="696"/>
                  </a:lnTo>
                  <a:lnTo>
                    <a:pt x="44" y="550"/>
                  </a:lnTo>
                  <a:lnTo>
                    <a:pt x="91" y="277"/>
                  </a:lnTo>
                  <a:lnTo>
                    <a:pt x="140" y="0"/>
                  </a:lnTo>
                  <a:lnTo>
                    <a:pt x="119" y="951"/>
                  </a:lnTo>
                  <a:lnTo>
                    <a:pt x="60" y="1233"/>
                  </a:lnTo>
                  <a:lnTo>
                    <a:pt x="0" y="1249"/>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5" name="Freeform 19"/>
            <p:cNvSpPr/>
            <p:nvPr/>
          </p:nvSpPr>
          <p:spPr bwMode="auto">
            <a:xfrm>
              <a:off x="1892" y="2389"/>
              <a:ext cx="1315" cy="1461"/>
            </a:xfrm>
            <a:custGeom>
              <a:gdLst>
                <a:gd fmla="*/ 0 w 1315" name="T0"/>
                <a:gd fmla="*/ 1461 h 1461" name="T1"/>
                <a:gd fmla="*/ 59 w 1315" name="T2"/>
                <a:gd fmla="*/ 316 h 1461" name="T3"/>
                <a:gd fmla="*/ 217 w 1315" name="T4"/>
                <a:gd fmla="*/ 273 h 1461" name="T5"/>
                <a:gd fmla="*/ 277 w 1315" name="T6"/>
                <a:gd fmla="*/ 257 h 1461" name="T7"/>
                <a:gd fmla="*/ 1103 w 1315" name="T8"/>
                <a:gd fmla="*/ 32 h 1461" name="T9"/>
                <a:gd fmla="*/ 1103 w 1315" name="T10"/>
                <a:gd fmla="*/ 32 h 1461" name="T11"/>
                <a:gd fmla="*/ 1222 w 1315" name="T12"/>
                <a:gd fmla="*/ 0 h 1461" name="T13"/>
                <a:gd fmla="*/ 1315 w 1315" name="T14"/>
                <a:gd fmla="*/ 1207 h 1461" name="T15"/>
                <a:gd fmla="*/ 0 w 1315" name="T16"/>
                <a:gd fmla="*/ 1461 h 14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1" w="1315">
                  <a:moveTo>
                    <a:pt x="0" y="1461"/>
                  </a:moveTo>
                  <a:lnTo>
                    <a:pt x="59" y="316"/>
                  </a:lnTo>
                  <a:lnTo>
                    <a:pt x="217" y="273"/>
                  </a:lnTo>
                  <a:lnTo>
                    <a:pt x="277" y="257"/>
                  </a:lnTo>
                  <a:lnTo>
                    <a:pt x="1103" y="32"/>
                  </a:lnTo>
                  <a:lnTo>
                    <a:pt x="1103" y="32"/>
                  </a:lnTo>
                  <a:lnTo>
                    <a:pt x="1222" y="0"/>
                  </a:lnTo>
                  <a:lnTo>
                    <a:pt x="1315" y="1207"/>
                  </a:lnTo>
                  <a:lnTo>
                    <a:pt x="0" y="1461"/>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6" name="Freeform 20"/>
            <p:cNvSpPr>
              <a:spLocks noEditPoints="1"/>
            </p:cNvSpPr>
            <p:nvPr/>
          </p:nvSpPr>
          <p:spPr bwMode="auto">
            <a:xfrm>
              <a:off x="2003" y="1262"/>
              <a:ext cx="1567" cy="701"/>
            </a:xfrm>
            <a:custGeom>
              <a:gdLst>
                <a:gd fmla="*/ 1444 w 1567" name="T0"/>
                <a:gd fmla="*/ 355 h 701" name="T1"/>
                <a:gd fmla="*/ 1462 w 1567" name="T2"/>
                <a:gd fmla="*/ 496 h 701" name="T3"/>
                <a:gd fmla="*/ 1567 w 1567" name="T4"/>
                <a:gd fmla="*/ 406 h 701" name="T5"/>
                <a:gd fmla="*/ 1444 w 1567" name="T6"/>
                <a:gd fmla="*/ 355 h 701" name="T7"/>
                <a:gd fmla="*/ 150 w 1567" name="T8"/>
                <a:gd fmla="*/ 701 h 701" name="T9"/>
                <a:gd fmla="*/ 197 w 1567" name="T10"/>
                <a:gd fmla="*/ 428 h 701" name="T11"/>
                <a:gd fmla="*/ 0 w 1567" name="T12"/>
                <a:gd fmla="*/ 648 h 701" name="T13"/>
                <a:gd fmla="*/ 150 w 1567" name="T14"/>
                <a:gd fmla="*/ 701 h 701" name="T15"/>
                <a:gd fmla="*/ 432 w 1567" name="T16"/>
                <a:gd fmla="*/ 168 h 701" name="T17"/>
                <a:gd fmla="*/ 1148 w 1567" name="T18"/>
                <a:gd fmla="*/ 233 h 701" name="T19"/>
                <a:gd fmla="*/ 583 w 1567" name="T20"/>
                <a:gd fmla="*/ 0 h 701" name="T21"/>
                <a:gd fmla="*/ 432 w 1567" name="T22"/>
                <a:gd fmla="*/ 168 h 7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1" w="1567">
                  <a:moveTo>
                    <a:pt x="1444" y="355"/>
                  </a:moveTo>
                  <a:lnTo>
                    <a:pt x="1462" y="496"/>
                  </a:lnTo>
                  <a:lnTo>
                    <a:pt x="1567" y="406"/>
                  </a:lnTo>
                  <a:lnTo>
                    <a:pt x="1444" y="355"/>
                  </a:lnTo>
                  <a:close/>
                  <a:moveTo>
                    <a:pt x="150" y="701"/>
                  </a:moveTo>
                  <a:lnTo>
                    <a:pt x="197" y="428"/>
                  </a:lnTo>
                  <a:lnTo>
                    <a:pt x="0" y="648"/>
                  </a:lnTo>
                  <a:lnTo>
                    <a:pt x="150" y="701"/>
                  </a:lnTo>
                  <a:close/>
                  <a:moveTo>
                    <a:pt x="432" y="168"/>
                  </a:moveTo>
                  <a:lnTo>
                    <a:pt x="1148" y="233"/>
                  </a:lnTo>
                  <a:lnTo>
                    <a:pt x="583" y="0"/>
                  </a:lnTo>
                  <a:lnTo>
                    <a:pt x="432" y="168"/>
                  </a:lnTo>
                  <a:close/>
                </a:path>
              </a:pathLst>
            </a:custGeom>
            <a:solidFill>
              <a:schemeClr val="accent5">
                <a:lumMod val="50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7" name="Freeform 21"/>
            <p:cNvSpPr>
              <a:spLocks noEditPoints="1"/>
            </p:cNvSpPr>
            <p:nvPr/>
          </p:nvSpPr>
          <p:spPr bwMode="auto">
            <a:xfrm>
              <a:off x="2169" y="2364"/>
              <a:ext cx="1384" cy="383"/>
            </a:xfrm>
            <a:custGeom>
              <a:gdLst>
                <a:gd fmla="*/ 981 w 1384" name="T0"/>
                <a:gd fmla="*/ 69 h 383" name="T1"/>
                <a:gd fmla="*/ 1234 w 1384" name="T2"/>
                <a:gd fmla="*/ 383 h 383" name="T3"/>
                <a:gd fmla="*/ 1384 w 1384" name="T4"/>
                <a:gd fmla="*/ 100 h 383" name="T5"/>
                <a:gd fmla="*/ 981 w 1384" name="T6"/>
                <a:gd fmla="*/ 69 h 383" name="T7"/>
                <a:gd fmla="*/ 0 w 1384" name="T8"/>
                <a:gd fmla="*/ 282 h 383" name="T9"/>
                <a:gd fmla="*/ 826 w 1384" name="T10"/>
                <a:gd fmla="*/ 57 h 383" name="T11"/>
                <a:gd fmla="*/ 59 w 1384" name="T12"/>
                <a:gd fmla="*/ 0 h 383" name="T13"/>
                <a:gd fmla="*/ 0 w 1384" name="T14"/>
                <a:gd fmla="*/ 282 h 3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3" w="1384">
                  <a:moveTo>
                    <a:pt x="981" y="69"/>
                  </a:moveTo>
                  <a:lnTo>
                    <a:pt x="1234" y="383"/>
                  </a:lnTo>
                  <a:lnTo>
                    <a:pt x="1384" y="100"/>
                  </a:lnTo>
                  <a:lnTo>
                    <a:pt x="981" y="69"/>
                  </a:lnTo>
                  <a:close/>
                  <a:moveTo>
                    <a:pt x="0" y="282"/>
                  </a:moveTo>
                  <a:lnTo>
                    <a:pt x="826" y="57"/>
                  </a:lnTo>
                  <a:lnTo>
                    <a:pt x="59" y="0"/>
                  </a:lnTo>
                  <a:lnTo>
                    <a:pt x="0" y="282"/>
                  </a:lnTo>
                  <a:close/>
                </a:path>
              </a:pathLst>
            </a:custGeom>
            <a:solidFill>
              <a:schemeClr val="accent4">
                <a:lumMod val="50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8" name="Freeform 22"/>
            <p:cNvSpPr/>
            <p:nvPr/>
          </p:nvSpPr>
          <p:spPr bwMode="auto">
            <a:xfrm>
              <a:off x="1892" y="3596"/>
              <a:ext cx="1810" cy="637"/>
            </a:xfrm>
            <a:custGeom>
              <a:gdLst>
                <a:gd fmla="*/ 0 w 1810" name="T0"/>
                <a:gd fmla="*/ 254 h 637" name="T1"/>
                <a:gd fmla="*/ 1315 w 1810" name="T2"/>
                <a:gd fmla="*/ 0 h 637" name="T3"/>
                <a:gd fmla="*/ 1810 w 1810" name="T4"/>
                <a:gd fmla="*/ 450 h 637" name="T5"/>
                <a:gd fmla="*/ 639 w 1810" name="T6"/>
                <a:gd fmla="*/ 637 h 637" name="T7"/>
                <a:gd fmla="*/ 0 w 1810" name="T8"/>
                <a:gd fmla="*/ 254 h 637" name="T9"/>
              </a:gdLst>
              <a:cxnLst>
                <a:cxn ang="0">
                  <a:pos x="T0" y="T1"/>
                </a:cxn>
                <a:cxn ang="0">
                  <a:pos x="T2" y="T3"/>
                </a:cxn>
                <a:cxn ang="0">
                  <a:pos x="T4" y="T5"/>
                </a:cxn>
                <a:cxn ang="0">
                  <a:pos x="T6" y="T7"/>
                </a:cxn>
                <a:cxn ang="0">
                  <a:pos x="T8" y="T9"/>
                </a:cxn>
              </a:cxnLst>
              <a:rect b="b" l="0" r="r" t="0"/>
              <a:pathLst>
                <a:path h="637" w="1810">
                  <a:moveTo>
                    <a:pt x="0" y="254"/>
                  </a:moveTo>
                  <a:lnTo>
                    <a:pt x="1315" y="0"/>
                  </a:lnTo>
                  <a:lnTo>
                    <a:pt x="1810" y="450"/>
                  </a:lnTo>
                  <a:lnTo>
                    <a:pt x="639" y="637"/>
                  </a:lnTo>
                  <a:lnTo>
                    <a:pt x="0" y="254"/>
                  </a:lnTo>
                  <a:close/>
                </a:path>
              </a:pathLst>
            </a:custGeom>
            <a:solidFill>
              <a:schemeClr val="accent2">
                <a:lumMod val="50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19" name="Freeform 23"/>
            <p:cNvSpPr/>
            <p:nvPr/>
          </p:nvSpPr>
          <p:spPr bwMode="auto">
            <a:xfrm>
              <a:off x="2571" y="489"/>
              <a:ext cx="999" cy="1179"/>
            </a:xfrm>
            <a:custGeom>
              <a:gdLst>
                <a:gd fmla="*/ 15 w 999" name="T0"/>
                <a:gd fmla="*/ 773 h 1179" name="T1"/>
                <a:gd fmla="*/ 0 w 999" name="T2"/>
                <a:gd fmla="*/ 0 h 1179" name="T3"/>
                <a:gd fmla="*/ 894 w 999" name="T4"/>
                <a:gd fmla="*/ 422 h 1179" name="T5"/>
                <a:gd fmla="*/ 999 w 999" name="T6"/>
                <a:gd fmla="*/ 1179 h 1179" name="T7"/>
                <a:gd fmla="*/ 876 w 999" name="T8"/>
                <a:gd fmla="*/ 1128 h 1179" name="T9"/>
                <a:gd fmla="*/ 864 w 999" name="T10"/>
                <a:gd fmla="*/ 1032 h 1179" name="T11"/>
                <a:gd fmla="*/ 580 w 999" name="T12"/>
                <a:gd fmla="*/ 1006 h 1179" name="T13"/>
                <a:gd fmla="*/ 580 w 999" name="T14"/>
                <a:gd fmla="*/ 1006 h 1179" name="T15"/>
                <a:gd fmla="*/ 15 w 999" name="T16"/>
                <a:gd fmla="*/ 773 h 1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9" w="999">
                  <a:moveTo>
                    <a:pt x="15" y="773"/>
                  </a:moveTo>
                  <a:lnTo>
                    <a:pt x="0" y="0"/>
                  </a:lnTo>
                  <a:lnTo>
                    <a:pt x="894" y="422"/>
                  </a:lnTo>
                  <a:lnTo>
                    <a:pt x="999" y="1179"/>
                  </a:lnTo>
                  <a:lnTo>
                    <a:pt x="876" y="1128"/>
                  </a:lnTo>
                  <a:lnTo>
                    <a:pt x="864" y="1032"/>
                  </a:lnTo>
                  <a:lnTo>
                    <a:pt x="580" y="1006"/>
                  </a:lnTo>
                  <a:lnTo>
                    <a:pt x="580" y="1006"/>
                  </a:lnTo>
                  <a:lnTo>
                    <a:pt x="15" y="773"/>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20" name="Freeform 24"/>
            <p:cNvSpPr/>
            <p:nvPr/>
          </p:nvSpPr>
          <p:spPr bwMode="auto">
            <a:xfrm>
              <a:off x="2228" y="1413"/>
              <a:ext cx="1325" cy="1051"/>
            </a:xfrm>
            <a:custGeom>
              <a:gdLst>
                <a:gd fmla="*/ 0 w 1325" name="T0"/>
                <a:gd fmla="*/ 951 h 1051" name="T1"/>
                <a:gd fmla="*/ 21 w 1325" name="T2"/>
                <a:gd fmla="*/ 0 h 1051" name="T3"/>
                <a:gd fmla="*/ 207 w 1325" name="T4"/>
                <a:gd fmla="*/ 17 h 1051" name="T5"/>
                <a:gd fmla="*/ 923 w 1325" name="T6"/>
                <a:gd fmla="*/ 82 h 1051" name="T7"/>
                <a:gd fmla="*/ 923 w 1325" name="T8"/>
                <a:gd fmla="*/ 82 h 1051" name="T9"/>
                <a:gd fmla="*/ 1207 w 1325" name="T10"/>
                <a:gd fmla="*/ 108 h 1051" name="T11"/>
                <a:gd fmla="*/ 1219 w 1325" name="T12"/>
                <a:gd fmla="*/ 204 h 1051" name="T13"/>
                <a:gd fmla="*/ 1237 w 1325" name="T14"/>
                <a:gd fmla="*/ 345 h 1051" name="T15"/>
                <a:gd fmla="*/ 1325 w 1325" name="T16"/>
                <a:gd fmla="*/ 1051 h 1051" name="T17"/>
                <a:gd fmla="*/ 922 w 1325" name="T18"/>
                <a:gd fmla="*/ 1020 h 1051" name="T19"/>
                <a:gd fmla="*/ 886 w 1325" name="T20"/>
                <a:gd fmla="*/ 976 h 1051" name="T21"/>
                <a:gd fmla="*/ 767 w 1325" name="T22"/>
                <a:gd fmla="*/ 1008 h 1051" name="T23"/>
                <a:gd fmla="*/ 767 w 1325" name="T24"/>
                <a:gd fmla="*/ 1008 h 1051" name="T25"/>
                <a:gd fmla="*/ 0 w 1325" name="T26"/>
                <a:gd fmla="*/ 951 h 10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51" w="1325">
                  <a:moveTo>
                    <a:pt x="0" y="951"/>
                  </a:moveTo>
                  <a:lnTo>
                    <a:pt x="21" y="0"/>
                  </a:lnTo>
                  <a:lnTo>
                    <a:pt x="207" y="17"/>
                  </a:lnTo>
                  <a:lnTo>
                    <a:pt x="923" y="82"/>
                  </a:lnTo>
                  <a:lnTo>
                    <a:pt x="923" y="82"/>
                  </a:lnTo>
                  <a:lnTo>
                    <a:pt x="1207" y="108"/>
                  </a:lnTo>
                  <a:lnTo>
                    <a:pt x="1219" y="204"/>
                  </a:lnTo>
                  <a:lnTo>
                    <a:pt x="1237" y="345"/>
                  </a:lnTo>
                  <a:lnTo>
                    <a:pt x="1325" y="1051"/>
                  </a:lnTo>
                  <a:lnTo>
                    <a:pt x="922" y="1020"/>
                  </a:lnTo>
                  <a:lnTo>
                    <a:pt x="886" y="976"/>
                  </a:lnTo>
                  <a:lnTo>
                    <a:pt x="767" y="1008"/>
                  </a:lnTo>
                  <a:lnTo>
                    <a:pt x="767" y="1008"/>
                  </a:lnTo>
                  <a:lnTo>
                    <a:pt x="0" y="951"/>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sp>
          <p:nvSpPr>
            <p:cNvPr id="21" name="Freeform 25"/>
            <p:cNvSpPr/>
            <p:nvPr/>
          </p:nvSpPr>
          <p:spPr bwMode="auto">
            <a:xfrm>
              <a:off x="3114" y="2389"/>
              <a:ext cx="588" cy="1657"/>
            </a:xfrm>
            <a:custGeom>
              <a:gdLst>
                <a:gd fmla="*/ 93 w 588" name="T0"/>
                <a:gd fmla="*/ 1207 h 1657" name="T1"/>
                <a:gd fmla="*/ 0 w 588" name="T2"/>
                <a:gd fmla="*/ 0 h 1657" name="T3"/>
                <a:gd fmla="*/ 36 w 588" name="T4"/>
                <a:gd fmla="*/ 44 h 1657" name="T5"/>
                <a:gd fmla="*/ 289 w 588" name="T6"/>
                <a:gd fmla="*/ 358 h 1657" name="T7"/>
                <a:gd fmla="*/ 456 w 588" name="T8"/>
                <a:gd fmla="*/ 564 h 1657" name="T9"/>
                <a:gd fmla="*/ 588 w 588" name="T10"/>
                <a:gd fmla="*/ 1657 h 1657" name="T11"/>
                <a:gd fmla="*/ 93 w 588" name="T12"/>
                <a:gd fmla="*/ 1207 h 1657" name="T13"/>
              </a:gdLst>
              <a:cxnLst>
                <a:cxn ang="0">
                  <a:pos x="T0" y="T1"/>
                </a:cxn>
                <a:cxn ang="0">
                  <a:pos x="T2" y="T3"/>
                </a:cxn>
                <a:cxn ang="0">
                  <a:pos x="T4" y="T5"/>
                </a:cxn>
                <a:cxn ang="0">
                  <a:pos x="T6" y="T7"/>
                </a:cxn>
                <a:cxn ang="0">
                  <a:pos x="T8" y="T9"/>
                </a:cxn>
                <a:cxn ang="0">
                  <a:pos x="T10" y="T11"/>
                </a:cxn>
                <a:cxn ang="0">
                  <a:pos x="T12" y="T13"/>
                </a:cxn>
              </a:cxnLst>
              <a:rect b="b" l="0" r="r" t="0"/>
              <a:pathLst>
                <a:path h="1657" w="588">
                  <a:moveTo>
                    <a:pt x="93" y="1207"/>
                  </a:moveTo>
                  <a:lnTo>
                    <a:pt x="0" y="0"/>
                  </a:lnTo>
                  <a:lnTo>
                    <a:pt x="36" y="44"/>
                  </a:lnTo>
                  <a:lnTo>
                    <a:pt x="289" y="358"/>
                  </a:lnTo>
                  <a:lnTo>
                    <a:pt x="456" y="564"/>
                  </a:lnTo>
                  <a:lnTo>
                    <a:pt x="588" y="1657"/>
                  </a:lnTo>
                  <a:lnTo>
                    <a:pt x="93" y="1207"/>
                  </a:ln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lang="id-ID"/>
            </a:p>
          </p:txBody>
        </p:sp>
      </p:grpSp>
      <p:sp>
        <p:nvSpPr>
          <p:cNvPr id="22" name="Rectangle 21"/>
          <p:cNvSpPr/>
          <p:nvPr/>
        </p:nvSpPr>
        <p:spPr>
          <a:xfrm>
            <a:off x="6699559" y="280271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3" name="TextBox 22"/>
          <p:cNvSpPr txBox="1"/>
          <p:nvPr/>
        </p:nvSpPr>
        <p:spPr>
          <a:xfrm>
            <a:off x="6699560" y="2450719"/>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4" name="Oval 23"/>
          <p:cNvSpPr/>
          <p:nvPr/>
        </p:nvSpPr>
        <p:spPr>
          <a:xfrm>
            <a:off x="5723681" y="24507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5" name="Picture 24"/>
          <p:cNvPicPr>
            <a:picLocks noChangeAspect="1"/>
          </p:cNvPicPr>
          <p:nvPr/>
        </p:nvPicPr>
        <p:blipFill>
          <a:blip r:embed="rId3">
            <a:extLst>
              <a:ext uri="{28A0092B-C50C-407E-A947-70E740481C1C}">
                <a14:useLocalDpi val="0"/>
              </a:ext>
            </a:extLst>
          </a:blip>
          <a:stretch>
            <a:fillRect/>
          </a:stretch>
        </p:blipFill>
        <p:spPr>
          <a:xfrm>
            <a:off x="5956935" y="2675734"/>
            <a:ext cx="321451" cy="321451"/>
          </a:xfrm>
          <a:prstGeom prst="rect">
            <a:avLst/>
          </a:prstGeom>
        </p:spPr>
      </p:pic>
      <p:sp>
        <p:nvSpPr>
          <p:cNvPr id="26" name="Rectangle 25"/>
          <p:cNvSpPr/>
          <p:nvPr/>
        </p:nvSpPr>
        <p:spPr>
          <a:xfrm>
            <a:off x="6699559" y="3844749"/>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7" name="TextBox 26"/>
          <p:cNvSpPr txBox="1"/>
          <p:nvPr/>
        </p:nvSpPr>
        <p:spPr>
          <a:xfrm>
            <a:off x="6699560" y="3492753"/>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8" name="Oval 27"/>
          <p:cNvSpPr/>
          <p:nvPr/>
        </p:nvSpPr>
        <p:spPr>
          <a:xfrm>
            <a:off x="5723681" y="349275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Rectangle 28"/>
          <p:cNvSpPr/>
          <p:nvPr/>
        </p:nvSpPr>
        <p:spPr>
          <a:xfrm>
            <a:off x="6699559" y="4887331"/>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0" name="TextBox 29"/>
          <p:cNvSpPr txBox="1"/>
          <p:nvPr/>
        </p:nvSpPr>
        <p:spPr>
          <a:xfrm>
            <a:off x="6699560" y="4535336"/>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1" name="Oval 30"/>
          <p:cNvSpPr/>
          <p:nvPr/>
        </p:nvSpPr>
        <p:spPr>
          <a:xfrm>
            <a:off x="5723681" y="453533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6699559" y="592676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3" name="TextBox 32"/>
          <p:cNvSpPr txBox="1"/>
          <p:nvPr/>
        </p:nvSpPr>
        <p:spPr>
          <a:xfrm>
            <a:off x="6699560" y="557477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4" name="Oval 33"/>
          <p:cNvSpPr/>
          <p:nvPr/>
        </p:nvSpPr>
        <p:spPr>
          <a:xfrm>
            <a:off x="5723681" y="557477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5" name="Picture 34"/>
          <p:cNvPicPr>
            <a:picLocks noChangeAspect="1"/>
          </p:cNvPicPr>
          <p:nvPr/>
        </p:nvPicPr>
        <p:blipFill>
          <a:blip r:embed="rId4">
            <a:extLst>
              <a:ext uri="{28A0092B-C50C-407E-A947-70E740481C1C}">
                <a14:useLocalDpi val="0"/>
              </a:ext>
            </a:extLst>
          </a:blip>
          <a:stretch>
            <a:fillRect/>
          </a:stretch>
        </p:blipFill>
        <p:spPr>
          <a:xfrm>
            <a:off x="5956935" y="3717769"/>
            <a:ext cx="321451" cy="321451"/>
          </a:xfrm>
          <a:prstGeom prst="rect">
            <a:avLst/>
          </a:prstGeom>
        </p:spPr>
      </p:pic>
      <p:pic>
        <p:nvPicPr>
          <p:cNvPr id="36" name="Picture 35"/>
          <p:cNvPicPr>
            <a:picLocks noChangeAspect="1"/>
          </p:cNvPicPr>
          <p:nvPr/>
        </p:nvPicPr>
        <p:blipFill>
          <a:blip r:embed="rId5">
            <a:extLst>
              <a:ext uri="{28A0092B-C50C-407E-A947-70E740481C1C}">
                <a14:useLocalDpi val="0"/>
              </a:ext>
            </a:extLst>
          </a:blip>
          <a:stretch>
            <a:fillRect/>
          </a:stretch>
        </p:blipFill>
        <p:spPr>
          <a:xfrm>
            <a:off x="5948697" y="4760350"/>
            <a:ext cx="321451" cy="321451"/>
          </a:xfrm>
          <a:prstGeom prst="rect">
            <a:avLst/>
          </a:prstGeom>
        </p:spPr>
      </p:pic>
      <p:pic>
        <p:nvPicPr>
          <p:cNvPr id="37" name="Picture 36"/>
          <p:cNvPicPr>
            <a:picLocks noChangeAspect="1"/>
          </p:cNvPicPr>
          <p:nvPr/>
        </p:nvPicPr>
        <p:blipFill>
          <a:blip r:embed="rId6">
            <a:extLst>
              <a:ext uri="{28A0092B-C50C-407E-A947-70E740481C1C}">
                <a14:useLocalDpi val="0"/>
              </a:ext>
            </a:extLst>
          </a:blip>
          <a:stretch>
            <a:fillRect/>
          </a:stretch>
        </p:blipFill>
        <p:spPr>
          <a:xfrm>
            <a:off x="5948697" y="5818212"/>
            <a:ext cx="321451" cy="321451"/>
          </a:xfrm>
          <a:prstGeom prst="rect">
            <a:avLst/>
          </a:prstGeom>
        </p:spPr>
      </p:pic>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文本框 39"/>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1" name="文本框 4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94683523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ppt_x"/>
                                          </p:val>
                                        </p:tav>
                                        <p:tav tm="100000">
                                          <p:val>
                                            <p:strVal val="#ppt_x"/>
                                          </p:val>
                                        </p:tav>
                                      </p:tavLst>
                                    </p:anim>
                                    <p:anim calcmode="lin" valueType="num">
                                      <p:cBhvr additive="base">
                                        <p:cTn dur="500" fill="hold" id="12"/>
                                        <p:tgtEl>
                                          <p:spTgt spid="2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5"/>
                                        </p:tgtEl>
                                        <p:attrNameLst>
                                          <p:attrName>style.visibility</p:attrName>
                                        </p:attrNameLst>
                                      </p:cBhvr>
                                      <p:to>
                                        <p:strVal val="visible"/>
                                      </p:to>
                                    </p:set>
                                    <p:anim calcmode="lin" valueType="num">
                                      <p:cBhvr additive="base">
                                        <p:cTn dur="500" fill="hold" id="16"/>
                                        <p:tgtEl>
                                          <p:spTgt spid="25"/>
                                        </p:tgtEl>
                                        <p:attrNameLst>
                                          <p:attrName>ppt_x</p:attrName>
                                        </p:attrNameLst>
                                      </p:cBhvr>
                                      <p:tavLst>
                                        <p:tav tm="0">
                                          <p:val>
                                            <p:strVal val="#ppt_x"/>
                                          </p:val>
                                        </p:tav>
                                        <p:tav tm="100000">
                                          <p:val>
                                            <p:strVal val="#ppt_x"/>
                                          </p:val>
                                        </p:tav>
                                      </p:tavLst>
                                    </p:anim>
                                    <p:anim calcmode="lin" valueType="num">
                                      <p:cBhvr additive="base">
                                        <p:cTn dur="500" fill="hold" id="17"/>
                                        <p:tgtEl>
                                          <p:spTgt spid="2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additive="base">
                                        <p:cTn dur="500" fill="hold" id="26"/>
                                        <p:tgtEl>
                                          <p:spTgt spid="35"/>
                                        </p:tgtEl>
                                        <p:attrNameLst>
                                          <p:attrName>ppt_x</p:attrName>
                                        </p:attrNameLst>
                                      </p:cBhvr>
                                      <p:tavLst>
                                        <p:tav tm="0">
                                          <p:val>
                                            <p:strVal val="#ppt_x"/>
                                          </p:val>
                                        </p:tav>
                                        <p:tav tm="100000">
                                          <p:val>
                                            <p:strVal val="#ppt_x"/>
                                          </p:val>
                                        </p:tav>
                                      </p:tavLst>
                                    </p:anim>
                                    <p:anim calcmode="lin" valueType="num">
                                      <p:cBhvr additive="base">
                                        <p:cTn dur="500" fill="hold" id="27"/>
                                        <p:tgtEl>
                                          <p:spTgt spid="3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ppt_x"/>
                                          </p:val>
                                        </p:tav>
                                        <p:tav tm="100000">
                                          <p:val>
                                            <p:strVal val="#ppt_x"/>
                                          </p:val>
                                        </p:tav>
                                      </p:tavLst>
                                    </p:anim>
                                    <p:anim calcmode="lin" valueType="num">
                                      <p:cBhvr additive="base">
                                        <p:cTn dur="500" fill="hold" id="32"/>
                                        <p:tgtEl>
                                          <p:spTgt spid="31"/>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fill="hold" id="36"/>
                                        <p:tgtEl>
                                          <p:spTgt spid="36"/>
                                        </p:tgtEl>
                                        <p:attrNameLst>
                                          <p:attrName>ppt_x</p:attrName>
                                        </p:attrNameLst>
                                      </p:cBhvr>
                                      <p:tavLst>
                                        <p:tav tm="0">
                                          <p:val>
                                            <p:strVal val="#ppt_x"/>
                                          </p:val>
                                        </p:tav>
                                        <p:tav tm="100000">
                                          <p:val>
                                            <p:strVal val="#ppt_x"/>
                                          </p:val>
                                        </p:tav>
                                      </p:tavLst>
                                    </p:anim>
                                    <p:anim calcmode="lin" valueType="num">
                                      <p:cBhvr additive="base">
                                        <p:cTn dur="500" fill="hold" id="37"/>
                                        <p:tgtEl>
                                          <p:spTgt spid="36"/>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additive="base">
                                        <p:cTn dur="500" fill="hold" id="41"/>
                                        <p:tgtEl>
                                          <p:spTgt spid="34"/>
                                        </p:tgtEl>
                                        <p:attrNameLst>
                                          <p:attrName>ppt_x</p:attrName>
                                        </p:attrNameLst>
                                      </p:cBhvr>
                                      <p:tavLst>
                                        <p:tav tm="0">
                                          <p:val>
                                            <p:strVal val="#ppt_x"/>
                                          </p:val>
                                        </p:tav>
                                        <p:tav tm="100000">
                                          <p:val>
                                            <p:strVal val="#ppt_x"/>
                                          </p:val>
                                        </p:tav>
                                      </p:tavLst>
                                    </p:anim>
                                    <p:anim calcmode="lin" valueType="num">
                                      <p:cBhvr additive="base">
                                        <p:cTn dur="500" fill="hold" id="42"/>
                                        <p:tgtEl>
                                          <p:spTgt spid="3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additive="base">
                                        <p:cTn dur="500" fill="hold" id="46"/>
                                        <p:tgtEl>
                                          <p:spTgt spid="37"/>
                                        </p:tgtEl>
                                        <p:attrNameLst>
                                          <p:attrName>ppt_x</p:attrName>
                                        </p:attrNameLst>
                                      </p:cBhvr>
                                      <p:tavLst>
                                        <p:tav tm="0">
                                          <p:val>
                                            <p:strVal val="#ppt_x"/>
                                          </p:val>
                                        </p:tav>
                                        <p:tav tm="100000">
                                          <p:val>
                                            <p:strVal val="#ppt_x"/>
                                          </p:val>
                                        </p:tav>
                                      </p:tavLst>
                                    </p:anim>
                                    <p:anim calcmode="lin" valueType="num">
                                      <p:cBhvr additive="base">
                                        <p:cTn dur="500" fill="hold" id="47"/>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8"/>
      <p:bldP grpId="0" spid="31"/>
      <p:bldP grpId="0" spid="3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Oval 11"/>
          <p:cNvSpPr/>
          <p:nvPr/>
        </p:nvSpPr>
        <p:spPr>
          <a:xfrm>
            <a:off x="7620848" y="4459295"/>
            <a:ext cx="2218013" cy="2218013"/>
          </a:xfrm>
          <a:prstGeom prst="ellipse">
            <a:avLst/>
          </a:prstGeom>
          <a:solidFill>
            <a:schemeClr val="bg1"/>
          </a:solidFill>
          <a:ln w="139700">
            <a:solidFill>
              <a:schemeClr val="accent5"/>
            </a:solid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12"/>
          <p:cNvSpPr/>
          <p:nvPr/>
        </p:nvSpPr>
        <p:spPr>
          <a:xfrm>
            <a:off x="2935511" y="4458316"/>
            <a:ext cx="2218013" cy="2218013"/>
          </a:xfrm>
          <a:prstGeom prst="ellipse">
            <a:avLst/>
          </a:prstGeom>
          <a:solidFill>
            <a:schemeClr val="bg1"/>
          </a:solidFill>
          <a:ln w="139700">
            <a:solidFill>
              <a:schemeClr val="accent4"/>
            </a:solid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Rectangle 7"/>
          <p:cNvSpPr>
            <a:spLocks noChangeArrowheads="1"/>
          </p:cNvSpPr>
          <p:nvPr/>
        </p:nvSpPr>
        <p:spPr bwMode="auto">
          <a:xfrm>
            <a:off x="2894947" y="5294961"/>
            <a:ext cx="2218013" cy="670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1266">
                <a:solidFill>
                  <a:schemeClr val="tx1">
                    <a:lumMod val="95000"/>
                    <a:lumOff val="5000"/>
                  </a:schemeClr>
                </a:solidFill>
                <a:latin typeface="+mn-lt"/>
              </a:rPr>
              <a:t>Lorem ipsum dolor sit amet, consectetur adipiscing elit.</a:t>
            </a:r>
          </a:p>
        </p:txBody>
      </p:sp>
      <p:sp>
        <p:nvSpPr>
          <p:cNvPr id="21" name="Rectangle 7"/>
          <p:cNvSpPr>
            <a:spLocks noChangeArrowheads="1"/>
          </p:cNvSpPr>
          <p:nvPr/>
        </p:nvSpPr>
        <p:spPr bwMode="auto">
          <a:xfrm>
            <a:off x="2894946" y="4671549"/>
            <a:ext cx="2218012" cy="862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b="1" lang="en-US" sz="3375">
                <a:solidFill>
                  <a:schemeClr val="accent4"/>
                </a:solidFill>
                <a:latin charset="0" panose="020b0606020202050201" pitchFamily="34" typeface="Bebas Neue"/>
              </a:rPr>
              <a:t>03</a:t>
            </a:r>
          </a:p>
        </p:txBody>
      </p:sp>
      <p:sp>
        <p:nvSpPr>
          <p:cNvPr id="22" name="Rectangle 7"/>
          <p:cNvSpPr>
            <a:spLocks noChangeArrowheads="1"/>
          </p:cNvSpPr>
          <p:nvPr/>
        </p:nvSpPr>
        <p:spPr bwMode="auto">
          <a:xfrm>
            <a:off x="7622353" y="5243776"/>
            <a:ext cx="2218013" cy="670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1266">
                <a:solidFill>
                  <a:schemeClr val="tx1">
                    <a:lumMod val="95000"/>
                    <a:lumOff val="5000"/>
                  </a:schemeClr>
                </a:solidFill>
                <a:latin typeface="+mn-lt"/>
              </a:rPr>
              <a:t>Lorem ipsum dolor sit amet, consectetur adipiscing elit.</a:t>
            </a:r>
          </a:p>
        </p:txBody>
      </p:sp>
      <p:sp>
        <p:nvSpPr>
          <p:cNvPr id="23" name="Rectangle 7"/>
          <p:cNvSpPr>
            <a:spLocks noChangeArrowheads="1"/>
          </p:cNvSpPr>
          <p:nvPr/>
        </p:nvSpPr>
        <p:spPr bwMode="auto">
          <a:xfrm>
            <a:off x="7622354" y="4620365"/>
            <a:ext cx="2218012" cy="862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b="1" lang="en-US" sz="3375">
                <a:solidFill>
                  <a:schemeClr val="accent5"/>
                </a:solidFill>
                <a:latin charset="0" panose="020b0606020202050201" pitchFamily="34" typeface="Bebas Neue"/>
              </a:rPr>
              <a:t>04</a:t>
            </a:r>
          </a:p>
        </p:txBody>
      </p:sp>
      <p:sp>
        <p:nvSpPr>
          <p:cNvPr id="14" name="Oval 13"/>
          <p:cNvSpPr/>
          <p:nvPr/>
        </p:nvSpPr>
        <p:spPr>
          <a:xfrm>
            <a:off x="7620848" y="1218684"/>
            <a:ext cx="2218013" cy="2218013"/>
          </a:xfrm>
          <a:prstGeom prst="ellipse">
            <a:avLst/>
          </a:prstGeom>
          <a:solidFill>
            <a:schemeClr val="bg1"/>
          </a:solidFill>
          <a:ln w="139700">
            <a:solidFill>
              <a:schemeClr val="accent3"/>
            </a:solid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14"/>
          <p:cNvSpPr/>
          <p:nvPr/>
        </p:nvSpPr>
        <p:spPr>
          <a:xfrm>
            <a:off x="2941652" y="1218684"/>
            <a:ext cx="2218013" cy="2218013"/>
          </a:xfrm>
          <a:prstGeom prst="ellipse">
            <a:avLst/>
          </a:prstGeom>
          <a:solidFill>
            <a:schemeClr val="bg1"/>
          </a:solidFill>
          <a:ln w="139700">
            <a:solidFill>
              <a:schemeClr val="accent2"/>
            </a:solid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7"/>
          <p:cNvSpPr>
            <a:spLocks noChangeArrowheads="1"/>
          </p:cNvSpPr>
          <p:nvPr/>
        </p:nvSpPr>
        <p:spPr bwMode="auto">
          <a:xfrm>
            <a:off x="2935513" y="2010967"/>
            <a:ext cx="2218013" cy="670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1266">
                <a:solidFill>
                  <a:schemeClr val="tx1">
                    <a:lumMod val="95000"/>
                    <a:lumOff val="5000"/>
                  </a:schemeClr>
                </a:solidFill>
                <a:latin typeface="+mn-lt"/>
              </a:rPr>
              <a:t>Lorem ipsum dolor sit amet, consectetur adipiscing elit.</a:t>
            </a:r>
          </a:p>
        </p:txBody>
      </p:sp>
      <p:sp>
        <p:nvSpPr>
          <p:cNvPr id="17" name="Rectangle 7"/>
          <p:cNvSpPr>
            <a:spLocks noChangeArrowheads="1"/>
          </p:cNvSpPr>
          <p:nvPr/>
        </p:nvSpPr>
        <p:spPr bwMode="auto">
          <a:xfrm>
            <a:off x="2935513" y="1387556"/>
            <a:ext cx="2218012" cy="862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b="1" lang="en-US" sz="3375">
                <a:solidFill>
                  <a:schemeClr val="accent2"/>
                </a:solidFill>
                <a:latin charset="0" panose="020b0606020202050201" pitchFamily="34" typeface="Bebas Neue"/>
              </a:rPr>
              <a:t>01</a:t>
            </a:r>
          </a:p>
        </p:txBody>
      </p:sp>
      <p:sp>
        <p:nvSpPr>
          <p:cNvPr id="18" name="Rectangle 7"/>
          <p:cNvSpPr>
            <a:spLocks noChangeArrowheads="1"/>
          </p:cNvSpPr>
          <p:nvPr/>
        </p:nvSpPr>
        <p:spPr bwMode="auto">
          <a:xfrm>
            <a:off x="7620850" y="1970382"/>
            <a:ext cx="2218013" cy="670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1266">
                <a:solidFill>
                  <a:schemeClr val="tx1">
                    <a:lumMod val="95000"/>
                    <a:lumOff val="5000"/>
                  </a:schemeClr>
                </a:solidFill>
                <a:latin typeface="+mn-lt"/>
              </a:rPr>
              <a:t>Lorem ipsum dolor sit amet, consectetur adipiscing elit.</a:t>
            </a:r>
          </a:p>
        </p:txBody>
      </p:sp>
      <p:sp>
        <p:nvSpPr>
          <p:cNvPr id="19" name="Rectangle 7"/>
          <p:cNvSpPr>
            <a:spLocks noChangeArrowheads="1"/>
          </p:cNvSpPr>
          <p:nvPr/>
        </p:nvSpPr>
        <p:spPr bwMode="auto">
          <a:xfrm>
            <a:off x="7620850" y="1346970"/>
            <a:ext cx="2218012" cy="862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b="1" lang="en-US" sz="3375">
                <a:solidFill>
                  <a:schemeClr val="accent3"/>
                </a:solidFill>
                <a:latin charset="0" panose="020b0606020202050201" pitchFamily="34" typeface="Bebas Neue"/>
              </a:rPr>
              <a:t>02</a:t>
            </a:r>
          </a:p>
        </p:txBody>
      </p:sp>
      <p:grpSp>
        <p:nvGrpSpPr>
          <p:cNvPr id="4" name="Group 3"/>
          <p:cNvGrpSpPr/>
          <p:nvPr/>
        </p:nvGrpSpPr>
        <p:grpSpPr>
          <a:xfrm rot="18921780">
            <a:off x="4927093" y="2356168"/>
            <a:ext cx="3004564" cy="3015614"/>
            <a:chOff x="4662487" y="2013585"/>
            <a:chExt cx="2848928" cy="2859406"/>
          </a:xfrm>
        </p:grpSpPr>
        <p:sp>
          <p:nvSpPr>
            <p:cNvPr id="5" name="Oval 4"/>
            <p:cNvSpPr/>
            <p:nvPr/>
          </p:nvSpPr>
          <p:spPr>
            <a:xfrm>
              <a:off x="5044440" y="2377440"/>
              <a:ext cx="2103120" cy="2103120"/>
            </a:xfrm>
            <a:prstGeom prst="ellipse">
              <a:avLst/>
            </a:prstGeom>
            <a:solidFill>
              <a:schemeClr val="bg1"/>
            </a:solidFill>
            <a:ln w="139700">
              <a:solidFill>
                <a:schemeClr val="accent6"/>
              </a:solid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Right Arrow 5"/>
            <p:cNvSpPr/>
            <p:nvPr/>
          </p:nvSpPr>
          <p:spPr>
            <a:xfrm>
              <a:off x="7147560" y="3243262"/>
              <a:ext cx="363855" cy="371475"/>
            </a:xfrm>
            <a:prstGeom prst="rightArrow">
              <a:avLst/>
            </a:prstGeom>
            <a:solidFill>
              <a:schemeClr val="accent6"/>
            </a:solidFill>
            <a:ln>
              <a:no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Right Arrow 6"/>
            <p:cNvSpPr/>
            <p:nvPr/>
          </p:nvSpPr>
          <p:spPr>
            <a:xfrm rot="16200000">
              <a:off x="5914072" y="2009775"/>
              <a:ext cx="363855" cy="371475"/>
            </a:xfrm>
            <a:prstGeom prst="rightArrow">
              <a:avLst/>
            </a:prstGeom>
            <a:solidFill>
              <a:schemeClr val="accent6"/>
            </a:solidFill>
            <a:ln>
              <a:no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ight Arrow 7"/>
            <p:cNvSpPr/>
            <p:nvPr/>
          </p:nvSpPr>
          <p:spPr>
            <a:xfrm rot="5400000">
              <a:off x="5923596" y="4505326"/>
              <a:ext cx="363855" cy="371475"/>
            </a:xfrm>
            <a:prstGeom prst="rightArrow">
              <a:avLst/>
            </a:prstGeom>
            <a:solidFill>
              <a:schemeClr val="accent6"/>
            </a:solidFill>
            <a:ln>
              <a:no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ight Arrow 8"/>
            <p:cNvSpPr/>
            <p:nvPr/>
          </p:nvSpPr>
          <p:spPr>
            <a:xfrm rot="10800000">
              <a:off x="4662487" y="3243262"/>
              <a:ext cx="363855" cy="371475"/>
            </a:xfrm>
            <a:prstGeom prst="rightArrow">
              <a:avLst/>
            </a:prstGeom>
            <a:solidFill>
              <a:schemeClr val="accent6"/>
            </a:solidFill>
            <a:ln>
              <a:noFill/>
            </a:ln>
            <a:effectLst>
              <a:outerShdw algn="ctr" blurRad="107950" dir="5400000" dist="127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0" name="Rectangle 7"/>
          <p:cNvSpPr>
            <a:spLocks noChangeArrowheads="1"/>
          </p:cNvSpPr>
          <p:nvPr/>
        </p:nvSpPr>
        <p:spPr bwMode="auto">
          <a:xfrm>
            <a:off x="5301282" y="3536467"/>
            <a:ext cx="2218013" cy="670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lang="en-US" sz="1266">
                <a:solidFill>
                  <a:schemeClr val="tx1">
                    <a:lumMod val="95000"/>
                    <a:lumOff val="5000"/>
                  </a:schemeClr>
                </a:solidFill>
                <a:latin typeface="+mn-lt"/>
              </a:rPr>
              <a:t>Lorem ipsum dolor sit amet, consectetur adipiscing elit.</a:t>
            </a:r>
          </a:p>
        </p:txBody>
      </p:sp>
      <p:sp>
        <p:nvSpPr>
          <p:cNvPr id="11" name="Rectangle 7"/>
          <p:cNvSpPr>
            <a:spLocks noChangeArrowheads="1"/>
          </p:cNvSpPr>
          <p:nvPr/>
        </p:nvSpPr>
        <p:spPr bwMode="auto">
          <a:xfrm>
            <a:off x="5301281" y="2913057"/>
            <a:ext cx="2218012" cy="862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eaLnBrk="1" hangingPunct="1">
              <a:lnSpc>
                <a:spcPct val="150000"/>
              </a:lnSpc>
            </a:pPr>
            <a:r>
              <a:rPr b="1" lang="en-US" sz="3375">
                <a:solidFill>
                  <a:schemeClr val="accent6"/>
                </a:solidFill>
                <a:latin charset="0" panose="020b0606020202050201" pitchFamily="34" typeface="Bebas Neue"/>
              </a:rPr>
              <a:t>Survey</a:t>
            </a:r>
          </a:p>
        </p:txBody>
      </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文本框 25"/>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27" name="文本框 26"/>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95525151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4"/>
                                        </p:tgtEl>
                                        <p:attrNameLst>
                                          <p:attrName>style.visibility</p:attrName>
                                        </p:attrNameLst>
                                      </p:cBhvr>
                                      <p:to>
                                        <p:strVal val="visible"/>
                                      </p:to>
                                    </p:set>
                                    <p:animEffect filter="wipe(down)" transition="in">
                                      <p:cBhvr>
                                        <p:cTn dur="500" id="11"/>
                                        <p:tgtEl>
                                          <p:spTgt spid="14"/>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2"/>
                                        </p:tgtEl>
                                        <p:attrNameLst>
                                          <p:attrName>style.visibility</p:attrName>
                                        </p:attrNameLst>
                                      </p:cBhvr>
                                      <p:to>
                                        <p:strVal val="visible"/>
                                      </p:to>
                                    </p:set>
                                    <p:animEffect filter="wipe(down)" transition="in">
                                      <p:cBhvr>
                                        <p:cTn dur="500" id="19"/>
                                        <p:tgtEl>
                                          <p:spTgt spid="12"/>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wipe(down)" transition="in">
                                      <p:cBhvr>
                                        <p:cTn dur="500" id="2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3263436" y="1600338"/>
            <a:ext cx="6331879" cy="5164296"/>
            <a:chOff x="6567381" y="2774173"/>
            <a:chExt cx="11413928" cy="9309226"/>
          </a:xfrm>
        </p:grpSpPr>
        <p:grpSp>
          <p:nvGrpSpPr>
            <p:cNvPr id="13" name="Group 12"/>
            <p:cNvGrpSpPr/>
            <p:nvPr/>
          </p:nvGrpSpPr>
          <p:grpSpPr>
            <a:xfrm>
              <a:off x="10309860" y="2774173"/>
              <a:ext cx="3840480" cy="4765357"/>
              <a:chOff x="6670696" y="4439679"/>
              <a:chExt cx="3840480" cy="4765357"/>
            </a:xfrm>
          </p:grpSpPr>
          <p:sp>
            <p:nvSpPr>
              <p:cNvPr id="27" name="Freeform 88"/>
              <p:cNvSpPr/>
              <p:nvPr/>
            </p:nvSpPr>
            <p:spPr bwMode="auto">
              <a:xfrm rot="5400000">
                <a:off x="6252503" y="5054332"/>
                <a:ext cx="4676867" cy="3624542"/>
              </a:xfrm>
              <a:custGeom>
                <a:gdLst>
                  <a:gd fmla="*/ 88 w 409" name="T0"/>
                  <a:gd fmla="*/ 236 h 253" name="T1"/>
                  <a:gd fmla="*/ 88 w 409" name="T2"/>
                  <a:gd fmla="*/ 160 h 253" name="T3"/>
                  <a:gd fmla="*/ 17 w 409" name="T4"/>
                  <a:gd fmla="*/ 160 h 253" name="T5"/>
                  <a:gd fmla="*/ 17 w 409" name="T6"/>
                  <a:gd fmla="*/ 93 h 253" name="T7"/>
                  <a:gd fmla="*/ 88 w 409" name="T8"/>
                  <a:gd fmla="*/ 93 h 253" name="T9"/>
                  <a:gd fmla="*/ 88 w 409" name="T10"/>
                  <a:gd fmla="*/ 18 h 253" name="T11"/>
                  <a:gd fmla="*/ 169 w 409" name="T12"/>
                  <a:gd fmla="*/ 18 h 253" name="T13"/>
                  <a:gd fmla="*/ 169 w 409" name="T14"/>
                  <a:gd fmla="*/ 84 h 253" name="T15"/>
                  <a:gd fmla="*/ 240 w 409" name="T16"/>
                  <a:gd fmla="*/ 84 h 253" name="T17"/>
                  <a:gd fmla="*/ 240 w 409" name="T18"/>
                  <a:gd fmla="*/ 18 h 253" name="T19"/>
                  <a:gd fmla="*/ 321 w 409" name="T20"/>
                  <a:gd fmla="*/ 18 h 253" name="T21"/>
                  <a:gd fmla="*/ 321 w 409" name="T22"/>
                  <a:gd fmla="*/ 93 h 253" name="T23"/>
                  <a:gd fmla="*/ 392 w 409" name="T24"/>
                  <a:gd fmla="*/ 93 h 253" name="T25"/>
                  <a:gd fmla="*/ 392 w 409" name="T26"/>
                  <a:gd fmla="*/ 160 h 253" name="T27"/>
                  <a:gd fmla="*/ 321 w 409" name="T28"/>
                  <a:gd fmla="*/ 160 h 253" name="T29"/>
                  <a:gd fmla="*/ 321 w 409" name="T30"/>
                  <a:gd fmla="*/ 236 h 253" name="T31"/>
                  <a:gd fmla="*/ 240 w 409" name="T32"/>
                  <a:gd fmla="*/ 236 h 253" name="T33"/>
                  <a:gd fmla="*/ 240 w 409" name="T34"/>
                  <a:gd fmla="*/ 169 h 253" name="T35"/>
                  <a:gd fmla="*/ 169 w 409" name="T36"/>
                  <a:gd fmla="*/ 169 h 253" name="T37"/>
                  <a:gd fmla="*/ 169 w 409" name="T38"/>
                  <a:gd fmla="*/ 236 h 253" name="T39"/>
                  <a:gd fmla="*/ 88 w 409" name="T40"/>
                  <a:gd fmla="*/ 236 h 2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3" w="409">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3"/>
              </a:solidFill>
              <a:ln w="3175">
                <a:noFill/>
                <a:round/>
              </a:ln>
            </p:spPr>
            <p:txBody>
              <a:bodyPr anchor="t" anchorCtr="0" bIns="48218" compatLnSpc="1" lIns="96435" numCol="1" rIns="96435" tIns="48218" vert="horz" wrap="square">
                <a:prstTxWarp prst="textNoShape">
                  <a:avLst/>
                </a:prstTxWarp>
              </a:bodyPr>
              <a:lstStyle/>
              <a:p>
                <a:endParaRPr lang="id-ID"/>
              </a:p>
            </p:txBody>
          </p:sp>
          <p:sp>
            <p:nvSpPr>
              <p:cNvPr id="28" name="Rounded Rectangle 27"/>
              <p:cNvSpPr/>
              <p:nvPr/>
            </p:nvSpPr>
            <p:spPr>
              <a:xfrm>
                <a:off x="6670696" y="4439679"/>
                <a:ext cx="3840480" cy="38404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4" name="Group 13"/>
            <p:cNvGrpSpPr/>
            <p:nvPr/>
          </p:nvGrpSpPr>
          <p:grpSpPr>
            <a:xfrm rot="10800000">
              <a:off x="10309860" y="7318042"/>
              <a:ext cx="3840480" cy="4765357"/>
              <a:chOff x="6670696" y="4439679"/>
              <a:chExt cx="3840480" cy="4765357"/>
            </a:xfrm>
          </p:grpSpPr>
          <p:sp>
            <p:nvSpPr>
              <p:cNvPr id="25" name="Freeform 88"/>
              <p:cNvSpPr/>
              <p:nvPr/>
            </p:nvSpPr>
            <p:spPr bwMode="auto">
              <a:xfrm rot="5400000">
                <a:off x="6252503" y="5054332"/>
                <a:ext cx="4676867" cy="3624542"/>
              </a:xfrm>
              <a:custGeom>
                <a:gdLst>
                  <a:gd fmla="*/ 88 w 409" name="T0"/>
                  <a:gd fmla="*/ 236 h 253" name="T1"/>
                  <a:gd fmla="*/ 88 w 409" name="T2"/>
                  <a:gd fmla="*/ 160 h 253" name="T3"/>
                  <a:gd fmla="*/ 17 w 409" name="T4"/>
                  <a:gd fmla="*/ 160 h 253" name="T5"/>
                  <a:gd fmla="*/ 17 w 409" name="T6"/>
                  <a:gd fmla="*/ 93 h 253" name="T7"/>
                  <a:gd fmla="*/ 88 w 409" name="T8"/>
                  <a:gd fmla="*/ 93 h 253" name="T9"/>
                  <a:gd fmla="*/ 88 w 409" name="T10"/>
                  <a:gd fmla="*/ 18 h 253" name="T11"/>
                  <a:gd fmla="*/ 169 w 409" name="T12"/>
                  <a:gd fmla="*/ 18 h 253" name="T13"/>
                  <a:gd fmla="*/ 169 w 409" name="T14"/>
                  <a:gd fmla="*/ 84 h 253" name="T15"/>
                  <a:gd fmla="*/ 240 w 409" name="T16"/>
                  <a:gd fmla="*/ 84 h 253" name="T17"/>
                  <a:gd fmla="*/ 240 w 409" name="T18"/>
                  <a:gd fmla="*/ 18 h 253" name="T19"/>
                  <a:gd fmla="*/ 321 w 409" name="T20"/>
                  <a:gd fmla="*/ 18 h 253" name="T21"/>
                  <a:gd fmla="*/ 321 w 409" name="T22"/>
                  <a:gd fmla="*/ 93 h 253" name="T23"/>
                  <a:gd fmla="*/ 392 w 409" name="T24"/>
                  <a:gd fmla="*/ 93 h 253" name="T25"/>
                  <a:gd fmla="*/ 392 w 409" name="T26"/>
                  <a:gd fmla="*/ 160 h 253" name="T27"/>
                  <a:gd fmla="*/ 321 w 409" name="T28"/>
                  <a:gd fmla="*/ 160 h 253" name="T29"/>
                  <a:gd fmla="*/ 321 w 409" name="T30"/>
                  <a:gd fmla="*/ 236 h 253" name="T31"/>
                  <a:gd fmla="*/ 240 w 409" name="T32"/>
                  <a:gd fmla="*/ 236 h 253" name="T33"/>
                  <a:gd fmla="*/ 240 w 409" name="T34"/>
                  <a:gd fmla="*/ 169 h 253" name="T35"/>
                  <a:gd fmla="*/ 169 w 409" name="T36"/>
                  <a:gd fmla="*/ 169 h 253" name="T37"/>
                  <a:gd fmla="*/ 169 w 409" name="T38"/>
                  <a:gd fmla="*/ 236 h 253" name="T39"/>
                  <a:gd fmla="*/ 88 w 409" name="T40"/>
                  <a:gd fmla="*/ 236 h 2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3" w="409">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5"/>
              </a:solidFill>
              <a:ln w="3175">
                <a:noFill/>
                <a:round/>
              </a:ln>
            </p:spPr>
            <p:txBody>
              <a:bodyPr anchor="t" anchorCtr="0" bIns="48218" compatLnSpc="1" lIns="96435" numCol="1" rIns="96435" tIns="48218" vert="horz" wrap="square">
                <a:prstTxWarp prst="textNoShape">
                  <a:avLst/>
                </a:prstTxWarp>
              </a:bodyPr>
              <a:lstStyle/>
              <a:p>
                <a:endParaRPr lang="id-ID"/>
              </a:p>
            </p:txBody>
          </p:sp>
          <p:sp>
            <p:nvSpPr>
              <p:cNvPr id="26" name="Rounded Rectangle 25"/>
              <p:cNvSpPr/>
              <p:nvPr/>
            </p:nvSpPr>
            <p:spPr>
              <a:xfrm>
                <a:off x="6670696" y="4439679"/>
                <a:ext cx="3840480" cy="38404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5" name="Group 14"/>
            <p:cNvGrpSpPr/>
            <p:nvPr/>
          </p:nvGrpSpPr>
          <p:grpSpPr>
            <a:xfrm rot="5400000">
              <a:off x="13678391" y="5038757"/>
              <a:ext cx="3840480" cy="4765357"/>
              <a:chOff x="6670696" y="4439679"/>
              <a:chExt cx="3840480" cy="4765357"/>
            </a:xfrm>
          </p:grpSpPr>
          <p:sp>
            <p:nvSpPr>
              <p:cNvPr id="23" name="Freeform 88"/>
              <p:cNvSpPr/>
              <p:nvPr/>
            </p:nvSpPr>
            <p:spPr bwMode="auto">
              <a:xfrm rot="5400000">
                <a:off x="6252503" y="5054332"/>
                <a:ext cx="4676867" cy="3624542"/>
              </a:xfrm>
              <a:custGeom>
                <a:gdLst>
                  <a:gd fmla="*/ 88 w 409" name="T0"/>
                  <a:gd fmla="*/ 236 h 253" name="T1"/>
                  <a:gd fmla="*/ 88 w 409" name="T2"/>
                  <a:gd fmla="*/ 160 h 253" name="T3"/>
                  <a:gd fmla="*/ 17 w 409" name="T4"/>
                  <a:gd fmla="*/ 160 h 253" name="T5"/>
                  <a:gd fmla="*/ 17 w 409" name="T6"/>
                  <a:gd fmla="*/ 93 h 253" name="T7"/>
                  <a:gd fmla="*/ 88 w 409" name="T8"/>
                  <a:gd fmla="*/ 93 h 253" name="T9"/>
                  <a:gd fmla="*/ 88 w 409" name="T10"/>
                  <a:gd fmla="*/ 18 h 253" name="T11"/>
                  <a:gd fmla="*/ 169 w 409" name="T12"/>
                  <a:gd fmla="*/ 18 h 253" name="T13"/>
                  <a:gd fmla="*/ 169 w 409" name="T14"/>
                  <a:gd fmla="*/ 84 h 253" name="T15"/>
                  <a:gd fmla="*/ 240 w 409" name="T16"/>
                  <a:gd fmla="*/ 84 h 253" name="T17"/>
                  <a:gd fmla="*/ 240 w 409" name="T18"/>
                  <a:gd fmla="*/ 18 h 253" name="T19"/>
                  <a:gd fmla="*/ 321 w 409" name="T20"/>
                  <a:gd fmla="*/ 18 h 253" name="T21"/>
                  <a:gd fmla="*/ 321 w 409" name="T22"/>
                  <a:gd fmla="*/ 93 h 253" name="T23"/>
                  <a:gd fmla="*/ 392 w 409" name="T24"/>
                  <a:gd fmla="*/ 93 h 253" name="T25"/>
                  <a:gd fmla="*/ 392 w 409" name="T26"/>
                  <a:gd fmla="*/ 160 h 253" name="T27"/>
                  <a:gd fmla="*/ 321 w 409" name="T28"/>
                  <a:gd fmla="*/ 160 h 253" name="T29"/>
                  <a:gd fmla="*/ 321 w 409" name="T30"/>
                  <a:gd fmla="*/ 236 h 253" name="T31"/>
                  <a:gd fmla="*/ 240 w 409" name="T32"/>
                  <a:gd fmla="*/ 236 h 253" name="T33"/>
                  <a:gd fmla="*/ 240 w 409" name="T34"/>
                  <a:gd fmla="*/ 169 h 253" name="T35"/>
                  <a:gd fmla="*/ 169 w 409" name="T36"/>
                  <a:gd fmla="*/ 169 h 253" name="T37"/>
                  <a:gd fmla="*/ 169 w 409" name="T38"/>
                  <a:gd fmla="*/ 236 h 253" name="T39"/>
                  <a:gd fmla="*/ 88 w 409" name="T40"/>
                  <a:gd fmla="*/ 236 h 2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3" w="409">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4"/>
              </a:solidFill>
              <a:ln w="3175">
                <a:noFill/>
                <a:round/>
              </a:ln>
            </p:spPr>
            <p:txBody>
              <a:bodyPr anchor="t" anchorCtr="0" bIns="48218" compatLnSpc="1" lIns="96435" numCol="1" rIns="96435" tIns="48218" vert="horz" wrap="square">
                <a:prstTxWarp prst="textNoShape">
                  <a:avLst/>
                </a:prstTxWarp>
              </a:bodyPr>
              <a:lstStyle/>
              <a:p>
                <a:endParaRPr lang="id-ID"/>
              </a:p>
            </p:txBody>
          </p:sp>
          <p:sp>
            <p:nvSpPr>
              <p:cNvPr id="24" name="Rounded Rectangle 23"/>
              <p:cNvSpPr/>
              <p:nvPr/>
            </p:nvSpPr>
            <p:spPr>
              <a:xfrm>
                <a:off x="6670696" y="4439679"/>
                <a:ext cx="3840480" cy="38404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6" name="Group 15"/>
            <p:cNvGrpSpPr/>
            <p:nvPr/>
          </p:nvGrpSpPr>
          <p:grpSpPr>
            <a:xfrm rot="16200000">
              <a:off x="7029820" y="4979870"/>
              <a:ext cx="3840480" cy="4765357"/>
              <a:chOff x="6670696" y="4439679"/>
              <a:chExt cx="3840480" cy="4765357"/>
            </a:xfrm>
          </p:grpSpPr>
          <p:sp>
            <p:nvSpPr>
              <p:cNvPr id="21" name="Freeform 88"/>
              <p:cNvSpPr/>
              <p:nvPr/>
            </p:nvSpPr>
            <p:spPr bwMode="auto">
              <a:xfrm rot="5400000">
                <a:off x="6252503" y="5054332"/>
                <a:ext cx="4676867" cy="3624542"/>
              </a:xfrm>
              <a:custGeom>
                <a:gdLst>
                  <a:gd fmla="*/ 88 w 409" name="T0"/>
                  <a:gd fmla="*/ 236 h 253" name="T1"/>
                  <a:gd fmla="*/ 88 w 409" name="T2"/>
                  <a:gd fmla="*/ 160 h 253" name="T3"/>
                  <a:gd fmla="*/ 17 w 409" name="T4"/>
                  <a:gd fmla="*/ 160 h 253" name="T5"/>
                  <a:gd fmla="*/ 17 w 409" name="T6"/>
                  <a:gd fmla="*/ 93 h 253" name="T7"/>
                  <a:gd fmla="*/ 88 w 409" name="T8"/>
                  <a:gd fmla="*/ 93 h 253" name="T9"/>
                  <a:gd fmla="*/ 88 w 409" name="T10"/>
                  <a:gd fmla="*/ 18 h 253" name="T11"/>
                  <a:gd fmla="*/ 169 w 409" name="T12"/>
                  <a:gd fmla="*/ 18 h 253" name="T13"/>
                  <a:gd fmla="*/ 169 w 409" name="T14"/>
                  <a:gd fmla="*/ 84 h 253" name="T15"/>
                  <a:gd fmla="*/ 240 w 409" name="T16"/>
                  <a:gd fmla="*/ 84 h 253" name="T17"/>
                  <a:gd fmla="*/ 240 w 409" name="T18"/>
                  <a:gd fmla="*/ 18 h 253" name="T19"/>
                  <a:gd fmla="*/ 321 w 409" name="T20"/>
                  <a:gd fmla="*/ 18 h 253" name="T21"/>
                  <a:gd fmla="*/ 321 w 409" name="T22"/>
                  <a:gd fmla="*/ 93 h 253" name="T23"/>
                  <a:gd fmla="*/ 392 w 409" name="T24"/>
                  <a:gd fmla="*/ 93 h 253" name="T25"/>
                  <a:gd fmla="*/ 392 w 409" name="T26"/>
                  <a:gd fmla="*/ 160 h 253" name="T27"/>
                  <a:gd fmla="*/ 321 w 409" name="T28"/>
                  <a:gd fmla="*/ 160 h 253" name="T29"/>
                  <a:gd fmla="*/ 321 w 409" name="T30"/>
                  <a:gd fmla="*/ 236 h 253" name="T31"/>
                  <a:gd fmla="*/ 240 w 409" name="T32"/>
                  <a:gd fmla="*/ 236 h 253" name="T33"/>
                  <a:gd fmla="*/ 240 w 409" name="T34"/>
                  <a:gd fmla="*/ 169 h 253" name="T35"/>
                  <a:gd fmla="*/ 169 w 409" name="T36"/>
                  <a:gd fmla="*/ 169 h 253" name="T37"/>
                  <a:gd fmla="*/ 169 w 409" name="T38"/>
                  <a:gd fmla="*/ 236 h 253" name="T39"/>
                  <a:gd fmla="*/ 88 w 409" name="T40"/>
                  <a:gd fmla="*/ 236 h 2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3" w="409">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1"/>
              </a:solidFill>
              <a:ln w="3175">
                <a:noFill/>
                <a:round/>
              </a:ln>
            </p:spPr>
            <p:txBody>
              <a:bodyPr anchor="t" anchorCtr="0" bIns="48218" compatLnSpc="1" lIns="96435" numCol="1" rIns="96435" tIns="48218" vert="horz" wrap="square">
                <a:prstTxWarp prst="textNoShape">
                  <a:avLst/>
                </a:prstTxWarp>
              </a:bodyPr>
              <a:lstStyle/>
              <a:p>
                <a:endParaRPr lang="id-ID"/>
              </a:p>
            </p:txBody>
          </p:sp>
          <p:sp>
            <p:nvSpPr>
              <p:cNvPr id="22" name="Rounded Rectangle 21"/>
              <p:cNvSpPr/>
              <p:nvPr/>
            </p:nvSpPr>
            <p:spPr>
              <a:xfrm>
                <a:off x="6670696" y="4439679"/>
                <a:ext cx="3840480" cy="38404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17" name="Picture 16"/>
            <p:cNvPicPr>
              <a:picLocks noChangeAspect="1"/>
            </p:cNvPicPr>
            <p:nvPr/>
          </p:nvPicPr>
          <p:blipFill>
            <a:blip r:embed="rId3">
              <a:extLst>
                <a:ext uri="{28A0092B-C50C-407E-A947-70E740481C1C}">
                  <a14:useLocalDpi val="0"/>
                </a:ext>
              </a:extLst>
            </a:blip>
            <a:stretch>
              <a:fillRect/>
            </a:stretch>
          </p:blipFill>
          <p:spPr>
            <a:xfrm>
              <a:off x="11620500" y="4123088"/>
              <a:ext cx="1219200" cy="1219200"/>
            </a:xfrm>
            <a:prstGeom prst="rect">
              <a:avLst/>
            </a:prstGeom>
          </p:spPr>
        </p:pic>
        <p:pic>
          <p:nvPicPr>
            <p:cNvPr id="18" name="Picture 17"/>
            <p:cNvPicPr>
              <a:picLocks noChangeAspect="1"/>
            </p:cNvPicPr>
            <p:nvPr/>
          </p:nvPicPr>
          <p:blipFill>
            <a:blip r:embed="rId4">
              <a:extLst>
                <a:ext uri="{28A0092B-C50C-407E-A947-70E740481C1C}">
                  <a14:useLocalDpi val="0"/>
                </a:ext>
              </a:extLst>
            </a:blip>
            <a:stretch>
              <a:fillRect/>
            </a:stretch>
          </p:blipFill>
          <p:spPr>
            <a:xfrm>
              <a:off x="15451469" y="6835329"/>
              <a:ext cx="1219200" cy="1219200"/>
            </a:xfrm>
            <a:prstGeom prst="rect">
              <a:avLst/>
            </a:prstGeom>
          </p:spPr>
        </p:pic>
        <p:pic>
          <p:nvPicPr>
            <p:cNvPr id="19" name="Picture 18"/>
            <p:cNvPicPr>
              <a:picLocks noChangeAspect="1"/>
            </p:cNvPicPr>
            <p:nvPr/>
          </p:nvPicPr>
          <p:blipFill>
            <a:blip r:embed="rId5">
              <a:extLst>
                <a:ext uri="{28A0092B-C50C-407E-A947-70E740481C1C}">
                  <a14:useLocalDpi val="0"/>
                </a:ext>
              </a:extLst>
            </a:blip>
            <a:stretch>
              <a:fillRect/>
            </a:stretch>
          </p:blipFill>
          <p:spPr>
            <a:xfrm>
              <a:off x="11620499" y="9515079"/>
              <a:ext cx="1219200" cy="1219200"/>
            </a:xfrm>
            <a:prstGeom prst="rect">
              <a:avLst/>
            </a:prstGeom>
          </p:spPr>
        </p:pic>
        <p:pic>
          <p:nvPicPr>
            <p:cNvPr id="20" name="Picture 19"/>
            <p:cNvPicPr>
              <a:picLocks noChangeAspect="1"/>
            </p:cNvPicPr>
            <p:nvPr/>
          </p:nvPicPr>
          <p:blipFill>
            <a:blip r:embed="rId6">
              <a:extLst>
                <a:ext uri="{28A0092B-C50C-407E-A947-70E740481C1C}">
                  <a14:useLocalDpi val="0"/>
                </a:ext>
              </a:extLst>
            </a:blip>
            <a:stretch>
              <a:fillRect/>
            </a:stretch>
          </p:blipFill>
          <p:spPr>
            <a:xfrm>
              <a:off x="7925015" y="6811836"/>
              <a:ext cx="1219200" cy="1219200"/>
            </a:xfrm>
            <a:prstGeom prst="rect">
              <a:avLst/>
            </a:prstGeom>
          </p:spPr>
        </p:pic>
      </p:grpSp>
      <p:sp>
        <p:nvSpPr>
          <p:cNvPr id="29" name="Rectangle 28"/>
          <p:cNvSpPr/>
          <p:nvPr/>
        </p:nvSpPr>
        <p:spPr>
          <a:xfrm>
            <a:off x="7782523" y="2146259"/>
            <a:ext cx="3053160" cy="670255"/>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0" name="TextBox 29"/>
          <p:cNvSpPr txBox="1"/>
          <p:nvPr/>
        </p:nvSpPr>
        <p:spPr>
          <a:xfrm>
            <a:off x="7782525" y="1794263"/>
            <a:ext cx="3053159"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1" name="Rectangle 30"/>
          <p:cNvSpPr/>
          <p:nvPr/>
        </p:nvSpPr>
        <p:spPr>
          <a:xfrm>
            <a:off x="7782523" y="5784833"/>
            <a:ext cx="3053160" cy="670255"/>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2" name="TextBox 31"/>
          <p:cNvSpPr txBox="1"/>
          <p:nvPr/>
        </p:nvSpPr>
        <p:spPr>
          <a:xfrm>
            <a:off x="7782525" y="5432837"/>
            <a:ext cx="3053159"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3" name="Rectangle 32"/>
          <p:cNvSpPr/>
          <p:nvPr/>
        </p:nvSpPr>
        <p:spPr>
          <a:xfrm>
            <a:off x="1952823" y="2165895"/>
            <a:ext cx="3053160" cy="670255"/>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34" name="TextBox 33"/>
          <p:cNvSpPr txBox="1"/>
          <p:nvPr/>
        </p:nvSpPr>
        <p:spPr>
          <a:xfrm>
            <a:off x="1952825" y="1813899"/>
            <a:ext cx="3053159"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35" name="Rectangle 34"/>
          <p:cNvSpPr/>
          <p:nvPr/>
        </p:nvSpPr>
        <p:spPr>
          <a:xfrm>
            <a:off x="1952823" y="5793044"/>
            <a:ext cx="3053160" cy="670255"/>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36" name="TextBox 35"/>
          <p:cNvSpPr txBox="1"/>
          <p:nvPr/>
        </p:nvSpPr>
        <p:spPr>
          <a:xfrm>
            <a:off x="1952823" y="5441049"/>
            <a:ext cx="3053159"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9" name="文本框 38"/>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0" name="文本框 39"/>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414138218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259"/>
          <p:cNvSpPr>
            <a:spLocks noChangeArrowheads="1"/>
          </p:cNvSpPr>
          <p:nvPr/>
        </p:nvSpPr>
        <p:spPr bwMode="auto">
          <a:xfrm>
            <a:off x="2266950" y="4927327"/>
            <a:ext cx="8324850" cy="91440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000">
                <a:solidFill>
                  <a:schemeClr val="bg1"/>
                </a:solidFill>
                <a:cs charset="0" panose="020b0604020202020204" pitchFamily="34" typeface="Arial"/>
              </a:rPr>
              <a:t>感谢聆听，批评指导</a:t>
            </a:r>
          </a:p>
        </p:txBody>
      </p:sp>
      <p:sp>
        <p:nvSpPr>
          <p:cNvPr id="8" name="矩形 259"/>
          <p:cNvSpPr>
            <a:spLocks noChangeArrowheads="1"/>
          </p:cNvSpPr>
          <p:nvPr/>
        </p:nvSpPr>
        <p:spPr bwMode="auto">
          <a:xfrm>
            <a:off x="3118936" y="5818978"/>
            <a:ext cx="6620878" cy="27432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mtClean="0" sz="1800">
                <a:solidFill>
                  <a:schemeClr val="bg1"/>
                </a:solidFill>
                <a:cs charset="0" panose="020b0604020202020204" pitchFamily="34" typeface="Arial"/>
              </a:rPr>
              <a:t>EDUCATION PUBLIC CLASS TRAINING COURSEWARE PPT</a:t>
            </a:r>
          </a:p>
        </p:txBody>
      </p:sp>
      <p:sp>
        <p:nvSpPr>
          <p:cNvPr id="6" name="矩形 259"/>
          <p:cNvSpPr>
            <a:spLocks noChangeArrowheads="1"/>
          </p:cNvSpPr>
          <p:nvPr/>
        </p:nvSpPr>
        <p:spPr bwMode="auto">
          <a:xfrm>
            <a:off x="2762250" y="6417033"/>
            <a:ext cx="7334250" cy="32004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just">
              <a:buNone/>
            </a:pPr>
            <a:r>
              <a:rPr altLang="zh-CN" lang="en-US" sz="700">
                <a:solidFill>
                  <a:schemeClr val="bg1"/>
                </a:solidFill>
                <a:cs charset="0" panose="020b0604020202020204" pitchFamily="34" typeface="Aria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p>
        </p:txBody>
      </p:sp>
    </p:spTree>
    <p:extLst>
      <p:ext uri="{BB962C8B-B14F-4D97-AF65-F5344CB8AC3E}">
        <p14:creationId val="1656023646"/>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7"/>
                                        </p:tgtEl>
                                        <p:attrNameLst>
                                          <p:attrName>ppt_y</p:attrName>
                                        </p:attrNameLst>
                                      </p:cBhvr>
                                      <p:tavLst>
                                        <p:tav tm="0">
                                          <p:val>
                                            <p:strVal val="#ppt_y"/>
                                          </p:val>
                                        </p:tav>
                                        <p:tav tm="100000">
                                          <p:val>
                                            <p:strVal val="#ppt_y"/>
                                          </p:val>
                                        </p:tav>
                                      </p:tavLst>
                                    </p:anim>
                                    <p:anim calcmode="lin" valueType="num">
                                      <p:cBhvr>
                                        <p:cTn dur="500" fill="hold" id="1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7"/>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7"/>
                                        </p:tgtEl>
                                      </p:cBhvr>
                                    </p:animEffect>
                                    <p:animScale>
                                      <p:cBhvr>
                                        <p:cTn autoRev="1" dur="250" fill="hold" id="21"/>
                                        <p:tgtEl>
                                          <p:spTgt spid="7"/>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 calcmode="lin" valueType="num">
                                      <p:cBhvr>
                                        <p:cTn dur="500" fill="hold" id="2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8"/>
                                        </p:tgtEl>
                                      </p:cBhvr>
                                    </p:animEffect>
                                    <p:animScale>
                                      <p:cBhvr>
                                        <p:cTn autoRev="1" dur="250" fill="hold" id="33"/>
                                        <p:tgtEl>
                                          <p:spTgt spid="8"/>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6"/>
                                        </p:tgtEl>
                                        <p:attrNameLst>
                                          <p:attrName>style.visibility</p:attrName>
                                        </p:attrNameLst>
                                      </p:cBhvr>
                                      <p:to>
                                        <p:strVal val="visible"/>
                                      </p:to>
                                    </p:set>
                                    <p:anim calcmode="lin" valueType="num">
                                      <p:cBhvr>
                                        <p:cTn dur="500" fill="hold" id="3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6"/>
                                        </p:tgtEl>
                                        <p:attrNameLst>
                                          <p:attrName>ppt_y</p:attrName>
                                        </p:attrNameLst>
                                      </p:cBhvr>
                                      <p:tavLst>
                                        <p:tav tm="0">
                                          <p:val>
                                            <p:strVal val="#ppt_y"/>
                                          </p:val>
                                        </p:tav>
                                        <p:tav tm="100000">
                                          <p:val>
                                            <p:strVal val="#ppt_y"/>
                                          </p:val>
                                        </p:tav>
                                      </p:tavLst>
                                    </p:anim>
                                    <p:anim calcmode="lin" valueType="num">
                                      <p:cBhvr>
                                        <p:cTn dur="500" fill="hold" id="3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6"/>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6"/>
                                        </p:tgtEl>
                                      </p:cBhvr>
                                    </p:animEffect>
                                    <p:animScale>
                                      <p:cBhvr>
                                        <p:cTn autoRev="1" dur="250" fill="hold" id="45"/>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1" spid="7"/>
      <p:bldP grpId="0" spid="8"/>
      <p:bldP grpId="1" spid="8"/>
      <p:bldP grpId="0" spid="6"/>
      <p:bldP grpId="1"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22"/>
          <p:cNvSpPr txBox="1"/>
          <p:nvPr/>
        </p:nvSpPr>
        <p:spPr>
          <a:xfrm>
            <a:off x="1813564" y="1512448"/>
            <a:ext cx="3112233" cy="1188415"/>
          </a:xfrm>
          <a:prstGeom prst="rect">
            <a:avLst/>
          </a:prstGeom>
          <a:noFill/>
          <a:effectLst/>
        </p:spPr>
        <p:txBody>
          <a:bodyPr rtlCol="0" wrap="none">
            <a:spAutoFit/>
          </a:bodyPr>
          <a:lstStyle/>
          <a:p>
            <a:r>
              <a:rPr altLang="zh-CN" b="1" lang="en-US" sz="7198">
                <a:solidFill>
                  <a:schemeClr val="accent1"/>
                </a:solidFill>
                <a:latin charset="0" panose="020b0604020202020204" pitchFamily="34" typeface="Arial"/>
                <a:ea charset="-122" panose="020b0503020204020204" pitchFamily="34" typeface="微软雅黑"/>
                <a:sym charset="0" panose="020b0604020202020204" pitchFamily="34" typeface="Arial"/>
              </a:rPr>
              <a:t>PART1</a:t>
            </a:r>
          </a:p>
        </p:txBody>
      </p:sp>
      <p:sp>
        <p:nvSpPr>
          <p:cNvPr id="39" name="TextBox 38"/>
          <p:cNvSpPr txBox="1"/>
          <p:nvPr/>
        </p:nvSpPr>
        <p:spPr>
          <a:xfrm>
            <a:off x="6009978" y="2752537"/>
            <a:ext cx="4955403" cy="1005840"/>
          </a:xfrm>
          <a:prstGeom prst="rect">
            <a:avLst/>
          </a:prstGeom>
          <a:noFill/>
        </p:spPr>
        <p:txBody>
          <a:bodyPr rtlCol="0" wrap="square">
            <a:spAutoFit/>
          </a:bodyPr>
          <a:lstStyle/>
          <a:p>
            <a:r>
              <a:rPr altLang="en-US" b="1" lang="zh-CN" sz="6000">
                <a:solidFill>
                  <a:schemeClr val="accent1"/>
                </a:solidFill>
                <a:latin charset="0" panose="020b0604020202020204" pitchFamily="34" typeface="Arial"/>
                <a:ea charset="-122" panose="020b0503020204020204" pitchFamily="34" typeface="微软雅黑"/>
                <a:sym charset="0" panose="020b0604020202020204" pitchFamily="34" typeface="Arial"/>
              </a:rPr>
              <a:t>年度工作概述</a:t>
            </a:r>
          </a:p>
        </p:txBody>
      </p:sp>
      <p:sp>
        <p:nvSpPr>
          <p:cNvPr id="40" name="TextBox 39"/>
          <p:cNvSpPr txBox="1"/>
          <p:nvPr/>
        </p:nvSpPr>
        <p:spPr>
          <a:xfrm>
            <a:off x="6029282" y="3872331"/>
            <a:ext cx="15820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1"/>
                </a:solidFill>
                <a:latin charset="0" panose="020b0604020202020204" pitchFamily="34" typeface="Arial"/>
                <a:ea charset="-122" panose="020b0503020204020204" pitchFamily="34" typeface="微软雅黑"/>
                <a:sym charset="0" panose="020b0604020202020204" pitchFamily="34" typeface="Arial"/>
              </a:rPr>
              <a:t>工作概述</a:t>
            </a:r>
          </a:p>
        </p:txBody>
      </p:sp>
      <p:sp>
        <p:nvSpPr>
          <p:cNvPr id="41" name="TextBox 40"/>
          <p:cNvSpPr txBox="1"/>
          <p:nvPr/>
        </p:nvSpPr>
        <p:spPr>
          <a:xfrm>
            <a:off x="8700595" y="3872331"/>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1"/>
                </a:solidFill>
                <a:latin charset="0" panose="020b0604020202020204" pitchFamily="34" typeface="Arial"/>
                <a:ea charset="-122" panose="020b0503020204020204" pitchFamily="34" typeface="微软雅黑"/>
                <a:sym charset="0" panose="020b0604020202020204" pitchFamily="34" typeface="Arial"/>
              </a:rPr>
              <a:t>具体工作明细</a:t>
            </a:r>
          </a:p>
        </p:txBody>
      </p:sp>
      <p:sp>
        <p:nvSpPr>
          <p:cNvPr id="12" name="TextBox 11"/>
          <p:cNvSpPr txBox="1"/>
          <p:nvPr/>
        </p:nvSpPr>
        <p:spPr>
          <a:xfrm>
            <a:off x="6029278"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1"/>
                </a:solidFill>
                <a:latin charset="0" panose="020b0604020202020204" pitchFamily="34" typeface="Arial"/>
                <a:ea charset="-122" panose="020b0503020204020204" pitchFamily="34" typeface="微软雅黑"/>
                <a:sym charset="0" panose="020b0604020202020204" pitchFamily="34" typeface="Arial"/>
              </a:rPr>
              <a:t>重点工作回顾</a:t>
            </a:r>
          </a:p>
        </p:txBody>
      </p:sp>
      <p:sp>
        <p:nvSpPr>
          <p:cNvPr id="13" name="TextBox 12"/>
          <p:cNvSpPr txBox="1"/>
          <p:nvPr/>
        </p:nvSpPr>
        <p:spPr>
          <a:xfrm>
            <a:off x="8700595"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1"/>
                </a:solidFill>
                <a:latin charset="0" panose="020b0604020202020204" pitchFamily="34" typeface="Arial"/>
                <a:ea charset="-122" panose="020b0503020204020204" pitchFamily="34" typeface="微软雅黑"/>
                <a:sym charset="0" panose="020b0604020202020204" pitchFamily="34" typeface="Arial"/>
              </a:rPr>
              <a:t>五项工作概述</a:t>
            </a:r>
          </a:p>
        </p:txBody>
      </p:sp>
    </p:spTree>
    <p:extLst>
      <p:ext uri="{BB962C8B-B14F-4D97-AF65-F5344CB8AC3E}">
        <p14:creationId val="1051957416"/>
      </p:ext>
    </p:extLst>
  </p:cSld>
  <p:clrMapOvr>
    <a:masterClrMapping/>
  </p:clrMapOvr>
  <p:transition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2" presetSubtype="4">
                                  <p:stCondLst>
                                    <p:cond delay="0"/>
                                  </p:stCondLst>
                                  <p:iterate type="lt">
                                    <p:tmPct val="10000"/>
                                  </p:iterate>
                                  <p:childTnLst>
                                    <p:set>
                                      <p:cBhvr>
                                        <p:cTn dur="1" fill="hold" id="12">
                                          <p:stCondLst>
                                            <p:cond delay="0"/>
                                          </p:stCondLst>
                                        </p:cTn>
                                        <p:tgtEl>
                                          <p:spTgt spid="39"/>
                                        </p:tgtEl>
                                        <p:attrNameLst>
                                          <p:attrName>style.visibility</p:attrName>
                                        </p:attrNameLst>
                                      </p:cBhvr>
                                      <p:to>
                                        <p:strVal val="visible"/>
                                      </p:to>
                                    </p:set>
                                    <p:anim calcmode="lin" valueType="num">
                                      <p:cBhvr additive="base">
                                        <p:cTn dur="500" id="13"/>
                                        <p:tgtEl>
                                          <p:spTgt spid="39"/>
                                        </p:tgtEl>
                                        <p:attrNameLst>
                                          <p:attrName>ppt_y</p:attrName>
                                        </p:attrNameLst>
                                      </p:cBhvr>
                                      <p:tavLst>
                                        <p:tav tm="0">
                                          <p:val>
                                            <p:strVal val="#ppt_y+#ppt_h*1.125000"/>
                                          </p:val>
                                        </p:tav>
                                        <p:tav tm="100000">
                                          <p:val>
                                            <p:strVal val="#ppt_y"/>
                                          </p:val>
                                        </p:tav>
                                      </p:tavLst>
                                    </p:anim>
                                    <p:animEffect filter="wipe(up)" transition="in">
                                      <p:cBhvr>
                                        <p:cTn dur="500" id="14"/>
                                        <p:tgtEl>
                                          <p:spTgt spid="39"/>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9"/>
      <p:bldP grpId="0" spid="40"/>
      <p:bldP grpId="0" spid="41"/>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1590501" y="1969788"/>
            <a:ext cx="9677749" cy="2911254"/>
            <a:chOff x="2477730" y="3952567"/>
            <a:chExt cx="19435420" cy="5846551"/>
          </a:xfrm>
        </p:grpSpPr>
        <p:grpSp>
          <p:nvGrpSpPr>
            <p:cNvPr id="13" name="Group 12"/>
            <p:cNvGrpSpPr/>
            <p:nvPr/>
          </p:nvGrpSpPr>
          <p:grpSpPr>
            <a:xfrm>
              <a:off x="2477730" y="3952567"/>
              <a:ext cx="19435420" cy="1858297"/>
              <a:chOff x="2477730" y="3952567"/>
              <a:chExt cx="19435420" cy="1858297"/>
            </a:xfrm>
          </p:grpSpPr>
          <p:sp>
            <p:nvSpPr>
              <p:cNvPr id="30" name="Rounded Rectangle 29"/>
              <p:cNvSpPr/>
              <p:nvPr/>
            </p:nvSpPr>
            <p:spPr>
              <a:xfrm>
                <a:off x="2477730" y="3952567"/>
                <a:ext cx="2330244" cy="185829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Rectangle 30"/>
              <p:cNvSpPr/>
              <p:nvPr/>
            </p:nvSpPr>
            <p:spPr>
              <a:xfrm>
                <a:off x="3341981" y="3952567"/>
                <a:ext cx="4023360" cy="1858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7365341" y="3952567"/>
                <a:ext cx="4023360" cy="1858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Rectangle 32"/>
              <p:cNvSpPr/>
              <p:nvPr/>
            </p:nvSpPr>
            <p:spPr>
              <a:xfrm>
                <a:off x="11388701" y="3952567"/>
                <a:ext cx="4023360" cy="1858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Rectangle 33"/>
              <p:cNvSpPr/>
              <p:nvPr/>
            </p:nvSpPr>
            <p:spPr>
              <a:xfrm>
                <a:off x="15412061" y="3952567"/>
                <a:ext cx="4023360" cy="185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Isosceles Triangle 34"/>
              <p:cNvSpPr/>
              <p:nvPr/>
            </p:nvSpPr>
            <p:spPr>
              <a:xfrm rot="5400000">
                <a:off x="19745137" y="3642851"/>
                <a:ext cx="1858297" cy="24777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6" name="Isosceles Triangle 35"/>
              <p:cNvSpPr/>
              <p:nvPr/>
            </p:nvSpPr>
            <p:spPr>
              <a:xfrm rot="5400000">
                <a:off x="21142992" y="4440740"/>
                <a:ext cx="658368" cy="881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4" name="TextBox 9"/>
            <p:cNvSpPr txBox="1">
              <a:spLocks noChangeArrowheads="1"/>
            </p:cNvSpPr>
            <p:nvPr/>
          </p:nvSpPr>
          <p:spPr bwMode="auto">
            <a:xfrm>
              <a:off x="3341982" y="4474817"/>
              <a:ext cx="4023359" cy="82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2002</a:t>
              </a:r>
            </a:p>
          </p:txBody>
        </p:sp>
        <p:sp>
          <p:nvSpPr>
            <p:cNvPr id="15" name="TextBox 9"/>
            <p:cNvSpPr txBox="1">
              <a:spLocks noChangeArrowheads="1"/>
            </p:cNvSpPr>
            <p:nvPr/>
          </p:nvSpPr>
          <p:spPr bwMode="auto">
            <a:xfrm>
              <a:off x="7365341" y="4482412"/>
              <a:ext cx="4023359" cy="82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2005</a:t>
              </a:r>
            </a:p>
          </p:txBody>
        </p:sp>
        <p:sp>
          <p:nvSpPr>
            <p:cNvPr id="16" name="TextBox 9"/>
            <p:cNvSpPr txBox="1">
              <a:spLocks noChangeArrowheads="1"/>
            </p:cNvSpPr>
            <p:nvPr/>
          </p:nvSpPr>
          <p:spPr bwMode="auto">
            <a:xfrm>
              <a:off x="11388700" y="4482412"/>
              <a:ext cx="4023359" cy="82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2008</a:t>
              </a:r>
            </a:p>
          </p:txBody>
        </p:sp>
        <p:sp>
          <p:nvSpPr>
            <p:cNvPr id="17" name="TextBox 9"/>
            <p:cNvSpPr txBox="1">
              <a:spLocks noChangeArrowheads="1"/>
            </p:cNvSpPr>
            <p:nvPr/>
          </p:nvSpPr>
          <p:spPr bwMode="auto">
            <a:xfrm>
              <a:off x="15412064" y="4482412"/>
              <a:ext cx="4023359" cy="82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charset="0" panose="020f0502020204030204" pitchFamily="34" typeface="Calibri"/>
                </a:defRPr>
              </a:lvl1pPr>
              <a:lvl2pPr indent="-285750" marL="742950">
                <a:defRPr sz="3600">
                  <a:solidFill>
                    <a:schemeClr val="tx1"/>
                  </a:solidFill>
                  <a:latin charset="0" panose="020f0502020204030204" pitchFamily="34" typeface="Calibri"/>
                </a:defRPr>
              </a:lvl2pPr>
              <a:lvl3pPr indent="-228600" marL="1143000">
                <a:defRPr sz="3600">
                  <a:solidFill>
                    <a:schemeClr val="tx1"/>
                  </a:solidFill>
                  <a:latin charset="0" panose="020f0502020204030204" pitchFamily="34" typeface="Calibri"/>
                </a:defRPr>
              </a:lvl3pPr>
              <a:lvl4pPr indent="-228600" marL="1600200">
                <a:defRPr sz="3600">
                  <a:solidFill>
                    <a:schemeClr val="tx1"/>
                  </a:solidFill>
                  <a:latin charset="0" panose="020f0502020204030204" pitchFamily="34" typeface="Calibri"/>
                </a:defRPr>
              </a:lvl4pPr>
              <a:lvl5pPr indent="-228600" marL="2057400">
                <a:defRPr sz="3600">
                  <a:solidFill>
                    <a:schemeClr val="tx1"/>
                  </a:solidFill>
                  <a:latin charset="0" panose="020f0502020204030204" pitchFamily="34" typeface="Calibri"/>
                </a:defRPr>
              </a:lvl5pPr>
              <a:lvl6pPr defTabSz="1827213" fontAlgn="base" indent="-228600" marL="2514600">
                <a:spcBef>
                  <a:spcPct val="0"/>
                </a:spcBef>
                <a:spcAft>
                  <a:spcPct val="0"/>
                </a:spcAft>
                <a:defRPr sz="3600">
                  <a:solidFill>
                    <a:schemeClr val="tx1"/>
                  </a:solidFill>
                  <a:latin charset="0" panose="020f0502020204030204" pitchFamily="34" typeface="Calibri"/>
                </a:defRPr>
              </a:lvl6pPr>
              <a:lvl7pPr defTabSz="1827213" fontAlgn="base" indent="-228600" marL="2971800">
                <a:spcBef>
                  <a:spcPct val="0"/>
                </a:spcBef>
                <a:spcAft>
                  <a:spcPct val="0"/>
                </a:spcAft>
                <a:defRPr sz="3600">
                  <a:solidFill>
                    <a:schemeClr val="tx1"/>
                  </a:solidFill>
                  <a:latin charset="0" panose="020f0502020204030204" pitchFamily="34" typeface="Calibri"/>
                </a:defRPr>
              </a:lvl7pPr>
              <a:lvl8pPr defTabSz="1827213" fontAlgn="base" indent="-228600" marL="3429000">
                <a:spcBef>
                  <a:spcPct val="0"/>
                </a:spcBef>
                <a:spcAft>
                  <a:spcPct val="0"/>
                </a:spcAft>
                <a:defRPr sz="3600">
                  <a:solidFill>
                    <a:schemeClr val="tx1"/>
                  </a:solidFill>
                  <a:latin charset="0" panose="020f0502020204030204" pitchFamily="34" typeface="Calibri"/>
                </a:defRPr>
              </a:lvl8pPr>
              <a:lvl9pPr defTabSz="1827213" fontAlgn="base" indent="-228600" marL="3886200">
                <a:spcBef>
                  <a:spcPct val="0"/>
                </a:spcBef>
                <a:spcAft>
                  <a:spcPct val="0"/>
                </a:spcAft>
                <a:defRPr sz="3600">
                  <a:solidFill>
                    <a:schemeClr val="tx1"/>
                  </a:solidFill>
                  <a:latin charset="0" panose="020f0502020204030204" pitchFamily="34" typeface="Calibri"/>
                </a:defRPr>
              </a:lvl9pPr>
            </a:lstStyle>
            <a:p>
              <a:pPr algn="ctr"/>
              <a:r>
                <a:rPr lang="en-US" sz="2109">
                  <a:solidFill>
                    <a:schemeClr val="bg1"/>
                  </a:solidFill>
                  <a:latin typeface="+mj-lt"/>
                </a:rPr>
                <a:t>2012</a:t>
              </a:r>
            </a:p>
          </p:txBody>
        </p:sp>
        <p:sp>
          <p:nvSpPr>
            <p:cNvPr id="18" name="Oval 17"/>
            <p:cNvSpPr/>
            <p:nvPr/>
          </p:nvSpPr>
          <p:spPr>
            <a:xfrm>
              <a:off x="9220885" y="5924169"/>
              <a:ext cx="365760" cy="365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9" name="Straight Connector 18"/>
            <p:cNvCxnSpPr/>
            <p:nvPr/>
          </p:nvCxnSpPr>
          <p:spPr>
            <a:xfrm flipH="1" flipV="1">
              <a:off x="9403765" y="6289929"/>
              <a:ext cx="0" cy="78461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946565" y="705216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17278420" y="5958638"/>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2" name="Straight Connector 21"/>
            <p:cNvCxnSpPr/>
            <p:nvPr/>
          </p:nvCxnSpPr>
          <p:spPr>
            <a:xfrm flipH="1" flipV="1">
              <a:off x="17461300" y="6324398"/>
              <a:ext cx="0" cy="78461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004100" y="7086631"/>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Oval 23"/>
            <p:cNvSpPr/>
            <p:nvPr/>
          </p:nvSpPr>
          <p:spPr>
            <a:xfrm>
              <a:off x="13249652" y="5921741"/>
              <a:ext cx="365760" cy="365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5" name="Straight Connector 24"/>
            <p:cNvCxnSpPr/>
            <p:nvPr/>
          </p:nvCxnSpPr>
          <p:spPr>
            <a:xfrm flipH="1" flipV="1">
              <a:off x="13432532" y="6287501"/>
              <a:ext cx="0" cy="26517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2975332" y="8847821"/>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p:cNvSpPr/>
            <p:nvPr/>
          </p:nvSpPr>
          <p:spPr>
            <a:xfrm>
              <a:off x="5109523" y="5958638"/>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8" name="Straight Connector 27"/>
            <p:cNvCxnSpPr/>
            <p:nvPr/>
          </p:nvCxnSpPr>
          <p:spPr>
            <a:xfrm flipH="1" flipV="1">
              <a:off x="5292403" y="6324398"/>
              <a:ext cx="0" cy="26517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35203" y="8884718"/>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37" name="Rectangle 36"/>
          <p:cNvSpPr/>
          <p:nvPr/>
        </p:nvSpPr>
        <p:spPr>
          <a:xfrm>
            <a:off x="1873933" y="5340501"/>
            <a:ext cx="2054105" cy="1056132"/>
          </a:xfrm>
          <a:prstGeom prst="rect">
            <a:avLst/>
          </a:prstGeom>
        </p:spPr>
        <p:txBody>
          <a:bodyPr wrap="square">
            <a:spAutoFit/>
          </a:bodyPr>
          <a:lstStyle/>
          <a:p>
            <a:pPr algn="ctr"/>
            <a:r>
              <a:rPr lang="en-US" sz="1266">
                <a:solidFill>
                  <a:schemeClr val="tx2">
                    <a:lumMod val="50000"/>
                  </a:schemeClr>
                </a:solidFill>
              </a:rPr>
              <a:t>Lorem ipsum dolor sit amet, consectetur adipiscing elit. Nunc bibendum eleifend tortor, non porta justo gravida posuere.</a:t>
            </a:r>
          </a:p>
        </p:txBody>
      </p:sp>
      <p:sp>
        <p:nvSpPr>
          <p:cNvPr id="38" name="TextBox 37"/>
          <p:cNvSpPr txBox="1"/>
          <p:nvPr/>
        </p:nvSpPr>
        <p:spPr>
          <a:xfrm>
            <a:off x="1873933" y="4988504"/>
            <a:ext cx="2054104"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Your text here</a:t>
            </a:r>
          </a:p>
        </p:txBody>
      </p:sp>
      <p:sp>
        <p:nvSpPr>
          <p:cNvPr id="39" name="Rectangle 38"/>
          <p:cNvSpPr/>
          <p:nvPr/>
        </p:nvSpPr>
        <p:spPr>
          <a:xfrm>
            <a:off x="3924599" y="4416377"/>
            <a:ext cx="2054105" cy="1056132"/>
          </a:xfrm>
          <a:prstGeom prst="rect">
            <a:avLst/>
          </a:prstGeom>
        </p:spPr>
        <p:txBody>
          <a:bodyPr wrap="square">
            <a:spAutoFit/>
          </a:bodyPr>
          <a:lstStyle/>
          <a:p>
            <a:pPr algn="ctr"/>
            <a:r>
              <a:rPr lang="en-US" sz="1266">
                <a:solidFill>
                  <a:schemeClr val="tx2">
                    <a:lumMod val="50000"/>
                  </a:schemeClr>
                </a:solidFill>
              </a:rPr>
              <a:t>Lorem ipsum dolor sit amet, consectetur adipiscing elit. Nunc bibendum eleifend tortor, non porta justo gravida posuere.</a:t>
            </a:r>
          </a:p>
        </p:txBody>
      </p:sp>
      <p:sp>
        <p:nvSpPr>
          <p:cNvPr id="40" name="TextBox 39"/>
          <p:cNvSpPr txBox="1"/>
          <p:nvPr/>
        </p:nvSpPr>
        <p:spPr>
          <a:xfrm>
            <a:off x="3924599" y="4064379"/>
            <a:ext cx="2054104"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Your text here</a:t>
            </a:r>
          </a:p>
        </p:txBody>
      </p:sp>
      <p:sp>
        <p:nvSpPr>
          <p:cNvPr id="41" name="Rectangle 40"/>
          <p:cNvSpPr/>
          <p:nvPr/>
        </p:nvSpPr>
        <p:spPr>
          <a:xfrm>
            <a:off x="6027664" y="5340501"/>
            <a:ext cx="2054105" cy="1056132"/>
          </a:xfrm>
          <a:prstGeom prst="rect">
            <a:avLst/>
          </a:prstGeom>
        </p:spPr>
        <p:txBody>
          <a:bodyPr wrap="square">
            <a:spAutoFit/>
          </a:bodyPr>
          <a:lstStyle/>
          <a:p>
            <a:pPr algn="ctr"/>
            <a:r>
              <a:rPr lang="en-US" sz="1266">
                <a:solidFill>
                  <a:schemeClr val="tx2">
                    <a:lumMod val="50000"/>
                  </a:schemeClr>
                </a:solidFill>
              </a:rPr>
              <a:t>Lorem ipsum dolor sit amet, consectetur adipiscing elit. Nunc bibendum eleifend tortor, non porta justo gravida posuere.</a:t>
            </a:r>
          </a:p>
        </p:txBody>
      </p:sp>
      <p:sp>
        <p:nvSpPr>
          <p:cNvPr id="42" name="TextBox 41"/>
          <p:cNvSpPr txBox="1"/>
          <p:nvPr/>
        </p:nvSpPr>
        <p:spPr>
          <a:xfrm>
            <a:off x="6027665" y="4988504"/>
            <a:ext cx="2054104"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Your text here</a:t>
            </a:r>
          </a:p>
        </p:txBody>
      </p:sp>
      <p:sp>
        <p:nvSpPr>
          <p:cNvPr id="43" name="Rectangle 42"/>
          <p:cNvSpPr/>
          <p:nvPr/>
        </p:nvSpPr>
        <p:spPr>
          <a:xfrm>
            <a:off x="8057766" y="4404242"/>
            <a:ext cx="2054105" cy="1056132"/>
          </a:xfrm>
          <a:prstGeom prst="rect">
            <a:avLst/>
          </a:prstGeom>
        </p:spPr>
        <p:txBody>
          <a:bodyPr wrap="square">
            <a:spAutoFit/>
          </a:bodyPr>
          <a:lstStyle/>
          <a:p>
            <a:pPr algn="ctr"/>
            <a:r>
              <a:rPr lang="en-US" sz="1266">
                <a:solidFill>
                  <a:schemeClr val="tx2">
                    <a:lumMod val="50000"/>
                  </a:schemeClr>
                </a:solidFill>
              </a:rPr>
              <a:t>Lorem ipsum dolor sit amet, consectetur adipiscing elit. Nunc bibendum eleifend tortor, non porta justo gravida posuere.</a:t>
            </a:r>
          </a:p>
        </p:txBody>
      </p:sp>
      <p:sp>
        <p:nvSpPr>
          <p:cNvPr id="44" name="TextBox 43"/>
          <p:cNvSpPr txBox="1"/>
          <p:nvPr/>
        </p:nvSpPr>
        <p:spPr>
          <a:xfrm>
            <a:off x="8057768" y="4052246"/>
            <a:ext cx="2054104" cy="477164"/>
          </a:xfrm>
          <a:prstGeom prst="rect">
            <a:avLst/>
          </a:prstGeom>
          <a:noFill/>
        </p:spPr>
        <p:txBody>
          <a:bodyPr rtlCol="0" wrap="square">
            <a:spAutoFit/>
          </a:bodyPr>
          <a:lstStyle/>
          <a:p>
            <a:pPr algn="ctr"/>
            <a:r>
              <a:rPr lang="en-US" sz="2531">
                <a:solidFill>
                  <a:schemeClr val="tx2">
                    <a:lumMod val="50000"/>
                  </a:schemeClr>
                </a:solidFill>
                <a:latin charset="0" panose="020b0606020202050201" pitchFamily="34" typeface="Bebas Neue"/>
              </a:rPr>
              <a:t>Your text here</a:t>
            </a: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文本框 46"/>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8" name="文本框 47"/>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83956280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934269" y="1184646"/>
            <a:ext cx="2717301" cy="5500185"/>
            <a:chOff x="1105748" y="496760"/>
            <a:chExt cx="2510557" cy="5081707"/>
          </a:xfrm>
        </p:grpSpPr>
        <p:sp>
          <p:nvSpPr>
            <p:cNvPr id="5" name="AutoShape 8"/>
            <p:cNvSpPr/>
            <p:nvPr/>
          </p:nvSpPr>
          <p:spPr bwMode="auto">
            <a:xfrm>
              <a:off x="1105748" y="496760"/>
              <a:ext cx="1736835" cy="4298935"/>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1"/>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6" name="AutoShape 8"/>
            <p:cNvSpPr/>
            <p:nvPr/>
          </p:nvSpPr>
          <p:spPr bwMode="auto">
            <a:xfrm>
              <a:off x="1314419" y="693135"/>
              <a:ext cx="1736835" cy="4298935"/>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7" name="AutoShape 8"/>
            <p:cNvSpPr/>
            <p:nvPr/>
          </p:nvSpPr>
          <p:spPr bwMode="auto">
            <a:xfrm>
              <a:off x="1523090" y="889510"/>
              <a:ext cx="1736835" cy="4298935"/>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3"/>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8" name="AutoShape 8"/>
            <p:cNvSpPr/>
            <p:nvPr/>
          </p:nvSpPr>
          <p:spPr bwMode="auto">
            <a:xfrm>
              <a:off x="1701280" y="1084521"/>
              <a:ext cx="1736835" cy="4298935"/>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sp>
          <p:nvSpPr>
            <p:cNvPr id="9" name="AutoShape 8"/>
            <p:cNvSpPr/>
            <p:nvPr/>
          </p:nvSpPr>
          <p:spPr bwMode="auto">
            <a:xfrm>
              <a:off x="1879470" y="1279532"/>
              <a:ext cx="1736835" cy="4298935"/>
            </a:xfrm>
            <a:custGeom>
              <a:rect b="b" l="0" r="r" t="0"/>
              <a:pathLst>
                <a:path h="21600" w="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lang="es-ES"/>
            </a:p>
          </p:txBody>
        </p:sp>
      </p:grpSp>
      <p:sp>
        <p:nvSpPr>
          <p:cNvPr id="18" name="Rectangle 17"/>
          <p:cNvSpPr/>
          <p:nvPr/>
        </p:nvSpPr>
        <p:spPr>
          <a:xfrm>
            <a:off x="6397101" y="2438442"/>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9" name="TextBox 18"/>
          <p:cNvSpPr txBox="1"/>
          <p:nvPr/>
        </p:nvSpPr>
        <p:spPr>
          <a:xfrm>
            <a:off x="6397103" y="2086445"/>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0" name="Oval 19"/>
          <p:cNvSpPr/>
          <p:nvPr/>
        </p:nvSpPr>
        <p:spPr>
          <a:xfrm>
            <a:off x="5421224" y="208644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1" name="Picture 20"/>
          <p:cNvPicPr>
            <a:picLocks noChangeAspect="1"/>
          </p:cNvPicPr>
          <p:nvPr/>
        </p:nvPicPr>
        <p:blipFill>
          <a:blip r:embed="rId3">
            <a:extLst>
              <a:ext uri="{28A0092B-C50C-407E-A947-70E740481C1C}">
                <a14:useLocalDpi val="0"/>
              </a:ext>
            </a:extLst>
          </a:blip>
          <a:stretch>
            <a:fillRect/>
          </a:stretch>
        </p:blipFill>
        <p:spPr>
          <a:xfrm>
            <a:off x="5654478" y="2311460"/>
            <a:ext cx="321451" cy="321451"/>
          </a:xfrm>
          <a:prstGeom prst="rect">
            <a:avLst/>
          </a:prstGeom>
        </p:spPr>
      </p:pic>
      <p:sp>
        <p:nvSpPr>
          <p:cNvPr id="22" name="Rectangle 21"/>
          <p:cNvSpPr/>
          <p:nvPr/>
        </p:nvSpPr>
        <p:spPr>
          <a:xfrm>
            <a:off x="6397101" y="3480476"/>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3" name="TextBox 22"/>
          <p:cNvSpPr txBox="1"/>
          <p:nvPr/>
        </p:nvSpPr>
        <p:spPr>
          <a:xfrm>
            <a:off x="6397103" y="3128479"/>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4" name="Oval 23"/>
          <p:cNvSpPr/>
          <p:nvPr/>
        </p:nvSpPr>
        <p:spPr>
          <a:xfrm>
            <a:off x="5421224" y="3128478"/>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Rectangle 24"/>
          <p:cNvSpPr/>
          <p:nvPr/>
        </p:nvSpPr>
        <p:spPr>
          <a:xfrm>
            <a:off x="6397101" y="452305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6" name="TextBox 25"/>
          <p:cNvSpPr txBox="1"/>
          <p:nvPr/>
        </p:nvSpPr>
        <p:spPr>
          <a:xfrm>
            <a:off x="6397103" y="4171060"/>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27" name="Oval 26"/>
          <p:cNvSpPr/>
          <p:nvPr/>
        </p:nvSpPr>
        <p:spPr>
          <a:xfrm>
            <a:off x="5421224" y="4171060"/>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Rectangle 27"/>
          <p:cNvSpPr/>
          <p:nvPr/>
        </p:nvSpPr>
        <p:spPr>
          <a:xfrm>
            <a:off x="6397101" y="5562493"/>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29" name="TextBox 28"/>
          <p:cNvSpPr txBox="1"/>
          <p:nvPr/>
        </p:nvSpPr>
        <p:spPr>
          <a:xfrm>
            <a:off x="6397103" y="5210496"/>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0" name="Oval 29"/>
          <p:cNvSpPr/>
          <p:nvPr/>
        </p:nvSpPr>
        <p:spPr>
          <a:xfrm>
            <a:off x="5421224" y="5210496"/>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1" name="Picture 30"/>
          <p:cNvPicPr>
            <a:picLocks noChangeAspect="1"/>
          </p:cNvPicPr>
          <p:nvPr/>
        </p:nvPicPr>
        <p:blipFill>
          <a:blip r:embed="rId4">
            <a:extLst>
              <a:ext uri="{28A0092B-C50C-407E-A947-70E740481C1C}">
                <a14:useLocalDpi val="0"/>
              </a:ext>
            </a:extLst>
          </a:blip>
          <a:stretch>
            <a:fillRect/>
          </a:stretch>
        </p:blipFill>
        <p:spPr>
          <a:xfrm>
            <a:off x="5654478" y="3353494"/>
            <a:ext cx="321451" cy="321451"/>
          </a:xfrm>
          <a:prstGeom prst="rect">
            <a:avLst/>
          </a:prstGeom>
        </p:spPr>
      </p:pic>
      <p:pic>
        <p:nvPicPr>
          <p:cNvPr id="32" name="Picture 31"/>
          <p:cNvPicPr>
            <a:picLocks noChangeAspect="1"/>
          </p:cNvPicPr>
          <p:nvPr/>
        </p:nvPicPr>
        <p:blipFill>
          <a:blip r:embed="rId5">
            <a:extLst>
              <a:ext uri="{28A0092B-C50C-407E-A947-70E740481C1C}">
                <a14:useLocalDpi val="0"/>
              </a:ext>
            </a:extLst>
          </a:blip>
          <a:stretch>
            <a:fillRect/>
          </a:stretch>
        </p:blipFill>
        <p:spPr>
          <a:xfrm>
            <a:off x="5646240" y="4396076"/>
            <a:ext cx="321451" cy="321451"/>
          </a:xfrm>
          <a:prstGeom prst="rect">
            <a:avLst/>
          </a:prstGeom>
        </p:spPr>
      </p:pic>
      <p:pic>
        <p:nvPicPr>
          <p:cNvPr id="33" name="Picture 32"/>
          <p:cNvPicPr>
            <a:picLocks noChangeAspect="1"/>
          </p:cNvPicPr>
          <p:nvPr/>
        </p:nvPicPr>
        <p:blipFill>
          <a:blip r:embed="rId6">
            <a:extLst>
              <a:ext uri="{28A0092B-C50C-407E-A947-70E740481C1C}">
                <a14:useLocalDpi val="0"/>
              </a:ext>
            </a:extLst>
          </a:blip>
          <a:stretch>
            <a:fillRect/>
          </a:stretch>
        </p:blipFill>
        <p:spPr>
          <a:xfrm>
            <a:off x="5646240" y="5453938"/>
            <a:ext cx="321451" cy="321451"/>
          </a:xfrm>
          <a:prstGeom prst="rect">
            <a:avLst/>
          </a:prstGeom>
        </p:spPr>
      </p:pic>
      <p:sp>
        <p:nvSpPr>
          <p:cNvPr id="34" name="矩形 3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矩形 3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文本框 35"/>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37" name="文本框 36"/>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5540951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ppt_x"/>
                                          </p:val>
                                        </p:tav>
                                        <p:tav tm="100000">
                                          <p:val>
                                            <p:strVal val="#ppt_x"/>
                                          </p:val>
                                        </p:tav>
                                      </p:tavLst>
                                    </p:anim>
                                    <p:anim calcmode="lin" valueType="num">
                                      <p:cBhvr additive="base">
                                        <p:cTn dur="500" fill="hold" id="12"/>
                                        <p:tgtEl>
                                          <p:spTgt spid="2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additive="base">
                                        <p:cTn dur="500" fill="hold" id="16"/>
                                        <p:tgtEl>
                                          <p:spTgt spid="21"/>
                                        </p:tgtEl>
                                        <p:attrNameLst>
                                          <p:attrName>ppt_x</p:attrName>
                                        </p:attrNameLst>
                                      </p:cBhvr>
                                      <p:tavLst>
                                        <p:tav tm="0">
                                          <p:val>
                                            <p:strVal val="#ppt_x"/>
                                          </p:val>
                                        </p:tav>
                                        <p:tav tm="100000">
                                          <p:val>
                                            <p:strVal val="#ppt_x"/>
                                          </p:val>
                                        </p:tav>
                                      </p:tavLst>
                                    </p:anim>
                                    <p:anim calcmode="lin" valueType="num">
                                      <p:cBhvr additive="base">
                                        <p:cTn dur="500" fill="hold" id="17"/>
                                        <p:tgtEl>
                                          <p:spTgt spid="21"/>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500" fill="hold" id="21"/>
                                        <p:tgtEl>
                                          <p:spTgt spid="24"/>
                                        </p:tgtEl>
                                        <p:attrNameLst>
                                          <p:attrName>ppt_x</p:attrName>
                                        </p:attrNameLst>
                                      </p:cBhvr>
                                      <p:tavLst>
                                        <p:tav tm="0">
                                          <p:val>
                                            <p:strVal val="#ppt_x"/>
                                          </p:val>
                                        </p:tav>
                                        <p:tav tm="100000">
                                          <p:val>
                                            <p:strVal val="#ppt_x"/>
                                          </p:val>
                                        </p:tav>
                                      </p:tavLst>
                                    </p:anim>
                                    <p:anim calcmode="lin" valueType="num">
                                      <p:cBhvr additive="base">
                                        <p:cTn dur="500" fill="hold" id="22"/>
                                        <p:tgtEl>
                                          <p:spTgt spid="2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31"/>
                                        </p:tgtEl>
                                        <p:attrNameLst>
                                          <p:attrName>style.visibility</p:attrName>
                                        </p:attrNameLst>
                                      </p:cBhvr>
                                      <p:to>
                                        <p:strVal val="visible"/>
                                      </p:to>
                                    </p:set>
                                    <p:anim calcmode="lin" valueType="num">
                                      <p:cBhvr additive="base">
                                        <p:cTn dur="500" fill="hold" id="26"/>
                                        <p:tgtEl>
                                          <p:spTgt spid="31"/>
                                        </p:tgtEl>
                                        <p:attrNameLst>
                                          <p:attrName>ppt_x</p:attrName>
                                        </p:attrNameLst>
                                      </p:cBhvr>
                                      <p:tavLst>
                                        <p:tav tm="0">
                                          <p:val>
                                            <p:strVal val="#ppt_x"/>
                                          </p:val>
                                        </p:tav>
                                        <p:tav tm="100000">
                                          <p:val>
                                            <p:strVal val="#ppt_x"/>
                                          </p:val>
                                        </p:tav>
                                      </p:tavLst>
                                    </p:anim>
                                    <p:anim calcmode="lin" valueType="num">
                                      <p:cBhvr additive="base">
                                        <p:cTn dur="500" fill="hold" id="27"/>
                                        <p:tgtEl>
                                          <p:spTgt spid="3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additive="base">
                                        <p:cTn dur="500" fill="hold" id="31"/>
                                        <p:tgtEl>
                                          <p:spTgt spid="27"/>
                                        </p:tgtEl>
                                        <p:attrNameLst>
                                          <p:attrName>ppt_x</p:attrName>
                                        </p:attrNameLst>
                                      </p:cBhvr>
                                      <p:tavLst>
                                        <p:tav tm="0">
                                          <p:val>
                                            <p:strVal val="#ppt_x"/>
                                          </p:val>
                                        </p:tav>
                                        <p:tav tm="100000">
                                          <p:val>
                                            <p:strVal val="#ppt_x"/>
                                          </p:val>
                                        </p:tav>
                                      </p:tavLst>
                                    </p:anim>
                                    <p:anim calcmode="lin" valueType="num">
                                      <p:cBhvr additive="base">
                                        <p:cTn dur="500" fill="hold" id="32"/>
                                        <p:tgtEl>
                                          <p:spTgt spid="2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32"/>
                                        </p:tgtEl>
                                        <p:attrNameLst>
                                          <p:attrName>style.visibility</p:attrName>
                                        </p:attrNameLst>
                                      </p:cBhvr>
                                      <p:to>
                                        <p:strVal val="visible"/>
                                      </p:to>
                                    </p:set>
                                    <p:anim calcmode="lin" valueType="num">
                                      <p:cBhvr additive="base">
                                        <p:cTn dur="500" fill="hold" id="36"/>
                                        <p:tgtEl>
                                          <p:spTgt spid="32"/>
                                        </p:tgtEl>
                                        <p:attrNameLst>
                                          <p:attrName>ppt_x</p:attrName>
                                        </p:attrNameLst>
                                      </p:cBhvr>
                                      <p:tavLst>
                                        <p:tav tm="0">
                                          <p:val>
                                            <p:strVal val="#ppt_x"/>
                                          </p:val>
                                        </p:tav>
                                        <p:tav tm="100000">
                                          <p:val>
                                            <p:strVal val="#ppt_x"/>
                                          </p:val>
                                        </p:tav>
                                      </p:tavLst>
                                    </p:anim>
                                    <p:anim calcmode="lin" valueType="num">
                                      <p:cBhvr additive="base">
                                        <p:cTn dur="500" fill="hold" id="37"/>
                                        <p:tgtEl>
                                          <p:spTgt spid="32"/>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30"/>
                                        </p:tgtEl>
                                        <p:attrNameLst>
                                          <p:attrName>style.visibility</p:attrName>
                                        </p:attrNameLst>
                                      </p:cBhvr>
                                      <p:to>
                                        <p:strVal val="visible"/>
                                      </p:to>
                                    </p:set>
                                    <p:anim calcmode="lin" valueType="num">
                                      <p:cBhvr additive="base">
                                        <p:cTn dur="500" fill="hold" id="41"/>
                                        <p:tgtEl>
                                          <p:spTgt spid="30"/>
                                        </p:tgtEl>
                                        <p:attrNameLst>
                                          <p:attrName>ppt_x</p:attrName>
                                        </p:attrNameLst>
                                      </p:cBhvr>
                                      <p:tavLst>
                                        <p:tav tm="0">
                                          <p:val>
                                            <p:strVal val="#ppt_x"/>
                                          </p:val>
                                        </p:tav>
                                        <p:tav tm="100000">
                                          <p:val>
                                            <p:strVal val="#ppt_x"/>
                                          </p:val>
                                        </p:tav>
                                      </p:tavLst>
                                    </p:anim>
                                    <p:anim calcmode="lin" valueType="num">
                                      <p:cBhvr additive="base">
                                        <p:cTn dur="500" fill="hold" id="42"/>
                                        <p:tgtEl>
                                          <p:spTgt spid="30"/>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33"/>
                                        </p:tgtEl>
                                        <p:attrNameLst>
                                          <p:attrName>style.visibility</p:attrName>
                                        </p:attrNameLst>
                                      </p:cBhvr>
                                      <p:to>
                                        <p:strVal val="visible"/>
                                      </p:to>
                                    </p:set>
                                    <p:anim calcmode="lin" valueType="num">
                                      <p:cBhvr additive="base">
                                        <p:cTn dur="500" fill="hold" id="46"/>
                                        <p:tgtEl>
                                          <p:spTgt spid="33"/>
                                        </p:tgtEl>
                                        <p:attrNameLst>
                                          <p:attrName>ppt_x</p:attrName>
                                        </p:attrNameLst>
                                      </p:cBhvr>
                                      <p:tavLst>
                                        <p:tav tm="0">
                                          <p:val>
                                            <p:strVal val="#ppt_x"/>
                                          </p:val>
                                        </p:tav>
                                        <p:tav tm="100000">
                                          <p:val>
                                            <p:strVal val="#ppt_x"/>
                                          </p:val>
                                        </p:tav>
                                      </p:tavLst>
                                    </p:anim>
                                    <p:anim calcmode="lin" valueType="num">
                                      <p:cBhvr additive="base">
                                        <p:cTn dur="500" fill="hold" id="47"/>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7"/>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3765514" y="2280808"/>
            <a:ext cx="1881360" cy="1635993"/>
            <a:chOff x="1664677" y="1949380"/>
            <a:chExt cx="1195754" cy="1266093"/>
          </a:xfrm>
        </p:grpSpPr>
        <p:sp>
          <p:nvSpPr>
            <p:cNvPr id="13" name="Rounded Rectangle 12"/>
            <p:cNvSpPr/>
            <p:nvPr/>
          </p:nvSpPr>
          <p:spPr>
            <a:xfrm>
              <a:off x="1664677" y="2019719"/>
              <a:ext cx="1195754" cy="11957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4" name="Rounded Rectangle 13"/>
            <p:cNvSpPr/>
            <p:nvPr/>
          </p:nvSpPr>
          <p:spPr>
            <a:xfrm>
              <a:off x="1664677" y="1949380"/>
              <a:ext cx="1195754" cy="11957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grpSp>
        <p:nvGrpSpPr>
          <p:cNvPr id="15" name="Group 14"/>
          <p:cNvGrpSpPr/>
          <p:nvPr/>
        </p:nvGrpSpPr>
        <p:grpSpPr>
          <a:xfrm>
            <a:off x="5492339" y="2280807"/>
            <a:ext cx="1881360" cy="1635993"/>
            <a:chOff x="1664677" y="1949380"/>
            <a:chExt cx="1195754" cy="1266093"/>
          </a:xfrm>
        </p:grpSpPr>
        <p:sp>
          <p:nvSpPr>
            <p:cNvPr id="16" name="Rounded Rectangle 15"/>
            <p:cNvSpPr/>
            <p:nvPr/>
          </p:nvSpPr>
          <p:spPr>
            <a:xfrm>
              <a:off x="1664677"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7" name="Rounded Rectangle 16"/>
            <p:cNvSpPr/>
            <p:nvPr/>
          </p:nvSpPr>
          <p:spPr>
            <a:xfrm>
              <a:off x="1664677"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grpSp>
        <p:nvGrpSpPr>
          <p:cNvPr id="18" name="Group 17"/>
          <p:cNvGrpSpPr/>
          <p:nvPr/>
        </p:nvGrpSpPr>
        <p:grpSpPr>
          <a:xfrm>
            <a:off x="7213805" y="2280806"/>
            <a:ext cx="1881360" cy="1635993"/>
            <a:chOff x="1664677" y="1949380"/>
            <a:chExt cx="1195754" cy="1266093"/>
          </a:xfrm>
        </p:grpSpPr>
        <p:sp>
          <p:nvSpPr>
            <p:cNvPr id="19" name="Rounded Rectangle 18"/>
            <p:cNvSpPr/>
            <p:nvPr/>
          </p:nvSpPr>
          <p:spPr>
            <a:xfrm>
              <a:off x="1664677" y="2019719"/>
              <a:ext cx="1195754" cy="119575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0" name="Rounded Rectangle 19"/>
            <p:cNvSpPr/>
            <p:nvPr/>
          </p:nvSpPr>
          <p:spPr>
            <a:xfrm>
              <a:off x="1664677" y="1949380"/>
              <a:ext cx="1195754" cy="11957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grpSp>
        <p:nvGrpSpPr>
          <p:cNvPr id="21" name="Group 20"/>
          <p:cNvGrpSpPr/>
          <p:nvPr/>
        </p:nvGrpSpPr>
        <p:grpSpPr>
          <a:xfrm>
            <a:off x="2044047" y="2280807"/>
            <a:ext cx="1881360" cy="1635993"/>
            <a:chOff x="1664677" y="1949380"/>
            <a:chExt cx="1195754" cy="1266093"/>
          </a:xfrm>
          <a:solidFill>
            <a:schemeClr val="accent2"/>
          </a:solidFill>
        </p:grpSpPr>
        <p:sp>
          <p:nvSpPr>
            <p:cNvPr id="22" name="Rounded Rectangle 21"/>
            <p:cNvSpPr/>
            <p:nvPr/>
          </p:nvSpPr>
          <p:spPr>
            <a:xfrm>
              <a:off x="1664677" y="2019719"/>
              <a:ext cx="1195754" cy="119575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3" name="Rounded Rectangle 22"/>
            <p:cNvSpPr/>
            <p:nvPr/>
          </p:nvSpPr>
          <p:spPr>
            <a:xfrm>
              <a:off x="1664677" y="1949380"/>
              <a:ext cx="1195754" cy="11957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grpSp>
        <p:nvGrpSpPr>
          <p:cNvPr id="24" name="Group 23"/>
          <p:cNvGrpSpPr/>
          <p:nvPr/>
        </p:nvGrpSpPr>
        <p:grpSpPr>
          <a:xfrm>
            <a:off x="8935272" y="2296624"/>
            <a:ext cx="1881360" cy="1618912"/>
            <a:chOff x="1664677" y="1962599"/>
            <a:chExt cx="1195754" cy="1252874"/>
          </a:xfrm>
        </p:grpSpPr>
        <p:sp>
          <p:nvSpPr>
            <p:cNvPr id="25" name="Rounded Rectangle 24"/>
            <p:cNvSpPr/>
            <p:nvPr/>
          </p:nvSpPr>
          <p:spPr>
            <a:xfrm>
              <a:off x="1664677" y="2019719"/>
              <a:ext cx="1195754" cy="119575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6" name="Rounded Rectangle 25"/>
            <p:cNvSpPr/>
            <p:nvPr/>
          </p:nvSpPr>
          <p:spPr>
            <a:xfrm>
              <a:off x="1664677" y="1962599"/>
              <a:ext cx="1195754" cy="119575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pic>
        <p:nvPicPr>
          <p:cNvPr id="27" name="Picture 26"/>
          <p:cNvPicPr>
            <a:picLocks noChangeAspect="1"/>
          </p:cNvPicPr>
          <p:nvPr/>
        </p:nvPicPr>
        <p:blipFill>
          <a:blip r:embed="rId3">
            <a:extLst>
              <a:ext uri="{28A0092B-C50C-407E-A947-70E740481C1C}">
                <a14:useLocalDpi val="0"/>
              </a:ext>
            </a:extLst>
          </a:blip>
          <a:stretch>
            <a:fillRect/>
          </a:stretch>
        </p:blipFill>
        <p:spPr>
          <a:xfrm>
            <a:off x="2660597" y="2747725"/>
            <a:ext cx="642902" cy="642902"/>
          </a:xfrm>
          <a:prstGeom prst="rect">
            <a:avLst/>
          </a:prstGeom>
        </p:spPr>
      </p:pic>
      <p:pic>
        <p:nvPicPr>
          <p:cNvPr id="28" name="Picture 27"/>
          <p:cNvPicPr>
            <a:picLocks noChangeAspect="1"/>
          </p:cNvPicPr>
          <p:nvPr/>
        </p:nvPicPr>
        <p:blipFill>
          <a:blip r:embed="rId4">
            <a:extLst>
              <a:ext uri="{28A0092B-C50C-407E-A947-70E740481C1C}">
                <a14:useLocalDpi val="0"/>
              </a:ext>
            </a:extLst>
          </a:blip>
          <a:stretch>
            <a:fillRect/>
          </a:stretch>
        </p:blipFill>
        <p:spPr>
          <a:xfrm>
            <a:off x="9621788" y="2747725"/>
            <a:ext cx="642902" cy="642902"/>
          </a:xfrm>
          <a:prstGeom prst="rect">
            <a:avLst/>
          </a:prstGeom>
        </p:spPr>
      </p:pic>
      <p:pic>
        <p:nvPicPr>
          <p:cNvPr id="29" name="Picture 28"/>
          <p:cNvPicPr>
            <a:picLocks noChangeAspect="1"/>
          </p:cNvPicPr>
          <p:nvPr/>
        </p:nvPicPr>
        <p:blipFill>
          <a:blip r:embed="rId5">
            <a:extLst>
              <a:ext uri="{28A0092B-C50C-407E-A947-70E740481C1C}">
                <a14:useLocalDpi val="0"/>
              </a:ext>
            </a:extLst>
          </a:blip>
          <a:stretch>
            <a:fillRect/>
          </a:stretch>
        </p:blipFill>
        <p:spPr>
          <a:xfrm>
            <a:off x="7812246" y="2779985"/>
            <a:ext cx="642902" cy="642902"/>
          </a:xfrm>
          <a:prstGeom prst="rect">
            <a:avLst/>
          </a:prstGeom>
        </p:spPr>
      </p:pic>
      <p:pic>
        <p:nvPicPr>
          <p:cNvPr id="30" name="Picture 29"/>
          <p:cNvPicPr>
            <a:picLocks noChangeAspect="1"/>
          </p:cNvPicPr>
          <p:nvPr/>
        </p:nvPicPr>
        <p:blipFill>
          <a:blip r:embed="rId6">
            <a:extLst>
              <a:ext uri="{28A0092B-C50C-407E-A947-70E740481C1C}">
                <a14:useLocalDpi val="0"/>
              </a:ext>
            </a:extLst>
          </a:blip>
          <a:stretch>
            <a:fillRect/>
          </a:stretch>
        </p:blipFill>
        <p:spPr>
          <a:xfrm>
            <a:off x="4375651" y="2731906"/>
            <a:ext cx="642902" cy="642902"/>
          </a:xfrm>
          <a:prstGeom prst="rect">
            <a:avLst/>
          </a:prstGeom>
        </p:spPr>
      </p:pic>
      <p:pic>
        <p:nvPicPr>
          <p:cNvPr id="31" name="Picture 30"/>
          <p:cNvPicPr>
            <a:picLocks noChangeAspect="1"/>
          </p:cNvPicPr>
          <p:nvPr/>
        </p:nvPicPr>
        <p:blipFill>
          <a:blip r:embed="rId7">
            <a:extLst>
              <a:ext uri="{28A0092B-C50C-407E-A947-70E740481C1C}">
                <a14:useLocalDpi val="0"/>
              </a:ext>
            </a:extLst>
          </a:blip>
          <a:stretch>
            <a:fillRect/>
          </a:stretch>
        </p:blipFill>
        <p:spPr>
          <a:xfrm>
            <a:off x="6107924" y="2761424"/>
            <a:ext cx="642902" cy="642902"/>
          </a:xfrm>
          <a:prstGeom prst="rect">
            <a:avLst/>
          </a:prstGeom>
        </p:spPr>
      </p:pic>
      <p:sp>
        <p:nvSpPr>
          <p:cNvPr id="32" name="Rectangle 31"/>
          <p:cNvSpPr/>
          <p:nvPr/>
        </p:nvSpPr>
        <p:spPr>
          <a:xfrm>
            <a:off x="1400715" y="4602015"/>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3" name="TextBox 32"/>
          <p:cNvSpPr txBox="1"/>
          <p:nvPr/>
        </p:nvSpPr>
        <p:spPr>
          <a:xfrm>
            <a:off x="1400716" y="4250018"/>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4" name="Oval 33"/>
          <p:cNvSpPr/>
          <p:nvPr/>
        </p:nvSpPr>
        <p:spPr>
          <a:xfrm>
            <a:off x="424838" y="42500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5" name="Picture 34"/>
          <p:cNvPicPr>
            <a:picLocks noChangeAspect="1"/>
          </p:cNvPicPr>
          <p:nvPr/>
        </p:nvPicPr>
        <p:blipFill>
          <a:blip r:embed="rId8">
            <a:extLst>
              <a:ext uri="{28A0092B-C50C-407E-A947-70E740481C1C}">
                <a14:useLocalDpi val="0"/>
              </a:ext>
            </a:extLst>
          </a:blip>
          <a:stretch>
            <a:fillRect/>
          </a:stretch>
        </p:blipFill>
        <p:spPr>
          <a:xfrm>
            <a:off x="658092" y="4475034"/>
            <a:ext cx="321451" cy="321451"/>
          </a:xfrm>
          <a:prstGeom prst="rect">
            <a:avLst/>
          </a:prstGeom>
        </p:spPr>
      </p:pic>
      <p:sp>
        <p:nvSpPr>
          <p:cNvPr id="36" name="Rectangle 35"/>
          <p:cNvSpPr/>
          <p:nvPr/>
        </p:nvSpPr>
        <p:spPr>
          <a:xfrm>
            <a:off x="1400715" y="5644050"/>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37" name="TextBox 36"/>
          <p:cNvSpPr txBox="1"/>
          <p:nvPr/>
        </p:nvSpPr>
        <p:spPr>
          <a:xfrm>
            <a:off x="1400716" y="5292053"/>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38" name="Oval 37"/>
          <p:cNvSpPr/>
          <p:nvPr/>
        </p:nvSpPr>
        <p:spPr>
          <a:xfrm>
            <a:off x="424838" y="5292052"/>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9" name="Picture 38"/>
          <p:cNvPicPr>
            <a:picLocks noChangeAspect="1"/>
          </p:cNvPicPr>
          <p:nvPr/>
        </p:nvPicPr>
        <p:blipFill>
          <a:blip r:embed="rId9">
            <a:extLst>
              <a:ext uri="{28A0092B-C50C-407E-A947-70E740481C1C}">
                <a14:useLocalDpi val="0"/>
              </a:ext>
            </a:extLst>
          </a:blip>
          <a:stretch>
            <a:fillRect/>
          </a:stretch>
        </p:blipFill>
        <p:spPr>
          <a:xfrm>
            <a:off x="658092" y="5517068"/>
            <a:ext cx="321451" cy="321451"/>
          </a:xfrm>
          <a:prstGeom prst="rect">
            <a:avLst/>
          </a:prstGeom>
        </p:spPr>
      </p:pic>
      <p:sp>
        <p:nvSpPr>
          <p:cNvPr id="40" name="Rectangle 39"/>
          <p:cNvSpPr/>
          <p:nvPr/>
        </p:nvSpPr>
        <p:spPr>
          <a:xfrm>
            <a:off x="7622232" y="4602015"/>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41" name="TextBox 40"/>
          <p:cNvSpPr txBox="1"/>
          <p:nvPr/>
        </p:nvSpPr>
        <p:spPr>
          <a:xfrm>
            <a:off x="7622234" y="4250018"/>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2" name="Oval 41"/>
          <p:cNvSpPr/>
          <p:nvPr/>
        </p:nvSpPr>
        <p:spPr>
          <a:xfrm>
            <a:off x="6646355" y="4250018"/>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Rectangle 42"/>
          <p:cNvSpPr/>
          <p:nvPr/>
        </p:nvSpPr>
        <p:spPr>
          <a:xfrm>
            <a:off x="7622232" y="5641451"/>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44" name="TextBox 43"/>
          <p:cNvSpPr txBox="1"/>
          <p:nvPr/>
        </p:nvSpPr>
        <p:spPr>
          <a:xfrm>
            <a:off x="7622234" y="5289453"/>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45" name="Oval 44"/>
          <p:cNvSpPr/>
          <p:nvPr/>
        </p:nvSpPr>
        <p:spPr>
          <a:xfrm>
            <a:off x="6646355" y="5289454"/>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46" name="Picture 45"/>
          <p:cNvPicPr>
            <a:picLocks noChangeAspect="1"/>
          </p:cNvPicPr>
          <p:nvPr/>
        </p:nvPicPr>
        <p:blipFill>
          <a:blip r:embed="rId10">
            <a:extLst>
              <a:ext uri="{28A0092B-C50C-407E-A947-70E740481C1C}">
                <a14:useLocalDpi val="0"/>
              </a:ext>
            </a:extLst>
          </a:blip>
          <a:stretch>
            <a:fillRect/>
          </a:stretch>
        </p:blipFill>
        <p:spPr>
          <a:xfrm>
            <a:off x="6871371" y="4475034"/>
            <a:ext cx="321451" cy="321451"/>
          </a:xfrm>
          <a:prstGeom prst="rect">
            <a:avLst/>
          </a:prstGeom>
        </p:spPr>
      </p:pic>
      <p:pic>
        <p:nvPicPr>
          <p:cNvPr id="47" name="Picture 46"/>
          <p:cNvPicPr>
            <a:picLocks noChangeAspect="1"/>
          </p:cNvPicPr>
          <p:nvPr/>
        </p:nvPicPr>
        <p:blipFill>
          <a:blip r:embed="rId11">
            <a:extLst>
              <a:ext uri="{28A0092B-C50C-407E-A947-70E740481C1C}">
                <a14:useLocalDpi val="0"/>
              </a:ext>
            </a:extLst>
          </a:blip>
          <a:stretch>
            <a:fillRect/>
          </a:stretch>
        </p:blipFill>
        <p:spPr>
          <a:xfrm>
            <a:off x="6871371" y="5532896"/>
            <a:ext cx="321451" cy="321451"/>
          </a:xfrm>
          <a:prstGeom prst="rect">
            <a:avLst/>
          </a:prstGeom>
        </p:spPr>
      </p:pic>
      <p:sp>
        <p:nvSpPr>
          <p:cNvPr id="48" name="矩形 4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9" name="矩形 4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0" name="文本框 49"/>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51" name="文本框 5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71727439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2"/>
                                        </p:tgtEl>
                                        <p:attrNameLst>
                                          <p:attrName>style.visibility</p:attrName>
                                        </p:attrNameLst>
                                      </p:cBhvr>
                                      <p:to>
                                        <p:strVal val="visible"/>
                                      </p:to>
                                    </p:set>
                                    <p:animEffect filter="wipe(down)"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5"/>
                                        </p:tgtEl>
                                        <p:attrNameLst>
                                          <p:attrName>style.visibility</p:attrName>
                                        </p:attrNameLst>
                                      </p:cBhvr>
                                      <p:to>
                                        <p:strVal val="visible"/>
                                      </p:to>
                                    </p:set>
                                    <p:animEffect filter="wipe(down)"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24"/>
                                        </p:tgtEl>
                                        <p:attrNameLst>
                                          <p:attrName>style.visibility</p:attrName>
                                        </p:attrNameLst>
                                      </p:cBhvr>
                                      <p:to>
                                        <p:strVal val="visible"/>
                                      </p:to>
                                    </p:set>
                                    <p:animEffect filter="wipe(down)" transition="in">
                                      <p:cBhvr>
                                        <p:cTn dur="500" id="19"/>
                                        <p:tgtEl>
                                          <p:spTgt spid="24"/>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8"/>
                                        </p:tgtEl>
                                        <p:attrNameLst>
                                          <p:attrName>style.visibility</p:attrName>
                                        </p:attrNameLst>
                                      </p:cBhvr>
                                      <p:to>
                                        <p:strVal val="visible"/>
                                      </p:to>
                                    </p:set>
                                    <p:animEffect filter="wipe(down)" transition="in">
                                      <p:cBhvr>
                                        <p:cTn dur="500" id="23"/>
                                        <p:tgtEl>
                                          <p:spTgt spid="18"/>
                                        </p:tgtEl>
                                      </p:cBhvr>
                                    </p:animEffect>
                                  </p:childTnLst>
                                </p:cTn>
                              </p:par>
                            </p:childTnLst>
                          </p:cTn>
                        </p:par>
                        <p:par>
                          <p:cTn fill="hold" id="24" nodeType="afterGroup">
                            <p:stCondLst>
                              <p:cond delay="2500"/>
                            </p:stCondLst>
                            <p:childTnLst>
                              <p:par>
                                <p:cTn fill="hold" grpId="0" id="25" nodeType="afterEffect" presetClass="entr" presetID="2" presetSubtype="4">
                                  <p:stCondLst>
                                    <p:cond delay="0"/>
                                  </p:stCondLst>
                                  <p:childTnLst>
                                    <p:set>
                                      <p:cBhvr>
                                        <p:cTn dur="1" fill="hold" id="26">
                                          <p:stCondLst>
                                            <p:cond delay="0"/>
                                          </p:stCondLst>
                                        </p:cTn>
                                        <p:tgtEl>
                                          <p:spTgt spid="42"/>
                                        </p:tgtEl>
                                        <p:attrNameLst>
                                          <p:attrName>style.visibility</p:attrName>
                                        </p:attrNameLst>
                                      </p:cBhvr>
                                      <p:to>
                                        <p:strVal val="visible"/>
                                      </p:to>
                                    </p:set>
                                    <p:anim calcmode="lin" valueType="num">
                                      <p:cBhvr additive="base">
                                        <p:cTn dur="500" fill="hold" id="27"/>
                                        <p:tgtEl>
                                          <p:spTgt spid="42"/>
                                        </p:tgtEl>
                                        <p:attrNameLst>
                                          <p:attrName>ppt_x</p:attrName>
                                        </p:attrNameLst>
                                      </p:cBhvr>
                                      <p:tavLst>
                                        <p:tav tm="0">
                                          <p:val>
                                            <p:strVal val="#ppt_x"/>
                                          </p:val>
                                        </p:tav>
                                        <p:tav tm="100000">
                                          <p:val>
                                            <p:strVal val="#ppt_x"/>
                                          </p:val>
                                        </p:tav>
                                      </p:tavLst>
                                    </p:anim>
                                    <p:anim calcmode="lin" valueType="num">
                                      <p:cBhvr additive="base">
                                        <p:cTn dur="500" fill="hold" id="28"/>
                                        <p:tgtEl>
                                          <p:spTgt spid="4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3000"/>
                            </p:stCondLst>
                            <p:childTnLst>
                              <p:par>
                                <p:cTn fill="hold" id="30" nodeType="afterEffect" presetClass="entr" presetID="2" presetSubtype="4">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500" fill="hold" id="32"/>
                                        <p:tgtEl>
                                          <p:spTgt spid="46"/>
                                        </p:tgtEl>
                                        <p:attrNameLst>
                                          <p:attrName>ppt_x</p:attrName>
                                        </p:attrNameLst>
                                      </p:cBhvr>
                                      <p:tavLst>
                                        <p:tav tm="0">
                                          <p:val>
                                            <p:strVal val="#ppt_x"/>
                                          </p:val>
                                        </p:tav>
                                        <p:tav tm="100000">
                                          <p:val>
                                            <p:strVal val="#ppt_x"/>
                                          </p:val>
                                        </p:tav>
                                      </p:tavLst>
                                    </p:anim>
                                    <p:anim calcmode="lin" valueType="num">
                                      <p:cBhvr additive="base">
                                        <p:cTn dur="500" fill="hold" id="33"/>
                                        <p:tgtEl>
                                          <p:spTgt spid="46"/>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500"/>
                            </p:stCondLst>
                            <p:childTnLst>
                              <p:par>
                                <p:cTn fill="hold" grpId="0" id="35" nodeType="afterEffect" presetClass="entr" presetID="2" presetSubtype="4">
                                  <p:stCondLst>
                                    <p:cond delay="0"/>
                                  </p:stCondLst>
                                  <p:childTnLst>
                                    <p:set>
                                      <p:cBhvr>
                                        <p:cTn dur="1" fill="hold" id="36">
                                          <p:stCondLst>
                                            <p:cond delay="0"/>
                                          </p:stCondLst>
                                        </p:cTn>
                                        <p:tgtEl>
                                          <p:spTgt spid="45"/>
                                        </p:tgtEl>
                                        <p:attrNameLst>
                                          <p:attrName>style.visibility</p:attrName>
                                        </p:attrNameLst>
                                      </p:cBhvr>
                                      <p:to>
                                        <p:strVal val="visible"/>
                                      </p:to>
                                    </p:set>
                                    <p:anim calcmode="lin" valueType="num">
                                      <p:cBhvr additive="base">
                                        <p:cTn dur="500" fill="hold" id="37"/>
                                        <p:tgtEl>
                                          <p:spTgt spid="45"/>
                                        </p:tgtEl>
                                        <p:attrNameLst>
                                          <p:attrName>ppt_x</p:attrName>
                                        </p:attrNameLst>
                                      </p:cBhvr>
                                      <p:tavLst>
                                        <p:tav tm="0">
                                          <p:val>
                                            <p:strVal val="#ppt_x"/>
                                          </p:val>
                                        </p:tav>
                                        <p:tav tm="100000">
                                          <p:val>
                                            <p:strVal val="#ppt_x"/>
                                          </p:val>
                                        </p:tav>
                                      </p:tavLst>
                                    </p:anim>
                                    <p:anim calcmode="lin" valueType="num">
                                      <p:cBhvr additive="base">
                                        <p:cTn dur="500" fill="hold" id="38"/>
                                        <p:tgtEl>
                                          <p:spTgt spid="45"/>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000"/>
                            </p:stCondLst>
                            <p:childTnLst>
                              <p:par>
                                <p:cTn fill="hold" id="40" nodeType="afterEffect" presetClass="entr" presetID="2" presetSubtype="4">
                                  <p:stCondLst>
                                    <p:cond delay="0"/>
                                  </p:stCondLst>
                                  <p:childTnLst>
                                    <p:set>
                                      <p:cBhvr>
                                        <p:cTn dur="1" fill="hold" id="41">
                                          <p:stCondLst>
                                            <p:cond delay="0"/>
                                          </p:stCondLst>
                                        </p:cTn>
                                        <p:tgtEl>
                                          <p:spTgt spid="47"/>
                                        </p:tgtEl>
                                        <p:attrNameLst>
                                          <p:attrName>style.visibility</p:attrName>
                                        </p:attrNameLst>
                                      </p:cBhvr>
                                      <p:to>
                                        <p:strVal val="visible"/>
                                      </p:to>
                                    </p:set>
                                    <p:anim calcmode="lin" valueType="num">
                                      <p:cBhvr additive="base">
                                        <p:cTn dur="500" fill="hold" id="42"/>
                                        <p:tgtEl>
                                          <p:spTgt spid="47"/>
                                        </p:tgtEl>
                                        <p:attrNameLst>
                                          <p:attrName>ppt_x</p:attrName>
                                        </p:attrNameLst>
                                      </p:cBhvr>
                                      <p:tavLst>
                                        <p:tav tm="0">
                                          <p:val>
                                            <p:strVal val="#ppt_x"/>
                                          </p:val>
                                        </p:tav>
                                        <p:tav tm="100000">
                                          <p:val>
                                            <p:strVal val="#ppt_x"/>
                                          </p:val>
                                        </p:tav>
                                      </p:tavLst>
                                    </p:anim>
                                    <p:anim calcmode="lin" valueType="num">
                                      <p:cBhvr additive="base">
                                        <p:cTn dur="500" fill="hold" id="43"/>
                                        <p:tgtEl>
                                          <p:spTgt spid="47"/>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500"/>
                            </p:stCondLst>
                            <p:childTnLst>
                              <p:par>
                                <p:cTn fill="hold" grpId="0" id="45" nodeType="afterEffect" presetClass="entr" presetID="2" presetSubtype="4">
                                  <p:stCondLst>
                                    <p:cond delay="0"/>
                                  </p:stCondLst>
                                  <p:childTnLst>
                                    <p:set>
                                      <p:cBhvr>
                                        <p:cTn dur="1" fill="hold" id="46">
                                          <p:stCondLst>
                                            <p:cond delay="0"/>
                                          </p:stCondLst>
                                        </p:cTn>
                                        <p:tgtEl>
                                          <p:spTgt spid="38"/>
                                        </p:tgtEl>
                                        <p:attrNameLst>
                                          <p:attrName>style.visibility</p:attrName>
                                        </p:attrNameLst>
                                      </p:cBhvr>
                                      <p:to>
                                        <p:strVal val="visible"/>
                                      </p:to>
                                    </p:set>
                                    <p:anim calcmode="lin" valueType="num">
                                      <p:cBhvr additive="base">
                                        <p:cTn dur="500" fill="hold" id="47"/>
                                        <p:tgtEl>
                                          <p:spTgt spid="38"/>
                                        </p:tgtEl>
                                        <p:attrNameLst>
                                          <p:attrName>ppt_x</p:attrName>
                                        </p:attrNameLst>
                                      </p:cBhvr>
                                      <p:tavLst>
                                        <p:tav tm="0">
                                          <p:val>
                                            <p:strVal val="#ppt_x"/>
                                          </p:val>
                                        </p:tav>
                                        <p:tav tm="100000">
                                          <p:val>
                                            <p:strVal val="#ppt_x"/>
                                          </p:val>
                                        </p:tav>
                                      </p:tavLst>
                                    </p:anim>
                                    <p:anim calcmode="lin" valueType="num">
                                      <p:cBhvr additive="base">
                                        <p:cTn dur="500" fill="hold" id="48"/>
                                        <p:tgtEl>
                                          <p:spTgt spid="38"/>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5000"/>
                            </p:stCondLst>
                            <p:childTnLst>
                              <p:par>
                                <p:cTn fill="hold" id="50" nodeType="afterEffect" presetClass="entr" presetID="2" presetSubtype="4">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additive="base">
                                        <p:cTn dur="500" fill="hold" id="52"/>
                                        <p:tgtEl>
                                          <p:spTgt spid="39"/>
                                        </p:tgtEl>
                                        <p:attrNameLst>
                                          <p:attrName>ppt_x</p:attrName>
                                        </p:attrNameLst>
                                      </p:cBhvr>
                                      <p:tavLst>
                                        <p:tav tm="0">
                                          <p:val>
                                            <p:strVal val="#ppt_x"/>
                                          </p:val>
                                        </p:tav>
                                        <p:tav tm="100000">
                                          <p:val>
                                            <p:strVal val="#ppt_x"/>
                                          </p:val>
                                        </p:tav>
                                      </p:tavLst>
                                    </p:anim>
                                    <p:anim calcmode="lin" valueType="num">
                                      <p:cBhvr additive="base">
                                        <p:cTn dur="500" fill="hold" id="53"/>
                                        <p:tgtEl>
                                          <p:spTgt spid="39"/>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500"/>
                            </p:stCondLst>
                            <p:childTnLst>
                              <p:par>
                                <p:cTn fill="hold" id="55" nodeType="afterEffect" presetClass="entr" presetID="2" presetSubtype="4">
                                  <p:stCondLst>
                                    <p:cond delay="0"/>
                                  </p:stCondLst>
                                  <p:childTnLst>
                                    <p:set>
                                      <p:cBhvr>
                                        <p:cTn dur="1" fill="hold" id="56">
                                          <p:stCondLst>
                                            <p:cond delay="0"/>
                                          </p:stCondLst>
                                        </p:cTn>
                                        <p:tgtEl>
                                          <p:spTgt spid="35"/>
                                        </p:tgtEl>
                                        <p:attrNameLst>
                                          <p:attrName>style.visibility</p:attrName>
                                        </p:attrNameLst>
                                      </p:cBhvr>
                                      <p:to>
                                        <p:strVal val="visible"/>
                                      </p:to>
                                    </p:set>
                                    <p:anim calcmode="lin" valueType="num">
                                      <p:cBhvr additive="base">
                                        <p:cTn dur="500" fill="hold" id="57"/>
                                        <p:tgtEl>
                                          <p:spTgt spid="35"/>
                                        </p:tgtEl>
                                        <p:attrNameLst>
                                          <p:attrName>ppt_x</p:attrName>
                                        </p:attrNameLst>
                                      </p:cBhvr>
                                      <p:tavLst>
                                        <p:tav tm="0">
                                          <p:val>
                                            <p:strVal val="#ppt_x"/>
                                          </p:val>
                                        </p:tav>
                                        <p:tav tm="100000">
                                          <p:val>
                                            <p:strVal val="#ppt_x"/>
                                          </p:val>
                                        </p:tav>
                                      </p:tavLst>
                                    </p:anim>
                                    <p:anim calcmode="lin" valueType="num">
                                      <p:cBhvr additive="base">
                                        <p:cTn dur="500" fill="hold" id="58"/>
                                        <p:tgtEl>
                                          <p:spTgt spid="35"/>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6000"/>
                            </p:stCondLst>
                            <p:childTnLst>
                              <p:par>
                                <p:cTn fill="hold" grpId="0" id="60" nodeType="afterEffect" presetClass="entr" presetID="2" presetSubtype="4">
                                  <p:stCondLst>
                                    <p:cond delay="0"/>
                                  </p:stCondLst>
                                  <p:childTnLst>
                                    <p:set>
                                      <p:cBhvr>
                                        <p:cTn dur="1" fill="hold" id="61">
                                          <p:stCondLst>
                                            <p:cond delay="0"/>
                                          </p:stCondLst>
                                        </p:cTn>
                                        <p:tgtEl>
                                          <p:spTgt spid="34"/>
                                        </p:tgtEl>
                                        <p:attrNameLst>
                                          <p:attrName>style.visibility</p:attrName>
                                        </p:attrNameLst>
                                      </p:cBhvr>
                                      <p:to>
                                        <p:strVal val="visible"/>
                                      </p:to>
                                    </p:set>
                                    <p:anim calcmode="lin" valueType="num">
                                      <p:cBhvr additive="base">
                                        <p:cTn dur="500" fill="hold" id="62"/>
                                        <p:tgtEl>
                                          <p:spTgt spid="34"/>
                                        </p:tgtEl>
                                        <p:attrNameLst>
                                          <p:attrName>ppt_x</p:attrName>
                                        </p:attrNameLst>
                                      </p:cBhvr>
                                      <p:tavLst>
                                        <p:tav tm="0">
                                          <p:val>
                                            <p:strVal val="#ppt_x"/>
                                          </p:val>
                                        </p:tav>
                                        <p:tav tm="100000">
                                          <p:val>
                                            <p:strVal val="#ppt_x"/>
                                          </p:val>
                                        </p:tav>
                                      </p:tavLst>
                                    </p:anim>
                                    <p:anim calcmode="lin" valueType="num">
                                      <p:cBhvr additive="base">
                                        <p:cTn dur="500" fill="hold" id="63"/>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8"/>
      <p:bldP grpId="0" spid="42"/>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2862679" y="2007992"/>
            <a:ext cx="6391580" cy="4452357"/>
            <a:chOff x="2652713" y="1085850"/>
            <a:chExt cx="7231062" cy="5037138"/>
          </a:xfrm>
          <a:solidFill>
            <a:schemeClr val="tx2">
              <a:lumMod val="50000"/>
            </a:schemeClr>
          </a:solidFill>
        </p:grpSpPr>
        <p:sp>
          <p:nvSpPr>
            <p:cNvPr id="13" name="Freeform 12"/>
            <p:cNvSpPr/>
            <p:nvPr/>
          </p:nvSpPr>
          <p:spPr bwMode="auto">
            <a:xfrm>
              <a:off x="9356725" y="2740025"/>
              <a:ext cx="477837" cy="214313"/>
            </a:xfrm>
            <a:custGeom>
              <a:gdLst>
                <a:gd fmla="*/ 126 w 127" name="T0"/>
                <a:gd fmla="*/ 30 h 57" name="T1"/>
                <a:gd fmla="*/ 106 w 127" name="T2"/>
                <a:gd fmla="*/ 46 h 57" name="T3"/>
                <a:gd fmla="*/ 73 w 127" name="T4"/>
                <a:gd fmla="*/ 57 h 57" name="T5"/>
                <a:gd fmla="*/ 33 w 127" name="T6"/>
                <a:gd fmla="*/ 49 h 57" name="T7"/>
                <a:gd fmla="*/ 14 w 127" name="T8"/>
                <a:gd fmla="*/ 41 h 57" name="T9"/>
                <a:gd fmla="*/ 18 w 127" name="T10"/>
                <a:gd fmla="*/ 39 h 57" name="T11"/>
                <a:gd fmla="*/ 20 w 127" name="T12"/>
                <a:gd fmla="*/ 26 h 57" name="T13"/>
                <a:gd fmla="*/ 1 w 127" name="T14"/>
                <a:gd fmla="*/ 24 h 57" name="T15"/>
                <a:gd fmla="*/ 24 w 127" name="T16"/>
                <a:gd fmla="*/ 20 h 57" name="T17"/>
                <a:gd fmla="*/ 22 w 127" name="T18"/>
                <a:gd fmla="*/ 17 h 57" name="T19"/>
                <a:gd fmla="*/ 0 w 127" name="T20"/>
                <a:gd fmla="*/ 7 h 57" name="T21"/>
                <a:gd fmla="*/ 9 w 127" name="T22"/>
                <a:gd fmla="*/ 8 h 57" name="T23"/>
                <a:gd fmla="*/ 9 w 127" name="T24"/>
                <a:gd fmla="*/ 5 h 57" name="T25"/>
                <a:gd fmla="*/ 17 w 127" name="T26"/>
                <a:gd fmla="*/ 0 h 57" name="T27"/>
                <a:gd fmla="*/ 20 w 127" name="T28"/>
                <a:gd fmla="*/ 0 h 57" name="T29"/>
                <a:gd fmla="*/ 23 w 127" name="T30"/>
                <a:gd fmla="*/ 6 h 57" name="T31"/>
                <a:gd fmla="*/ 29 w 127" name="T32"/>
                <a:gd fmla="*/ 15 h 57" name="T33"/>
                <a:gd fmla="*/ 37 w 127" name="T34"/>
                <a:gd fmla="*/ 13 h 57" name="T35"/>
                <a:gd fmla="*/ 37 w 127" name="T36"/>
                <a:gd fmla="*/ 7 h 57" name="T37"/>
                <a:gd fmla="*/ 43 w 127" name="T38"/>
                <a:gd fmla="*/ 11 h 57" name="T39"/>
                <a:gd fmla="*/ 53 w 127" name="T40"/>
                <a:gd fmla="*/ 8 h 57" name="T41"/>
                <a:gd fmla="*/ 59 w 127" name="T42"/>
                <a:gd fmla="*/ 11 h 57" name="T43"/>
                <a:gd fmla="*/ 59 w 127" name="T44"/>
                <a:gd fmla="*/ 7 h 57" name="T45"/>
                <a:gd fmla="*/ 73 w 127" name="T46"/>
                <a:gd fmla="*/ 8 h 57" name="T47"/>
                <a:gd fmla="*/ 88 w 127" name="T48"/>
                <a:gd fmla="*/ 7 h 57" name="T49"/>
                <a:gd fmla="*/ 90 w 127" name="T50"/>
                <a:gd fmla="*/ 0 h 57" name="T51"/>
                <a:gd fmla="*/ 95 w 127" name="T52"/>
                <a:gd fmla="*/ 0 h 57" name="T53"/>
                <a:gd fmla="*/ 103 w 127" name="T54"/>
                <a:gd fmla="*/ 6 h 57" name="T55"/>
                <a:gd fmla="*/ 113 w 127" name="T56"/>
                <a:gd fmla="*/ 4 h 57" name="T57"/>
                <a:gd fmla="*/ 110 w 127" name="T58"/>
                <a:gd fmla="*/ 8 h 57" name="T59"/>
                <a:gd fmla="*/ 127 w 127" name="T60"/>
                <a:gd fmla="*/ 30 h 57" name="T61"/>
                <a:gd fmla="*/ 126 w 127" name="T62"/>
                <a:gd fmla="*/ 30 h 5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7" w="127">
                  <a:moveTo>
                    <a:pt x="126" y="30"/>
                  </a:moveTo>
                  <a:cubicBezTo>
                    <a:pt x="122" y="37"/>
                    <a:pt x="112" y="44"/>
                    <a:pt x="106" y="46"/>
                  </a:cubicBezTo>
                  <a:cubicBezTo>
                    <a:pt x="96" y="50"/>
                    <a:pt x="87" y="57"/>
                    <a:pt x="73" y="57"/>
                  </a:cubicBezTo>
                  <a:cubicBezTo>
                    <a:pt x="56" y="57"/>
                    <a:pt x="45" y="53"/>
                    <a:pt x="33" y="49"/>
                  </a:cubicBezTo>
                  <a:cubicBezTo>
                    <a:pt x="27" y="47"/>
                    <a:pt x="24" y="41"/>
                    <a:pt x="14" y="41"/>
                  </a:cubicBezTo>
                  <a:cubicBezTo>
                    <a:pt x="15" y="40"/>
                    <a:pt x="17" y="39"/>
                    <a:pt x="18" y="39"/>
                  </a:cubicBezTo>
                  <a:cubicBezTo>
                    <a:pt x="18" y="33"/>
                    <a:pt x="19" y="31"/>
                    <a:pt x="20" y="26"/>
                  </a:cubicBezTo>
                  <a:cubicBezTo>
                    <a:pt x="13" y="24"/>
                    <a:pt x="6" y="29"/>
                    <a:pt x="1" y="24"/>
                  </a:cubicBezTo>
                  <a:cubicBezTo>
                    <a:pt x="8" y="24"/>
                    <a:pt x="19" y="22"/>
                    <a:pt x="24" y="20"/>
                  </a:cubicBezTo>
                  <a:cubicBezTo>
                    <a:pt x="23" y="20"/>
                    <a:pt x="22" y="18"/>
                    <a:pt x="22" y="17"/>
                  </a:cubicBezTo>
                  <a:cubicBezTo>
                    <a:pt x="17" y="17"/>
                    <a:pt x="1" y="12"/>
                    <a:pt x="0" y="7"/>
                  </a:cubicBezTo>
                  <a:cubicBezTo>
                    <a:pt x="4" y="6"/>
                    <a:pt x="6" y="7"/>
                    <a:pt x="9" y="8"/>
                  </a:cubicBezTo>
                  <a:cubicBezTo>
                    <a:pt x="9" y="7"/>
                    <a:pt x="9" y="6"/>
                    <a:pt x="9" y="5"/>
                  </a:cubicBezTo>
                  <a:cubicBezTo>
                    <a:pt x="12" y="5"/>
                    <a:pt x="13" y="0"/>
                    <a:pt x="17" y="0"/>
                  </a:cubicBezTo>
                  <a:cubicBezTo>
                    <a:pt x="18" y="0"/>
                    <a:pt x="19" y="0"/>
                    <a:pt x="20" y="0"/>
                  </a:cubicBezTo>
                  <a:cubicBezTo>
                    <a:pt x="21" y="2"/>
                    <a:pt x="22" y="4"/>
                    <a:pt x="23" y="6"/>
                  </a:cubicBezTo>
                  <a:cubicBezTo>
                    <a:pt x="22" y="9"/>
                    <a:pt x="26" y="15"/>
                    <a:pt x="29" y="15"/>
                  </a:cubicBezTo>
                  <a:cubicBezTo>
                    <a:pt x="32" y="15"/>
                    <a:pt x="35" y="13"/>
                    <a:pt x="37" y="13"/>
                  </a:cubicBezTo>
                  <a:cubicBezTo>
                    <a:pt x="36" y="9"/>
                    <a:pt x="36" y="9"/>
                    <a:pt x="37" y="7"/>
                  </a:cubicBezTo>
                  <a:cubicBezTo>
                    <a:pt x="39" y="9"/>
                    <a:pt x="40" y="11"/>
                    <a:pt x="43" y="11"/>
                  </a:cubicBezTo>
                  <a:cubicBezTo>
                    <a:pt x="53" y="8"/>
                    <a:pt x="53" y="8"/>
                    <a:pt x="53" y="8"/>
                  </a:cubicBezTo>
                  <a:cubicBezTo>
                    <a:pt x="57" y="9"/>
                    <a:pt x="58" y="10"/>
                    <a:pt x="59" y="11"/>
                  </a:cubicBezTo>
                  <a:cubicBezTo>
                    <a:pt x="59" y="10"/>
                    <a:pt x="59" y="8"/>
                    <a:pt x="59" y="7"/>
                  </a:cubicBezTo>
                  <a:cubicBezTo>
                    <a:pt x="66" y="7"/>
                    <a:pt x="69" y="8"/>
                    <a:pt x="73" y="8"/>
                  </a:cubicBezTo>
                  <a:cubicBezTo>
                    <a:pt x="79" y="8"/>
                    <a:pt x="84" y="3"/>
                    <a:pt x="88" y="7"/>
                  </a:cubicBezTo>
                  <a:cubicBezTo>
                    <a:pt x="88" y="3"/>
                    <a:pt x="89" y="2"/>
                    <a:pt x="90" y="0"/>
                  </a:cubicBezTo>
                  <a:cubicBezTo>
                    <a:pt x="93" y="1"/>
                    <a:pt x="93" y="2"/>
                    <a:pt x="95" y="0"/>
                  </a:cubicBezTo>
                  <a:cubicBezTo>
                    <a:pt x="95" y="6"/>
                    <a:pt x="98" y="6"/>
                    <a:pt x="103" y="6"/>
                  </a:cubicBezTo>
                  <a:cubicBezTo>
                    <a:pt x="107" y="6"/>
                    <a:pt x="109" y="4"/>
                    <a:pt x="113" y="4"/>
                  </a:cubicBezTo>
                  <a:cubicBezTo>
                    <a:pt x="112" y="5"/>
                    <a:pt x="110" y="6"/>
                    <a:pt x="110" y="8"/>
                  </a:cubicBezTo>
                  <a:cubicBezTo>
                    <a:pt x="110" y="20"/>
                    <a:pt x="127" y="17"/>
                    <a:pt x="127" y="30"/>
                  </a:cubicBezTo>
                  <a:lnTo>
                    <a:pt x="126" y="30"/>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4" name="Freeform 6"/>
            <p:cNvSpPr/>
            <p:nvPr/>
          </p:nvSpPr>
          <p:spPr bwMode="auto">
            <a:xfrm>
              <a:off x="6518275" y="5348288"/>
              <a:ext cx="484187" cy="165100"/>
            </a:xfrm>
            <a:custGeom>
              <a:gdLst>
                <a:gd fmla="*/ 129 w 129" name="T0"/>
                <a:gd fmla="*/ 39 h 44" name="T1"/>
                <a:gd fmla="*/ 113 w 129" name="T2"/>
                <a:gd fmla="*/ 44 h 44" name="T3"/>
                <a:gd fmla="*/ 88 w 129" name="T4"/>
                <a:gd fmla="*/ 41 h 44" name="T5"/>
                <a:gd fmla="*/ 88 w 129" name="T6"/>
                <a:gd fmla="*/ 39 h 44" name="T7"/>
                <a:gd fmla="*/ 92 w 129" name="T8"/>
                <a:gd fmla="*/ 35 h 44" name="T9"/>
                <a:gd fmla="*/ 77 w 129" name="T10"/>
                <a:gd fmla="*/ 25 h 44" name="T11"/>
                <a:gd fmla="*/ 72 w 129" name="T12"/>
                <a:gd fmla="*/ 22 h 44" name="T13"/>
                <a:gd fmla="*/ 63 w 129" name="T14"/>
                <a:gd fmla="*/ 21 h 44" name="T15"/>
                <a:gd fmla="*/ 48 w 129" name="T16"/>
                <a:gd fmla="*/ 15 h 44" name="T17"/>
                <a:gd fmla="*/ 35 w 129" name="T18"/>
                <a:gd fmla="*/ 15 h 44" name="T19"/>
                <a:gd fmla="*/ 34 w 129" name="T20"/>
                <a:gd fmla="*/ 10 h 44" name="T21"/>
                <a:gd fmla="*/ 28 w 129" name="T22"/>
                <a:gd fmla="*/ 8 h 44" name="T23"/>
                <a:gd fmla="*/ 4 w 129" name="T24"/>
                <a:gd fmla="*/ 19 h 44" name="T25"/>
                <a:gd fmla="*/ 0 w 129" name="T26"/>
                <a:gd fmla="*/ 19 h 44" name="T27"/>
                <a:gd fmla="*/ 36 w 129" name="T28"/>
                <a:gd fmla="*/ 0 h 44" name="T29"/>
                <a:gd fmla="*/ 78 w 129" name="T30"/>
                <a:gd fmla="*/ 11 h 44" name="T31"/>
                <a:gd fmla="*/ 86 w 129" name="T32"/>
                <a:gd fmla="*/ 16 h 44" name="T33"/>
                <a:gd fmla="*/ 113 w 129" name="T34"/>
                <a:gd fmla="*/ 27 h 44" name="T35"/>
                <a:gd fmla="*/ 113 w 129" name="T36"/>
                <a:gd fmla="*/ 30 h 44" name="T37"/>
                <a:gd fmla="*/ 119 w 129" name="T38"/>
                <a:gd fmla="*/ 30 h 44" name="T39"/>
                <a:gd fmla="*/ 129 w 129" name="T40"/>
                <a:gd fmla="*/ 39 h 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4" w="129">
                  <a:moveTo>
                    <a:pt x="129" y="39"/>
                  </a:moveTo>
                  <a:cubicBezTo>
                    <a:pt x="126" y="44"/>
                    <a:pt x="118" y="44"/>
                    <a:pt x="113" y="44"/>
                  </a:cubicBezTo>
                  <a:cubicBezTo>
                    <a:pt x="103" y="44"/>
                    <a:pt x="96" y="41"/>
                    <a:pt x="88" y="41"/>
                  </a:cubicBezTo>
                  <a:cubicBezTo>
                    <a:pt x="88" y="40"/>
                    <a:pt x="88" y="39"/>
                    <a:pt x="88" y="39"/>
                  </a:cubicBezTo>
                  <a:cubicBezTo>
                    <a:pt x="90" y="39"/>
                    <a:pt x="92" y="37"/>
                    <a:pt x="92" y="35"/>
                  </a:cubicBezTo>
                  <a:cubicBezTo>
                    <a:pt x="85" y="32"/>
                    <a:pt x="78" y="32"/>
                    <a:pt x="77" y="25"/>
                  </a:cubicBezTo>
                  <a:cubicBezTo>
                    <a:pt x="74" y="25"/>
                    <a:pt x="74" y="22"/>
                    <a:pt x="72" y="22"/>
                  </a:cubicBezTo>
                  <a:cubicBezTo>
                    <a:pt x="69" y="20"/>
                    <a:pt x="67" y="21"/>
                    <a:pt x="63" y="21"/>
                  </a:cubicBezTo>
                  <a:cubicBezTo>
                    <a:pt x="57" y="21"/>
                    <a:pt x="54" y="15"/>
                    <a:pt x="48" y="15"/>
                  </a:cubicBezTo>
                  <a:cubicBezTo>
                    <a:pt x="35" y="15"/>
                    <a:pt x="35" y="15"/>
                    <a:pt x="35" y="15"/>
                  </a:cubicBezTo>
                  <a:cubicBezTo>
                    <a:pt x="33" y="13"/>
                    <a:pt x="33" y="11"/>
                    <a:pt x="34" y="10"/>
                  </a:cubicBezTo>
                  <a:cubicBezTo>
                    <a:pt x="33" y="8"/>
                    <a:pt x="30" y="8"/>
                    <a:pt x="28" y="8"/>
                  </a:cubicBezTo>
                  <a:cubicBezTo>
                    <a:pt x="20" y="8"/>
                    <a:pt x="8" y="15"/>
                    <a:pt x="4" y="19"/>
                  </a:cubicBezTo>
                  <a:cubicBezTo>
                    <a:pt x="0" y="19"/>
                    <a:pt x="0" y="19"/>
                    <a:pt x="0" y="19"/>
                  </a:cubicBezTo>
                  <a:cubicBezTo>
                    <a:pt x="7" y="7"/>
                    <a:pt x="16" y="0"/>
                    <a:pt x="36" y="0"/>
                  </a:cubicBezTo>
                  <a:cubicBezTo>
                    <a:pt x="55" y="0"/>
                    <a:pt x="64" y="11"/>
                    <a:pt x="78" y="11"/>
                  </a:cubicBezTo>
                  <a:cubicBezTo>
                    <a:pt x="81" y="11"/>
                    <a:pt x="85" y="15"/>
                    <a:pt x="86" y="16"/>
                  </a:cubicBezTo>
                  <a:cubicBezTo>
                    <a:pt x="92" y="22"/>
                    <a:pt x="103" y="27"/>
                    <a:pt x="113" y="27"/>
                  </a:cubicBezTo>
                  <a:cubicBezTo>
                    <a:pt x="113" y="28"/>
                    <a:pt x="112" y="29"/>
                    <a:pt x="113" y="30"/>
                  </a:cubicBezTo>
                  <a:cubicBezTo>
                    <a:pt x="119" y="30"/>
                    <a:pt x="119" y="30"/>
                    <a:pt x="119" y="30"/>
                  </a:cubicBezTo>
                  <a:cubicBezTo>
                    <a:pt x="124" y="32"/>
                    <a:pt x="126" y="38"/>
                    <a:pt x="129"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5" name="Freeform 7"/>
            <p:cNvSpPr/>
            <p:nvPr/>
          </p:nvSpPr>
          <p:spPr bwMode="auto">
            <a:xfrm>
              <a:off x="6584950" y="5408613"/>
              <a:ext cx="26987" cy="30163"/>
            </a:xfrm>
            <a:custGeom>
              <a:gdLst>
                <a:gd fmla="*/ 6 w 7" name="T0"/>
                <a:gd fmla="*/ 1 h 8" name="T1"/>
                <a:gd fmla="*/ 6 w 7" name="T2"/>
                <a:gd fmla="*/ 7 h 8" name="T3"/>
                <a:gd fmla="*/ 0 w 7" name="T4"/>
                <a:gd fmla="*/ 7 h 8" name="T5"/>
                <a:gd fmla="*/ 4 w 7" name="T6"/>
                <a:gd fmla="*/ 3 h 8" name="T7"/>
                <a:gd fmla="*/ 4 w 7" name="T8"/>
                <a:gd fmla="*/ 0 h 8" name="T9"/>
                <a:gd fmla="*/ 5 w 7" name="T10"/>
                <a:gd fmla="*/ 0 h 8" name="T11"/>
                <a:gd fmla="*/ 6 w 7"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6" y="1"/>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1"/>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6" name="Freeform 8"/>
            <p:cNvSpPr/>
            <p:nvPr/>
          </p:nvSpPr>
          <p:spPr bwMode="auto">
            <a:xfrm>
              <a:off x="6829425" y="5573713"/>
              <a:ext cx="79375" cy="38100"/>
            </a:xfrm>
            <a:custGeom>
              <a:gdLst>
                <a:gd fmla="*/ 17 w 21" name="T0"/>
                <a:gd fmla="*/ 3 h 10" name="T1"/>
                <a:gd fmla="*/ 21 w 21" name="T2"/>
                <a:gd fmla="*/ 7 h 10" name="T3"/>
                <a:gd fmla="*/ 7 w 21" name="T4"/>
                <a:gd fmla="*/ 10 h 10" name="T5"/>
                <a:gd fmla="*/ 0 w 21" name="T6"/>
                <a:gd fmla="*/ 3 h 10" name="T7"/>
                <a:gd fmla="*/ 4 w 21" name="T8"/>
                <a:gd fmla="*/ 0 h 10" name="T9"/>
                <a:gd fmla="*/ 18 w 21" name="T10"/>
                <a:gd fmla="*/ 4 h 10" name="T11"/>
                <a:gd fmla="*/ 17 w 21" name="T12"/>
                <a:gd fmla="*/ 3 h 10" name="T13"/>
              </a:gdLst>
              <a:cxnLst>
                <a:cxn ang="0">
                  <a:pos x="T0" y="T1"/>
                </a:cxn>
                <a:cxn ang="0">
                  <a:pos x="T2" y="T3"/>
                </a:cxn>
                <a:cxn ang="0">
                  <a:pos x="T4" y="T5"/>
                </a:cxn>
                <a:cxn ang="0">
                  <a:pos x="T6" y="T7"/>
                </a:cxn>
                <a:cxn ang="0">
                  <a:pos x="T8" y="T9"/>
                </a:cxn>
                <a:cxn ang="0">
                  <a:pos x="T10" y="T11"/>
                </a:cxn>
                <a:cxn ang="0">
                  <a:pos x="T12" y="T13"/>
                </a:cxn>
              </a:cxnLst>
              <a:rect b="b" l="0" r="r" t="0"/>
              <a:pathLst>
                <a:path h="10" w="21">
                  <a:moveTo>
                    <a:pt x="17" y="3"/>
                  </a:moveTo>
                  <a:cubicBezTo>
                    <a:pt x="20" y="4"/>
                    <a:pt x="21" y="5"/>
                    <a:pt x="21" y="7"/>
                  </a:cubicBezTo>
                  <a:cubicBezTo>
                    <a:pt x="16" y="8"/>
                    <a:pt x="12" y="10"/>
                    <a:pt x="7" y="10"/>
                  </a:cubicBezTo>
                  <a:cubicBezTo>
                    <a:pt x="3" y="10"/>
                    <a:pt x="0" y="7"/>
                    <a:pt x="0" y="3"/>
                  </a:cubicBezTo>
                  <a:cubicBezTo>
                    <a:pt x="0" y="1"/>
                    <a:pt x="2" y="0"/>
                    <a:pt x="4" y="0"/>
                  </a:cubicBezTo>
                  <a:cubicBezTo>
                    <a:pt x="9" y="0"/>
                    <a:pt x="15" y="3"/>
                    <a:pt x="18" y="4"/>
                  </a:cubicBezTo>
                  <a:lnTo>
                    <a:pt x="17" y="3"/>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7" name="Freeform 9"/>
            <p:cNvSpPr/>
            <p:nvPr/>
          </p:nvSpPr>
          <p:spPr bwMode="auto">
            <a:xfrm>
              <a:off x="7005638" y="5502275"/>
              <a:ext cx="277812" cy="112713"/>
            </a:xfrm>
            <a:custGeom>
              <a:gdLst>
                <a:gd fmla="*/ 63 w 74" name="T0"/>
                <a:gd fmla="*/ 11 h 30" name="T1"/>
                <a:gd fmla="*/ 74 w 74" name="T2"/>
                <a:gd fmla="*/ 21 h 30" name="T3"/>
                <a:gd fmla="*/ 58 w 74" name="T4"/>
                <a:gd fmla="*/ 21 h 30" name="T5"/>
                <a:gd fmla="*/ 50 w 74" name="T6"/>
                <a:gd fmla="*/ 24 h 30" name="T7"/>
                <a:gd fmla="*/ 46 w 74" name="T8"/>
                <a:gd fmla="*/ 22 h 30" name="T9"/>
                <a:gd fmla="*/ 36 w 74" name="T10"/>
                <a:gd fmla="*/ 30 h 30" name="T11"/>
                <a:gd fmla="*/ 31 w 74" name="T12"/>
                <a:gd fmla="*/ 24 h 30" name="T13"/>
                <a:gd fmla="*/ 11 w 74" name="T14"/>
                <a:gd fmla="*/ 23 h 30" name="T15"/>
                <a:gd fmla="*/ 6 w 74" name="T16"/>
                <a:gd fmla="*/ 23 h 30" name="T17"/>
                <a:gd fmla="*/ 6 w 74" name="T18"/>
                <a:gd fmla="*/ 26 h 30" name="T19"/>
                <a:gd fmla="*/ 0 w 74" name="T20"/>
                <a:gd fmla="*/ 19 h 30" name="T21"/>
                <a:gd fmla="*/ 3 w 74" name="T22"/>
                <a:gd fmla="*/ 18 h 30" name="T23"/>
                <a:gd fmla="*/ 22 w 74" name="T24"/>
                <a:gd fmla="*/ 17 h 30" name="T25"/>
                <a:gd fmla="*/ 19 w 74" name="T26"/>
                <a:gd fmla="*/ 8 h 30" name="T27"/>
                <a:gd fmla="*/ 13 w 74" name="T28"/>
                <a:gd fmla="*/ 3 h 30" name="T29"/>
                <a:gd fmla="*/ 17 w 74" name="T30"/>
                <a:gd fmla="*/ 0 h 30" name="T31"/>
                <a:gd fmla="*/ 27 w 74" name="T32"/>
                <a:gd fmla="*/ 3 h 30" name="T33"/>
                <a:gd fmla="*/ 40 w 74" name="T34"/>
                <a:gd fmla="*/ 1 h 30" name="T35"/>
                <a:gd fmla="*/ 65 w 74" name="T36"/>
                <a:gd fmla="*/ 13 h 30" name="T37"/>
                <a:gd fmla="*/ 63 w 74" name="T38"/>
                <a:gd fmla="*/ 11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74">
                  <a:moveTo>
                    <a:pt x="63" y="11"/>
                  </a:moveTo>
                  <a:cubicBezTo>
                    <a:pt x="67" y="15"/>
                    <a:pt x="71" y="16"/>
                    <a:pt x="74" y="21"/>
                  </a:cubicBezTo>
                  <a:cubicBezTo>
                    <a:pt x="58" y="21"/>
                    <a:pt x="58" y="21"/>
                    <a:pt x="58" y="21"/>
                  </a:cubicBezTo>
                  <a:cubicBezTo>
                    <a:pt x="55" y="22"/>
                    <a:pt x="54" y="24"/>
                    <a:pt x="50" y="24"/>
                  </a:cubicBezTo>
                  <a:cubicBezTo>
                    <a:pt x="48" y="24"/>
                    <a:pt x="48" y="22"/>
                    <a:pt x="46" y="22"/>
                  </a:cubicBezTo>
                  <a:cubicBezTo>
                    <a:pt x="40" y="22"/>
                    <a:pt x="41" y="30"/>
                    <a:pt x="36" y="30"/>
                  </a:cubicBezTo>
                  <a:cubicBezTo>
                    <a:pt x="32" y="30"/>
                    <a:pt x="33" y="26"/>
                    <a:pt x="31" y="24"/>
                  </a:cubicBezTo>
                  <a:cubicBezTo>
                    <a:pt x="27" y="22"/>
                    <a:pt x="16" y="23"/>
                    <a:pt x="11" y="23"/>
                  </a:cubicBezTo>
                  <a:cubicBezTo>
                    <a:pt x="8" y="23"/>
                    <a:pt x="8" y="24"/>
                    <a:pt x="6" y="23"/>
                  </a:cubicBezTo>
                  <a:cubicBezTo>
                    <a:pt x="6" y="24"/>
                    <a:pt x="6" y="25"/>
                    <a:pt x="6" y="26"/>
                  </a:cubicBezTo>
                  <a:cubicBezTo>
                    <a:pt x="3" y="26"/>
                    <a:pt x="0" y="22"/>
                    <a:pt x="0" y="19"/>
                  </a:cubicBezTo>
                  <a:cubicBezTo>
                    <a:pt x="1" y="19"/>
                    <a:pt x="2" y="18"/>
                    <a:pt x="3" y="18"/>
                  </a:cubicBezTo>
                  <a:cubicBezTo>
                    <a:pt x="13" y="18"/>
                    <a:pt x="17" y="20"/>
                    <a:pt x="22" y="17"/>
                  </a:cubicBezTo>
                  <a:cubicBezTo>
                    <a:pt x="20" y="15"/>
                    <a:pt x="19" y="12"/>
                    <a:pt x="19" y="8"/>
                  </a:cubicBezTo>
                  <a:cubicBezTo>
                    <a:pt x="16" y="8"/>
                    <a:pt x="13" y="6"/>
                    <a:pt x="13" y="3"/>
                  </a:cubicBezTo>
                  <a:cubicBezTo>
                    <a:pt x="13" y="2"/>
                    <a:pt x="16" y="0"/>
                    <a:pt x="17" y="0"/>
                  </a:cubicBezTo>
                  <a:cubicBezTo>
                    <a:pt x="21" y="0"/>
                    <a:pt x="23" y="3"/>
                    <a:pt x="27" y="3"/>
                  </a:cubicBezTo>
                  <a:cubicBezTo>
                    <a:pt x="33" y="3"/>
                    <a:pt x="36" y="1"/>
                    <a:pt x="40" y="1"/>
                  </a:cubicBezTo>
                  <a:cubicBezTo>
                    <a:pt x="54" y="1"/>
                    <a:pt x="57" y="9"/>
                    <a:pt x="65" y="13"/>
                  </a:cubicBezTo>
                  <a:lnTo>
                    <a:pt x="63" y="11"/>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8" name="Freeform 10"/>
            <p:cNvSpPr/>
            <p:nvPr/>
          </p:nvSpPr>
          <p:spPr bwMode="auto">
            <a:xfrm>
              <a:off x="6815138" y="5254625"/>
              <a:ext cx="22225" cy="33338"/>
            </a:xfrm>
            <a:custGeom>
              <a:gdLst>
                <a:gd fmla="*/ 2 w 6" name="T0"/>
                <a:gd fmla="*/ 1 h 9" name="T1"/>
                <a:gd fmla="*/ 6 w 6" name="T2"/>
                <a:gd fmla="*/ 7 h 9" name="T3"/>
                <a:gd fmla="*/ 4 w 6" name="T4"/>
                <a:gd fmla="*/ 9 h 9" name="T5"/>
                <a:gd fmla="*/ 0 w 6" name="T6"/>
                <a:gd fmla="*/ 1 h 9" name="T7"/>
                <a:gd fmla="*/ 2 w 6" name="T8"/>
                <a:gd fmla="*/ 1 h 9" name="T9"/>
              </a:gdLst>
              <a:cxnLst>
                <a:cxn ang="0">
                  <a:pos x="T0" y="T1"/>
                </a:cxn>
                <a:cxn ang="0">
                  <a:pos x="T2" y="T3"/>
                </a:cxn>
                <a:cxn ang="0">
                  <a:pos x="T4" y="T5"/>
                </a:cxn>
                <a:cxn ang="0">
                  <a:pos x="T6" y="T7"/>
                </a:cxn>
                <a:cxn ang="0">
                  <a:pos x="T8" y="T9"/>
                </a:cxn>
              </a:cxnLst>
              <a:rect b="b" l="0" r="r" t="0"/>
              <a:pathLst>
                <a:path h="9" w="6">
                  <a:moveTo>
                    <a:pt x="2" y="1"/>
                  </a:moveTo>
                  <a:cubicBezTo>
                    <a:pt x="5" y="1"/>
                    <a:pt x="6" y="4"/>
                    <a:pt x="6" y="7"/>
                  </a:cubicBezTo>
                  <a:cubicBezTo>
                    <a:pt x="6" y="8"/>
                    <a:pt x="5" y="9"/>
                    <a:pt x="4" y="9"/>
                  </a:cubicBezTo>
                  <a:cubicBezTo>
                    <a:pt x="0" y="9"/>
                    <a:pt x="0" y="4"/>
                    <a:pt x="0" y="1"/>
                  </a:cubicBezTo>
                  <a:cubicBezTo>
                    <a:pt x="0" y="0"/>
                    <a:pt x="1" y="1"/>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19" name="Freeform 11"/>
            <p:cNvSpPr/>
            <p:nvPr/>
          </p:nvSpPr>
          <p:spPr bwMode="auto">
            <a:xfrm>
              <a:off x="6788150" y="5164138"/>
              <a:ext cx="44450" cy="15875"/>
            </a:xfrm>
            <a:custGeom>
              <a:gdLst>
                <a:gd fmla="*/ 0 w 12" name="T0"/>
                <a:gd fmla="*/ 3 h 4" name="T1"/>
                <a:gd fmla="*/ 6 w 12" name="T2"/>
                <a:gd fmla="*/ 0 h 4" name="T3"/>
                <a:gd fmla="*/ 12 w 12" name="T4"/>
                <a:gd fmla="*/ 3 h 4" name="T5"/>
                <a:gd fmla="*/ 0 w 12" name="T6"/>
                <a:gd fmla="*/ 3 h 4" name="T7"/>
              </a:gdLst>
              <a:cxnLst>
                <a:cxn ang="0">
                  <a:pos x="T0" y="T1"/>
                </a:cxn>
                <a:cxn ang="0">
                  <a:pos x="T2" y="T3"/>
                </a:cxn>
                <a:cxn ang="0">
                  <a:pos x="T4" y="T5"/>
                </a:cxn>
                <a:cxn ang="0">
                  <a:pos x="T6" y="T7"/>
                </a:cxn>
              </a:cxnLst>
              <a:rect b="b" l="0" r="r" t="0"/>
              <a:pathLst>
                <a:path h="4" w="12">
                  <a:moveTo>
                    <a:pt x="0" y="3"/>
                  </a:moveTo>
                  <a:cubicBezTo>
                    <a:pt x="1" y="2"/>
                    <a:pt x="4" y="0"/>
                    <a:pt x="6" y="0"/>
                  </a:cubicBezTo>
                  <a:cubicBezTo>
                    <a:pt x="9" y="0"/>
                    <a:pt x="11" y="2"/>
                    <a:pt x="12" y="3"/>
                  </a:cubicBezTo>
                  <a:cubicBezTo>
                    <a:pt x="7" y="4"/>
                    <a:pt x="3"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0" name="Freeform 12"/>
            <p:cNvSpPr/>
            <p:nvPr/>
          </p:nvSpPr>
          <p:spPr bwMode="auto">
            <a:xfrm>
              <a:off x="6862763" y="5183188"/>
              <a:ext cx="7937" cy="14288"/>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4"/>
                    <a:pt x="0" y="1"/>
                    <a:pt x="0" y="0"/>
                  </a:cubicBezTo>
                  <a:lnTo>
                    <a:pt x="2" y="4"/>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1" name="Freeform 13"/>
            <p:cNvSpPr/>
            <p:nvPr/>
          </p:nvSpPr>
          <p:spPr bwMode="auto">
            <a:xfrm>
              <a:off x="4894263" y="2132013"/>
              <a:ext cx="860425" cy="450850"/>
            </a:xfrm>
            <a:custGeom>
              <a:gdLst>
                <a:gd fmla="*/ 211 w 229" name="T0"/>
                <a:gd fmla="*/ 95 h 120" name="T1"/>
                <a:gd fmla="*/ 206 w 229" name="T2"/>
                <a:gd fmla="*/ 99 h 120" name="T3"/>
                <a:gd fmla="*/ 212 w 229" name="T4"/>
                <a:gd fmla="*/ 103 h 120" name="T5"/>
                <a:gd fmla="*/ 216 w 229" name="T6"/>
                <a:gd fmla="*/ 109 h 120" name="T7"/>
                <a:gd fmla="*/ 192 w 229" name="T8"/>
                <a:gd fmla="*/ 117 h 120" name="T9"/>
                <a:gd fmla="*/ 156 w 229" name="T10"/>
                <a:gd fmla="*/ 103 h 120" name="T11"/>
                <a:gd fmla="*/ 145 w 229" name="T12"/>
                <a:gd fmla="*/ 111 h 120" name="T13"/>
                <a:gd fmla="*/ 113 w 229" name="T14"/>
                <a:gd fmla="*/ 120 h 120" name="T15"/>
                <a:gd fmla="*/ 74 w 229" name="T16"/>
                <a:gd fmla="*/ 120 h 120" name="T17"/>
                <a:gd fmla="*/ 66 w 229" name="T18"/>
                <a:gd fmla="*/ 109 h 120" name="T19"/>
                <a:gd fmla="*/ 42 w 229" name="T20"/>
                <a:gd fmla="*/ 107 h 120" name="T21"/>
                <a:gd fmla="*/ 22 w 229" name="T22"/>
                <a:gd fmla="*/ 92 h 120" name="T23"/>
                <a:gd fmla="*/ 64 w 229" name="T24"/>
                <a:gd fmla="*/ 82 h 120" name="T25"/>
                <a:gd fmla="*/ 78 w 229" name="T26"/>
                <a:gd fmla="*/ 81 h 120" name="T27"/>
                <a:gd fmla="*/ 67 w 229" name="T28"/>
                <a:gd fmla="*/ 76 h 120" name="T29"/>
                <a:gd fmla="*/ 44 w 229" name="T30"/>
                <a:gd fmla="*/ 76 h 120" name="T31"/>
                <a:gd fmla="*/ 11 w 229" name="T32"/>
                <a:gd fmla="*/ 69 h 120" name="T33"/>
                <a:gd fmla="*/ 28 w 229" name="T34"/>
                <a:gd fmla="*/ 59 h 120" name="T35"/>
                <a:gd fmla="*/ 13 w 229" name="T36"/>
                <a:gd fmla="*/ 59 h 120" name="T37"/>
                <a:gd fmla="*/ 0 w 229" name="T38"/>
                <a:gd fmla="*/ 50 h 120" name="T39"/>
                <a:gd fmla="*/ 55 w 229" name="T40"/>
                <a:gd fmla="*/ 13 h 120" name="T41"/>
                <a:gd fmla="*/ 63 w 229" name="T42"/>
                <a:gd fmla="*/ 28 h 120" name="T43"/>
                <a:gd fmla="*/ 76 w 229" name="T44"/>
                <a:gd fmla="*/ 21 h 120" name="T45"/>
                <a:gd fmla="*/ 96 w 229" name="T46"/>
                <a:gd fmla="*/ 34 h 120" name="T47"/>
                <a:gd fmla="*/ 109 w 229" name="T48"/>
                <a:gd fmla="*/ 31 h 120" name="T49"/>
                <a:gd fmla="*/ 107 w 229" name="T50"/>
                <a:gd fmla="*/ 23 h 120" name="T51"/>
                <a:gd fmla="*/ 116 w 229" name="T52"/>
                <a:gd fmla="*/ 23 h 120" name="T53"/>
                <a:gd fmla="*/ 131 w 229" name="T54"/>
                <a:gd fmla="*/ 35 h 120" name="T55"/>
                <a:gd fmla="*/ 138 w 229" name="T56"/>
                <a:gd fmla="*/ 51 h 120" name="T57"/>
                <a:gd fmla="*/ 144 w 229" name="T58"/>
                <a:gd fmla="*/ 48 h 120" name="T59"/>
                <a:gd fmla="*/ 134 w 229" name="T60"/>
                <a:gd fmla="*/ 18 h 120" name="T61"/>
                <a:gd fmla="*/ 141 w 229" name="T62"/>
                <a:gd fmla="*/ 12 h 120" name="T63"/>
                <a:gd fmla="*/ 154 w 229" name="T64"/>
                <a:gd fmla="*/ 12 h 120" name="T65"/>
                <a:gd fmla="*/ 153 w 229" name="T66"/>
                <a:gd fmla="*/ 8 h 120" name="T67"/>
                <a:gd fmla="*/ 166 w 229" name="T68"/>
                <a:gd fmla="*/ 0 h 120" name="T69"/>
                <a:gd fmla="*/ 182 w 229" name="T70"/>
                <a:gd fmla="*/ 10 h 120" name="T71"/>
                <a:gd fmla="*/ 172 w 229" name="T72"/>
                <a:gd fmla="*/ 24 h 120" name="T73"/>
                <a:gd fmla="*/ 184 w 229" name="T74"/>
                <a:gd fmla="*/ 61 h 120" name="T75"/>
                <a:gd fmla="*/ 229 w 229" name="T76"/>
                <a:gd fmla="*/ 91 h 120" name="T77"/>
                <a:gd fmla="*/ 211 w 229" name="T78"/>
                <a:gd fmla="*/ 95 h 12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0" w="229">
                  <a:moveTo>
                    <a:pt x="211" y="95"/>
                  </a:moveTo>
                  <a:cubicBezTo>
                    <a:pt x="208" y="95"/>
                    <a:pt x="206" y="96"/>
                    <a:pt x="206" y="99"/>
                  </a:cubicBezTo>
                  <a:cubicBezTo>
                    <a:pt x="206" y="103"/>
                    <a:pt x="210" y="103"/>
                    <a:pt x="212" y="103"/>
                  </a:cubicBezTo>
                  <a:cubicBezTo>
                    <a:pt x="213" y="106"/>
                    <a:pt x="215" y="107"/>
                    <a:pt x="216" y="109"/>
                  </a:cubicBezTo>
                  <a:cubicBezTo>
                    <a:pt x="213" y="117"/>
                    <a:pt x="203" y="117"/>
                    <a:pt x="192" y="117"/>
                  </a:cubicBezTo>
                  <a:cubicBezTo>
                    <a:pt x="175" y="117"/>
                    <a:pt x="169" y="103"/>
                    <a:pt x="156" y="103"/>
                  </a:cubicBezTo>
                  <a:cubicBezTo>
                    <a:pt x="148" y="103"/>
                    <a:pt x="151" y="108"/>
                    <a:pt x="145" y="111"/>
                  </a:cubicBezTo>
                  <a:cubicBezTo>
                    <a:pt x="133" y="117"/>
                    <a:pt x="122" y="113"/>
                    <a:pt x="113" y="120"/>
                  </a:cubicBezTo>
                  <a:cubicBezTo>
                    <a:pt x="94" y="120"/>
                    <a:pt x="86" y="120"/>
                    <a:pt x="74" y="120"/>
                  </a:cubicBezTo>
                  <a:cubicBezTo>
                    <a:pt x="66" y="120"/>
                    <a:pt x="71" y="113"/>
                    <a:pt x="66" y="109"/>
                  </a:cubicBezTo>
                  <a:cubicBezTo>
                    <a:pt x="61" y="106"/>
                    <a:pt x="48" y="107"/>
                    <a:pt x="42" y="107"/>
                  </a:cubicBezTo>
                  <a:cubicBezTo>
                    <a:pt x="32" y="107"/>
                    <a:pt x="25" y="97"/>
                    <a:pt x="22" y="92"/>
                  </a:cubicBezTo>
                  <a:cubicBezTo>
                    <a:pt x="32" y="84"/>
                    <a:pt x="46" y="82"/>
                    <a:pt x="64" y="82"/>
                  </a:cubicBezTo>
                  <a:cubicBezTo>
                    <a:pt x="70" y="82"/>
                    <a:pt x="73" y="81"/>
                    <a:pt x="78" y="81"/>
                  </a:cubicBezTo>
                  <a:cubicBezTo>
                    <a:pt x="75" y="79"/>
                    <a:pt x="72" y="76"/>
                    <a:pt x="67" y="76"/>
                  </a:cubicBezTo>
                  <a:cubicBezTo>
                    <a:pt x="59" y="76"/>
                    <a:pt x="49" y="76"/>
                    <a:pt x="44" y="76"/>
                  </a:cubicBezTo>
                  <a:cubicBezTo>
                    <a:pt x="35" y="76"/>
                    <a:pt x="11" y="81"/>
                    <a:pt x="11" y="69"/>
                  </a:cubicBezTo>
                  <a:cubicBezTo>
                    <a:pt x="11" y="59"/>
                    <a:pt x="23" y="62"/>
                    <a:pt x="28" y="59"/>
                  </a:cubicBezTo>
                  <a:cubicBezTo>
                    <a:pt x="21" y="58"/>
                    <a:pt x="19" y="59"/>
                    <a:pt x="13" y="59"/>
                  </a:cubicBezTo>
                  <a:cubicBezTo>
                    <a:pt x="8" y="59"/>
                    <a:pt x="0" y="52"/>
                    <a:pt x="0" y="50"/>
                  </a:cubicBezTo>
                  <a:cubicBezTo>
                    <a:pt x="0" y="29"/>
                    <a:pt x="39" y="13"/>
                    <a:pt x="55" y="13"/>
                  </a:cubicBezTo>
                  <a:cubicBezTo>
                    <a:pt x="61" y="13"/>
                    <a:pt x="61" y="26"/>
                    <a:pt x="63" y="28"/>
                  </a:cubicBezTo>
                  <a:cubicBezTo>
                    <a:pt x="66" y="26"/>
                    <a:pt x="69" y="21"/>
                    <a:pt x="76" y="21"/>
                  </a:cubicBezTo>
                  <a:cubicBezTo>
                    <a:pt x="88" y="21"/>
                    <a:pt x="93" y="26"/>
                    <a:pt x="96" y="34"/>
                  </a:cubicBezTo>
                  <a:cubicBezTo>
                    <a:pt x="100" y="33"/>
                    <a:pt x="104" y="32"/>
                    <a:pt x="109" y="31"/>
                  </a:cubicBezTo>
                  <a:cubicBezTo>
                    <a:pt x="108" y="27"/>
                    <a:pt x="107" y="25"/>
                    <a:pt x="107" y="23"/>
                  </a:cubicBezTo>
                  <a:cubicBezTo>
                    <a:pt x="116" y="23"/>
                    <a:pt x="116" y="23"/>
                    <a:pt x="116" y="23"/>
                  </a:cubicBezTo>
                  <a:cubicBezTo>
                    <a:pt x="122" y="25"/>
                    <a:pt x="128" y="30"/>
                    <a:pt x="131" y="35"/>
                  </a:cubicBezTo>
                  <a:cubicBezTo>
                    <a:pt x="133" y="40"/>
                    <a:pt x="130" y="51"/>
                    <a:pt x="138" y="51"/>
                  </a:cubicBezTo>
                  <a:cubicBezTo>
                    <a:pt x="141" y="51"/>
                    <a:pt x="141" y="49"/>
                    <a:pt x="144" y="48"/>
                  </a:cubicBezTo>
                  <a:cubicBezTo>
                    <a:pt x="140" y="42"/>
                    <a:pt x="134" y="21"/>
                    <a:pt x="134" y="18"/>
                  </a:cubicBezTo>
                  <a:cubicBezTo>
                    <a:pt x="134" y="14"/>
                    <a:pt x="138" y="12"/>
                    <a:pt x="141" y="12"/>
                  </a:cubicBezTo>
                  <a:cubicBezTo>
                    <a:pt x="149" y="12"/>
                    <a:pt x="147" y="15"/>
                    <a:pt x="154" y="12"/>
                  </a:cubicBezTo>
                  <a:cubicBezTo>
                    <a:pt x="153" y="11"/>
                    <a:pt x="153" y="9"/>
                    <a:pt x="153" y="8"/>
                  </a:cubicBezTo>
                  <a:cubicBezTo>
                    <a:pt x="153" y="3"/>
                    <a:pt x="159" y="0"/>
                    <a:pt x="166" y="0"/>
                  </a:cubicBezTo>
                  <a:cubicBezTo>
                    <a:pt x="174" y="0"/>
                    <a:pt x="182" y="3"/>
                    <a:pt x="182" y="10"/>
                  </a:cubicBezTo>
                  <a:cubicBezTo>
                    <a:pt x="182" y="16"/>
                    <a:pt x="172" y="20"/>
                    <a:pt x="172" y="24"/>
                  </a:cubicBezTo>
                  <a:cubicBezTo>
                    <a:pt x="172" y="40"/>
                    <a:pt x="184" y="50"/>
                    <a:pt x="184" y="61"/>
                  </a:cubicBezTo>
                  <a:cubicBezTo>
                    <a:pt x="184" y="75"/>
                    <a:pt x="220" y="85"/>
                    <a:pt x="229" y="91"/>
                  </a:cubicBezTo>
                  <a:cubicBezTo>
                    <a:pt x="221" y="96"/>
                    <a:pt x="219" y="95"/>
                    <a:pt x="211"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2" name="Freeform 14"/>
            <p:cNvSpPr/>
            <p:nvPr/>
          </p:nvSpPr>
          <p:spPr bwMode="auto">
            <a:xfrm>
              <a:off x="4579938" y="2055813"/>
              <a:ext cx="476250" cy="323850"/>
            </a:xfrm>
            <a:custGeom>
              <a:gdLst>
                <a:gd fmla="*/ 27 w 127" name="T0"/>
                <a:gd fmla="*/ 81 h 86" name="T1"/>
                <a:gd fmla="*/ 21 w 127" name="T2"/>
                <a:gd fmla="*/ 72 h 86" name="T3"/>
                <a:gd fmla="*/ 0 w 127" name="T4"/>
                <a:gd fmla="*/ 64 h 86" name="T5"/>
                <a:gd fmla="*/ 21 w 127" name="T6"/>
                <a:gd fmla="*/ 21 h 86" name="T7"/>
                <a:gd fmla="*/ 15 w 127" name="T8"/>
                <a:gd fmla="*/ 6 h 86" name="T9"/>
                <a:gd fmla="*/ 41 w 127" name="T10"/>
                <a:gd fmla="*/ 6 h 86" name="T11"/>
                <a:gd fmla="*/ 58 w 127" name="T12"/>
                <a:gd fmla="*/ 3 h 86" name="T13"/>
                <a:gd fmla="*/ 82 w 127" name="T14"/>
                <a:gd fmla="*/ 11 h 86" name="T15"/>
                <a:gd fmla="*/ 97 w 127" name="T16"/>
                <a:gd fmla="*/ 10 h 86" name="T17"/>
                <a:gd fmla="*/ 127 w 127" name="T18"/>
                <a:gd fmla="*/ 29 h 86" name="T19"/>
                <a:gd fmla="*/ 100 w 127" name="T20"/>
                <a:gd fmla="*/ 38 h 86" name="T21"/>
                <a:gd fmla="*/ 67 w 127" name="T22"/>
                <a:gd fmla="*/ 71 h 86" name="T23"/>
                <a:gd fmla="*/ 34 w 127" name="T24"/>
                <a:gd fmla="*/ 86 h 86" name="T25"/>
                <a:gd fmla="*/ 27 w 127" name="T26"/>
                <a:gd fmla="*/ 81 h 8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 w="127">
                  <a:moveTo>
                    <a:pt x="27" y="81"/>
                  </a:moveTo>
                  <a:cubicBezTo>
                    <a:pt x="25" y="81"/>
                    <a:pt x="22" y="75"/>
                    <a:pt x="21" y="72"/>
                  </a:cubicBezTo>
                  <a:cubicBezTo>
                    <a:pt x="17" y="68"/>
                    <a:pt x="0" y="69"/>
                    <a:pt x="0" y="64"/>
                  </a:cubicBezTo>
                  <a:cubicBezTo>
                    <a:pt x="0" y="49"/>
                    <a:pt x="21" y="37"/>
                    <a:pt x="21" y="21"/>
                  </a:cubicBezTo>
                  <a:cubicBezTo>
                    <a:pt x="21" y="17"/>
                    <a:pt x="15" y="11"/>
                    <a:pt x="15" y="6"/>
                  </a:cubicBezTo>
                  <a:cubicBezTo>
                    <a:pt x="26" y="1"/>
                    <a:pt x="31" y="6"/>
                    <a:pt x="41" y="6"/>
                  </a:cubicBezTo>
                  <a:cubicBezTo>
                    <a:pt x="46" y="6"/>
                    <a:pt x="51" y="0"/>
                    <a:pt x="58" y="3"/>
                  </a:cubicBezTo>
                  <a:cubicBezTo>
                    <a:pt x="68" y="5"/>
                    <a:pt x="72" y="11"/>
                    <a:pt x="82" y="11"/>
                  </a:cubicBezTo>
                  <a:cubicBezTo>
                    <a:pt x="86" y="15"/>
                    <a:pt x="91" y="10"/>
                    <a:pt x="97" y="10"/>
                  </a:cubicBezTo>
                  <a:cubicBezTo>
                    <a:pt x="106" y="10"/>
                    <a:pt x="127" y="19"/>
                    <a:pt x="127" y="29"/>
                  </a:cubicBezTo>
                  <a:cubicBezTo>
                    <a:pt x="127" y="34"/>
                    <a:pt x="104" y="37"/>
                    <a:pt x="100" y="38"/>
                  </a:cubicBezTo>
                  <a:cubicBezTo>
                    <a:pt x="86" y="43"/>
                    <a:pt x="67" y="61"/>
                    <a:pt x="67" y="71"/>
                  </a:cubicBezTo>
                  <a:cubicBezTo>
                    <a:pt x="67" y="75"/>
                    <a:pt x="37" y="86"/>
                    <a:pt x="34" y="86"/>
                  </a:cubicBezTo>
                  <a:cubicBezTo>
                    <a:pt x="31" y="86"/>
                    <a:pt x="29" y="81"/>
                    <a:pt x="27"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3" name="Freeform 15"/>
            <p:cNvSpPr/>
            <p:nvPr/>
          </p:nvSpPr>
          <p:spPr bwMode="auto">
            <a:xfrm>
              <a:off x="4959350" y="1838325"/>
              <a:ext cx="574675" cy="239713"/>
            </a:xfrm>
            <a:custGeom>
              <a:gdLst>
                <a:gd fmla="*/ 53 w 153" name="T0"/>
                <a:gd fmla="*/ 64 h 64" name="T1"/>
                <a:gd fmla="*/ 40 w 153" name="T2"/>
                <a:gd fmla="*/ 57 h 64" name="T3"/>
                <a:gd fmla="*/ 53 w 153" name="T4"/>
                <a:gd fmla="*/ 52 h 64" name="T5"/>
                <a:gd fmla="*/ 45 w 153" name="T6"/>
                <a:gd fmla="*/ 42 h 64" name="T7"/>
                <a:gd fmla="*/ 40 w 153" name="T8"/>
                <a:gd fmla="*/ 48 h 64" name="T9"/>
                <a:gd fmla="*/ 22 w 153" name="T10"/>
                <a:gd fmla="*/ 51 h 64" name="T11"/>
                <a:gd fmla="*/ 7 w 153" name="T12"/>
                <a:gd fmla="*/ 48 h 64" name="T13"/>
                <a:gd fmla="*/ 0 w 153" name="T14"/>
                <a:gd fmla="*/ 41 h 64" name="T15"/>
                <a:gd fmla="*/ 0 w 153" name="T16"/>
                <a:gd fmla="*/ 34 h 64" name="T17"/>
                <a:gd fmla="*/ 11 w 153" name="T18"/>
                <a:gd fmla="*/ 30 h 64" name="T19"/>
                <a:gd fmla="*/ 31 w 153" name="T20"/>
                <a:gd fmla="*/ 34 h 64" name="T21"/>
                <a:gd fmla="*/ 11 w 153" name="T22"/>
                <a:gd fmla="*/ 29 h 64" name="T23"/>
                <a:gd fmla="*/ 11 w 153" name="T24"/>
                <a:gd fmla="*/ 22 h 64" name="T25"/>
                <a:gd fmla="*/ 19 w 153" name="T26"/>
                <a:gd fmla="*/ 22 h 64" name="T27"/>
                <a:gd fmla="*/ 38 w 153" name="T28"/>
                <a:gd fmla="*/ 25 h 64" name="T29"/>
                <a:gd fmla="*/ 16 w 153" name="T30"/>
                <a:gd fmla="*/ 21 h 64" name="T31"/>
                <a:gd fmla="*/ 25 w 153" name="T32"/>
                <a:gd fmla="*/ 16 h 64" name="T33"/>
                <a:gd fmla="*/ 36 w 153" name="T34"/>
                <a:gd fmla="*/ 17 h 64" name="T35"/>
                <a:gd fmla="*/ 23 w 153" name="T36"/>
                <a:gd fmla="*/ 11 h 64" name="T37"/>
                <a:gd fmla="*/ 37 w 153" name="T38"/>
                <a:gd fmla="*/ 11 h 64" name="T39"/>
                <a:gd fmla="*/ 45 w 153" name="T40"/>
                <a:gd fmla="*/ 18 h 64" name="T41"/>
                <a:gd fmla="*/ 55 w 153" name="T42"/>
                <a:gd fmla="*/ 18 h 64" name="T43"/>
                <a:gd fmla="*/ 96 w 153" name="T44"/>
                <a:gd fmla="*/ 34 h 64" name="T45"/>
                <a:gd fmla="*/ 106 w 153" name="T46"/>
                <a:gd fmla="*/ 29 h 64" name="T47"/>
                <a:gd fmla="*/ 97 w 153" name="T48"/>
                <a:gd fmla="*/ 28 h 64" name="T49"/>
                <a:gd fmla="*/ 101 w 153" name="T50"/>
                <a:gd fmla="*/ 26 h 64" name="T51"/>
                <a:gd fmla="*/ 101 w 153" name="T52"/>
                <a:gd fmla="*/ 20 h 64" name="T53"/>
                <a:gd fmla="*/ 90 w 153" name="T54"/>
                <a:gd fmla="*/ 14 h 64" name="T55"/>
                <a:gd fmla="*/ 106 w 153" name="T56"/>
                <a:gd fmla="*/ 0 h 64" name="T57"/>
                <a:gd fmla="*/ 114 w 153" name="T58"/>
                <a:gd fmla="*/ 3 h 64" name="T59"/>
                <a:gd fmla="*/ 114 w 153" name="T60"/>
                <a:gd fmla="*/ 8 h 64" name="T61"/>
                <a:gd fmla="*/ 131 w 153" name="T62"/>
                <a:gd fmla="*/ 24 h 64" name="T63"/>
                <a:gd fmla="*/ 143 w 153" name="T64"/>
                <a:gd fmla="*/ 19 h 64" name="T65"/>
                <a:gd fmla="*/ 153 w 153" name="T66"/>
                <a:gd fmla="*/ 30 h 64" name="T67"/>
                <a:gd fmla="*/ 138 w 153" name="T68"/>
                <a:gd fmla="*/ 51 h 64" name="T69"/>
                <a:gd fmla="*/ 110 w 153" name="T70"/>
                <a:gd fmla="*/ 50 h 64" name="T71"/>
                <a:gd fmla="*/ 81 w 153" name="T72"/>
                <a:gd fmla="*/ 57 h 64" name="T73"/>
                <a:gd fmla="*/ 53 w 153" name="T74"/>
                <a:gd fmla="*/ 64 h 6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4" w="153">
                  <a:moveTo>
                    <a:pt x="53" y="64"/>
                  </a:moveTo>
                  <a:cubicBezTo>
                    <a:pt x="47" y="64"/>
                    <a:pt x="40" y="60"/>
                    <a:pt x="40" y="57"/>
                  </a:cubicBezTo>
                  <a:cubicBezTo>
                    <a:pt x="40" y="51"/>
                    <a:pt x="47" y="52"/>
                    <a:pt x="53" y="52"/>
                  </a:cubicBezTo>
                  <a:cubicBezTo>
                    <a:pt x="50" y="48"/>
                    <a:pt x="46" y="46"/>
                    <a:pt x="45" y="42"/>
                  </a:cubicBezTo>
                  <a:cubicBezTo>
                    <a:pt x="42" y="42"/>
                    <a:pt x="40" y="45"/>
                    <a:pt x="40" y="48"/>
                  </a:cubicBezTo>
                  <a:cubicBezTo>
                    <a:pt x="33" y="48"/>
                    <a:pt x="27" y="51"/>
                    <a:pt x="22" y="51"/>
                  </a:cubicBezTo>
                  <a:cubicBezTo>
                    <a:pt x="16" y="51"/>
                    <a:pt x="10" y="48"/>
                    <a:pt x="7" y="48"/>
                  </a:cubicBezTo>
                  <a:cubicBezTo>
                    <a:pt x="3" y="48"/>
                    <a:pt x="0" y="45"/>
                    <a:pt x="0" y="41"/>
                  </a:cubicBezTo>
                  <a:cubicBezTo>
                    <a:pt x="0" y="37"/>
                    <a:pt x="2" y="38"/>
                    <a:pt x="0" y="34"/>
                  </a:cubicBezTo>
                  <a:cubicBezTo>
                    <a:pt x="5" y="34"/>
                    <a:pt x="7" y="30"/>
                    <a:pt x="11" y="30"/>
                  </a:cubicBezTo>
                  <a:cubicBezTo>
                    <a:pt x="20" y="30"/>
                    <a:pt x="24" y="34"/>
                    <a:pt x="31" y="34"/>
                  </a:cubicBezTo>
                  <a:cubicBezTo>
                    <a:pt x="23" y="34"/>
                    <a:pt x="17" y="31"/>
                    <a:pt x="11" y="29"/>
                  </a:cubicBezTo>
                  <a:cubicBezTo>
                    <a:pt x="11" y="22"/>
                    <a:pt x="11" y="22"/>
                    <a:pt x="11" y="22"/>
                  </a:cubicBezTo>
                  <a:cubicBezTo>
                    <a:pt x="15" y="22"/>
                    <a:pt x="19" y="22"/>
                    <a:pt x="19" y="22"/>
                  </a:cubicBezTo>
                  <a:cubicBezTo>
                    <a:pt x="20" y="22"/>
                    <a:pt x="34" y="25"/>
                    <a:pt x="38" y="25"/>
                  </a:cubicBezTo>
                  <a:cubicBezTo>
                    <a:pt x="30" y="24"/>
                    <a:pt x="22" y="24"/>
                    <a:pt x="16" y="21"/>
                  </a:cubicBezTo>
                  <a:cubicBezTo>
                    <a:pt x="18" y="18"/>
                    <a:pt x="22" y="16"/>
                    <a:pt x="25" y="16"/>
                  </a:cubicBezTo>
                  <a:cubicBezTo>
                    <a:pt x="31" y="16"/>
                    <a:pt x="32" y="17"/>
                    <a:pt x="36" y="17"/>
                  </a:cubicBezTo>
                  <a:cubicBezTo>
                    <a:pt x="31" y="17"/>
                    <a:pt x="23" y="17"/>
                    <a:pt x="23" y="11"/>
                  </a:cubicBezTo>
                  <a:cubicBezTo>
                    <a:pt x="31" y="10"/>
                    <a:pt x="33" y="11"/>
                    <a:pt x="37" y="11"/>
                  </a:cubicBezTo>
                  <a:cubicBezTo>
                    <a:pt x="39" y="11"/>
                    <a:pt x="44" y="13"/>
                    <a:pt x="45" y="18"/>
                  </a:cubicBezTo>
                  <a:cubicBezTo>
                    <a:pt x="50" y="18"/>
                    <a:pt x="54" y="18"/>
                    <a:pt x="55" y="18"/>
                  </a:cubicBezTo>
                  <a:cubicBezTo>
                    <a:pt x="68" y="18"/>
                    <a:pt x="77" y="34"/>
                    <a:pt x="96" y="34"/>
                  </a:cubicBezTo>
                  <a:cubicBezTo>
                    <a:pt x="102" y="34"/>
                    <a:pt x="104" y="33"/>
                    <a:pt x="106" y="29"/>
                  </a:cubicBezTo>
                  <a:cubicBezTo>
                    <a:pt x="101" y="29"/>
                    <a:pt x="99" y="28"/>
                    <a:pt x="97" y="28"/>
                  </a:cubicBezTo>
                  <a:cubicBezTo>
                    <a:pt x="97" y="27"/>
                    <a:pt x="100" y="26"/>
                    <a:pt x="101" y="26"/>
                  </a:cubicBezTo>
                  <a:cubicBezTo>
                    <a:pt x="101" y="20"/>
                    <a:pt x="101" y="20"/>
                    <a:pt x="101" y="20"/>
                  </a:cubicBezTo>
                  <a:cubicBezTo>
                    <a:pt x="98" y="20"/>
                    <a:pt x="90" y="17"/>
                    <a:pt x="90" y="14"/>
                  </a:cubicBezTo>
                  <a:cubicBezTo>
                    <a:pt x="90" y="7"/>
                    <a:pt x="102" y="3"/>
                    <a:pt x="106" y="0"/>
                  </a:cubicBezTo>
                  <a:cubicBezTo>
                    <a:pt x="109" y="1"/>
                    <a:pt x="111" y="3"/>
                    <a:pt x="114" y="3"/>
                  </a:cubicBezTo>
                  <a:cubicBezTo>
                    <a:pt x="114" y="6"/>
                    <a:pt x="114" y="7"/>
                    <a:pt x="114" y="8"/>
                  </a:cubicBezTo>
                  <a:cubicBezTo>
                    <a:pt x="114" y="15"/>
                    <a:pt x="123" y="24"/>
                    <a:pt x="131" y="24"/>
                  </a:cubicBezTo>
                  <a:cubicBezTo>
                    <a:pt x="135" y="24"/>
                    <a:pt x="137" y="19"/>
                    <a:pt x="143" y="19"/>
                  </a:cubicBezTo>
                  <a:cubicBezTo>
                    <a:pt x="148" y="19"/>
                    <a:pt x="153" y="25"/>
                    <a:pt x="153" y="30"/>
                  </a:cubicBezTo>
                  <a:cubicBezTo>
                    <a:pt x="153" y="36"/>
                    <a:pt x="142" y="49"/>
                    <a:pt x="138" y="51"/>
                  </a:cubicBezTo>
                  <a:cubicBezTo>
                    <a:pt x="136" y="51"/>
                    <a:pt x="110" y="48"/>
                    <a:pt x="110" y="50"/>
                  </a:cubicBezTo>
                  <a:cubicBezTo>
                    <a:pt x="110" y="51"/>
                    <a:pt x="82" y="57"/>
                    <a:pt x="81" y="57"/>
                  </a:cubicBezTo>
                  <a:cubicBezTo>
                    <a:pt x="72" y="61"/>
                    <a:pt x="63" y="64"/>
                    <a:pt x="53"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4" name="Freeform 16"/>
            <p:cNvSpPr/>
            <p:nvPr/>
          </p:nvSpPr>
          <p:spPr bwMode="auto">
            <a:xfrm>
              <a:off x="4876800" y="1920875"/>
              <a:ext cx="77787" cy="60325"/>
            </a:xfrm>
            <a:custGeom>
              <a:gdLst>
                <a:gd fmla="*/ 8 w 21" name="T0"/>
                <a:gd fmla="*/ 16 h 16" name="T1"/>
                <a:gd fmla="*/ 0 w 21" name="T2"/>
                <a:gd fmla="*/ 10 h 16" name="T3"/>
                <a:gd fmla="*/ 21 w 21" name="T4"/>
                <a:gd fmla="*/ 0 h 16" name="T5"/>
                <a:gd fmla="*/ 8 w 21" name="T6"/>
                <a:gd fmla="*/ 16 h 16" name="T7"/>
              </a:gdLst>
              <a:cxnLst>
                <a:cxn ang="0">
                  <a:pos x="T0" y="T1"/>
                </a:cxn>
                <a:cxn ang="0">
                  <a:pos x="T2" y="T3"/>
                </a:cxn>
                <a:cxn ang="0">
                  <a:pos x="T4" y="T5"/>
                </a:cxn>
                <a:cxn ang="0">
                  <a:pos x="T6" y="T7"/>
                </a:cxn>
              </a:cxnLst>
              <a:rect b="b" l="0" r="r" t="0"/>
              <a:pathLst>
                <a:path h="16" w="21">
                  <a:moveTo>
                    <a:pt x="8" y="16"/>
                  </a:moveTo>
                  <a:cubicBezTo>
                    <a:pt x="4" y="16"/>
                    <a:pt x="0" y="13"/>
                    <a:pt x="0" y="10"/>
                  </a:cubicBezTo>
                  <a:cubicBezTo>
                    <a:pt x="0" y="3"/>
                    <a:pt x="17" y="0"/>
                    <a:pt x="21" y="0"/>
                  </a:cubicBezTo>
                  <a:cubicBezTo>
                    <a:pt x="20" y="6"/>
                    <a:pt x="13" y="16"/>
                    <a:pt x="8"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5" name="Freeform 17"/>
            <p:cNvSpPr/>
            <p:nvPr/>
          </p:nvSpPr>
          <p:spPr bwMode="auto">
            <a:xfrm>
              <a:off x="5086350" y="1838325"/>
              <a:ext cx="57150" cy="22225"/>
            </a:xfrm>
            <a:custGeom>
              <a:gdLst>
                <a:gd fmla="*/ 5 w 15" name="T0"/>
                <a:gd fmla="*/ 6 h 6" name="T1"/>
                <a:gd fmla="*/ 0 w 15" name="T2"/>
                <a:gd fmla="*/ 0 h 6" name="T3"/>
                <a:gd fmla="*/ 15 w 15" name="T4"/>
                <a:gd fmla="*/ 0 h 6" name="T5"/>
                <a:gd fmla="*/ 15 w 15" name="T6"/>
                <a:gd fmla="*/ 6 h 6" name="T7"/>
                <a:gd fmla="*/ 5 w 15" name="T8"/>
                <a:gd fmla="*/ 6 h 6" name="T9"/>
              </a:gdLst>
              <a:cxnLst>
                <a:cxn ang="0">
                  <a:pos x="T0" y="T1"/>
                </a:cxn>
                <a:cxn ang="0">
                  <a:pos x="T2" y="T3"/>
                </a:cxn>
                <a:cxn ang="0">
                  <a:pos x="T4" y="T5"/>
                </a:cxn>
                <a:cxn ang="0">
                  <a:pos x="T6" y="T7"/>
                </a:cxn>
                <a:cxn ang="0">
                  <a:pos x="T8" y="T9"/>
                </a:cxn>
              </a:cxnLst>
              <a:rect b="b" l="0" r="r" t="0"/>
              <a:pathLst>
                <a:path h="6" w="15">
                  <a:moveTo>
                    <a:pt x="5" y="6"/>
                  </a:moveTo>
                  <a:cubicBezTo>
                    <a:pt x="3" y="6"/>
                    <a:pt x="0" y="4"/>
                    <a:pt x="0" y="0"/>
                  </a:cubicBezTo>
                  <a:cubicBezTo>
                    <a:pt x="15" y="0"/>
                    <a:pt x="15" y="0"/>
                    <a:pt x="15" y="0"/>
                  </a:cubicBezTo>
                  <a:cubicBezTo>
                    <a:pt x="15" y="6"/>
                    <a:pt x="15" y="6"/>
                    <a:pt x="15" y="6"/>
                  </a:cubicBezTo>
                  <a:cubicBezTo>
                    <a:pt x="13" y="6"/>
                    <a:pt x="5" y="6"/>
                    <a:pt x="5"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6" name="Freeform 18"/>
            <p:cNvSpPr/>
            <p:nvPr/>
          </p:nvSpPr>
          <p:spPr bwMode="auto">
            <a:xfrm>
              <a:off x="4714875" y="1763713"/>
              <a:ext cx="327025" cy="184150"/>
            </a:xfrm>
            <a:custGeom>
              <a:gdLst>
                <a:gd fmla="*/ 87 w 87" name="T0"/>
                <a:gd fmla="*/ 8 h 49" name="T1"/>
                <a:gd fmla="*/ 81 w 87" name="T2"/>
                <a:gd fmla="*/ 15 h 49" name="T3"/>
                <a:gd fmla="*/ 85 w 87" name="T4"/>
                <a:gd fmla="*/ 24 h 49" name="T5"/>
                <a:gd fmla="*/ 66 w 87" name="T6"/>
                <a:gd fmla="*/ 38 h 49" name="T7"/>
                <a:gd fmla="*/ 55 w 87" name="T8"/>
                <a:gd fmla="*/ 26 h 49" name="T9"/>
                <a:gd fmla="*/ 40 w 87" name="T10"/>
                <a:gd fmla="*/ 39 h 49" name="T11"/>
                <a:gd fmla="*/ 31 w 87" name="T12"/>
                <a:gd fmla="*/ 49 h 49" name="T13"/>
                <a:gd fmla="*/ 24 w 87" name="T14"/>
                <a:gd fmla="*/ 42 h 49" name="T15"/>
                <a:gd fmla="*/ 12 w 87" name="T16"/>
                <a:gd fmla="*/ 42 h 49" name="T17"/>
                <a:gd fmla="*/ 4 w 87" name="T18"/>
                <a:gd fmla="*/ 46 h 49" name="T19"/>
                <a:gd fmla="*/ 0 w 87" name="T20"/>
                <a:gd fmla="*/ 39 h 49" name="T21"/>
                <a:gd fmla="*/ 9 w 87" name="T22"/>
                <a:gd fmla="*/ 31 h 49" name="T23"/>
                <a:gd fmla="*/ 30 w 87" name="T24"/>
                <a:gd fmla="*/ 23 h 49" name="T25"/>
                <a:gd fmla="*/ 53 w 87" name="T26"/>
                <a:gd fmla="*/ 6 h 49" name="T27"/>
                <a:gd fmla="*/ 61 w 87" name="T28"/>
                <a:gd fmla="*/ 7 h 49" name="T29"/>
                <a:gd fmla="*/ 87 w 87" name="T30"/>
                <a:gd fmla="*/ 8 h 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9" w="87">
                  <a:moveTo>
                    <a:pt x="87" y="8"/>
                  </a:moveTo>
                  <a:cubicBezTo>
                    <a:pt x="87" y="11"/>
                    <a:pt x="84" y="14"/>
                    <a:pt x="81" y="15"/>
                  </a:cubicBezTo>
                  <a:cubicBezTo>
                    <a:pt x="82" y="20"/>
                    <a:pt x="85" y="20"/>
                    <a:pt x="85" y="24"/>
                  </a:cubicBezTo>
                  <a:cubicBezTo>
                    <a:pt x="66" y="38"/>
                    <a:pt x="66" y="38"/>
                    <a:pt x="66" y="38"/>
                  </a:cubicBezTo>
                  <a:cubicBezTo>
                    <a:pt x="59" y="38"/>
                    <a:pt x="59" y="28"/>
                    <a:pt x="55" y="26"/>
                  </a:cubicBezTo>
                  <a:cubicBezTo>
                    <a:pt x="54" y="33"/>
                    <a:pt x="48" y="40"/>
                    <a:pt x="40" y="39"/>
                  </a:cubicBezTo>
                  <a:cubicBezTo>
                    <a:pt x="39" y="44"/>
                    <a:pt x="36" y="49"/>
                    <a:pt x="31" y="49"/>
                  </a:cubicBezTo>
                  <a:cubicBezTo>
                    <a:pt x="28" y="49"/>
                    <a:pt x="25" y="44"/>
                    <a:pt x="24" y="42"/>
                  </a:cubicBezTo>
                  <a:cubicBezTo>
                    <a:pt x="19" y="45"/>
                    <a:pt x="16" y="42"/>
                    <a:pt x="12" y="42"/>
                  </a:cubicBezTo>
                  <a:cubicBezTo>
                    <a:pt x="9" y="42"/>
                    <a:pt x="8" y="45"/>
                    <a:pt x="4" y="46"/>
                  </a:cubicBezTo>
                  <a:cubicBezTo>
                    <a:pt x="3" y="43"/>
                    <a:pt x="0" y="41"/>
                    <a:pt x="0" y="39"/>
                  </a:cubicBezTo>
                  <a:cubicBezTo>
                    <a:pt x="0" y="38"/>
                    <a:pt x="8" y="32"/>
                    <a:pt x="9" y="31"/>
                  </a:cubicBezTo>
                  <a:cubicBezTo>
                    <a:pt x="16" y="28"/>
                    <a:pt x="23" y="27"/>
                    <a:pt x="30" y="23"/>
                  </a:cubicBezTo>
                  <a:cubicBezTo>
                    <a:pt x="39" y="18"/>
                    <a:pt x="41" y="6"/>
                    <a:pt x="53" y="6"/>
                  </a:cubicBezTo>
                  <a:cubicBezTo>
                    <a:pt x="56" y="6"/>
                    <a:pt x="57" y="7"/>
                    <a:pt x="61" y="7"/>
                  </a:cubicBezTo>
                  <a:cubicBezTo>
                    <a:pt x="61" y="7"/>
                    <a:pt x="87" y="0"/>
                    <a:pt x="8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7" name="Freeform 19"/>
            <p:cNvSpPr/>
            <p:nvPr/>
          </p:nvSpPr>
          <p:spPr bwMode="auto">
            <a:xfrm>
              <a:off x="5149850" y="1646238"/>
              <a:ext cx="188912" cy="60325"/>
            </a:xfrm>
            <a:custGeom>
              <a:gdLst>
                <a:gd fmla="*/ 20 w 50" name="T0"/>
                <a:gd fmla="*/ 16 h 16" name="T1"/>
                <a:gd fmla="*/ 9 w 50" name="T2"/>
                <a:gd fmla="*/ 12 h 16" name="T3"/>
                <a:gd fmla="*/ 0 w 50" name="T4"/>
                <a:gd fmla="*/ 16 h 16" name="T5"/>
                <a:gd fmla="*/ 32 w 50" name="T6"/>
                <a:gd fmla="*/ 0 h 16" name="T7"/>
                <a:gd fmla="*/ 50 w 50" name="T8"/>
                <a:gd fmla="*/ 11 h 16" name="T9"/>
                <a:gd fmla="*/ 39 w 50" name="T10"/>
                <a:gd fmla="*/ 16 h 16" name="T11"/>
                <a:gd fmla="*/ 20 w 50"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50">
                  <a:moveTo>
                    <a:pt x="20" y="16"/>
                  </a:moveTo>
                  <a:cubicBezTo>
                    <a:pt x="15" y="16"/>
                    <a:pt x="13" y="12"/>
                    <a:pt x="9" y="12"/>
                  </a:cubicBezTo>
                  <a:cubicBezTo>
                    <a:pt x="5" y="12"/>
                    <a:pt x="4" y="15"/>
                    <a:pt x="0" y="16"/>
                  </a:cubicBezTo>
                  <a:cubicBezTo>
                    <a:pt x="0" y="10"/>
                    <a:pt x="26" y="0"/>
                    <a:pt x="32" y="0"/>
                  </a:cubicBezTo>
                  <a:cubicBezTo>
                    <a:pt x="41" y="0"/>
                    <a:pt x="49" y="6"/>
                    <a:pt x="50" y="11"/>
                  </a:cubicBezTo>
                  <a:cubicBezTo>
                    <a:pt x="47" y="13"/>
                    <a:pt x="44" y="16"/>
                    <a:pt x="39" y="16"/>
                  </a:cubicBezTo>
                  <a:cubicBezTo>
                    <a:pt x="27" y="16"/>
                    <a:pt x="29" y="16"/>
                    <a:pt x="2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8" name="Freeform 20"/>
            <p:cNvSpPr/>
            <p:nvPr/>
          </p:nvSpPr>
          <p:spPr bwMode="auto">
            <a:xfrm>
              <a:off x="5157788" y="1714500"/>
              <a:ext cx="161925" cy="85725"/>
            </a:xfrm>
            <a:custGeom>
              <a:gdLst>
                <a:gd fmla="*/ 37 w 43" name="T0"/>
                <a:gd fmla="*/ 9 h 23" name="T1"/>
                <a:gd fmla="*/ 13 w 43" name="T2"/>
                <a:gd fmla="*/ 23 h 23" name="T3"/>
                <a:gd fmla="*/ 0 w 43" name="T4"/>
                <a:gd fmla="*/ 11 h 23" name="T5"/>
                <a:gd fmla="*/ 35 w 43" name="T6"/>
                <a:gd fmla="*/ 0 h 23" name="T7"/>
                <a:gd fmla="*/ 43 w 43" name="T8"/>
                <a:gd fmla="*/ 4 h 23" name="T9"/>
                <a:gd fmla="*/ 24 w 43" name="T10"/>
                <a:gd fmla="*/ 9 h 23" name="T11"/>
                <a:gd fmla="*/ 37 w 43" name="T12"/>
                <a:gd fmla="*/ 9 h 23" name="T13"/>
              </a:gdLst>
              <a:cxnLst>
                <a:cxn ang="0">
                  <a:pos x="T0" y="T1"/>
                </a:cxn>
                <a:cxn ang="0">
                  <a:pos x="T2" y="T3"/>
                </a:cxn>
                <a:cxn ang="0">
                  <a:pos x="T4" y="T5"/>
                </a:cxn>
                <a:cxn ang="0">
                  <a:pos x="T6" y="T7"/>
                </a:cxn>
                <a:cxn ang="0">
                  <a:pos x="T8" y="T9"/>
                </a:cxn>
                <a:cxn ang="0">
                  <a:pos x="T10" y="T11"/>
                </a:cxn>
                <a:cxn ang="0">
                  <a:pos x="T12" y="T13"/>
                </a:cxn>
              </a:cxnLst>
              <a:rect b="b" l="0" r="r" t="0"/>
              <a:pathLst>
                <a:path h="23" w="43">
                  <a:moveTo>
                    <a:pt x="37" y="9"/>
                  </a:moveTo>
                  <a:cubicBezTo>
                    <a:pt x="37" y="19"/>
                    <a:pt x="23" y="23"/>
                    <a:pt x="13" y="23"/>
                  </a:cubicBezTo>
                  <a:cubicBezTo>
                    <a:pt x="7" y="23"/>
                    <a:pt x="0" y="15"/>
                    <a:pt x="0" y="11"/>
                  </a:cubicBezTo>
                  <a:cubicBezTo>
                    <a:pt x="0" y="1"/>
                    <a:pt x="26" y="0"/>
                    <a:pt x="35" y="0"/>
                  </a:cubicBezTo>
                  <a:cubicBezTo>
                    <a:pt x="40" y="0"/>
                    <a:pt x="42" y="2"/>
                    <a:pt x="43" y="4"/>
                  </a:cubicBezTo>
                  <a:cubicBezTo>
                    <a:pt x="38" y="8"/>
                    <a:pt x="31" y="9"/>
                    <a:pt x="24" y="9"/>
                  </a:cubicBezTo>
                  <a:lnTo>
                    <a:pt x="37" y="9"/>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29" name="Freeform 21"/>
            <p:cNvSpPr/>
            <p:nvPr/>
          </p:nvSpPr>
          <p:spPr bwMode="auto">
            <a:xfrm>
              <a:off x="5078413" y="1698625"/>
              <a:ext cx="53975" cy="68263"/>
            </a:xfrm>
            <a:custGeom>
              <a:gdLst>
                <a:gd fmla="*/ 14 w 14" name="T0"/>
                <a:gd fmla="*/ 13 h 18" name="T1"/>
                <a:gd fmla="*/ 8 w 14" name="T2"/>
                <a:gd fmla="*/ 18 h 18" name="T3"/>
                <a:gd fmla="*/ 0 w 14" name="T4"/>
                <a:gd fmla="*/ 11 h 18" name="T5"/>
                <a:gd fmla="*/ 14 w 14" name="T6"/>
                <a:gd fmla="*/ 13 h 18" name="T7"/>
              </a:gdLst>
              <a:cxnLst>
                <a:cxn ang="0">
                  <a:pos x="T0" y="T1"/>
                </a:cxn>
                <a:cxn ang="0">
                  <a:pos x="T2" y="T3"/>
                </a:cxn>
                <a:cxn ang="0">
                  <a:pos x="T4" y="T5"/>
                </a:cxn>
                <a:cxn ang="0">
                  <a:pos x="T6" y="T7"/>
                </a:cxn>
              </a:cxnLst>
              <a:rect b="b" l="0" r="r" t="0"/>
              <a:pathLst>
                <a:path h="18" w="14">
                  <a:moveTo>
                    <a:pt x="14" y="13"/>
                  </a:moveTo>
                  <a:cubicBezTo>
                    <a:pt x="13" y="15"/>
                    <a:pt x="11" y="18"/>
                    <a:pt x="8" y="18"/>
                  </a:cubicBezTo>
                  <a:cubicBezTo>
                    <a:pt x="4" y="18"/>
                    <a:pt x="0" y="13"/>
                    <a:pt x="0" y="11"/>
                  </a:cubicBezTo>
                  <a:cubicBezTo>
                    <a:pt x="0" y="0"/>
                    <a:pt x="12" y="11"/>
                    <a:pt x="1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0" name="Freeform 22"/>
            <p:cNvSpPr/>
            <p:nvPr/>
          </p:nvSpPr>
          <p:spPr bwMode="auto">
            <a:xfrm>
              <a:off x="5683250" y="2127250"/>
              <a:ext cx="277812" cy="230188"/>
            </a:xfrm>
            <a:custGeom>
              <a:gdLst>
                <a:gd fmla="*/ 65 w 74" name="T0"/>
                <a:gd fmla="*/ 23 h 61" name="T1"/>
                <a:gd fmla="*/ 64 w 74" name="T2"/>
                <a:gd fmla="*/ 29 h 61" name="T3"/>
                <a:gd fmla="*/ 74 w 74" name="T4"/>
                <a:gd fmla="*/ 32 h 61" name="T5"/>
                <a:gd fmla="*/ 57 w 74" name="T6"/>
                <a:gd fmla="*/ 54 h 61" name="T7"/>
                <a:gd fmla="*/ 48 w 74" name="T8"/>
                <a:gd fmla="*/ 61 h 61" name="T9"/>
                <a:gd fmla="*/ 38 w 74" name="T10"/>
                <a:gd fmla="*/ 53 h 61" name="T11"/>
                <a:gd fmla="*/ 0 w 74" name="T12"/>
                <a:gd fmla="*/ 30 h 61" name="T13"/>
                <a:gd fmla="*/ 0 w 74" name="T14"/>
                <a:gd fmla="*/ 23 h 61" name="T15"/>
                <a:gd fmla="*/ 20 w 74" name="T16"/>
                <a:gd fmla="*/ 28 h 61" name="T17"/>
                <a:gd fmla="*/ 26 w 74" name="T18"/>
                <a:gd fmla="*/ 28 h 61" name="T19"/>
                <a:gd fmla="*/ 26 w 74" name="T20"/>
                <a:gd fmla="*/ 16 h 61" name="T21"/>
                <a:gd fmla="*/ 12 w 74" name="T22"/>
                <a:gd fmla="*/ 11 h 61" name="T23"/>
                <a:gd fmla="*/ 15 w 74" name="T24"/>
                <a:gd fmla="*/ 7 h 61" name="T25"/>
                <a:gd fmla="*/ 41 w 74" name="T26"/>
                <a:gd fmla="*/ 2 h 61" name="T27"/>
                <a:gd fmla="*/ 59 w 74" name="T28"/>
                <a:gd fmla="*/ 2 h 61" name="T29"/>
                <a:gd fmla="*/ 63 w 74" name="T30"/>
                <a:gd fmla="*/ 6 h 61" name="T31"/>
                <a:gd fmla="*/ 49 w 74" name="T32"/>
                <a:gd fmla="*/ 22 h 61" name="T33"/>
                <a:gd fmla="*/ 65 w 74" name="T34"/>
                <a:gd fmla="*/ 23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74">
                  <a:moveTo>
                    <a:pt x="65" y="23"/>
                  </a:moveTo>
                  <a:cubicBezTo>
                    <a:pt x="65" y="29"/>
                    <a:pt x="64" y="25"/>
                    <a:pt x="64" y="29"/>
                  </a:cubicBezTo>
                  <a:cubicBezTo>
                    <a:pt x="66" y="30"/>
                    <a:pt x="71" y="31"/>
                    <a:pt x="74" y="32"/>
                  </a:cubicBezTo>
                  <a:cubicBezTo>
                    <a:pt x="72" y="55"/>
                    <a:pt x="71" y="49"/>
                    <a:pt x="57" y="54"/>
                  </a:cubicBezTo>
                  <a:cubicBezTo>
                    <a:pt x="53" y="56"/>
                    <a:pt x="52" y="61"/>
                    <a:pt x="48" y="61"/>
                  </a:cubicBezTo>
                  <a:cubicBezTo>
                    <a:pt x="42" y="61"/>
                    <a:pt x="41" y="56"/>
                    <a:pt x="38" y="53"/>
                  </a:cubicBezTo>
                  <a:cubicBezTo>
                    <a:pt x="26" y="41"/>
                    <a:pt x="13" y="43"/>
                    <a:pt x="0" y="30"/>
                  </a:cubicBezTo>
                  <a:cubicBezTo>
                    <a:pt x="0" y="23"/>
                    <a:pt x="0" y="23"/>
                    <a:pt x="0" y="23"/>
                  </a:cubicBezTo>
                  <a:cubicBezTo>
                    <a:pt x="6" y="23"/>
                    <a:pt x="12" y="28"/>
                    <a:pt x="20" y="28"/>
                  </a:cubicBezTo>
                  <a:cubicBezTo>
                    <a:pt x="24" y="28"/>
                    <a:pt x="23" y="28"/>
                    <a:pt x="26" y="28"/>
                  </a:cubicBezTo>
                  <a:cubicBezTo>
                    <a:pt x="26" y="16"/>
                    <a:pt x="26" y="16"/>
                    <a:pt x="26" y="16"/>
                  </a:cubicBezTo>
                  <a:cubicBezTo>
                    <a:pt x="20" y="15"/>
                    <a:pt x="12" y="16"/>
                    <a:pt x="12" y="11"/>
                  </a:cubicBezTo>
                  <a:cubicBezTo>
                    <a:pt x="12" y="9"/>
                    <a:pt x="15" y="9"/>
                    <a:pt x="15" y="7"/>
                  </a:cubicBezTo>
                  <a:cubicBezTo>
                    <a:pt x="22" y="0"/>
                    <a:pt x="32" y="2"/>
                    <a:pt x="41" y="2"/>
                  </a:cubicBezTo>
                  <a:cubicBezTo>
                    <a:pt x="49" y="2"/>
                    <a:pt x="59" y="2"/>
                    <a:pt x="59" y="2"/>
                  </a:cubicBezTo>
                  <a:cubicBezTo>
                    <a:pt x="60" y="2"/>
                    <a:pt x="63" y="4"/>
                    <a:pt x="63" y="6"/>
                  </a:cubicBezTo>
                  <a:cubicBezTo>
                    <a:pt x="63" y="15"/>
                    <a:pt x="52" y="19"/>
                    <a:pt x="49" y="22"/>
                  </a:cubicBezTo>
                  <a:cubicBezTo>
                    <a:pt x="53" y="22"/>
                    <a:pt x="65" y="18"/>
                    <a:pt x="6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1" name="Freeform 23"/>
            <p:cNvSpPr/>
            <p:nvPr/>
          </p:nvSpPr>
          <p:spPr bwMode="auto">
            <a:xfrm>
              <a:off x="5581650" y="1857375"/>
              <a:ext cx="312737" cy="165100"/>
            </a:xfrm>
            <a:custGeom>
              <a:gdLst>
                <a:gd fmla="*/ 4 w 83" name="T0"/>
                <a:gd fmla="*/ 11 h 44" name="T1"/>
                <a:gd fmla="*/ 0 w 83" name="T2"/>
                <a:gd fmla="*/ 2 h 44" name="T3"/>
                <a:gd fmla="*/ 5 w 83" name="T4"/>
                <a:gd fmla="*/ 2 h 44" name="T5"/>
                <a:gd fmla="*/ 38 w 83" name="T6"/>
                <a:gd fmla="*/ 20 h 44" name="T7"/>
                <a:gd fmla="*/ 29 w 83" name="T8"/>
                <a:gd fmla="*/ 13 h 44" name="T9"/>
                <a:gd fmla="*/ 29 w 83" name="T10"/>
                <a:gd fmla="*/ 8 h 44" name="T11"/>
                <a:gd fmla="*/ 53 w 83" name="T12"/>
                <a:gd fmla="*/ 17 h 44" name="T13"/>
                <a:gd fmla="*/ 53 w 83" name="T14"/>
                <a:gd fmla="*/ 8 h 44" name="T15"/>
                <a:gd fmla="*/ 38 w 83" name="T16"/>
                <a:gd fmla="*/ 2 h 44" name="T17"/>
                <a:gd fmla="*/ 46 w 83" name="T18"/>
                <a:gd fmla="*/ 1 h 44" name="T19"/>
                <a:gd fmla="*/ 65 w 83" name="T20"/>
                <a:gd fmla="*/ 5 h 44" name="T21"/>
                <a:gd fmla="*/ 74 w 83" name="T22"/>
                <a:gd fmla="*/ 2 h 44" name="T23"/>
                <a:gd fmla="*/ 83 w 83" name="T24"/>
                <a:gd fmla="*/ 13 h 44" name="T25"/>
                <a:gd fmla="*/ 79 w 83" name="T26"/>
                <a:gd fmla="*/ 40 h 44" name="T27"/>
                <a:gd fmla="*/ 62 w 83" name="T28"/>
                <a:gd fmla="*/ 43 h 44" name="T29"/>
                <a:gd fmla="*/ 48 w 83" name="T30"/>
                <a:gd fmla="*/ 40 h 44" name="T31"/>
                <a:gd fmla="*/ 51 w 83" name="T32"/>
                <a:gd fmla="*/ 36 h 44" name="T33"/>
                <a:gd fmla="*/ 51 w 83" name="T34"/>
                <a:gd fmla="*/ 32 h 44" name="T35"/>
                <a:gd fmla="*/ 62 w 83" name="T36"/>
                <a:gd fmla="*/ 25 h 44" name="T37"/>
                <a:gd fmla="*/ 57 w 83" name="T38"/>
                <a:gd fmla="*/ 24 h 44" name="T39"/>
                <a:gd fmla="*/ 25 w 83" name="T40"/>
                <a:gd fmla="*/ 28 h 44" name="T41"/>
                <a:gd fmla="*/ 20 w 83" name="T42"/>
                <a:gd fmla="*/ 23 h 44" name="T43"/>
                <a:gd fmla="*/ 13 w 83" name="T44"/>
                <a:gd fmla="*/ 23 h 44" name="T45"/>
                <a:gd fmla="*/ 12 w 83" name="T46"/>
                <a:gd fmla="*/ 19 h 44" name="T47"/>
                <a:gd fmla="*/ 1 w 83" name="T48"/>
                <a:gd fmla="*/ 14 h 44" name="T49"/>
                <a:gd fmla="*/ 1 w 83" name="T50"/>
                <a:gd fmla="*/ 6 h 44" name="T51"/>
                <a:gd fmla="*/ 4 w 83" name="T52"/>
                <a:gd fmla="*/ 11 h 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4" w="83">
                  <a:moveTo>
                    <a:pt x="4" y="11"/>
                  </a:moveTo>
                  <a:cubicBezTo>
                    <a:pt x="3" y="9"/>
                    <a:pt x="0" y="6"/>
                    <a:pt x="0" y="2"/>
                  </a:cubicBezTo>
                  <a:cubicBezTo>
                    <a:pt x="2" y="2"/>
                    <a:pt x="3" y="2"/>
                    <a:pt x="5" y="2"/>
                  </a:cubicBezTo>
                  <a:cubicBezTo>
                    <a:pt x="18" y="2"/>
                    <a:pt x="24" y="24"/>
                    <a:pt x="38" y="20"/>
                  </a:cubicBezTo>
                  <a:cubicBezTo>
                    <a:pt x="34" y="18"/>
                    <a:pt x="31" y="15"/>
                    <a:pt x="29" y="13"/>
                  </a:cubicBezTo>
                  <a:cubicBezTo>
                    <a:pt x="29" y="8"/>
                    <a:pt x="29" y="8"/>
                    <a:pt x="29" y="8"/>
                  </a:cubicBezTo>
                  <a:cubicBezTo>
                    <a:pt x="39" y="8"/>
                    <a:pt x="42" y="17"/>
                    <a:pt x="53" y="17"/>
                  </a:cubicBezTo>
                  <a:cubicBezTo>
                    <a:pt x="53" y="8"/>
                    <a:pt x="53" y="8"/>
                    <a:pt x="53" y="8"/>
                  </a:cubicBezTo>
                  <a:cubicBezTo>
                    <a:pt x="46" y="8"/>
                    <a:pt x="40" y="8"/>
                    <a:pt x="38" y="2"/>
                  </a:cubicBezTo>
                  <a:cubicBezTo>
                    <a:pt x="41" y="0"/>
                    <a:pt x="43" y="1"/>
                    <a:pt x="46" y="1"/>
                  </a:cubicBezTo>
                  <a:cubicBezTo>
                    <a:pt x="53" y="1"/>
                    <a:pt x="57" y="5"/>
                    <a:pt x="65" y="5"/>
                  </a:cubicBezTo>
                  <a:cubicBezTo>
                    <a:pt x="69" y="5"/>
                    <a:pt x="71" y="2"/>
                    <a:pt x="74" y="2"/>
                  </a:cubicBezTo>
                  <a:cubicBezTo>
                    <a:pt x="82" y="2"/>
                    <a:pt x="83" y="6"/>
                    <a:pt x="83" y="13"/>
                  </a:cubicBezTo>
                  <a:cubicBezTo>
                    <a:pt x="83" y="23"/>
                    <a:pt x="78" y="28"/>
                    <a:pt x="79" y="40"/>
                  </a:cubicBezTo>
                  <a:cubicBezTo>
                    <a:pt x="73" y="43"/>
                    <a:pt x="63" y="43"/>
                    <a:pt x="62" y="43"/>
                  </a:cubicBezTo>
                  <a:cubicBezTo>
                    <a:pt x="59" y="43"/>
                    <a:pt x="48" y="44"/>
                    <a:pt x="48" y="40"/>
                  </a:cubicBezTo>
                  <a:cubicBezTo>
                    <a:pt x="48" y="39"/>
                    <a:pt x="49" y="37"/>
                    <a:pt x="51" y="36"/>
                  </a:cubicBezTo>
                  <a:cubicBezTo>
                    <a:pt x="51" y="35"/>
                    <a:pt x="51" y="33"/>
                    <a:pt x="51" y="32"/>
                  </a:cubicBezTo>
                  <a:cubicBezTo>
                    <a:pt x="51" y="28"/>
                    <a:pt x="59" y="28"/>
                    <a:pt x="62" y="25"/>
                  </a:cubicBezTo>
                  <a:cubicBezTo>
                    <a:pt x="61" y="24"/>
                    <a:pt x="58" y="24"/>
                    <a:pt x="57" y="24"/>
                  </a:cubicBezTo>
                  <a:cubicBezTo>
                    <a:pt x="49" y="24"/>
                    <a:pt x="33"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2" name="Freeform 24"/>
            <p:cNvSpPr/>
            <p:nvPr/>
          </p:nvSpPr>
          <p:spPr bwMode="auto">
            <a:xfrm>
              <a:off x="5819775" y="2484438"/>
              <a:ext cx="182562" cy="109538"/>
            </a:xfrm>
            <a:custGeom>
              <a:gdLst>
                <a:gd fmla="*/ 38 w 49" name="T0"/>
                <a:gd fmla="*/ 29 h 29" name="T1"/>
                <a:gd fmla="*/ 0 w 49" name="T2"/>
                <a:gd fmla="*/ 16 h 29" name="T3"/>
                <a:gd fmla="*/ 10 w 49" name="T4"/>
                <a:gd fmla="*/ 14 h 29" name="T5"/>
                <a:gd fmla="*/ 22 w 49" name="T6"/>
                <a:gd fmla="*/ 0 h 29" name="T7"/>
                <a:gd fmla="*/ 49 w 49" name="T8"/>
                <a:gd fmla="*/ 22 h 29" name="T9"/>
                <a:gd fmla="*/ 38 w 49" name="T10"/>
                <a:gd fmla="*/ 29 h 29" name="T11"/>
              </a:gdLst>
              <a:cxnLst>
                <a:cxn ang="0">
                  <a:pos x="T0" y="T1"/>
                </a:cxn>
                <a:cxn ang="0">
                  <a:pos x="T2" y="T3"/>
                </a:cxn>
                <a:cxn ang="0">
                  <a:pos x="T4" y="T5"/>
                </a:cxn>
                <a:cxn ang="0">
                  <a:pos x="T6" y="T7"/>
                </a:cxn>
                <a:cxn ang="0">
                  <a:pos x="T8" y="T9"/>
                </a:cxn>
                <a:cxn ang="0">
                  <a:pos x="T10" y="T11"/>
                </a:cxn>
              </a:cxnLst>
              <a:rect b="b" l="0" r="r" t="0"/>
              <a:pathLst>
                <a:path h="28" w="49">
                  <a:moveTo>
                    <a:pt x="38" y="29"/>
                  </a:moveTo>
                  <a:cubicBezTo>
                    <a:pt x="32" y="29"/>
                    <a:pt x="0" y="17"/>
                    <a:pt x="0" y="16"/>
                  </a:cubicBezTo>
                  <a:cubicBezTo>
                    <a:pt x="0" y="12"/>
                    <a:pt x="8" y="14"/>
                    <a:pt x="10" y="14"/>
                  </a:cubicBezTo>
                  <a:cubicBezTo>
                    <a:pt x="15" y="12"/>
                    <a:pt x="13" y="0"/>
                    <a:pt x="22" y="0"/>
                  </a:cubicBezTo>
                  <a:cubicBezTo>
                    <a:pt x="29" y="0"/>
                    <a:pt x="46" y="16"/>
                    <a:pt x="49" y="22"/>
                  </a:cubicBezTo>
                  <a:cubicBezTo>
                    <a:pt x="45" y="25"/>
                    <a:pt x="43" y="29"/>
                    <a:pt x="38"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3" name="Freeform 25"/>
            <p:cNvSpPr/>
            <p:nvPr/>
          </p:nvSpPr>
          <p:spPr bwMode="auto">
            <a:xfrm>
              <a:off x="5995988" y="2097088"/>
              <a:ext cx="239712" cy="200025"/>
            </a:xfrm>
            <a:custGeom>
              <a:gdLst>
                <a:gd fmla="*/ 64 w 64" name="T0"/>
                <a:gd fmla="*/ 11 h 53" name="T1"/>
                <a:gd fmla="*/ 57 w 64" name="T2"/>
                <a:gd fmla="*/ 18 h 53" name="T3"/>
                <a:gd fmla="*/ 32 w 64" name="T4"/>
                <a:gd fmla="*/ 35 h 53" name="T5"/>
                <a:gd fmla="*/ 19 w 64" name="T6"/>
                <a:gd fmla="*/ 38 h 53" name="T7"/>
                <a:gd fmla="*/ 25 w 64" name="T8"/>
                <a:gd fmla="*/ 38 h 53" name="T9"/>
                <a:gd fmla="*/ 15 w 64" name="T10"/>
                <a:gd fmla="*/ 53 h 53" name="T11"/>
                <a:gd fmla="*/ 6 w 64" name="T12"/>
                <a:gd fmla="*/ 53 h 53" name="T13"/>
                <a:gd fmla="*/ 7 w 64" name="T14"/>
                <a:gd fmla="*/ 40 h 53" name="T15"/>
                <a:gd fmla="*/ 0 w 64" name="T16"/>
                <a:gd fmla="*/ 19 h 53" name="T17"/>
                <a:gd fmla="*/ 0 w 64" name="T18"/>
                <a:gd fmla="*/ 11 h 53" name="T19"/>
                <a:gd fmla="*/ 10 w 64" name="T20"/>
                <a:gd fmla="*/ 11 h 53" name="T21"/>
                <a:gd fmla="*/ 10 w 64" name="T22"/>
                <a:gd fmla="*/ 7 h 53" name="T23"/>
                <a:gd fmla="*/ 22 w 64" name="T24"/>
                <a:gd fmla="*/ 0 h 53" name="T25"/>
                <a:gd fmla="*/ 64 w 64" name="T26"/>
                <a:gd fmla="*/ 6 h 53" name="T27"/>
                <a:gd fmla="*/ 64 w 64" name="T28"/>
                <a:gd fmla="*/ 11 h 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 w="64">
                  <a:moveTo>
                    <a:pt x="64" y="11"/>
                  </a:moveTo>
                  <a:cubicBezTo>
                    <a:pt x="64" y="12"/>
                    <a:pt x="57" y="18"/>
                    <a:pt x="57" y="18"/>
                  </a:cubicBezTo>
                  <a:cubicBezTo>
                    <a:pt x="51" y="26"/>
                    <a:pt x="45" y="35"/>
                    <a:pt x="32" y="35"/>
                  </a:cubicBezTo>
                  <a:cubicBezTo>
                    <a:pt x="22" y="35"/>
                    <a:pt x="22" y="30"/>
                    <a:pt x="19" y="38"/>
                  </a:cubicBezTo>
                  <a:cubicBezTo>
                    <a:pt x="25" y="38"/>
                    <a:pt x="25" y="38"/>
                    <a:pt x="25" y="38"/>
                  </a:cubicBezTo>
                  <a:cubicBezTo>
                    <a:pt x="24" y="46"/>
                    <a:pt x="20"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2" y="0"/>
                    <a:pt x="22" y="0"/>
                  </a:cubicBezTo>
                  <a:cubicBezTo>
                    <a:pt x="36" y="0"/>
                    <a:pt x="49" y="6"/>
                    <a:pt x="64" y="6"/>
                  </a:cubicBezTo>
                  <a:cubicBezTo>
                    <a:pt x="64" y="8"/>
                    <a:pt x="64" y="9"/>
                    <a:pt x="6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4" name="Freeform 26"/>
            <p:cNvSpPr/>
            <p:nvPr/>
          </p:nvSpPr>
          <p:spPr bwMode="auto">
            <a:xfrm>
              <a:off x="5503863" y="1747838"/>
              <a:ext cx="77787" cy="68263"/>
            </a:xfrm>
            <a:custGeom>
              <a:gdLst>
                <a:gd fmla="*/ 21 w 21" name="T0"/>
                <a:gd fmla="*/ 13 h 18" name="T1"/>
                <a:gd fmla="*/ 15 w 21" name="T2"/>
                <a:gd fmla="*/ 18 h 18" name="T3"/>
                <a:gd fmla="*/ 0 w 21" name="T4"/>
                <a:gd fmla="*/ 0 h 18" name="T5"/>
                <a:gd fmla="*/ 21 w 21" name="T6"/>
                <a:gd fmla="*/ 13 h 18" name="T7"/>
              </a:gdLst>
              <a:cxnLst>
                <a:cxn ang="0">
                  <a:pos x="T0" y="T1"/>
                </a:cxn>
                <a:cxn ang="0">
                  <a:pos x="T2" y="T3"/>
                </a:cxn>
                <a:cxn ang="0">
                  <a:pos x="T4" y="T5"/>
                </a:cxn>
                <a:cxn ang="0">
                  <a:pos x="T6" y="T7"/>
                </a:cxn>
              </a:cxnLst>
              <a:rect b="b" l="0" r="r" t="0"/>
              <a:pathLst>
                <a:path h="18" w="21">
                  <a:moveTo>
                    <a:pt x="21" y="13"/>
                  </a:moveTo>
                  <a:cubicBezTo>
                    <a:pt x="21" y="16"/>
                    <a:pt x="18" y="18"/>
                    <a:pt x="15" y="18"/>
                  </a:cubicBezTo>
                  <a:cubicBezTo>
                    <a:pt x="10" y="18"/>
                    <a:pt x="0" y="6"/>
                    <a:pt x="0" y="0"/>
                  </a:cubicBezTo>
                  <a:cubicBezTo>
                    <a:pt x="11" y="0"/>
                    <a:pt x="12" y="10"/>
                    <a:pt x="2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5" name="Freeform 27"/>
            <p:cNvSpPr/>
            <p:nvPr/>
          </p:nvSpPr>
          <p:spPr bwMode="auto">
            <a:xfrm>
              <a:off x="5553075" y="1970088"/>
              <a:ext cx="55562" cy="49213"/>
            </a:xfrm>
            <a:custGeom>
              <a:gdLst>
                <a:gd fmla="*/ 12 w 15" name="T0"/>
                <a:gd fmla="*/ 0 h 13" name="T1"/>
                <a:gd fmla="*/ 15 w 15" name="T2"/>
                <a:gd fmla="*/ 7 h 13" name="T3"/>
                <a:gd fmla="*/ 9 w 15" name="T4"/>
                <a:gd fmla="*/ 13 h 13" name="T5"/>
                <a:gd fmla="*/ 0 w 15" name="T6"/>
                <a:gd fmla="*/ 12 h 13" name="T7"/>
                <a:gd fmla="*/ 12 w 15" name="T8"/>
                <a:gd fmla="*/ 0 h 13" name="T9"/>
              </a:gdLst>
              <a:cxnLst>
                <a:cxn ang="0">
                  <a:pos x="T0" y="T1"/>
                </a:cxn>
                <a:cxn ang="0">
                  <a:pos x="T2" y="T3"/>
                </a:cxn>
                <a:cxn ang="0">
                  <a:pos x="T4" y="T5"/>
                </a:cxn>
                <a:cxn ang="0">
                  <a:pos x="T6" y="T7"/>
                </a:cxn>
                <a:cxn ang="0">
                  <a:pos x="T8" y="T9"/>
                </a:cxn>
              </a:cxnLst>
              <a:rect b="b" l="0" r="r" t="0"/>
              <a:pathLst>
                <a:path h="13" w="15">
                  <a:moveTo>
                    <a:pt x="12" y="0"/>
                  </a:moveTo>
                  <a:cubicBezTo>
                    <a:pt x="13" y="3"/>
                    <a:pt x="15" y="4"/>
                    <a:pt x="15" y="7"/>
                  </a:cubicBezTo>
                  <a:cubicBezTo>
                    <a:pt x="15" y="12"/>
                    <a:pt x="11" y="13"/>
                    <a:pt x="9" y="13"/>
                  </a:cubicBezTo>
                  <a:cubicBezTo>
                    <a:pt x="4" y="13"/>
                    <a:pt x="4" y="12"/>
                    <a:pt x="0" y="12"/>
                  </a:cubicBezTo>
                  <a:cubicBezTo>
                    <a:pt x="2" y="5"/>
                    <a:pt x="6" y="3"/>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6" name="Freeform 28"/>
            <p:cNvSpPr/>
            <p:nvPr/>
          </p:nvSpPr>
          <p:spPr bwMode="auto">
            <a:xfrm>
              <a:off x="5526088" y="1585913"/>
              <a:ext cx="300037" cy="161925"/>
            </a:xfrm>
            <a:custGeom>
              <a:gdLst>
                <a:gd fmla="*/ 53 w 80" name="T0"/>
                <a:gd fmla="*/ 32 h 43" name="T1"/>
                <a:gd fmla="*/ 32 w 80" name="T2"/>
                <a:gd fmla="*/ 30 h 43" name="T3"/>
                <a:gd fmla="*/ 18 w 80" name="T4"/>
                <a:gd fmla="*/ 28 h 43" name="T5"/>
                <a:gd fmla="*/ 6 w 80" name="T6"/>
                <a:gd fmla="*/ 25 h 43" name="T7"/>
                <a:gd fmla="*/ 19 w 80" name="T8"/>
                <a:gd fmla="*/ 20 h 43" name="T9"/>
                <a:gd fmla="*/ 19 w 80" name="T10"/>
                <a:gd fmla="*/ 14 h 43" name="T11"/>
                <a:gd fmla="*/ 4 w 80" name="T12"/>
                <a:gd fmla="*/ 14 h 43" name="T13"/>
                <a:gd fmla="*/ 7 w 80" name="T14"/>
                <a:gd fmla="*/ 10 h 43" name="T15"/>
                <a:gd fmla="*/ 0 w 80" name="T16"/>
                <a:gd fmla="*/ 3 h 43" name="T17"/>
                <a:gd fmla="*/ 14 w 80" name="T18"/>
                <a:gd fmla="*/ 0 h 43" name="T19"/>
                <a:gd fmla="*/ 30 w 80" name="T20"/>
                <a:gd fmla="*/ 8 h 43" name="T21"/>
                <a:gd fmla="*/ 39 w 80" name="T22"/>
                <a:gd fmla="*/ 4 h 43" name="T23"/>
                <a:gd fmla="*/ 52 w 80" name="T24"/>
                <a:gd fmla="*/ 14 h 43" name="T25"/>
                <a:gd fmla="*/ 59 w 80" name="T26"/>
                <a:gd fmla="*/ 11 h 43" name="T27"/>
                <a:gd fmla="*/ 72 w 80" name="T28"/>
                <a:gd fmla="*/ 21 h 43" name="T29"/>
                <a:gd fmla="*/ 68 w 80" name="T30"/>
                <a:gd fmla="*/ 25 h 43" name="T31"/>
                <a:gd fmla="*/ 80 w 80" name="T32"/>
                <a:gd fmla="*/ 37 h 43" name="T33"/>
                <a:gd fmla="*/ 72 w 80" name="T34"/>
                <a:gd fmla="*/ 43 h 43" name="T35"/>
                <a:gd fmla="*/ 53 w 80" name="T36"/>
                <a:gd fmla="*/ 32 h 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 w="80">
                  <a:moveTo>
                    <a:pt x="53" y="32"/>
                  </a:moveTo>
                  <a:cubicBezTo>
                    <a:pt x="45" y="32"/>
                    <a:pt x="40" y="29"/>
                    <a:pt x="32" y="30"/>
                  </a:cubicBezTo>
                  <a:cubicBezTo>
                    <a:pt x="30" y="26"/>
                    <a:pt x="25" y="28"/>
                    <a:pt x="18" y="28"/>
                  </a:cubicBezTo>
                  <a:cubicBezTo>
                    <a:pt x="12" y="28"/>
                    <a:pt x="10" y="29"/>
                    <a:pt x="6" y="25"/>
                  </a:cubicBezTo>
                  <a:cubicBezTo>
                    <a:pt x="10" y="21"/>
                    <a:pt x="14" y="21"/>
                    <a:pt x="19" y="20"/>
                  </a:cubicBezTo>
                  <a:cubicBezTo>
                    <a:pt x="18" y="18"/>
                    <a:pt x="18" y="16"/>
                    <a:pt x="19" y="14"/>
                  </a:cubicBezTo>
                  <a:cubicBezTo>
                    <a:pt x="10" y="14"/>
                    <a:pt x="7" y="17"/>
                    <a:pt x="4" y="14"/>
                  </a:cubicBezTo>
                  <a:cubicBezTo>
                    <a:pt x="5" y="13"/>
                    <a:pt x="7" y="12"/>
                    <a:pt x="7" y="10"/>
                  </a:cubicBezTo>
                  <a:cubicBezTo>
                    <a:pt x="1" y="10"/>
                    <a:pt x="0" y="9"/>
                    <a:pt x="0" y="3"/>
                  </a:cubicBezTo>
                  <a:cubicBezTo>
                    <a:pt x="5" y="2"/>
                    <a:pt x="8" y="0"/>
                    <a:pt x="14" y="0"/>
                  </a:cubicBezTo>
                  <a:cubicBezTo>
                    <a:pt x="23" y="0"/>
                    <a:pt x="25" y="8"/>
                    <a:pt x="30" y="8"/>
                  </a:cubicBezTo>
                  <a:cubicBezTo>
                    <a:pt x="34" y="8"/>
                    <a:pt x="35" y="4"/>
                    <a:pt x="39" y="4"/>
                  </a:cubicBezTo>
                  <a:cubicBezTo>
                    <a:pt x="48" y="4"/>
                    <a:pt x="47" y="14"/>
                    <a:pt x="52" y="14"/>
                  </a:cubicBezTo>
                  <a:cubicBezTo>
                    <a:pt x="55" y="14"/>
                    <a:pt x="56" y="11"/>
                    <a:pt x="59" y="11"/>
                  </a:cubicBezTo>
                  <a:cubicBezTo>
                    <a:pt x="65" y="11"/>
                    <a:pt x="69" y="19"/>
                    <a:pt x="72" y="21"/>
                  </a:cubicBezTo>
                  <a:cubicBezTo>
                    <a:pt x="71" y="22"/>
                    <a:pt x="69" y="24"/>
                    <a:pt x="68" y="25"/>
                  </a:cubicBezTo>
                  <a:cubicBezTo>
                    <a:pt x="72" y="29"/>
                    <a:pt x="80" y="32"/>
                    <a:pt x="80" y="37"/>
                  </a:cubicBezTo>
                  <a:cubicBezTo>
                    <a:pt x="80" y="41"/>
                    <a:pt x="76" y="43"/>
                    <a:pt x="72" y="43"/>
                  </a:cubicBezTo>
                  <a:cubicBezTo>
                    <a:pt x="62" y="43"/>
                    <a:pt x="63" y="32"/>
                    <a:pt x="53"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7" name="Freeform 29"/>
            <p:cNvSpPr/>
            <p:nvPr/>
          </p:nvSpPr>
          <p:spPr bwMode="auto">
            <a:xfrm>
              <a:off x="5641975" y="1725613"/>
              <a:ext cx="82550" cy="22225"/>
            </a:xfrm>
            <a:custGeom>
              <a:gdLst>
                <a:gd fmla="*/ 8 w 22" name="T0"/>
                <a:gd fmla="*/ 6 h 6" name="T1"/>
                <a:gd fmla="*/ 12 w 22" name="T2"/>
                <a:gd fmla="*/ 0 h 6" name="T3"/>
                <a:gd fmla="*/ 22 w 22" name="T4"/>
                <a:gd fmla="*/ 3 h 6" name="T5"/>
                <a:gd fmla="*/ 8 w 22" name="T6"/>
                <a:gd fmla="*/ 6 h 6" name="T7"/>
              </a:gdLst>
              <a:cxnLst>
                <a:cxn ang="0">
                  <a:pos x="T0" y="T1"/>
                </a:cxn>
                <a:cxn ang="0">
                  <a:pos x="T2" y="T3"/>
                </a:cxn>
                <a:cxn ang="0">
                  <a:pos x="T4" y="T5"/>
                </a:cxn>
                <a:cxn ang="0">
                  <a:pos x="T6" y="T7"/>
                </a:cxn>
              </a:cxnLst>
              <a:rect b="b" l="0" r="r" t="0"/>
              <a:pathLst>
                <a:path h="6" w="22">
                  <a:moveTo>
                    <a:pt x="8" y="6"/>
                  </a:moveTo>
                  <a:cubicBezTo>
                    <a:pt x="0" y="6"/>
                    <a:pt x="11" y="0"/>
                    <a:pt x="12" y="0"/>
                  </a:cubicBezTo>
                  <a:cubicBezTo>
                    <a:pt x="17" y="0"/>
                    <a:pt x="18" y="2"/>
                    <a:pt x="22" y="3"/>
                  </a:cubicBezTo>
                  <a:cubicBezTo>
                    <a:pt x="20" y="6"/>
                    <a:pt x="15" y="6"/>
                    <a:pt x="8"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8" name="Freeform 30"/>
            <p:cNvSpPr/>
            <p:nvPr/>
          </p:nvSpPr>
          <p:spPr bwMode="auto">
            <a:xfrm>
              <a:off x="5943600" y="1819275"/>
              <a:ext cx="803275" cy="255588"/>
            </a:xfrm>
            <a:custGeom>
              <a:gdLst>
                <a:gd fmla="*/ 212 w 214" name="T0"/>
                <a:gd fmla="*/ 45 h 68" name="T1"/>
                <a:gd fmla="*/ 208 w 214" name="T2"/>
                <a:gd fmla="*/ 51 h 68" name="T3"/>
                <a:gd fmla="*/ 214 w 214" name="T4"/>
                <a:gd fmla="*/ 51 h 68" name="T5"/>
                <a:gd fmla="*/ 177 w 214" name="T6"/>
                <a:gd fmla="*/ 67 h 68" name="T7"/>
                <a:gd fmla="*/ 169 w 214" name="T8"/>
                <a:gd fmla="*/ 60 h 68" name="T9"/>
                <a:gd fmla="*/ 158 w 214" name="T10"/>
                <a:gd fmla="*/ 66 h 68" name="T11"/>
                <a:gd fmla="*/ 123 w 214" name="T12"/>
                <a:gd fmla="*/ 66 h 68" name="T13"/>
                <a:gd fmla="*/ 101 w 214" name="T14"/>
                <a:gd fmla="*/ 59 h 68" name="T15"/>
                <a:gd fmla="*/ 96 w 214" name="T16"/>
                <a:gd fmla="*/ 59 h 68" name="T17"/>
                <a:gd fmla="*/ 84 w 214" name="T18"/>
                <a:gd fmla="*/ 67 h 68" name="T19"/>
                <a:gd fmla="*/ 52 w 214" name="T20"/>
                <a:gd fmla="*/ 47 h 68" name="T21"/>
                <a:gd fmla="*/ 57 w 214" name="T22"/>
                <a:gd fmla="*/ 40 h 68" name="T23"/>
                <a:gd fmla="*/ 40 w 214" name="T24"/>
                <a:gd fmla="*/ 18 h 68" name="T25"/>
                <a:gd fmla="*/ 31 w 214" name="T26"/>
                <a:gd fmla="*/ 22 h 68" name="T27"/>
                <a:gd fmla="*/ 0 w 214" name="T28"/>
                <a:gd fmla="*/ 7 h 68" name="T29"/>
                <a:gd fmla="*/ 13 w 214" name="T30"/>
                <a:gd fmla="*/ 0 h 68" name="T31"/>
                <a:gd fmla="*/ 51 w 214" name="T32"/>
                <a:gd fmla="*/ 15 h 68" name="T33"/>
                <a:gd fmla="*/ 60 w 214" name="T34"/>
                <a:gd fmla="*/ 12 h 68" name="T35"/>
                <a:gd fmla="*/ 67 w 214" name="T36"/>
                <a:gd fmla="*/ 12 h 68" name="T37"/>
                <a:gd fmla="*/ 88 w 214" name="T38"/>
                <a:gd fmla="*/ 25 h 68" name="T39"/>
                <a:gd fmla="*/ 71 w 214" name="T40"/>
                <a:gd fmla="*/ 25 h 68" name="T41"/>
                <a:gd fmla="*/ 90 w 214" name="T42"/>
                <a:gd fmla="*/ 35 h 68" name="T43"/>
                <a:gd fmla="*/ 87 w 214" name="T44"/>
                <a:gd fmla="*/ 37 h 68" name="T45"/>
                <a:gd fmla="*/ 94 w 214" name="T46"/>
                <a:gd fmla="*/ 39 h 68" name="T47"/>
                <a:gd fmla="*/ 124 w 214" name="T48"/>
                <a:gd fmla="*/ 45 h 68" name="T49"/>
                <a:gd fmla="*/ 179 w 214" name="T50"/>
                <a:gd fmla="*/ 34 h 68" name="T51"/>
                <a:gd fmla="*/ 214 w 214" name="T52"/>
                <a:gd fmla="*/ 46 h 68" name="T53"/>
                <a:gd fmla="*/ 209 w 214" name="T54"/>
                <a:gd fmla="*/ 47 h 68" name="T55"/>
                <a:gd fmla="*/ 212 w 214" name="T56"/>
                <a:gd fmla="*/ 45 h 6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8" w="214">
                  <a:moveTo>
                    <a:pt x="212" y="45"/>
                  </a:moveTo>
                  <a:cubicBezTo>
                    <a:pt x="211" y="46"/>
                    <a:pt x="209" y="48"/>
                    <a:pt x="208" y="51"/>
                  </a:cubicBezTo>
                  <a:cubicBezTo>
                    <a:pt x="211" y="52"/>
                    <a:pt x="214" y="51"/>
                    <a:pt x="214" y="51"/>
                  </a:cubicBezTo>
                  <a:cubicBezTo>
                    <a:pt x="212" y="67"/>
                    <a:pt x="193" y="67"/>
                    <a:pt x="177" y="67"/>
                  </a:cubicBezTo>
                  <a:cubicBezTo>
                    <a:pt x="172" y="67"/>
                    <a:pt x="169" y="63"/>
                    <a:pt x="169" y="60"/>
                  </a:cubicBezTo>
                  <a:cubicBezTo>
                    <a:pt x="163" y="61"/>
                    <a:pt x="162" y="63"/>
                    <a:pt x="158" y="66"/>
                  </a:cubicBezTo>
                  <a:cubicBezTo>
                    <a:pt x="123" y="66"/>
                    <a:pt x="123" y="66"/>
                    <a:pt x="123" y="66"/>
                  </a:cubicBezTo>
                  <a:cubicBezTo>
                    <a:pt x="114" y="68"/>
                    <a:pt x="100" y="67"/>
                    <a:pt x="101" y="59"/>
                  </a:cubicBezTo>
                  <a:cubicBezTo>
                    <a:pt x="96" y="59"/>
                    <a:pt x="96" y="59"/>
                    <a:pt x="96" y="59"/>
                  </a:cubicBezTo>
                  <a:cubicBezTo>
                    <a:pt x="94" y="61"/>
                    <a:pt x="87" y="67"/>
                    <a:pt x="84" y="67"/>
                  </a:cubicBezTo>
                  <a:cubicBezTo>
                    <a:pt x="74" y="67"/>
                    <a:pt x="52" y="56"/>
                    <a:pt x="52" y="47"/>
                  </a:cubicBezTo>
                  <a:cubicBezTo>
                    <a:pt x="52" y="44"/>
                    <a:pt x="56" y="41"/>
                    <a:pt x="57" y="40"/>
                  </a:cubicBezTo>
                  <a:cubicBezTo>
                    <a:pt x="50" y="32"/>
                    <a:pt x="47" y="25"/>
                    <a:pt x="40" y="18"/>
                  </a:cubicBezTo>
                  <a:cubicBezTo>
                    <a:pt x="37" y="20"/>
                    <a:pt x="35" y="22"/>
                    <a:pt x="31" y="22"/>
                  </a:cubicBezTo>
                  <a:cubicBezTo>
                    <a:pt x="26" y="22"/>
                    <a:pt x="0" y="11"/>
                    <a:pt x="0" y="7"/>
                  </a:cubicBezTo>
                  <a:cubicBezTo>
                    <a:pt x="0" y="0"/>
                    <a:pt x="8" y="0"/>
                    <a:pt x="13" y="0"/>
                  </a:cubicBezTo>
                  <a:cubicBezTo>
                    <a:pt x="33" y="0"/>
                    <a:pt x="36" y="15"/>
                    <a:pt x="51" y="15"/>
                  </a:cubicBezTo>
                  <a:cubicBezTo>
                    <a:pt x="55" y="15"/>
                    <a:pt x="58" y="15"/>
                    <a:pt x="60" y="12"/>
                  </a:cubicBezTo>
                  <a:cubicBezTo>
                    <a:pt x="63" y="12"/>
                    <a:pt x="67" y="12"/>
                    <a:pt x="67" y="12"/>
                  </a:cubicBezTo>
                  <a:cubicBezTo>
                    <a:pt x="64" y="22"/>
                    <a:pt x="84" y="19"/>
                    <a:pt x="88" y="25"/>
                  </a:cubicBezTo>
                  <a:cubicBezTo>
                    <a:pt x="71" y="25"/>
                    <a:pt x="71" y="25"/>
                    <a:pt x="71" y="25"/>
                  </a:cubicBezTo>
                  <a:cubicBezTo>
                    <a:pt x="73" y="37"/>
                    <a:pt x="84" y="30"/>
                    <a:pt x="90" y="35"/>
                  </a:cubicBezTo>
                  <a:cubicBezTo>
                    <a:pt x="89" y="36"/>
                    <a:pt x="87" y="36"/>
                    <a:pt x="87" y="37"/>
                  </a:cubicBezTo>
                  <a:cubicBezTo>
                    <a:pt x="87" y="43"/>
                    <a:pt x="92" y="41"/>
                    <a:pt x="94" y="39"/>
                  </a:cubicBezTo>
                  <a:cubicBezTo>
                    <a:pt x="105" y="42"/>
                    <a:pt x="113" y="45"/>
                    <a:pt x="124" y="45"/>
                  </a:cubicBezTo>
                  <a:cubicBezTo>
                    <a:pt x="148" y="45"/>
                    <a:pt x="156" y="34"/>
                    <a:pt x="179" y="34"/>
                  </a:cubicBezTo>
                  <a:cubicBezTo>
                    <a:pt x="196" y="34"/>
                    <a:pt x="207" y="35"/>
                    <a:pt x="214" y="46"/>
                  </a:cubicBezTo>
                  <a:cubicBezTo>
                    <a:pt x="213" y="46"/>
                    <a:pt x="211" y="47"/>
                    <a:pt x="209" y="47"/>
                  </a:cubicBezTo>
                  <a:lnTo>
                    <a:pt x="212" y="45"/>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39" name="Freeform 31"/>
            <p:cNvSpPr/>
            <p:nvPr/>
          </p:nvSpPr>
          <p:spPr bwMode="auto">
            <a:xfrm>
              <a:off x="5954713" y="1954213"/>
              <a:ext cx="138112" cy="106363"/>
            </a:xfrm>
            <a:custGeom>
              <a:gdLst>
                <a:gd fmla="*/ 6 w 37" name="T0"/>
                <a:gd fmla="*/ 10 h 28" name="T1"/>
                <a:gd fmla="*/ 19 w 37" name="T2"/>
                <a:gd fmla="*/ 0 h 28" name="T3"/>
                <a:gd fmla="*/ 37 w 37" name="T4"/>
                <a:gd fmla="*/ 14 h 28" name="T5"/>
                <a:gd fmla="*/ 28 w 37" name="T6"/>
                <a:gd fmla="*/ 28 h 28" name="T7"/>
                <a:gd fmla="*/ 0 w 37" name="T8"/>
                <a:gd fmla="*/ 17 h 28" name="T9"/>
                <a:gd fmla="*/ 6 w 37" name="T10"/>
                <a:gd fmla="*/ 10 h 28" name="T11"/>
              </a:gdLst>
              <a:cxnLst>
                <a:cxn ang="0">
                  <a:pos x="T0" y="T1"/>
                </a:cxn>
                <a:cxn ang="0">
                  <a:pos x="T2" y="T3"/>
                </a:cxn>
                <a:cxn ang="0">
                  <a:pos x="T4" y="T5"/>
                </a:cxn>
                <a:cxn ang="0">
                  <a:pos x="T6" y="T7"/>
                </a:cxn>
                <a:cxn ang="0">
                  <a:pos x="T8" y="T9"/>
                </a:cxn>
                <a:cxn ang="0">
                  <a:pos x="T10" y="T11"/>
                </a:cxn>
              </a:cxnLst>
              <a:rect b="b" l="0" r="r" t="0"/>
              <a:pathLst>
                <a:path h="28" w="37">
                  <a:moveTo>
                    <a:pt x="6" y="10"/>
                  </a:moveTo>
                  <a:cubicBezTo>
                    <a:pt x="10" y="10"/>
                    <a:pt x="9" y="0"/>
                    <a:pt x="19" y="0"/>
                  </a:cubicBezTo>
                  <a:cubicBezTo>
                    <a:pt x="27" y="0"/>
                    <a:pt x="37" y="9"/>
                    <a:pt x="37" y="14"/>
                  </a:cubicBezTo>
                  <a:cubicBezTo>
                    <a:pt x="37" y="22"/>
                    <a:pt x="34" y="28"/>
                    <a:pt x="28" y="28"/>
                  </a:cubicBezTo>
                  <a:cubicBezTo>
                    <a:pt x="25" y="28"/>
                    <a:pt x="0" y="17"/>
                    <a:pt x="0" y="17"/>
                  </a:cubicBezTo>
                  <a:cubicBezTo>
                    <a:pt x="0" y="12"/>
                    <a:pt x="5" y="10"/>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0" name="Freeform 32"/>
            <p:cNvSpPr/>
            <p:nvPr/>
          </p:nvSpPr>
          <p:spPr bwMode="auto">
            <a:xfrm>
              <a:off x="5969000" y="1747838"/>
              <a:ext cx="128587" cy="38100"/>
            </a:xfrm>
            <a:custGeom>
              <a:gdLst>
                <a:gd fmla="*/ 29 w 34" name="T0"/>
                <a:gd fmla="*/ 0 h 10" name="T1"/>
                <a:gd fmla="*/ 34 w 34" name="T2"/>
                <a:gd fmla="*/ 0 h 10" name="T3"/>
                <a:gd fmla="*/ 34 w 34" name="T4"/>
                <a:gd fmla="*/ 6 h 10" name="T5"/>
                <a:gd fmla="*/ 28 w 34" name="T6"/>
                <a:gd fmla="*/ 10 h 10" name="T7"/>
                <a:gd fmla="*/ 0 w 34" name="T8"/>
                <a:gd fmla="*/ 6 h 10" name="T9"/>
                <a:gd fmla="*/ 29 w 34" name="T10"/>
                <a:gd fmla="*/ 0 h 10" name="T11"/>
              </a:gdLst>
              <a:cxnLst>
                <a:cxn ang="0">
                  <a:pos x="T0" y="T1"/>
                </a:cxn>
                <a:cxn ang="0">
                  <a:pos x="T2" y="T3"/>
                </a:cxn>
                <a:cxn ang="0">
                  <a:pos x="T4" y="T5"/>
                </a:cxn>
                <a:cxn ang="0">
                  <a:pos x="T6" y="T7"/>
                </a:cxn>
                <a:cxn ang="0">
                  <a:pos x="T8" y="T9"/>
                </a:cxn>
                <a:cxn ang="0">
                  <a:pos x="T10" y="T11"/>
                </a:cxn>
              </a:cxnLst>
              <a:rect b="b" l="0" r="r" t="0"/>
              <a:pathLst>
                <a:path h="10" w="34">
                  <a:moveTo>
                    <a:pt x="29" y="0"/>
                  </a:moveTo>
                  <a:cubicBezTo>
                    <a:pt x="33" y="0"/>
                    <a:pt x="30" y="1"/>
                    <a:pt x="34" y="0"/>
                  </a:cubicBezTo>
                  <a:cubicBezTo>
                    <a:pt x="34" y="4"/>
                    <a:pt x="34" y="5"/>
                    <a:pt x="34" y="6"/>
                  </a:cubicBezTo>
                  <a:cubicBezTo>
                    <a:pt x="34" y="8"/>
                    <a:pt x="32" y="10"/>
                    <a:pt x="28" y="10"/>
                  </a:cubicBezTo>
                  <a:cubicBezTo>
                    <a:pt x="26" y="10"/>
                    <a:pt x="0" y="6"/>
                    <a:pt x="0" y="6"/>
                  </a:cubicBezTo>
                  <a:cubicBezTo>
                    <a:pt x="5" y="1"/>
                    <a:pt x="20" y="0"/>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1" name="Freeform 33"/>
            <p:cNvSpPr/>
            <p:nvPr/>
          </p:nvSpPr>
          <p:spPr bwMode="auto">
            <a:xfrm>
              <a:off x="5872163" y="1627188"/>
              <a:ext cx="153987" cy="120650"/>
            </a:xfrm>
            <a:custGeom>
              <a:gdLst>
                <a:gd fmla="*/ 10 w 41" name="T0"/>
                <a:gd fmla="*/ 27 h 32" name="T1"/>
                <a:gd fmla="*/ 15 w 41" name="T2"/>
                <a:gd fmla="*/ 23 h 32" name="T3"/>
                <a:gd fmla="*/ 0 w 41" name="T4"/>
                <a:gd fmla="*/ 6 h 32" name="T5"/>
                <a:gd fmla="*/ 10 w 41" name="T6"/>
                <a:gd fmla="*/ 0 h 32" name="T7"/>
                <a:gd fmla="*/ 25 w 41" name="T8"/>
                <a:gd fmla="*/ 6 h 32" name="T9"/>
                <a:gd fmla="*/ 41 w 41" name="T10"/>
                <a:gd fmla="*/ 16 h 32" name="T11"/>
                <a:gd fmla="*/ 41 w 41" name="T12"/>
                <a:gd fmla="*/ 27 h 32" name="T13"/>
                <a:gd fmla="*/ 10 w 41" name="T14"/>
                <a:gd fmla="*/ 27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41">
                  <a:moveTo>
                    <a:pt x="10" y="27"/>
                  </a:moveTo>
                  <a:cubicBezTo>
                    <a:pt x="10" y="25"/>
                    <a:pt x="13" y="23"/>
                    <a:pt x="15" y="23"/>
                  </a:cubicBezTo>
                  <a:cubicBezTo>
                    <a:pt x="9" y="18"/>
                    <a:pt x="0" y="15"/>
                    <a:pt x="0" y="6"/>
                  </a:cubicBezTo>
                  <a:cubicBezTo>
                    <a:pt x="0" y="2"/>
                    <a:pt x="6" y="0"/>
                    <a:pt x="10" y="0"/>
                  </a:cubicBezTo>
                  <a:cubicBezTo>
                    <a:pt x="11" y="3"/>
                    <a:pt x="21" y="6"/>
                    <a:pt x="25" y="6"/>
                  </a:cubicBezTo>
                  <a:cubicBezTo>
                    <a:pt x="25" y="17"/>
                    <a:pt x="41" y="7"/>
                    <a:pt x="41" y="16"/>
                  </a:cubicBezTo>
                  <a:cubicBezTo>
                    <a:pt x="41" y="19"/>
                    <a:pt x="39" y="22"/>
                    <a:pt x="41" y="27"/>
                  </a:cubicBezTo>
                  <a:cubicBezTo>
                    <a:pt x="25" y="31"/>
                    <a:pt x="10" y="32"/>
                    <a:pt x="1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2" name="Freeform 34"/>
            <p:cNvSpPr/>
            <p:nvPr/>
          </p:nvSpPr>
          <p:spPr bwMode="auto">
            <a:xfrm>
              <a:off x="5815013" y="1514475"/>
              <a:ext cx="57150" cy="34925"/>
            </a:xfrm>
            <a:custGeom>
              <a:gdLst>
                <a:gd fmla="*/ 15 w 15" name="T0"/>
                <a:gd fmla="*/ 1 h 9" name="T1"/>
                <a:gd fmla="*/ 15 w 15" name="T2"/>
                <a:gd fmla="*/ 9 h 9" name="T3"/>
                <a:gd fmla="*/ 8 w 15" name="T4"/>
                <a:gd fmla="*/ 9 h 9" name="T5"/>
                <a:gd fmla="*/ 0 w 15" name="T6"/>
                <a:gd fmla="*/ 1 h 9" name="T7"/>
                <a:gd fmla="*/ 15 w 15" name="T8"/>
                <a:gd fmla="*/ 1 h 9" name="T9"/>
              </a:gdLst>
              <a:cxnLst>
                <a:cxn ang="0">
                  <a:pos x="T0" y="T1"/>
                </a:cxn>
                <a:cxn ang="0">
                  <a:pos x="T2" y="T3"/>
                </a:cxn>
                <a:cxn ang="0">
                  <a:pos x="T4" y="T5"/>
                </a:cxn>
                <a:cxn ang="0">
                  <a:pos x="T6" y="T7"/>
                </a:cxn>
                <a:cxn ang="0">
                  <a:pos x="T8" y="T9"/>
                </a:cxn>
              </a:cxnLst>
              <a:rect b="b" l="0" r="r" t="0"/>
              <a:pathLst>
                <a:path h="9" w="15">
                  <a:moveTo>
                    <a:pt x="15" y="1"/>
                  </a:moveTo>
                  <a:cubicBezTo>
                    <a:pt x="15" y="9"/>
                    <a:pt x="15" y="9"/>
                    <a:pt x="15" y="9"/>
                  </a:cubicBezTo>
                  <a:cubicBezTo>
                    <a:pt x="8" y="9"/>
                    <a:pt x="8" y="9"/>
                    <a:pt x="8" y="9"/>
                  </a:cubicBezTo>
                  <a:cubicBezTo>
                    <a:pt x="5" y="7"/>
                    <a:pt x="0" y="6"/>
                    <a:pt x="0" y="1"/>
                  </a:cubicBezTo>
                  <a:cubicBezTo>
                    <a:pt x="6" y="0"/>
                    <a:pt x="12" y="1"/>
                    <a:pt x="1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3" name="Freeform 35"/>
            <p:cNvSpPr/>
            <p:nvPr/>
          </p:nvSpPr>
          <p:spPr bwMode="auto">
            <a:xfrm>
              <a:off x="5976938" y="1371600"/>
              <a:ext cx="511175" cy="342900"/>
            </a:xfrm>
            <a:custGeom>
              <a:gdLst>
                <a:gd fmla="*/ 91 w 136" name="T0"/>
                <a:gd fmla="*/ 36 h 91" name="T1"/>
                <a:gd fmla="*/ 96 w 136" name="T2"/>
                <a:gd fmla="*/ 36 h 91" name="T3"/>
                <a:gd fmla="*/ 96 w 136" name="T4"/>
                <a:gd fmla="*/ 31 h 91" name="T5"/>
                <a:gd fmla="*/ 94 w 136" name="T6"/>
                <a:gd fmla="*/ 28 h 91" name="T7"/>
                <a:gd fmla="*/ 99 w 136" name="T8"/>
                <a:gd fmla="*/ 28 h 91" name="T9"/>
                <a:gd fmla="*/ 104 w 136" name="T10"/>
                <a:gd fmla="*/ 35 h 91" name="T11"/>
                <a:gd fmla="*/ 109 w 136" name="T12"/>
                <a:gd fmla="*/ 42 h 91" name="T13"/>
                <a:gd fmla="*/ 106 w 136" name="T14"/>
                <a:gd fmla="*/ 48 h 91" name="T15"/>
                <a:gd fmla="*/ 114 w 136" name="T16"/>
                <a:gd fmla="*/ 48 h 91" name="T17"/>
                <a:gd fmla="*/ 135 w 136" name="T18"/>
                <a:gd fmla="*/ 54 h 91" name="T19"/>
                <a:gd fmla="*/ 135 w 136" name="T20"/>
                <a:gd fmla="*/ 60 h 91" name="T21"/>
                <a:gd fmla="*/ 125 w 136" name="T22"/>
                <a:gd fmla="*/ 63 h 91" name="T23"/>
                <a:gd fmla="*/ 104 w 136" name="T24"/>
                <a:gd fmla="*/ 77 h 91" name="T25"/>
                <a:gd fmla="*/ 97 w 136" name="T26"/>
                <a:gd fmla="*/ 68 h 91" name="T27"/>
                <a:gd fmla="*/ 92 w 136" name="T28"/>
                <a:gd fmla="*/ 74 h 91" name="T29"/>
                <a:gd fmla="*/ 98 w 136" name="T30"/>
                <a:gd fmla="*/ 83 h 91" name="T31"/>
                <a:gd fmla="*/ 90 w 136" name="T32"/>
                <a:gd fmla="*/ 83 h 91" name="T33"/>
                <a:gd fmla="*/ 90 w 136" name="T34"/>
                <a:gd fmla="*/ 89 h 91" name="T35"/>
                <a:gd fmla="*/ 74 w 136" name="T36"/>
                <a:gd fmla="*/ 81 h 91" name="T37"/>
                <a:gd fmla="*/ 64 w 136" name="T38"/>
                <a:gd fmla="*/ 91 h 91" name="T39"/>
                <a:gd fmla="*/ 46 w 136" name="T40"/>
                <a:gd fmla="*/ 83 h 91" name="T41"/>
                <a:gd fmla="*/ 52 w 136" name="T42"/>
                <a:gd fmla="*/ 80 h 91" name="T43"/>
                <a:gd fmla="*/ 32 w 136" name="T44"/>
                <a:gd fmla="*/ 69 h 91" name="T45"/>
                <a:gd fmla="*/ 65 w 136" name="T46"/>
                <a:gd fmla="*/ 60 h 91" name="T47"/>
                <a:gd fmla="*/ 48 w 136" name="T48"/>
                <a:gd fmla="*/ 57 h 91" name="T49"/>
                <a:gd fmla="*/ 34 w 136" name="T50"/>
                <a:gd fmla="*/ 60 h 91" name="T51"/>
                <a:gd fmla="*/ 28 w 136" name="T52"/>
                <a:gd fmla="*/ 55 h 91" name="T53"/>
                <a:gd fmla="*/ 19 w 136" name="T54"/>
                <a:gd fmla="*/ 58 h 91" name="T55"/>
                <a:gd fmla="*/ 16 w 136" name="T56"/>
                <a:gd fmla="*/ 54 h 91" name="T57"/>
                <a:gd fmla="*/ 26 w 136" name="T58"/>
                <a:gd fmla="*/ 48 h 91" name="T59"/>
                <a:gd fmla="*/ 0 w 136" name="T60"/>
                <a:gd fmla="*/ 34 h 91" name="T61"/>
                <a:gd fmla="*/ 7 w 136" name="T62"/>
                <a:gd fmla="*/ 34 h 91" name="T63"/>
                <a:gd fmla="*/ 20 w 136" name="T64"/>
                <a:gd fmla="*/ 39 h 91" name="T65"/>
                <a:gd fmla="*/ 24 w 136" name="T66"/>
                <a:gd fmla="*/ 35 h 91" name="T67"/>
                <a:gd fmla="*/ 5 w 136" name="T68"/>
                <a:gd fmla="*/ 25 h 91" name="T69"/>
                <a:gd fmla="*/ 15 w 136" name="T70"/>
                <a:gd fmla="*/ 21 h 91" name="T71"/>
                <a:gd fmla="*/ 27 w 136" name="T72"/>
                <a:gd fmla="*/ 24 h 91" name="T73"/>
                <a:gd fmla="*/ 31 w 136" name="T74"/>
                <a:gd fmla="*/ 20 h 91" name="T75"/>
                <a:gd fmla="*/ 19 w 136" name="T76"/>
                <a:gd fmla="*/ 20 h 91" name="T77"/>
                <a:gd fmla="*/ 14 w 136" name="T78"/>
                <a:gd fmla="*/ 13 h 91" name="T79"/>
                <a:gd fmla="*/ 30 w 136" name="T80"/>
                <a:gd fmla="*/ 9 h 91" name="T81"/>
                <a:gd fmla="*/ 38 w 136" name="T82"/>
                <a:gd fmla="*/ 9 h 91" name="T83"/>
                <a:gd fmla="*/ 24 w 136" name="T84"/>
                <a:gd fmla="*/ 0 h 91" name="T85"/>
                <a:gd fmla="*/ 52 w 136" name="T86"/>
                <a:gd fmla="*/ 4 h 91" name="T87"/>
                <a:gd fmla="*/ 66 w 136" name="T88"/>
                <a:gd fmla="*/ 23 h 91" name="T89"/>
                <a:gd fmla="*/ 83 w 136" name="T90"/>
                <a:gd fmla="*/ 24 h 91" name="T91"/>
                <a:gd fmla="*/ 91 w 136" name="T92"/>
                <a:gd fmla="*/ 36 h 9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1" w="136">
                  <a:moveTo>
                    <a:pt x="91" y="36"/>
                  </a:moveTo>
                  <a:cubicBezTo>
                    <a:pt x="96" y="36"/>
                    <a:pt x="96" y="36"/>
                    <a:pt x="96" y="36"/>
                  </a:cubicBezTo>
                  <a:cubicBezTo>
                    <a:pt x="96" y="31"/>
                    <a:pt x="96" y="31"/>
                    <a:pt x="96" y="31"/>
                  </a:cubicBezTo>
                  <a:cubicBezTo>
                    <a:pt x="94" y="28"/>
                    <a:pt x="94" y="28"/>
                    <a:pt x="94" y="28"/>
                  </a:cubicBezTo>
                  <a:cubicBezTo>
                    <a:pt x="96" y="28"/>
                    <a:pt x="97" y="28"/>
                    <a:pt x="99" y="28"/>
                  </a:cubicBezTo>
                  <a:cubicBezTo>
                    <a:pt x="105" y="28"/>
                    <a:pt x="104" y="30"/>
                    <a:pt x="104" y="35"/>
                  </a:cubicBezTo>
                  <a:cubicBezTo>
                    <a:pt x="104" y="38"/>
                    <a:pt x="109" y="39"/>
                    <a:pt x="109" y="42"/>
                  </a:cubicBezTo>
                  <a:cubicBezTo>
                    <a:pt x="109" y="45"/>
                    <a:pt x="106" y="46"/>
                    <a:pt x="106" y="48"/>
                  </a:cubicBezTo>
                  <a:cubicBezTo>
                    <a:pt x="106" y="52"/>
                    <a:pt x="113" y="48"/>
                    <a:pt x="114" y="48"/>
                  </a:cubicBezTo>
                  <a:cubicBezTo>
                    <a:pt x="118" y="48"/>
                    <a:pt x="130" y="53"/>
                    <a:pt x="135" y="54"/>
                  </a:cubicBezTo>
                  <a:cubicBezTo>
                    <a:pt x="135" y="57"/>
                    <a:pt x="136" y="59"/>
                    <a:pt x="135" y="60"/>
                  </a:cubicBezTo>
                  <a:cubicBezTo>
                    <a:pt x="133" y="63"/>
                    <a:pt x="128" y="62"/>
                    <a:pt x="125" y="63"/>
                  </a:cubicBezTo>
                  <a:cubicBezTo>
                    <a:pt x="116" y="63"/>
                    <a:pt x="110" y="77"/>
                    <a:pt x="104" y="77"/>
                  </a:cubicBezTo>
                  <a:cubicBezTo>
                    <a:pt x="99" y="77"/>
                    <a:pt x="99" y="73"/>
                    <a:pt x="97" y="68"/>
                  </a:cubicBezTo>
                  <a:cubicBezTo>
                    <a:pt x="95" y="70"/>
                    <a:pt x="94" y="72"/>
                    <a:pt x="92" y="74"/>
                  </a:cubicBezTo>
                  <a:cubicBezTo>
                    <a:pt x="95" y="79"/>
                    <a:pt x="96" y="80"/>
                    <a:pt x="98" y="83"/>
                  </a:cubicBezTo>
                  <a:cubicBezTo>
                    <a:pt x="90" y="83"/>
                    <a:pt x="90" y="83"/>
                    <a:pt x="90" y="83"/>
                  </a:cubicBezTo>
                  <a:cubicBezTo>
                    <a:pt x="90" y="89"/>
                    <a:pt x="90" y="89"/>
                    <a:pt x="90" y="89"/>
                  </a:cubicBezTo>
                  <a:cubicBezTo>
                    <a:pt x="86" y="89"/>
                    <a:pt x="78" y="83"/>
                    <a:pt x="74" y="81"/>
                  </a:cubicBezTo>
                  <a:cubicBezTo>
                    <a:pt x="74" y="89"/>
                    <a:pt x="70" y="91"/>
                    <a:pt x="64" y="91"/>
                  </a:cubicBezTo>
                  <a:cubicBezTo>
                    <a:pt x="57" y="91"/>
                    <a:pt x="47" y="89"/>
                    <a:pt x="46" y="83"/>
                  </a:cubicBezTo>
                  <a:cubicBezTo>
                    <a:pt x="49" y="83"/>
                    <a:pt x="51" y="81"/>
                    <a:pt x="52" y="80"/>
                  </a:cubicBezTo>
                  <a:cubicBezTo>
                    <a:pt x="44" y="80"/>
                    <a:pt x="32" y="76"/>
                    <a:pt x="32" y="69"/>
                  </a:cubicBezTo>
                  <a:cubicBezTo>
                    <a:pt x="32" y="61"/>
                    <a:pt x="59" y="62"/>
                    <a:pt x="65" y="60"/>
                  </a:cubicBezTo>
                  <a:cubicBezTo>
                    <a:pt x="59" y="59"/>
                    <a:pt x="54" y="57"/>
                    <a:pt x="48" y="57"/>
                  </a:cubicBezTo>
                  <a:cubicBezTo>
                    <a:pt x="41" y="57"/>
                    <a:pt x="40" y="60"/>
                    <a:pt x="34" y="60"/>
                  </a:cubicBezTo>
                  <a:cubicBezTo>
                    <a:pt x="30" y="60"/>
                    <a:pt x="30" y="57"/>
                    <a:pt x="28" y="55"/>
                  </a:cubicBezTo>
                  <a:cubicBezTo>
                    <a:pt x="24" y="56"/>
                    <a:pt x="23" y="58"/>
                    <a:pt x="19" y="58"/>
                  </a:cubicBezTo>
                  <a:cubicBezTo>
                    <a:pt x="16" y="58"/>
                    <a:pt x="16" y="56"/>
                    <a:pt x="16" y="54"/>
                  </a:cubicBezTo>
                  <a:cubicBezTo>
                    <a:pt x="20" y="52"/>
                    <a:pt x="23" y="52"/>
                    <a:pt x="26" y="48"/>
                  </a:cubicBezTo>
                  <a:cubicBezTo>
                    <a:pt x="11" y="48"/>
                    <a:pt x="2" y="47"/>
                    <a:pt x="0" y="34"/>
                  </a:cubicBezTo>
                  <a:cubicBezTo>
                    <a:pt x="7" y="34"/>
                    <a:pt x="7" y="34"/>
                    <a:pt x="7" y="34"/>
                  </a:cubicBezTo>
                  <a:cubicBezTo>
                    <a:pt x="9" y="36"/>
                    <a:pt x="16" y="39"/>
                    <a:pt x="20" y="39"/>
                  </a:cubicBezTo>
                  <a:cubicBezTo>
                    <a:pt x="22" y="39"/>
                    <a:pt x="24" y="35"/>
                    <a:pt x="24" y="35"/>
                  </a:cubicBezTo>
                  <a:cubicBezTo>
                    <a:pt x="18" y="33"/>
                    <a:pt x="5" y="30"/>
                    <a:pt x="5" y="25"/>
                  </a:cubicBezTo>
                  <a:cubicBezTo>
                    <a:pt x="5" y="21"/>
                    <a:pt x="11" y="21"/>
                    <a:pt x="15" y="21"/>
                  </a:cubicBezTo>
                  <a:cubicBezTo>
                    <a:pt x="21" y="21"/>
                    <a:pt x="23" y="24"/>
                    <a:pt x="27" y="24"/>
                  </a:cubicBezTo>
                  <a:cubicBezTo>
                    <a:pt x="29" y="24"/>
                    <a:pt x="30" y="21"/>
                    <a:pt x="31" y="20"/>
                  </a:cubicBezTo>
                  <a:cubicBezTo>
                    <a:pt x="27" y="17"/>
                    <a:pt x="22" y="20"/>
                    <a:pt x="19" y="20"/>
                  </a:cubicBezTo>
                  <a:cubicBezTo>
                    <a:pt x="17" y="20"/>
                    <a:pt x="14" y="13"/>
                    <a:pt x="14" y="13"/>
                  </a:cubicBezTo>
                  <a:cubicBezTo>
                    <a:pt x="19" y="10"/>
                    <a:pt x="22" y="7"/>
                    <a:pt x="30" y="9"/>
                  </a:cubicBezTo>
                  <a:cubicBezTo>
                    <a:pt x="38" y="9"/>
                    <a:pt x="38" y="9"/>
                    <a:pt x="38" y="9"/>
                  </a:cubicBezTo>
                  <a:cubicBezTo>
                    <a:pt x="32" y="6"/>
                    <a:pt x="25" y="6"/>
                    <a:pt x="24" y="0"/>
                  </a:cubicBezTo>
                  <a:cubicBezTo>
                    <a:pt x="35" y="1"/>
                    <a:pt x="44" y="1"/>
                    <a:pt x="52" y="4"/>
                  </a:cubicBezTo>
                  <a:cubicBezTo>
                    <a:pt x="61" y="8"/>
                    <a:pt x="59" y="21"/>
                    <a:pt x="66" y="23"/>
                  </a:cubicBezTo>
                  <a:cubicBezTo>
                    <a:pt x="72" y="26"/>
                    <a:pt x="77" y="22"/>
                    <a:pt x="83" y="24"/>
                  </a:cubicBezTo>
                  <a:cubicBezTo>
                    <a:pt x="90" y="27"/>
                    <a:pt x="87" y="32"/>
                    <a:pt x="91"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4" name="Freeform 36"/>
            <p:cNvSpPr/>
            <p:nvPr/>
          </p:nvSpPr>
          <p:spPr bwMode="auto">
            <a:xfrm>
              <a:off x="6386513" y="2800350"/>
              <a:ext cx="333375" cy="206375"/>
            </a:xfrm>
            <a:custGeom>
              <a:gdLst>
                <a:gd fmla="*/ 7 w 89" name="T0"/>
                <a:gd fmla="*/ 38 h 55" name="T1"/>
                <a:gd fmla="*/ 11 w 89" name="T2"/>
                <a:gd fmla="*/ 32 h 55" name="T3"/>
                <a:gd fmla="*/ 11 w 89" name="T4"/>
                <a:gd fmla="*/ 26 h 55" name="T5"/>
                <a:gd fmla="*/ 26 w 89" name="T6"/>
                <a:gd fmla="*/ 0 h 55" name="T7"/>
                <a:gd fmla="*/ 32 w 89" name="T8"/>
                <a:gd fmla="*/ 12 h 55" name="T9"/>
                <a:gd fmla="*/ 36 w 89" name="T10"/>
                <a:gd fmla="*/ 8 h 55" name="T11"/>
                <a:gd fmla="*/ 67 w 89" name="T12"/>
                <a:gd fmla="*/ 26 h 55" name="T13"/>
                <a:gd fmla="*/ 70 w 89" name="T14"/>
                <a:gd fmla="*/ 34 h 55" name="T15"/>
                <a:gd fmla="*/ 89 w 89" name="T16"/>
                <a:gd fmla="*/ 42 h 55" name="T17"/>
                <a:gd fmla="*/ 75 w 89" name="T18"/>
                <a:gd fmla="*/ 47 h 55" name="T19"/>
                <a:gd fmla="*/ 63 w 89" name="T20"/>
                <a:gd fmla="*/ 47 h 55" name="T21"/>
                <a:gd fmla="*/ 46 w 89" name="T22"/>
                <a:gd fmla="*/ 36 h 55" name="T23"/>
                <a:gd fmla="*/ 26 w 89" name="T24"/>
                <a:gd fmla="*/ 52 h 55" name="T25"/>
                <a:gd fmla="*/ 22 w 89" name="T26"/>
                <a:gd fmla="*/ 55 h 55" name="T27"/>
                <a:gd fmla="*/ 19 w 89" name="T28"/>
                <a:gd fmla="*/ 47 h 55" name="T29"/>
                <a:gd fmla="*/ 0 w 89" name="T30"/>
                <a:gd fmla="*/ 47 h 55" name="T31"/>
                <a:gd fmla="*/ 7 w 89" name="T32"/>
                <a:gd fmla="*/ 38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89">
                  <a:moveTo>
                    <a:pt x="7" y="38"/>
                  </a:moveTo>
                  <a:cubicBezTo>
                    <a:pt x="9" y="36"/>
                    <a:pt x="11" y="35"/>
                    <a:pt x="11" y="32"/>
                  </a:cubicBezTo>
                  <a:cubicBezTo>
                    <a:pt x="11" y="28"/>
                    <a:pt x="11" y="30"/>
                    <a:pt x="11" y="26"/>
                  </a:cubicBezTo>
                  <a:cubicBezTo>
                    <a:pt x="11" y="18"/>
                    <a:pt x="14" y="1"/>
                    <a:pt x="26" y="0"/>
                  </a:cubicBezTo>
                  <a:cubicBezTo>
                    <a:pt x="28" y="6"/>
                    <a:pt x="30" y="7"/>
                    <a:pt x="32" y="12"/>
                  </a:cubicBezTo>
                  <a:cubicBezTo>
                    <a:pt x="34" y="10"/>
                    <a:pt x="35" y="9"/>
                    <a:pt x="36" y="8"/>
                  </a:cubicBezTo>
                  <a:cubicBezTo>
                    <a:pt x="45" y="20"/>
                    <a:pt x="59" y="15"/>
                    <a:pt x="67" y="26"/>
                  </a:cubicBezTo>
                  <a:cubicBezTo>
                    <a:pt x="69" y="29"/>
                    <a:pt x="68" y="32"/>
                    <a:pt x="70" y="34"/>
                  </a:cubicBezTo>
                  <a:cubicBezTo>
                    <a:pt x="77" y="39"/>
                    <a:pt x="85" y="37"/>
                    <a:pt x="89" y="42"/>
                  </a:cubicBezTo>
                  <a:cubicBezTo>
                    <a:pt x="84" y="45"/>
                    <a:pt x="80" y="47"/>
                    <a:pt x="75" y="47"/>
                  </a:cubicBezTo>
                  <a:cubicBezTo>
                    <a:pt x="69" y="47"/>
                    <a:pt x="67" y="47"/>
                    <a:pt x="63" y="47"/>
                  </a:cubicBezTo>
                  <a:cubicBezTo>
                    <a:pt x="63" y="47"/>
                    <a:pt x="49" y="37"/>
                    <a:pt x="46" y="36"/>
                  </a:cubicBezTo>
                  <a:cubicBezTo>
                    <a:pt x="46" y="45"/>
                    <a:pt x="32" y="55"/>
                    <a:pt x="26" y="52"/>
                  </a:cubicBezTo>
                  <a:cubicBezTo>
                    <a:pt x="24" y="54"/>
                    <a:pt x="24" y="55"/>
                    <a:pt x="22" y="55"/>
                  </a:cubicBezTo>
                  <a:cubicBezTo>
                    <a:pt x="17" y="55"/>
                    <a:pt x="18" y="51"/>
                    <a:pt x="19" y="47"/>
                  </a:cubicBezTo>
                  <a:cubicBezTo>
                    <a:pt x="12" y="45"/>
                    <a:pt x="4" y="46"/>
                    <a:pt x="0" y="47"/>
                  </a:cubicBezTo>
                  <a:cubicBezTo>
                    <a:pt x="1" y="39"/>
                    <a:pt x="6" y="40"/>
                    <a:pt x="7"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5" name="Freeform 37"/>
            <p:cNvSpPr/>
            <p:nvPr/>
          </p:nvSpPr>
          <p:spPr bwMode="auto">
            <a:xfrm>
              <a:off x="6859588" y="2589213"/>
              <a:ext cx="101600" cy="101600"/>
            </a:xfrm>
            <a:custGeom>
              <a:gdLst>
                <a:gd fmla="*/ 27 w 27" name="T0"/>
                <a:gd fmla="*/ 18 h 27" name="T1"/>
                <a:gd fmla="*/ 11 w 27" name="T2"/>
                <a:gd fmla="*/ 27 h 27" name="T3"/>
                <a:gd fmla="*/ 0 w 27" name="T4"/>
                <a:gd fmla="*/ 18 h 27" name="T5"/>
                <a:gd fmla="*/ 27 w 27" name="T6"/>
                <a:gd fmla="*/ 18 h 27" name="T7"/>
              </a:gdLst>
              <a:cxnLst>
                <a:cxn ang="0">
                  <a:pos x="T0" y="T1"/>
                </a:cxn>
                <a:cxn ang="0">
                  <a:pos x="T2" y="T3"/>
                </a:cxn>
                <a:cxn ang="0">
                  <a:pos x="T4" y="T5"/>
                </a:cxn>
                <a:cxn ang="0">
                  <a:pos x="T6" y="T7"/>
                </a:cxn>
              </a:cxnLst>
              <a:rect b="b" l="0" r="r" t="0"/>
              <a:pathLst>
                <a:path h="27" w="27">
                  <a:moveTo>
                    <a:pt x="27" y="18"/>
                  </a:moveTo>
                  <a:cubicBezTo>
                    <a:pt x="27" y="23"/>
                    <a:pt x="16" y="27"/>
                    <a:pt x="11" y="27"/>
                  </a:cubicBezTo>
                  <a:cubicBezTo>
                    <a:pt x="4" y="27"/>
                    <a:pt x="0" y="23"/>
                    <a:pt x="0" y="18"/>
                  </a:cubicBezTo>
                  <a:cubicBezTo>
                    <a:pt x="0" y="0"/>
                    <a:pt x="27" y="3"/>
                    <a:pt x="2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6" name="Freeform 38"/>
            <p:cNvSpPr/>
            <p:nvPr/>
          </p:nvSpPr>
          <p:spPr bwMode="auto">
            <a:xfrm>
              <a:off x="6554788" y="3017838"/>
              <a:ext cx="82550" cy="65088"/>
            </a:xfrm>
            <a:custGeom>
              <a:gdLst>
                <a:gd fmla="*/ 10 w 22" name="T0"/>
                <a:gd fmla="*/ 0 h 17" name="T1"/>
                <a:gd fmla="*/ 22 w 22" name="T2"/>
                <a:gd fmla="*/ 2 h 17" name="T3"/>
                <a:gd fmla="*/ 0 w 22" name="T4"/>
                <a:gd fmla="*/ 17 h 17" name="T5"/>
                <a:gd fmla="*/ 0 w 22" name="T6"/>
                <a:gd fmla="*/ 11 h 17" name="T7"/>
                <a:gd fmla="*/ 10 w 22" name="T8"/>
                <a:gd fmla="*/ 0 h 17" name="T9"/>
              </a:gdLst>
              <a:cxnLst>
                <a:cxn ang="0">
                  <a:pos x="T0" y="T1"/>
                </a:cxn>
                <a:cxn ang="0">
                  <a:pos x="T2" y="T3"/>
                </a:cxn>
                <a:cxn ang="0">
                  <a:pos x="T4" y="T5"/>
                </a:cxn>
                <a:cxn ang="0">
                  <a:pos x="T6" y="T7"/>
                </a:cxn>
                <a:cxn ang="0">
                  <a:pos x="T8" y="T9"/>
                </a:cxn>
              </a:cxnLst>
              <a:rect b="b" l="0" r="r" t="0"/>
              <a:pathLst>
                <a:path h="17" w="22">
                  <a:moveTo>
                    <a:pt x="10" y="0"/>
                  </a:moveTo>
                  <a:cubicBezTo>
                    <a:pt x="19" y="0"/>
                    <a:pt x="17" y="0"/>
                    <a:pt x="22" y="2"/>
                  </a:cubicBezTo>
                  <a:cubicBezTo>
                    <a:pt x="18" y="7"/>
                    <a:pt x="7" y="16"/>
                    <a:pt x="0" y="17"/>
                  </a:cubicBezTo>
                  <a:cubicBezTo>
                    <a:pt x="0" y="11"/>
                    <a:pt x="0" y="11"/>
                    <a:pt x="0" y="11"/>
                  </a:cubicBezTo>
                  <a:cubicBezTo>
                    <a:pt x="4" y="7"/>
                    <a:pt x="10" y="3"/>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7" name="Freeform 39"/>
            <p:cNvSpPr/>
            <p:nvPr/>
          </p:nvSpPr>
          <p:spPr bwMode="auto">
            <a:xfrm>
              <a:off x="6686550" y="2135188"/>
              <a:ext cx="222250" cy="93663"/>
            </a:xfrm>
            <a:custGeom>
              <a:gdLst>
                <a:gd fmla="*/ 22 w 59" name="T0"/>
                <a:gd fmla="*/ 25 h 25" name="T1"/>
                <a:gd fmla="*/ 9 w 59" name="T2"/>
                <a:gd fmla="*/ 16 h 25" name="T3"/>
                <a:gd fmla="*/ 0 w 59" name="T4"/>
                <a:gd fmla="*/ 7 h 25" name="T5"/>
                <a:gd fmla="*/ 8 w 59" name="T6"/>
                <a:gd fmla="*/ 0 h 25" name="T7"/>
                <a:gd fmla="*/ 30 w 59" name="T8"/>
                <a:gd fmla="*/ 3 h 25" name="T9"/>
                <a:gd fmla="*/ 59 w 59" name="T10"/>
                <a:gd fmla="*/ 17 h 25" name="T11"/>
                <a:gd fmla="*/ 51 w 59" name="T12"/>
                <a:gd fmla="*/ 24 h 25" name="T13"/>
                <a:gd fmla="*/ 38 w 59" name="T14"/>
                <a:gd fmla="*/ 21 h 25" name="T15"/>
                <a:gd fmla="*/ 22 w 59" name="T16"/>
                <a:gd fmla="*/ 25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59">
                  <a:moveTo>
                    <a:pt x="22" y="25"/>
                  </a:moveTo>
                  <a:cubicBezTo>
                    <a:pt x="13" y="25"/>
                    <a:pt x="6" y="23"/>
                    <a:pt x="9" y="16"/>
                  </a:cubicBezTo>
                  <a:cubicBezTo>
                    <a:pt x="5" y="13"/>
                    <a:pt x="0" y="11"/>
                    <a:pt x="0" y="7"/>
                  </a:cubicBezTo>
                  <a:cubicBezTo>
                    <a:pt x="0" y="2"/>
                    <a:pt x="4" y="0"/>
                    <a:pt x="8" y="0"/>
                  </a:cubicBezTo>
                  <a:cubicBezTo>
                    <a:pt x="17" y="0"/>
                    <a:pt x="20" y="3"/>
                    <a:pt x="30" y="3"/>
                  </a:cubicBezTo>
                  <a:cubicBezTo>
                    <a:pt x="41" y="3"/>
                    <a:pt x="51" y="13"/>
                    <a:pt x="59" y="17"/>
                  </a:cubicBezTo>
                  <a:cubicBezTo>
                    <a:pt x="58" y="21"/>
                    <a:pt x="55" y="24"/>
                    <a:pt x="51" y="24"/>
                  </a:cubicBezTo>
                  <a:cubicBezTo>
                    <a:pt x="46" y="24"/>
                    <a:pt x="43" y="21"/>
                    <a:pt x="38" y="21"/>
                  </a:cubicBezTo>
                  <a:cubicBezTo>
                    <a:pt x="33" y="21"/>
                    <a:pt x="30" y="25"/>
                    <a:pt x="22"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8" name="Freeform 40"/>
            <p:cNvSpPr/>
            <p:nvPr/>
          </p:nvSpPr>
          <p:spPr bwMode="auto">
            <a:xfrm>
              <a:off x="6708775" y="3059113"/>
              <a:ext cx="52387" cy="57150"/>
            </a:xfrm>
            <a:custGeom>
              <a:gdLst>
                <a:gd fmla="*/ 14 w 14" name="T0"/>
                <a:gd fmla="*/ 5 h 15" name="T1"/>
                <a:gd fmla="*/ 6 w 14" name="T2"/>
                <a:gd fmla="*/ 15 h 15" name="T3"/>
                <a:gd fmla="*/ 0 w 14" name="T4"/>
                <a:gd fmla="*/ 8 h 15" name="T5"/>
                <a:gd fmla="*/ 14 w 14" name="T6"/>
                <a:gd fmla="*/ 5 h 15" name="T7"/>
              </a:gdLst>
              <a:cxnLst>
                <a:cxn ang="0">
                  <a:pos x="T0" y="T1"/>
                </a:cxn>
                <a:cxn ang="0">
                  <a:pos x="T2" y="T3"/>
                </a:cxn>
                <a:cxn ang="0">
                  <a:pos x="T4" y="T5"/>
                </a:cxn>
                <a:cxn ang="0">
                  <a:pos x="T6" y="T7"/>
                </a:cxn>
              </a:cxnLst>
              <a:rect b="b" l="0" r="r" t="0"/>
              <a:pathLst>
                <a:path h="15" w="14">
                  <a:moveTo>
                    <a:pt x="14" y="5"/>
                  </a:moveTo>
                  <a:cubicBezTo>
                    <a:pt x="11" y="9"/>
                    <a:pt x="10" y="15"/>
                    <a:pt x="6" y="15"/>
                  </a:cubicBezTo>
                  <a:cubicBezTo>
                    <a:pt x="5" y="15"/>
                    <a:pt x="0" y="8"/>
                    <a:pt x="0" y="8"/>
                  </a:cubicBezTo>
                  <a:cubicBezTo>
                    <a:pt x="0" y="0"/>
                    <a:pt x="10" y="0"/>
                    <a:pt x="1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49" name="Freeform 41"/>
            <p:cNvSpPr/>
            <p:nvPr/>
          </p:nvSpPr>
          <p:spPr bwMode="auto">
            <a:xfrm>
              <a:off x="6975475" y="2619375"/>
              <a:ext cx="57150" cy="30163"/>
            </a:xfrm>
            <a:custGeom>
              <a:gdLst>
                <a:gd fmla="*/ 6 w 15" name="T0"/>
                <a:gd fmla="*/ 7 h 8" name="T1"/>
                <a:gd fmla="*/ 0 w 15" name="T2"/>
                <a:gd fmla="*/ 4 h 8" name="T3"/>
                <a:gd fmla="*/ 6 w 15" name="T4"/>
                <a:gd fmla="*/ 0 h 8" name="T5"/>
                <a:gd fmla="*/ 15 w 15" name="T6"/>
                <a:gd fmla="*/ 7 h 8" name="T7"/>
                <a:gd fmla="*/ 6 w 15" name="T8"/>
                <a:gd fmla="*/ 7 h 8" name="T9"/>
              </a:gdLst>
              <a:cxnLst>
                <a:cxn ang="0">
                  <a:pos x="T0" y="T1"/>
                </a:cxn>
                <a:cxn ang="0">
                  <a:pos x="T2" y="T3"/>
                </a:cxn>
                <a:cxn ang="0">
                  <a:pos x="T4" y="T5"/>
                </a:cxn>
                <a:cxn ang="0">
                  <a:pos x="T6" y="T7"/>
                </a:cxn>
                <a:cxn ang="0">
                  <a:pos x="T8" y="T9"/>
                </a:cxn>
              </a:cxnLst>
              <a:rect b="b" l="0" r="r" t="0"/>
              <a:pathLst>
                <a:path h="8" w="15">
                  <a:moveTo>
                    <a:pt x="6" y="7"/>
                  </a:moveTo>
                  <a:cubicBezTo>
                    <a:pt x="3" y="7"/>
                    <a:pt x="0" y="7"/>
                    <a:pt x="0" y="4"/>
                  </a:cubicBezTo>
                  <a:cubicBezTo>
                    <a:pt x="0" y="3"/>
                    <a:pt x="5" y="0"/>
                    <a:pt x="6" y="0"/>
                  </a:cubicBezTo>
                  <a:cubicBezTo>
                    <a:pt x="10" y="0"/>
                    <a:pt x="14" y="5"/>
                    <a:pt x="15" y="7"/>
                  </a:cubicBezTo>
                  <a:cubicBezTo>
                    <a:pt x="9" y="8"/>
                    <a:pt x="11" y="7"/>
                    <a:pt x="6"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0" name="Freeform 42"/>
            <p:cNvSpPr/>
            <p:nvPr/>
          </p:nvSpPr>
          <p:spPr bwMode="auto">
            <a:xfrm>
              <a:off x="6746875" y="2522538"/>
              <a:ext cx="55562" cy="36513"/>
            </a:xfrm>
            <a:custGeom>
              <a:gdLst>
                <a:gd fmla="*/ 5 w 15" name="T0"/>
                <a:gd fmla="*/ 10 h 10" name="T1"/>
                <a:gd fmla="*/ 15 w 15" name="T2"/>
                <a:gd fmla="*/ 0 h 10" name="T3"/>
                <a:gd fmla="*/ 5 w 15" name="T4"/>
                <a:gd fmla="*/ 10 h 10" name="T5"/>
              </a:gdLst>
              <a:cxnLst>
                <a:cxn ang="0">
                  <a:pos x="T0" y="T1"/>
                </a:cxn>
                <a:cxn ang="0">
                  <a:pos x="T2" y="T3"/>
                </a:cxn>
                <a:cxn ang="0">
                  <a:pos x="T4" y="T5"/>
                </a:cxn>
              </a:cxnLst>
              <a:rect b="b" l="0" r="r" t="0"/>
              <a:pathLst>
                <a:path h="10" w="15">
                  <a:moveTo>
                    <a:pt x="5" y="10"/>
                  </a:moveTo>
                  <a:cubicBezTo>
                    <a:pt x="0" y="10"/>
                    <a:pt x="10" y="0"/>
                    <a:pt x="15" y="0"/>
                  </a:cubicBezTo>
                  <a:cubicBezTo>
                    <a:pt x="14" y="6"/>
                    <a:pt x="10"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1" name="Freeform 43"/>
            <p:cNvSpPr/>
            <p:nvPr/>
          </p:nvSpPr>
          <p:spPr bwMode="auto">
            <a:xfrm>
              <a:off x="6254750" y="2132013"/>
              <a:ext cx="1344612" cy="968375"/>
            </a:xfrm>
            <a:custGeom>
              <a:gdLst>
                <a:gd fmla="*/ 330 w 358" name="T0"/>
                <a:gd fmla="*/ 194 h 258" name="T1"/>
                <a:gd fmla="*/ 278 w 358" name="T2"/>
                <a:gd fmla="*/ 169 h 258" name="T3"/>
                <a:gd fmla="*/ 286 w 358" name="T4"/>
                <a:gd fmla="*/ 175 h 258" name="T5"/>
                <a:gd fmla="*/ 280 w 358" name="T6"/>
                <a:gd fmla="*/ 182 h 258" name="T7"/>
                <a:gd fmla="*/ 295 w 358" name="T8"/>
                <a:gd fmla="*/ 199 h 258" name="T9"/>
                <a:gd fmla="*/ 315 w 358" name="T10"/>
                <a:gd fmla="*/ 204 h 258" name="T11"/>
                <a:gd fmla="*/ 322 w 358" name="T12"/>
                <a:gd fmla="*/ 222 h 258" name="T13"/>
                <a:gd fmla="*/ 275 w 358" name="T14"/>
                <a:gd fmla="*/ 222 h 258" name="T15"/>
                <a:gd fmla="*/ 301 w 358" name="T16"/>
                <a:gd fmla="*/ 253 h 258" name="T17"/>
                <a:gd fmla="*/ 292 w 358" name="T18"/>
                <a:gd fmla="*/ 253 h 258" name="T19"/>
                <a:gd fmla="*/ 231 w 358" name="T20"/>
                <a:gd fmla="*/ 223 h 258" name="T21"/>
                <a:gd fmla="*/ 188 w 358" name="T22"/>
                <a:gd fmla="*/ 208 h 258" name="T23"/>
                <a:gd fmla="*/ 168 w 358" name="T24"/>
                <a:gd fmla="*/ 212 h 258" name="T25"/>
                <a:gd fmla="*/ 166 w 358" name="T26"/>
                <a:gd fmla="*/ 188 h 258" name="T27"/>
                <a:gd fmla="*/ 205 w 358" name="T28"/>
                <a:gd fmla="*/ 182 h 258" name="T29"/>
                <a:gd fmla="*/ 208 w 358" name="T30"/>
                <a:gd fmla="*/ 166 h 258" name="T31"/>
                <a:gd fmla="*/ 184 w 358" name="T32"/>
                <a:gd fmla="*/ 113 h 258" name="T33"/>
                <a:gd fmla="*/ 166 w 358" name="T34"/>
                <a:gd fmla="*/ 113 h 258" name="T35"/>
                <a:gd fmla="*/ 145 w 358" name="T36"/>
                <a:gd fmla="*/ 84 h 258" name="T37"/>
                <a:gd fmla="*/ 121 w 358" name="T38"/>
                <a:gd fmla="*/ 90 h 258" name="T39"/>
                <a:gd fmla="*/ 41 w 358" name="T40"/>
                <a:gd fmla="*/ 82 h 258" name="T41"/>
                <a:gd fmla="*/ 11 w 358" name="T42"/>
                <a:gd fmla="*/ 69 h 258" name="T43"/>
                <a:gd fmla="*/ 30 w 358" name="T44"/>
                <a:gd fmla="*/ 64 h 258" name="T45"/>
                <a:gd fmla="*/ 0 w 358" name="T46"/>
                <a:gd fmla="*/ 48 h 258" name="T47"/>
                <a:gd fmla="*/ 12 w 358" name="T48"/>
                <a:gd fmla="*/ 16 h 258" name="T49"/>
                <a:gd fmla="*/ 61 w 358" name="T50"/>
                <a:gd fmla="*/ 4 h 258" name="T51"/>
                <a:gd fmla="*/ 46 w 358" name="T52"/>
                <a:gd fmla="*/ 31 h 258" name="T53"/>
                <a:gd fmla="*/ 50 w 358" name="T54"/>
                <a:gd fmla="*/ 47 h 258" name="T55"/>
                <a:gd fmla="*/ 54 w 358" name="T56"/>
                <a:gd fmla="*/ 26 h 258" name="T57"/>
                <a:gd fmla="*/ 118 w 358" name="T58"/>
                <a:gd fmla="*/ 29 h 258" name="T59"/>
                <a:gd fmla="*/ 127 w 358" name="T60"/>
                <a:gd fmla="*/ 34 h 258" name="T61"/>
                <a:gd fmla="*/ 155 w 358" name="T62"/>
                <a:gd fmla="*/ 27 h 258" name="T63"/>
                <a:gd fmla="*/ 214 w 358" name="T64"/>
                <a:gd fmla="*/ 55 h 258" name="T65"/>
                <a:gd fmla="*/ 240 w 358" name="T66"/>
                <a:gd fmla="*/ 64 h 258" name="T67"/>
                <a:gd fmla="*/ 270 w 358" name="T68"/>
                <a:gd fmla="*/ 84 h 258" name="T69"/>
                <a:gd fmla="*/ 290 w 358" name="T70"/>
                <a:gd fmla="*/ 94 h 258" name="T71"/>
                <a:gd fmla="*/ 288 w 358" name="T72"/>
                <a:gd fmla="*/ 101 h 258" name="T73"/>
                <a:gd fmla="*/ 280 w 358" name="T74"/>
                <a:gd fmla="*/ 115 h 258" name="T75"/>
                <a:gd fmla="*/ 314 w 358" name="T76"/>
                <a:gd fmla="*/ 134 h 258" name="T77"/>
                <a:gd fmla="*/ 339 w 358" name="T78"/>
                <a:gd fmla="*/ 151 h 258" name="T79"/>
                <a:gd fmla="*/ 358 w 358" name="T80"/>
                <a:gd fmla="*/ 164 h 258" name="T81"/>
                <a:gd fmla="*/ 345 w 358" name="T82"/>
                <a:gd fmla="*/ 177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358">
                  <a:moveTo>
                    <a:pt x="336" y="182"/>
                  </a:moveTo>
                  <a:cubicBezTo>
                    <a:pt x="336" y="187"/>
                    <a:pt x="335" y="194"/>
                    <a:pt x="330" y="194"/>
                  </a:cubicBezTo>
                  <a:cubicBezTo>
                    <a:pt x="308" y="194"/>
                    <a:pt x="307" y="164"/>
                    <a:pt x="286" y="164"/>
                  </a:cubicBezTo>
                  <a:cubicBezTo>
                    <a:pt x="284" y="164"/>
                    <a:pt x="278" y="169"/>
                    <a:pt x="278" y="169"/>
                  </a:cubicBezTo>
                  <a:cubicBezTo>
                    <a:pt x="281" y="171"/>
                    <a:pt x="282" y="171"/>
                    <a:pt x="286" y="170"/>
                  </a:cubicBezTo>
                  <a:cubicBezTo>
                    <a:pt x="286" y="175"/>
                    <a:pt x="286" y="175"/>
                    <a:pt x="286" y="175"/>
                  </a:cubicBezTo>
                  <a:cubicBezTo>
                    <a:pt x="284" y="176"/>
                    <a:pt x="281" y="177"/>
                    <a:pt x="280" y="175"/>
                  </a:cubicBezTo>
                  <a:cubicBezTo>
                    <a:pt x="280" y="182"/>
                    <a:pt x="280" y="182"/>
                    <a:pt x="280" y="182"/>
                  </a:cubicBezTo>
                  <a:cubicBezTo>
                    <a:pt x="285" y="182"/>
                    <a:pt x="285" y="182"/>
                    <a:pt x="285" y="182"/>
                  </a:cubicBezTo>
                  <a:cubicBezTo>
                    <a:pt x="286" y="188"/>
                    <a:pt x="291" y="197"/>
                    <a:pt x="295" y="199"/>
                  </a:cubicBezTo>
                  <a:cubicBezTo>
                    <a:pt x="303" y="202"/>
                    <a:pt x="306" y="196"/>
                    <a:pt x="307" y="204"/>
                  </a:cubicBezTo>
                  <a:cubicBezTo>
                    <a:pt x="312" y="204"/>
                    <a:pt x="312" y="204"/>
                    <a:pt x="315" y="204"/>
                  </a:cubicBezTo>
                  <a:cubicBezTo>
                    <a:pt x="314" y="211"/>
                    <a:pt x="314" y="211"/>
                    <a:pt x="315" y="212"/>
                  </a:cubicBezTo>
                  <a:cubicBezTo>
                    <a:pt x="315" y="216"/>
                    <a:pt x="322" y="218"/>
                    <a:pt x="322" y="222"/>
                  </a:cubicBezTo>
                  <a:cubicBezTo>
                    <a:pt x="322" y="227"/>
                    <a:pt x="318" y="235"/>
                    <a:pt x="316" y="240"/>
                  </a:cubicBezTo>
                  <a:cubicBezTo>
                    <a:pt x="308" y="239"/>
                    <a:pt x="280" y="229"/>
                    <a:pt x="275" y="222"/>
                  </a:cubicBezTo>
                  <a:cubicBezTo>
                    <a:pt x="269" y="222"/>
                    <a:pt x="269" y="222"/>
                    <a:pt x="269" y="222"/>
                  </a:cubicBezTo>
                  <a:cubicBezTo>
                    <a:pt x="276" y="232"/>
                    <a:pt x="301" y="241"/>
                    <a:pt x="301" y="253"/>
                  </a:cubicBezTo>
                  <a:cubicBezTo>
                    <a:pt x="301" y="256"/>
                    <a:pt x="298" y="258"/>
                    <a:pt x="296" y="258"/>
                  </a:cubicBezTo>
                  <a:cubicBezTo>
                    <a:pt x="294" y="258"/>
                    <a:pt x="293" y="253"/>
                    <a:pt x="292" y="253"/>
                  </a:cubicBezTo>
                  <a:cubicBezTo>
                    <a:pt x="279" y="247"/>
                    <a:pt x="271" y="250"/>
                    <a:pt x="260" y="243"/>
                  </a:cubicBezTo>
                  <a:cubicBezTo>
                    <a:pt x="250" y="237"/>
                    <a:pt x="223" y="237"/>
                    <a:pt x="231" y="223"/>
                  </a:cubicBezTo>
                  <a:cubicBezTo>
                    <a:pt x="216" y="217"/>
                    <a:pt x="209" y="209"/>
                    <a:pt x="197" y="202"/>
                  </a:cubicBezTo>
                  <a:cubicBezTo>
                    <a:pt x="195" y="205"/>
                    <a:pt x="192" y="208"/>
                    <a:pt x="188" y="208"/>
                  </a:cubicBezTo>
                  <a:cubicBezTo>
                    <a:pt x="184" y="208"/>
                    <a:pt x="185" y="205"/>
                    <a:pt x="181" y="205"/>
                  </a:cubicBezTo>
                  <a:cubicBezTo>
                    <a:pt x="175" y="205"/>
                    <a:pt x="173" y="212"/>
                    <a:pt x="168" y="212"/>
                  </a:cubicBezTo>
                  <a:cubicBezTo>
                    <a:pt x="163" y="212"/>
                    <a:pt x="149" y="205"/>
                    <a:pt x="149" y="199"/>
                  </a:cubicBezTo>
                  <a:cubicBezTo>
                    <a:pt x="149" y="195"/>
                    <a:pt x="160" y="188"/>
                    <a:pt x="166" y="188"/>
                  </a:cubicBezTo>
                  <a:cubicBezTo>
                    <a:pt x="174" y="188"/>
                    <a:pt x="181" y="188"/>
                    <a:pt x="185" y="188"/>
                  </a:cubicBezTo>
                  <a:cubicBezTo>
                    <a:pt x="189" y="188"/>
                    <a:pt x="199" y="185"/>
                    <a:pt x="205" y="182"/>
                  </a:cubicBezTo>
                  <a:cubicBezTo>
                    <a:pt x="203" y="180"/>
                    <a:pt x="197" y="176"/>
                    <a:pt x="197" y="172"/>
                  </a:cubicBezTo>
                  <a:cubicBezTo>
                    <a:pt x="197" y="165"/>
                    <a:pt x="205" y="169"/>
                    <a:pt x="208" y="166"/>
                  </a:cubicBezTo>
                  <a:cubicBezTo>
                    <a:pt x="212" y="162"/>
                    <a:pt x="221" y="152"/>
                    <a:pt x="221" y="146"/>
                  </a:cubicBezTo>
                  <a:cubicBezTo>
                    <a:pt x="221" y="135"/>
                    <a:pt x="193" y="113"/>
                    <a:pt x="184" y="113"/>
                  </a:cubicBezTo>
                  <a:cubicBezTo>
                    <a:pt x="178" y="113"/>
                    <a:pt x="175" y="119"/>
                    <a:pt x="170" y="119"/>
                  </a:cubicBezTo>
                  <a:cubicBezTo>
                    <a:pt x="168" y="119"/>
                    <a:pt x="166" y="114"/>
                    <a:pt x="166" y="113"/>
                  </a:cubicBezTo>
                  <a:cubicBezTo>
                    <a:pt x="166" y="109"/>
                    <a:pt x="174" y="108"/>
                    <a:pt x="177" y="108"/>
                  </a:cubicBezTo>
                  <a:cubicBezTo>
                    <a:pt x="173" y="104"/>
                    <a:pt x="149" y="84"/>
                    <a:pt x="145" y="84"/>
                  </a:cubicBezTo>
                  <a:cubicBezTo>
                    <a:pt x="139" y="84"/>
                    <a:pt x="132" y="100"/>
                    <a:pt x="124" y="100"/>
                  </a:cubicBezTo>
                  <a:cubicBezTo>
                    <a:pt x="118" y="100"/>
                    <a:pt x="120" y="93"/>
                    <a:pt x="121" y="90"/>
                  </a:cubicBezTo>
                  <a:cubicBezTo>
                    <a:pt x="107" y="89"/>
                    <a:pt x="74" y="90"/>
                    <a:pt x="54" y="90"/>
                  </a:cubicBezTo>
                  <a:cubicBezTo>
                    <a:pt x="51" y="90"/>
                    <a:pt x="44" y="85"/>
                    <a:pt x="41" y="82"/>
                  </a:cubicBezTo>
                  <a:cubicBezTo>
                    <a:pt x="20" y="82"/>
                    <a:pt x="20" y="82"/>
                    <a:pt x="20" y="82"/>
                  </a:cubicBezTo>
                  <a:cubicBezTo>
                    <a:pt x="18" y="76"/>
                    <a:pt x="12" y="75"/>
                    <a:pt x="11" y="69"/>
                  </a:cubicBezTo>
                  <a:cubicBezTo>
                    <a:pt x="16" y="66"/>
                    <a:pt x="23" y="69"/>
                    <a:pt x="30" y="70"/>
                  </a:cubicBezTo>
                  <a:cubicBezTo>
                    <a:pt x="30" y="64"/>
                    <a:pt x="30" y="64"/>
                    <a:pt x="30" y="64"/>
                  </a:cubicBezTo>
                  <a:cubicBezTo>
                    <a:pt x="26" y="62"/>
                    <a:pt x="6" y="60"/>
                    <a:pt x="6" y="60"/>
                  </a:cubicBezTo>
                  <a:cubicBezTo>
                    <a:pt x="6" y="60"/>
                    <a:pt x="0" y="52"/>
                    <a:pt x="0" y="48"/>
                  </a:cubicBezTo>
                  <a:cubicBezTo>
                    <a:pt x="0" y="36"/>
                    <a:pt x="2" y="33"/>
                    <a:pt x="8" y="28"/>
                  </a:cubicBezTo>
                  <a:cubicBezTo>
                    <a:pt x="12" y="26"/>
                    <a:pt x="10" y="18"/>
                    <a:pt x="12" y="16"/>
                  </a:cubicBezTo>
                  <a:cubicBezTo>
                    <a:pt x="20" y="8"/>
                    <a:pt x="32" y="0"/>
                    <a:pt x="46" y="0"/>
                  </a:cubicBezTo>
                  <a:cubicBezTo>
                    <a:pt x="46" y="0"/>
                    <a:pt x="60" y="4"/>
                    <a:pt x="61" y="4"/>
                  </a:cubicBezTo>
                  <a:cubicBezTo>
                    <a:pt x="56" y="14"/>
                    <a:pt x="42" y="14"/>
                    <a:pt x="42" y="27"/>
                  </a:cubicBezTo>
                  <a:cubicBezTo>
                    <a:pt x="42" y="30"/>
                    <a:pt x="43" y="31"/>
                    <a:pt x="46" y="31"/>
                  </a:cubicBezTo>
                  <a:cubicBezTo>
                    <a:pt x="45" y="35"/>
                    <a:pt x="46" y="39"/>
                    <a:pt x="46" y="39"/>
                  </a:cubicBezTo>
                  <a:cubicBezTo>
                    <a:pt x="46" y="43"/>
                    <a:pt x="45" y="47"/>
                    <a:pt x="50" y="47"/>
                  </a:cubicBezTo>
                  <a:cubicBezTo>
                    <a:pt x="52" y="47"/>
                    <a:pt x="59" y="42"/>
                    <a:pt x="59" y="38"/>
                  </a:cubicBezTo>
                  <a:cubicBezTo>
                    <a:pt x="59" y="34"/>
                    <a:pt x="54" y="31"/>
                    <a:pt x="54" y="26"/>
                  </a:cubicBezTo>
                  <a:cubicBezTo>
                    <a:pt x="54" y="10"/>
                    <a:pt x="83" y="4"/>
                    <a:pt x="101" y="4"/>
                  </a:cubicBezTo>
                  <a:cubicBezTo>
                    <a:pt x="112" y="4"/>
                    <a:pt x="118" y="20"/>
                    <a:pt x="118" y="29"/>
                  </a:cubicBezTo>
                  <a:cubicBezTo>
                    <a:pt x="118" y="31"/>
                    <a:pt x="116" y="38"/>
                    <a:pt x="118" y="38"/>
                  </a:cubicBezTo>
                  <a:cubicBezTo>
                    <a:pt x="121" y="38"/>
                    <a:pt x="123" y="34"/>
                    <a:pt x="127" y="34"/>
                  </a:cubicBezTo>
                  <a:cubicBezTo>
                    <a:pt x="132" y="34"/>
                    <a:pt x="133" y="38"/>
                    <a:pt x="137" y="38"/>
                  </a:cubicBezTo>
                  <a:cubicBezTo>
                    <a:pt x="145" y="38"/>
                    <a:pt x="147" y="27"/>
                    <a:pt x="155" y="27"/>
                  </a:cubicBezTo>
                  <a:cubicBezTo>
                    <a:pt x="163" y="27"/>
                    <a:pt x="182" y="30"/>
                    <a:pt x="187" y="34"/>
                  </a:cubicBezTo>
                  <a:cubicBezTo>
                    <a:pt x="197" y="41"/>
                    <a:pt x="200" y="55"/>
                    <a:pt x="214" y="55"/>
                  </a:cubicBezTo>
                  <a:cubicBezTo>
                    <a:pt x="221" y="55"/>
                    <a:pt x="222" y="55"/>
                    <a:pt x="225" y="55"/>
                  </a:cubicBezTo>
                  <a:cubicBezTo>
                    <a:pt x="230" y="55"/>
                    <a:pt x="241" y="57"/>
                    <a:pt x="240" y="64"/>
                  </a:cubicBezTo>
                  <a:cubicBezTo>
                    <a:pt x="251" y="68"/>
                    <a:pt x="258" y="75"/>
                    <a:pt x="270" y="76"/>
                  </a:cubicBezTo>
                  <a:cubicBezTo>
                    <a:pt x="270" y="84"/>
                    <a:pt x="270" y="84"/>
                    <a:pt x="270" y="84"/>
                  </a:cubicBezTo>
                  <a:cubicBezTo>
                    <a:pt x="273" y="84"/>
                    <a:pt x="278" y="84"/>
                    <a:pt x="278" y="84"/>
                  </a:cubicBezTo>
                  <a:cubicBezTo>
                    <a:pt x="284" y="84"/>
                    <a:pt x="287" y="88"/>
                    <a:pt x="290" y="94"/>
                  </a:cubicBezTo>
                  <a:cubicBezTo>
                    <a:pt x="284" y="96"/>
                    <a:pt x="278" y="95"/>
                    <a:pt x="274" y="100"/>
                  </a:cubicBezTo>
                  <a:cubicBezTo>
                    <a:pt x="282" y="101"/>
                    <a:pt x="284" y="101"/>
                    <a:pt x="288" y="101"/>
                  </a:cubicBezTo>
                  <a:cubicBezTo>
                    <a:pt x="290" y="101"/>
                    <a:pt x="293" y="103"/>
                    <a:pt x="294" y="105"/>
                  </a:cubicBezTo>
                  <a:cubicBezTo>
                    <a:pt x="287" y="109"/>
                    <a:pt x="284" y="109"/>
                    <a:pt x="280" y="115"/>
                  </a:cubicBezTo>
                  <a:cubicBezTo>
                    <a:pt x="284" y="117"/>
                    <a:pt x="286" y="119"/>
                    <a:pt x="292" y="119"/>
                  </a:cubicBezTo>
                  <a:cubicBezTo>
                    <a:pt x="293" y="129"/>
                    <a:pt x="305" y="133"/>
                    <a:pt x="314" y="134"/>
                  </a:cubicBezTo>
                  <a:cubicBezTo>
                    <a:pt x="315" y="142"/>
                    <a:pt x="317" y="149"/>
                    <a:pt x="323" y="149"/>
                  </a:cubicBezTo>
                  <a:cubicBezTo>
                    <a:pt x="333" y="149"/>
                    <a:pt x="335" y="143"/>
                    <a:pt x="339" y="151"/>
                  </a:cubicBezTo>
                  <a:cubicBezTo>
                    <a:pt x="341" y="154"/>
                    <a:pt x="344" y="154"/>
                    <a:pt x="346" y="154"/>
                  </a:cubicBezTo>
                  <a:cubicBezTo>
                    <a:pt x="355" y="154"/>
                    <a:pt x="358" y="157"/>
                    <a:pt x="358" y="164"/>
                  </a:cubicBezTo>
                  <a:cubicBezTo>
                    <a:pt x="358" y="169"/>
                    <a:pt x="351" y="171"/>
                    <a:pt x="345" y="171"/>
                  </a:cubicBezTo>
                  <a:cubicBezTo>
                    <a:pt x="346" y="176"/>
                    <a:pt x="345" y="175"/>
                    <a:pt x="345" y="177"/>
                  </a:cubicBezTo>
                  <a:cubicBezTo>
                    <a:pt x="345" y="178"/>
                    <a:pt x="344" y="182"/>
                    <a:pt x="336" y="182"/>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2" name="Freeform 44"/>
            <p:cNvSpPr/>
            <p:nvPr/>
          </p:nvSpPr>
          <p:spPr bwMode="auto">
            <a:xfrm>
              <a:off x="6807200" y="2970213"/>
              <a:ext cx="36512" cy="33338"/>
            </a:xfrm>
            <a:custGeom>
              <a:gdLst>
                <a:gd fmla="*/ 10 w 10" name="T0"/>
                <a:gd fmla="*/ 6 h 9" name="T1"/>
                <a:gd fmla="*/ 0 w 10" name="T2"/>
                <a:gd fmla="*/ 6 h 9" name="T3"/>
                <a:gd fmla="*/ 10 w 10" name="T4"/>
                <a:gd fmla="*/ 6 h 9" name="T5"/>
              </a:gdLst>
              <a:cxnLst>
                <a:cxn ang="0">
                  <a:pos x="T0" y="T1"/>
                </a:cxn>
                <a:cxn ang="0">
                  <a:pos x="T2" y="T3"/>
                </a:cxn>
                <a:cxn ang="0">
                  <a:pos x="T4" y="T5"/>
                </a:cxn>
              </a:cxnLst>
              <a:rect b="b" l="0" r="r" t="0"/>
              <a:pathLst>
                <a:path h="9" w="10">
                  <a:moveTo>
                    <a:pt x="10" y="6"/>
                  </a:moveTo>
                  <a:cubicBezTo>
                    <a:pt x="5" y="9"/>
                    <a:pt x="4" y="9"/>
                    <a:pt x="0" y="6"/>
                  </a:cubicBezTo>
                  <a:cubicBezTo>
                    <a:pt x="4" y="0"/>
                    <a:pt x="4" y="3"/>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3" name="Freeform 45"/>
            <p:cNvSpPr/>
            <p:nvPr/>
          </p:nvSpPr>
          <p:spPr bwMode="auto">
            <a:xfrm>
              <a:off x="6529388" y="2781300"/>
              <a:ext cx="36512" cy="33338"/>
            </a:xfrm>
            <a:custGeom>
              <a:gdLst>
                <a:gd fmla="*/ 1 w 10" name="T0"/>
                <a:gd fmla="*/ 2 h 9" name="T1"/>
                <a:gd fmla="*/ 10 w 10" name="T2"/>
                <a:gd fmla="*/ 9 h 9" name="T3"/>
                <a:gd fmla="*/ 1 w 10" name="T4"/>
                <a:gd fmla="*/ 2 h 9" name="T5"/>
              </a:gdLst>
              <a:cxnLst>
                <a:cxn ang="0">
                  <a:pos x="T0" y="T1"/>
                </a:cxn>
                <a:cxn ang="0">
                  <a:pos x="T2" y="T3"/>
                </a:cxn>
                <a:cxn ang="0">
                  <a:pos x="T4" y="T5"/>
                </a:cxn>
              </a:cxnLst>
              <a:rect b="b" l="0" r="r" t="0"/>
              <a:pathLst>
                <a:path h="9" w="10">
                  <a:moveTo>
                    <a:pt x="1" y="2"/>
                  </a:moveTo>
                  <a:cubicBezTo>
                    <a:pt x="7" y="0"/>
                    <a:pt x="7" y="5"/>
                    <a:pt x="10" y="9"/>
                  </a:cubicBezTo>
                  <a:cubicBezTo>
                    <a:pt x="4" y="9"/>
                    <a:pt x="0" y="5"/>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4" name="Freeform 46"/>
            <p:cNvSpPr/>
            <p:nvPr/>
          </p:nvSpPr>
          <p:spPr bwMode="auto">
            <a:xfrm>
              <a:off x="6172200" y="1157288"/>
              <a:ext cx="1435100" cy="752475"/>
            </a:xfrm>
            <a:custGeom>
              <a:gdLst>
                <a:gd fmla="*/ 304 w 382" name="T0"/>
                <a:gd fmla="*/ 15 h 200" name="T1"/>
                <a:gd fmla="*/ 347 w 382" name="T2"/>
                <a:gd fmla="*/ 8 h 200" name="T3"/>
                <a:gd fmla="*/ 382 w 382" name="T4"/>
                <a:gd fmla="*/ 27 h 200" name="T5"/>
                <a:gd fmla="*/ 310 w 382" name="T6"/>
                <a:gd fmla="*/ 50 h 200" name="T7"/>
                <a:gd fmla="*/ 292 w 382" name="T8"/>
                <a:gd fmla="*/ 72 h 200" name="T9"/>
                <a:gd fmla="*/ 229 w 382" name="T10"/>
                <a:gd fmla="*/ 106 h 200" name="T11"/>
                <a:gd fmla="*/ 214 w 382" name="T12"/>
                <a:gd fmla="*/ 116 h 200" name="T13"/>
                <a:gd fmla="*/ 214 w 382" name="T14"/>
                <a:gd fmla="*/ 134 h 200" name="T15"/>
                <a:gd fmla="*/ 172 w 382" name="T16"/>
                <a:gd fmla="*/ 154 h 200" name="T17"/>
                <a:gd fmla="*/ 157 w 382" name="T18"/>
                <a:gd fmla="*/ 181 h 200" name="T19"/>
                <a:gd fmla="*/ 174 w 382" name="T20"/>
                <a:gd fmla="*/ 185 h 200" name="T21"/>
                <a:gd fmla="*/ 125 w 382" name="T22"/>
                <a:gd fmla="*/ 194 h 200" name="T23"/>
                <a:gd fmla="*/ 79 w 382" name="T24"/>
                <a:gd fmla="*/ 198 h 200" name="T25"/>
                <a:gd fmla="*/ 33 w 382" name="T26"/>
                <a:gd fmla="*/ 194 h 200" name="T27"/>
                <a:gd fmla="*/ 60 w 382" name="T28"/>
                <a:gd fmla="*/ 173 h 200" name="T29"/>
                <a:gd fmla="*/ 57 w 382" name="T30"/>
                <a:gd fmla="*/ 155 h 200" name="T31"/>
                <a:gd fmla="*/ 91 w 382" name="T32"/>
                <a:gd fmla="*/ 167 h 200" name="T33"/>
                <a:gd fmla="*/ 65 w 382" name="T34"/>
                <a:gd fmla="*/ 146 h 200" name="T35"/>
                <a:gd fmla="*/ 54 w 382" name="T36"/>
                <a:gd fmla="*/ 149 h 200" name="T37"/>
                <a:gd fmla="*/ 68 w 382" name="T38"/>
                <a:gd fmla="*/ 129 h 200" name="T39"/>
                <a:gd fmla="*/ 62 w 382" name="T40"/>
                <a:gd fmla="*/ 96 h 200" name="T41"/>
                <a:gd fmla="*/ 66 w 382" name="T42"/>
                <a:gd fmla="*/ 87 h 200" name="T43"/>
                <a:gd fmla="*/ 96 w 382" name="T44"/>
                <a:gd fmla="*/ 88 h 200" name="T45"/>
                <a:gd fmla="*/ 107 w 382" name="T46"/>
                <a:gd fmla="*/ 89 h 200" name="T47"/>
                <a:gd fmla="*/ 132 w 382" name="T48"/>
                <a:gd fmla="*/ 85 h 200" name="T49"/>
                <a:gd fmla="*/ 146 w 382" name="T50"/>
                <a:gd fmla="*/ 72 h 200" name="T51"/>
                <a:gd fmla="*/ 98 w 382" name="T52"/>
                <a:gd fmla="*/ 79 h 200" name="T53"/>
                <a:gd fmla="*/ 72 w 382" name="T54"/>
                <a:gd fmla="*/ 75 h 200" name="T55"/>
                <a:gd fmla="*/ 57 w 382" name="T56"/>
                <a:gd fmla="*/ 79 h 200" name="T57"/>
                <a:gd fmla="*/ 44 w 382" name="T58"/>
                <a:gd fmla="*/ 65 h 200" name="T59"/>
                <a:gd fmla="*/ 51 w 382" name="T60"/>
                <a:gd fmla="*/ 51 h 200" name="T61"/>
                <a:gd fmla="*/ 25 w 382" name="T62"/>
                <a:gd fmla="*/ 58 h 200" name="T63"/>
                <a:gd fmla="*/ 29 w 382" name="T64"/>
                <a:gd fmla="*/ 48 h 200" name="T65"/>
                <a:gd fmla="*/ 10 w 382" name="T66"/>
                <a:gd fmla="*/ 51 h 200" name="T67"/>
                <a:gd fmla="*/ 44 w 382" name="T68"/>
                <a:gd fmla="*/ 35 h 200" name="T69"/>
                <a:gd fmla="*/ 57 w 382" name="T70"/>
                <a:gd fmla="*/ 31 h 200" name="T71"/>
                <a:gd fmla="*/ 103 w 382" name="T72"/>
                <a:gd fmla="*/ 31 h 200" name="T73"/>
                <a:gd fmla="*/ 134 w 382" name="T74"/>
                <a:gd fmla="*/ 10 h 200" name="T75"/>
                <a:gd fmla="*/ 194 w 382" name="T76"/>
                <a:gd fmla="*/ 5 h 200" name="T77"/>
                <a:gd fmla="*/ 216 w 382" name="T78"/>
                <a:gd fmla="*/ 7 h 200" name="T79"/>
                <a:gd fmla="*/ 243 w 382" name="T80"/>
                <a:gd fmla="*/ 3 h 200" name="T81"/>
                <a:gd fmla="*/ 312 w 382" name="T82"/>
                <a:gd fmla="*/ 10 h 20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0" w="382">
                  <a:moveTo>
                    <a:pt x="312" y="10"/>
                  </a:moveTo>
                  <a:cubicBezTo>
                    <a:pt x="309" y="13"/>
                    <a:pt x="307" y="14"/>
                    <a:pt x="304" y="15"/>
                  </a:cubicBezTo>
                  <a:cubicBezTo>
                    <a:pt x="339" y="5"/>
                    <a:pt x="339" y="5"/>
                    <a:pt x="339" y="5"/>
                  </a:cubicBezTo>
                  <a:cubicBezTo>
                    <a:pt x="342" y="7"/>
                    <a:pt x="344" y="7"/>
                    <a:pt x="347" y="8"/>
                  </a:cubicBezTo>
                  <a:cubicBezTo>
                    <a:pt x="351" y="10"/>
                    <a:pt x="351" y="13"/>
                    <a:pt x="354" y="16"/>
                  </a:cubicBezTo>
                  <a:cubicBezTo>
                    <a:pt x="359" y="21"/>
                    <a:pt x="382" y="19"/>
                    <a:pt x="382" y="27"/>
                  </a:cubicBezTo>
                  <a:cubicBezTo>
                    <a:pt x="382" y="32"/>
                    <a:pt x="375" y="31"/>
                    <a:pt x="371" y="33"/>
                  </a:cubicBezTo>
                  <a:cubicBezTo>
                    <a:pt x="354" y="46"/>
                    <a:pt x="333" y="38"/>
                    <a:pt x="310" y="50"/>
                  </a:cubicBezTo>
                  <a:cubicBezTo>
                    <a:pt x="314" y="54"/>
                    <a:pt x="331" y="51"/>
                    <a:pt x="342" y="51"/>
                  </a:cubicBezTo>
                  <a:cubicBezTo>
                    <a:pt x="332" y="61"/>
                    <a:pt x="308" y="67"/>
                    <a:pt x="292" y="72"/>
                  </a:cubicBezTo>
                  <a:cubicBezTo>
                    <a:pt x="275" y="78"/>
                    <a:pt x="265" y="96"/>
                    <a:pt x="252" y="105"/>
                  </a:cubicBezTo>
                  <a:cubicBezTo>
                    <a:pt x="245" y="109"/>
                    <a:pt x="236" y="104"/>
                    <a:pt x="229" y="106"/>
                  </a:cubicBezTo>
                  <a:cubicBezTo>
                    <a:pt x="219" y="109"/>
                    <a:pt x="208" y="110"/>
                    <a:pt x="201" y="116"/>
                  </a:cubicBezTo>
                  <a:cubicBezTo>
                    <a:pt x="214" y="116"/>
                    <a:pt x="214" y="116"/>
                    <a:pt x="214" y="116"/>
                  </a:cubicBezTo>
                  <a:cubicBezTo>
                    <a:pt x="214" y="126"/>
                    <a:pt x="209" y="125"/>
                    <a:pt x="201" y="124"/>
                  </a:cubicBezTo>
                  <a:cubicBezTo>
                    <a:pt x="206" y="127"/>
                    <a:pt x="211" y="128"/>
                    <a:pt x="214" y="134"/>
                  </a:cubicBezTo>
                  <a:cubicBezTo>
                    <a:pt x="204" y="139"/>
                    <a:pt x="201" y="149"/>
                    <a:pt x="194" y="154"/>
                  </a:cubicBezTo>
                  <a:cubicBezTo>
                    <a:pt x="175" y="154"/>
                    <a:pt x="176" y="154"/>
                    <a:pt x="172" y="154"/>
                  </a:cubicBezTo>
                  <a:cubicBezTo>
                    <a:pt x="173" y="157"/>
                    <a:pt x="175" y="158"/>
                    <a:pt x="175" y="161"/>
                  </a:cubicBezTo>
                  <a:cubicBezTo>
                    <a:pt x="175" y="175"/>
                    <a:pt x="157" y="167"/>
                    <a:pt x="157" y="181"/>
                  </a:cubicBezTo>
                  <a:cubicBezTo>
                    <a:pt x="163" y="181"/>
                    <a:pt x="165" y="181"/>
                    <a:pt x="168" y="181"/>
                  </a:cubicBezTo>
                  <a:cubicBezTo>
                    <a:pt x="169" y="181"/>
                    <a:pt x="174" y="181"/>
                    <a:pt x="174" y="185"/>
                  </a:cubicBezTo>
                  <a:cubicBezTo>
                    <a:pt x="174" y="192"/>
                    <a:pt x="150" y="200"/>
                    <a:pt x="139" y="200"/>
                  </a:cubicBezTo>
                  <a:cubicBezTo>
                    <a:pt x="129" y="200"/>
                    <a:pt x="134" y="194"/>
                    <a:pt x="125" y="194"/>
                  </a:cubicBezTo>
                  <a:cubicBezTo>
                    <a:pt x="112" y="194"/>
                    <a:pt x="103" y="194"/>
                    <a:pt x="92" y="194"/>
                  </a:cubicBezTo>
                  <a:cubicBezTo>
                    <a:pt x="88" y="194"/>
                    <a:pt x="86" y="198"/>
                    <a:pt x="79" y="198"/>
                  </a:cubicBezTo>
                  <a:cubicBezTo>
                    <a:pt x="65" y="198"/>
                    <a:pt x="53" y="194"/>
                    <a:pt x="38" y="189"/>
                  </a:cubicBezTo>
                  <a:cubicBezTo>
                    <a:pt x="37" y="191"/>
                    <a:pt x="35" y="194"/>
                    <a:pt x="33" y="194"/>
                  </a:cubicBezTo>
                  <a:cubicBezTo>
                    <a:pt x="30" y="194"/>
                    <a:pt x="28" y="191"/>
                    <a:pt x="28" y="190"/>
                  </a:cubicBezTo>
                  <a:cubicBezTo>
                    <a:pt x="28" y="173"/>
                    <a:pt x="51" y="179"/>
                    <a:pt x="60" y="173"/>
                  </a:cubicBezTo>
                  <a:cubicBezTo>
                    <a:pt x="55" y="169"/>
                    <a:pt x="46" y="167"/>
                    <a:pt x="46" y="160"/>
                  </a:cubicBezTo>
                  <a:cubicBezTo>
                    <a:pt x="46" y="154"/>
                    <a:pt x="52" y="155"/>
                    <a:pt x="57" y="155"/>
                  </a:cubicBezTo>
                  <a:cubicBezTo>
                    <a:pt x="71" y="155"/>
                    <a:pt x="75" y="163"/>
                    <a:pt x="84" y="167"/>
                  </a:cubicBezTo>
                  <a:cubicBezTo>
                    <a:pt x="91" y="167"/>
                    <a:pt x="91" y="167"/>
                    <a:pt x="91" y="167"/>
                  </a:cubicBezTo>
                  <a:cubicBezTo>
                    <a:pt x="85" y="161"/>
                    <a:pt x="72" y="156"/>
                    <a:pt x="72" y="146"/>
                  </a:cubicBezTo>
                  <a:cubicBezTo>
                    <a:pt x="65" y="146"/>
                    <a:pt x="65" y="146"/>
                    <a:pt x="65" y="146"/>
                  </a:cubicBezTo>
                  <a:cubicBezTo>
                    <a:pt x="63" y="147"/>
                    <a:pt x="63" y="147"/>
                    <a:pt x="61" y="149"/>
                  </a:cubicBezTo>
                  <a:cubicBezTo>
                    <a:pt x="54" y="149"/>
                    <a:pt x="54" y="149"/>
                    <a:pt x="54" y="149"/>
                  </a:cubicBezTo>
                  <a:cubicBezTo>
                    <a:pt x="54" y="144"/>
                    <a:pt x="54" y="144"/>
                    <a:pt x="54" y="144"/>
                  </a:cubicBezTo>
                  <a:cubicBezTo>
                    <a:pt x="58" y="136"/>
                    <a:pt x="61" y="131"/>
                    <a:pt x="68" y="129"/>
                  </a:cubicBezTo>
                  <a:cubicBezTo>
                    <a:pt x="78" y="126"/>
                    <a:pt x="91" y="130"/>
                    <a:pt x="91" y="117"/>
                  </a:cubicBezTo>
                  <a:cubicBezTo>
                    <a:pt x="91" y="103"/>
                    <a:pt x="62" y="103"/>
                    <a:pt x="62" y="96"/>
                  </a:cubicBezTo>
                  <a:cubicBezTo>
                    <a:pt x="62" y="91"/>
                    <a:pt x="68" y="92"/>
                    <a:pt x="73" y="92"/>
                  </a:cubicBezTo>
                  <a:cubicBezTo>
                    <a:pt x="68" y="92"/>
                    <a:pt x="67" y="90"/>
                    <a:pt x="66" y="87"/>
                  </a:cubicBezTo>
                  <a:cubicBezTo>
                    <a:pt x="68" y="86"/>
                    <a:pt x="71" y="87"/>
                    <a:pt x="73" y="87"/>
                  </a:cubicBezTo>
                  <a:cubicBezTo>
                    <a:pt x="78" y="87"/>
                    <a:pt x="87" y="85"/>
                    <a:pt x="96" y="88"/>
                  </a:cubicBezTo>
                  <a:cubicBezTo>
                    <a:pt x="107" y="91"/>
                    <a:pt x="111" y="104"/>
                    <a:pt x="123" y="103"/>
                  </a:cubicBezTo>
                  <a:cubicBezTo>
                    <a:pt x="121" y="100"/>
                    <a:pt x="107" y="92"/>
                    <a:pt x="107" y="89"/>
                  </a:cubicBezTo>
                  <a:cubicBezTo>
                    <a:pt x="107" y="87"/>
                    <a:pt x="109" y="86"/>
                    <a:pt x="110" y="85"/>
                  </a:cubicBezTo>
                  <a:cubicBezTo>
                    <a:pt x="132" y="85"/>
                    <a:pt x="132" y="85"/>
                    <a:pt x="132" y="85"/>
                  </a:cubicBezTo>
                  <a:cubicBezTo>
                    <a:pt x="140" y="81"/>
                    <a:pt x="147" y="79"/>
                    <a:pt x="153" y="72"/>
                  </a:cubicBezTo>
                  <a:cubicBezTo>
                    <a:pt x="146" y="72"/>
                    <a:pt x="146" y="72"/>
                    <a:pt x="146" y="72"/>
                  </a:cubicBezTo>
                  <a:cubicBezTo>
                    <a:pt x="137" y="79"/>
                    <a:pt x="127" y="82"/>
                    <a:pt x="113" y="82"/>
                  </a:cubicBezTo>
                  <a:cubicBezTo>
                    <a:pt x="105" y="82"/>
                    <a:pt x="102" y="79"/>
                    <a:pt x="98" y="79"/>
                  </a:cubicBezTo>
                  <a:cubicBezTo>
                    <a:pt x="95" y="79"/>
                    <a:pt x="93" y="83"/>
                    <a:pt x="89" y="83"/>
                  </a:cubicBezTo>
                  <a:cubicBezTo>
                    <a:pt x="81" y="83"/>
                    <a:pt x="69" y="80"/>
                    <a:pt x="72" y="75"/>
                  </a:cubicBezTo>
                  <a:cubicBezTo>
                    <a:pt x="66" y="75"/>
                    <a:pt x="66" y="75"/>
                    <a:pt x="66" y="75"/>
                  </a:cubicBezTo>
                  <a:cubicBezTo>
                    <a:pt x="63" y="77"/>
                    <a:pt x="61" y="79"/>
                    <a:pt x="57" y="79"/>
                  </a:cubicBezTo>
                  <a:cubicBezTo>
                    <a:pt x="48" y="79"/>
                    <a:pt x="36" y="74"/>
                    <a:pt x="33" y="70"/>
                  </a:cubicBezTo>
                  <a:cubicBezTo>
                    <a:pt x="36" y="68"/>
                    <a:pt x="39" y="65"/>
                    <a:pt x="44" y="65"/>
                  </a:cubicBezTo>
                  <a:cubicBezTo>
                    <a:pt x="36" y="65"/>
                    <a:pt x="27" y="65"/>
                    <a:pt x="24" y="65"/>
                  </a:cubicBezTo>
                  <a:cubicBezTo>
                    <a:pt x="29" y="54"/>
                    <a:pt x="40" y="55"/>
                    <a:pt x="51" y="51"/>
                  </a:cubicBezTo>
                  <a:cubicBezTo>
                    <a:pt x="47" y="51"/>
                    <a:pt x="46" y="51"/>
                    <a:pt x="42" y="51"/>
                  </a:cubicBezTo>
                  <a:cubicBezTo>
                    <a:pt x="34" y="51"/>
                    <a:pt x="33" y="58"/>
                    <a:pt x="25" y="58"/>
                  </a:cubicBezTo>
                  <a:cubicBezTo>
                    <a:pt x="23" y="58"/>
                    <a:pt x="18" y="55"/>
                    <a:pt x="17" y="55"/>
                  </a:cubicBezTo>
                  <a:cubicBezTo>
                    <a:pt x="21" y="51"/>
                    <a:pt x="24" y="49"/>
                    <a:pt x="29" y="48"/>
                  </a:cubicBezTo>
                  <a:cubicBezTo>
                    <a:pt x="16" y="48"/>
                    <a:pt x="16" y="48"/>
                    <a:pt x="16" y="48"/>
                  </a:cubicBezTo>
                  <a:cubicBezTo>
                    <a:pt x="13" y="48"/>
                    <a:pt x="11" y="50"/>
                    <a:pt x="10" y="51"/>
                  </a:cubicBezTo>
                  <a:cubicBezTo>
                    <a:pt x="8" y="51"/>
                    <a:pt x="3" y="51"/>
                    <a:pt x="0" y="51"/>
                  </a:cubicBezTo>
                  <a:cubicBezTo>
                    <a:pt x="3" y="40"/>
                    <a:pt x="31" y="35"/>
                    <a:pt x="44" y="35"/>
                  </a:cubicBezTo>
                  <a:cubicBezTo>
                    <a:pt x="49" y="35"/>
                    <a:pt x="52" y="35"/>
                    <a:pt x="53" y="35"/>
                  </a:cubicBezTo>
                  <a:cubicBezTo>
                    <a:pt x="55" y="35"/>
                    <a:pt x="57" y="33"/>
                    <a:pt x="57" y="31"/>
                  </a:cubicBezTo>
                  <a:cubicBezTo>
                    <a:pt x="71" y="31"/>
                    <a:pt x="65" y="21"/>
                    <a:pt x="74" y="21"/>
                  </a:cubicBezTo>
                  <a:cubicBezTo>
                    <a:pt x="82" y="21"/>
                    <a:pt x="99" y="30"/>
                    <a:pt x="103" y="31"/>
                  </a:cubicBezTo>
                  <a:cubicBezTo>
                    <a:pt x="107" y="21"/>
                    <a:pt x="112" y="11"/>
                    <a:pt x="125" y="11"/>
                  </a:cubicBezTo>
                  <a:cubicBezTo>
                    <a:pt x="132" y="11"/>
                    <a:pt x="128" y="15"/>
                    <a:pt x="134" y="10"/>
                  </a:cubicBezTo>
                  <a:cubicBezTo>
                    <a:pt x="136" y="6"/>
                    <a:pt x="139" y="5"/>
                    <a:pt x="144" y="5"/>
                  </a:cubicBezTo>
                  <a:cubicBezTo>
                    <a:pt x="167" y="5"/>
                    <a:pt x="171" y="5"/>
                    <a:pt x="194" y="5"/>
                  </a:cubicBezTo>
                  <a:cubicBezTo>
                    <a:pt x="195" y="3"/>
                    <a:pt x="197" y="2"/>
                    <a:pt x="199" y="2"/>
                  </a:cubicBezTo>
                  <a:cubicBezTo>
                    <a:pt x="207" y="2"/>
                    <a:pt x="209" y="7"/>
                    <a:pt x="216" y="7"/>
                  </a:cubicBezTo>
                  <a:cubicBezTo>
                    <a:pt x="222" y="7"/>
                    <a:pt x="224" y="0"/>
                    <a:pt x="230" y="0"/>
                  </a:cubicBezTo>
                  <a:cubicBezTo>
                    <a:pt x="236" y="0"/>
                    <a:pt x="239" y="3"/>
                    <a:pt x="243" y="3"/>
                  </a:cubicBezTo>
                  <a:cubicBezTo>
                    <a:pt x="248" y="3"/>
                    <a:pt x="251" y="3"/>
                    <a:pt x="255" y="3"/>
                  </a:cubicBezTo>
                  <a:cubicBezTo>
                    <a:pt x="265" y="3"/>
                    <a:pt x="303" y="1"/>
                    <a:pt x="31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5" name="Freeform 47"/>
            <p:cNvSpPr/>
            <p:nvPr/>
          </p:nvSpPr>
          <p:spPr bwMode="auto">
            <a:xfrm>
              <a:off x="7073900" y="1085850"/>
              <a:ext cx="2809875" cy="2135188"/>
            </a:xfrm>
            <a:custGeom>
              <a:gdLst>
                <a:gd fmla="*/ 277 w 748" name="T0"/>
                <a:gd fmla="*/ 367 h 568" name="T1"/>
                <a:gd fmla="*/ 264 w 748" name="T2"/>
                <a:gd fmla="*/ 355 h 568" name="T3"/>
                <a:gd fmla="*/ 225 w 748" name="T4"/>
                <a:gd fmla="*/ 331 h 568" name="T5"/>
                <a:gd fmla="*/ 212 w 748" name="T6"/>
                <a:gd fmla="*/ 298 h 568" name="T7"/>
                <a:gd fmla="*/ 108 w 748" name="T8"/>
                <a:gd fmla="*/ 216 h 568" name="T9"/>
                <a:gd fmla="*/ 72 w 748" name="T10"/>
                <a:gd fmla="*/ 220 h 568" name="T11"/>
                <a:gd fmla="*/ 42 w 748" name="T12"/>
                <a:gd fmla="*/ 214 h 568" name="T13"/>
                <a:gd fmla="*/ 18 w 748" name="T14"/>
                <a:gd fmla="*/ 200 h 568" name="T15"/>
                <a:gd fmla="*/ 50 w 748" name="T16"/>
                <a:gd fmla="*/ 187 h 568" name="T17"/>
                <a:gd fmla="*/ 63 w 748" name="T18"/>
                <a:gd fmla="*/ 178 h 568" name="T19"/>
                <a:gd fmla="*/ 0 w 748" name="T20"/>
                <a:gd fmla="*/ 163 h 568" name="T21"/>
                <a:gd fmla="*/ 83 w 748" name="T22"/>
                <a:gd fmla="*/ 139 h 568" name="T23"/>
                <a:gd fmla="*/ 70 w 748" name="T24"/>
                <a:gd fmla="*/ 100 h 568" name="T25"/>
                <a:gd fmla="*/ 142 w 748" name="T26"/>
                <a:gd fmla="*/ 58 h 568" name="T27"/>
                <a:gd fmla="*/ 234 w 748" name="T28"/>
                <a:gd fmla="*/ 54 h 568" name="T29"/>
                <a:gd fmla="*/ 257 w 748" name="T30"/>
                <a:gd fmla="*/ 52 h 568" name="T31"/>
                <a:gd fmla="*/ 271 w 748" name="T32"/>
                <a:gd fmla="*/ 37 h 568" name="T33"/>
                <a:gd fmla="*/ 305 w 748" name="T34"/>
                <a:gd fmla="*/ 35 h 568" name="T35"/>
                <a:gd fmla="*/ 351 w 748" name="T36"/>
                <a:gd fmla="*/ 14 h 568" name="T37"/>
                <a:gd fmla="*/ 387 w 748" name="T38"/>
                <a:gd fmla="*/ 12 h 568" name="T39"/>
                <a:gd fmla="*/ 527 w 748" name="T40"/>
                <a:gd fmla="*/ 0 h 568" name="T41"/>
                <a:gd fmla="*/ 587 w 748" name="T42"/>
                <a:gd fmla="*/ 47 h 568" name="T43"/>
                <a:gd fmla="*/ 563 w 748" name="T44"/>
                <a:gd fmla="*/ 74 h 568" name="T45"/>
                <a:gd fmla="*/ 596 w 748" name="T46"/>
                <a:gd fmla="*/ 100 h 568" name="T47"/>
                <a:gd fmla="*/ 676 w 748" name="T48"/>
                <a:gd fmla="*/ 64 h 568" name="T49"/>
                <a:gd fmla="*/ 722 w 748" name="T50"/>
                <a:gd fmla="*/ 50 h 568" name="T51"/>
                <a:gd fmla="*/ 694 w 748" name="T52"/>
                <a:gd fmla="*/ 93 h 568" name="T53"/>
                <a:gd fmla="*/ 683 w 748" name="T54"/>
                <a:gd fmla="*/ 112 h 568" name="T55"/>
                <a:gd fmla="*/ 646 w 748" name="T56"/>
                <a:gd fmla="*/ 148 h 568" name="T57"/>
                <a:gd fmla="*/ 669 w 748" name="T58"/>
                <a:gd fmla="*/ 175 h 568" name="T59"/>
                <a:gd fmla="*/ 650 w 748" name="T60"/>
                <a:gd fmla="*/ 200 h 568" name="T61"/>
                <a:gd fmla="*/ 661 w 748" name="T62"/>
                <a:gd fmla="*/ 232 h 568" name="T63"/>
                <a:gd fmla="*/ 665 w 748" name="T64"/>
                <a:gd fmla="*/ 256 h 568" name="T65"/>
                <a:gd fmla="*/ 626 w 748" name="T66"/>
                <a:gd fmla="*/ 291 h 568" name="T67"/>
                <a:gd fmla="*/ 630 w 748" name="T68"/>
                <a:gd fmla="*/ 301 h 568" name="T69"/>
                <a:gd fmla="*/ 594 w 748" name="T70"/>
                <a:gd fmla="*/ 293 h 568" name="T71"/>
                <a:gd fmla="*/ 626 w 748" name="T72"/>
                <a:gd fmla="*/ 353 h 568" name="T73"/>
                <a:gd fmla="*/ 589 w 748" name="T74"/>
                <a:gd fmla="*/ 342 h 568" name="T75"/>
                <a:gd fmla="*/ 609 w 748" name="T76"/>
                <a:gd fmla="*/ 371 h 568" name="T77"/>
                <a:gd fmla="*/ 512 w 748" name="T78"/>
                <a:gd fmla="*/ 402 h 568" name="T79"/>
                <a:gd fmla="*/ 477 w 748" name="T80"/>
                <a:gd fmla="*/ 439 h 568" name="T81"/>
                <a:gd fmla="*/ 438 w 748" name="T82"/>
                <a:gd fmla="*/ 444 h 568" name="T83"/>
                <a:gd fmla="*/ 398 w 748" name="T84"/>
                <a:gd fmla="*/ 479 h 568" name="T85"/>
                <a:gd fmla="*/ 379 w 748" name="T86"/>
                <a:gd fmla="*/ 517 h 568" name="T87"/>
                <a:gd fmla="*/ 357 w 748" name="T88"/>
                <a:gd fmla="*/ 564 h 568" name="T89"/>
                <a:gd fmla="*/ 309 w 748" name="T90"/>
                <a:gd fmla="*/ 553 h 568" name="T91"/>
                <a:gd fmla="*/ 267 w 748" name="T92"/>
                <a:gd fmla="*/ 493 h 568" name="T93"/>
                <a:gd fmla="*/ 253 w 748" name="T94"/>
                <a:gd fmla="*/ 469 h 568" name="T95"/>
                <a:gd fmla="*/ 234 w 748" name="T96"/>
                <a:gd fmla="*/ 433 h 568" name="T97"/>
                <a:gd fmla="*/ 251 w 748" name="T98"/>
                <a:gd fmla="*/ 398 h 56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68" w="748">
                  <a:moveTo>
                    <a:pt x="251" y="398"/>
                  </a:moveTo>
                  <a:cubicBezTo>
                    <a:pt x="258" y="395"/>
                    <a:pt x="258" y="395"/>
                    <a:pt x="264" y="397"/>
                  </a:cubicBezTo>
                  <a:cubicBezTo>
                    <a:pt x="266" y="384"/>
                    <a:pt x="273" y="380"/>
                    <a:pt x="277" y="367"/>
                  </a:cubicBezTo>
                  <a:cubicBezTo>
                    <a:pt x="263" y="363"/>
                    <a:pt x="231" y="361"/>
                    <a:pt x="230" y="349"/>
                  </a:cubicBezTo>
                  <a:cubicBezTo>
                    <a:pt x="234" y="347"/>
                    <a:pt x="234" y="349"/>
                    <a:pt x="237" y="349"/>
                  </a:cubicBezTo>
                  <a:cubicBezTo>
                    <a:pt x="247" y="349"/>
                    <a:pt x="253" y="355"/>
                    <a:pt x="264" y="355"/>
                  </a:cubicBezTo>
                  <a:cubicBezTo>
                    <a:pt x="268" y="355"/>
                    <a:pt x="268" y="351"/>
                    <a:pt x="268" y="349"/>
                  </a:cubicBezTo>
                  <a:cubicBezTo>
                    <a:pt x="254" y="344"/>
                    <a:pt x="251" y="324"/>
                    <a:pt x="236" y="324"/>
                  </a:cubicBezTo>
                  <a:cubicBezTo>
                    <a:pt x="232" y="324"/>
                    <a:pt x="231" y="331"/>
                    <a:pt x="225" y="331"/>
                  </a:cubicBezTo>
                  <a:cubicBezTo>
                    <a:pt x="217" y="331"/>
                    <a:pt x="213" y="330"/>
                    <a:pt x="213" y="324"/>
                  </a:cubicBezTo>
                  <a:cubicBezTo>
                    <a:pt x="213" y="314"/>
                    <a:pt x="223" y="315"/>
                    <a:pt x="223" y="305"/>
                  </a:cubicBezTo>
                  <a:cubicBezTo>
                    <a:pt x="223" y="299"/>
                    <a:pt x="216" y="298"/>
                    <a:pt x="212" y="298"/>
                  </a:cubicBezTo>
                  <a:cubicBezTo>
                    <a:pt x="212" y="291"/>
                    <a:pt x="212" y="291"/>
                    <a:pt x="212" y="291"/>
                  </a:cubicBezTo>
                  <a:cubicBezTo>
                    <a:pt x="200" y="254"/>
                    <a:pt x="169" y="216"/>
                    <a:pt x="121" y="216"/>
                  </a:cubicBezTo>
                  <a:cubicBezTo>
                    <a:pt x="113" y="216"/>
                    <a:pt x="111" y="216"/>
                    <a:pt x="108" y="216"/>
                  </a:cubicBezTo>
                  <a:cubicBezTo>
                    <a:pt x="102" y="216"/>
                    <a:pt x="99" y="221"/>
                    <a:pt x="94" y="221"/>
                  </a:cubicBezTo>
                  <a:cubicBezTo>
                    <a:pt x="90" y="221"/>
                    <a:pt x="86" y="218"/>
                    <a:pt x="80" y="218"/>
                  </a:cubicBezTo>
                  <a:cubicBezTo>
                    <a:pt x="76" y="218"/>
                    <a:pt x="74" y="219"/>
                    <a:pt x="72" y="220"/>
                  </a:cubicBezTo>
                  <a:cubicBezTo>
                    <a:pt x="73" y="221"/>
                    <a:pt x="75" y="223"/>
                    <a:pt x="76" y="223"/>
                  </a:cubicBezTo>
                  <a:cubicBezTo>
                    <a:pt x="73" y="226"/>
                    <a:pt x="74" y="224"/>
                    <a:pt x="70" y="224"/>
                  </a:cubicBezTo>
                  <a:cubicBezTo>
                    <a:pt x="61" y="224"/>
                    <a:pt x="47" y="221"/>
                    <a:pt x="42" y="214"/>
                  </a:cubicBezTo>
                  <a:cubicBezTo>
                    <a:pt x="46" y="211"/>
                    <a:pt x="49" y="211"/>
                    <a:pt x="51" y="207"/>
                  </a:cubicBezTo>
                  <a:cubicBezTo>
                    <a:pt x="44" y="204"/>
                    <a:pt x="39" y="200"/>
                    <a:pt x="33" y="200"/>
                  </a:cubicBezTo>
                  <a:cubicBezTo>
                    <a:pt x="24" y="200"/>
                    <a:pt x="26" y="203"/>
                    <a:pt x="18" y="200"/>
                  </a:cubicBezTo>
                  <a:cubicBezTo>
                    <a:pt x="19" y="193"/>
                    <a:pt x="28" y="191"/>
                    <a:pt x="31" y="191"/>
                  </a:cubicBezTo>
                  <a:cubicBezTo>
                    <a:pt x="36" y="191"/>
                    <a:pt x="39" y="191"/>
                    <a:pt x="42" y="191"/>
                  </a:cubicBezTo>
                  <a:cubicBezTo>
                    <a:pt x="46" y="191"/>
                    <a:pt x="48" y="190"/>
                    <a:pt x="50" y="187"/>
                  </a:cubicBezTo>
                  <a:cubicBezTo>
                    <a:pt x="75" y="187"/>
                    <a:pt x="75" y="187"/>
                    <a:pt x="75" y="187"/>
                  </a:cubicBezTo>
                  <a:cubicBezTo>
                    <a:pt x="79" y="184"/>
                    <a:pt x="79" y="183"/>
                    <a:pt x="80" y="178"/>
                  </a:cubicBezTo>
                  <a:cubicBezTo>
                    <a:pt x="63" y="178"/>
                    <a:pt x="63" y="178"/>
                    <a:pt x="63" y="178"/>
                  </a:cubicBezTo>
                  <a:cubicBezTo>
                    <a:pt x="62" y="180"/>
                    <a:pt x="61" y="182"/>
                    <a:pt x="59" y="182"/>
                  </a:cubicBezTo>
                  <a:cubicBezTo>
                    <a:pt x="52" y="182"/>
                    <a:pt x="49" y="182"/>
                    <a:pt x="43" y="182"/>
                  </a:cubicBezTo>
                  <a:cubicBezTo>
                    <a:pt x="42" y="182"/>
                    <a:pt x="0" y="170"/>
                    <a:pt x="0" y="163"/>
                  </a:cubicBezTo>
                  <a:cubicBezTo>
                    <a:pt x="0" y="150"/>
                    <a:pt x="15" y="155"/>
                    <a:pt x="25" y="152"/>
                  </a:cubicBezTo>
                  <a:cubicBezTo>
                    <a:pt x="32" y="149"/>
                    <a:pt x="37" y="144"/>
                    <a:pt x="46" y="142"/>
                  </a:cubicBezTo>
                  <a:cubicBezTo>
                    <a:pt x="57" y="138"/>
                    <a:pt x="73" y="144"/>
                    <a:pt x="83" y="139"/>
                  </a:cubicBezTo>
                  <a:cubicBezTo>
                    <a:pt x="90" y="134"/>
                    <a:pt x="94" y="126"/>
                    <a:pt x="94" y="115"/>
                  </a:cubicBezTo>
                  <a:cubicBezTo>
                    <a:pt x="87" y="115"/>
                    <a:pt x="62" y="115"/>
                    <a:pt x="62" y="107"/>
                  </a:cubicBezTo>
                  <a:cubicBezTo>
                    <a:pt x="62" y="103"/>
                    <a:pt x="68" y="101"/>
                    <a:pt x="70" y="100"/>
                  </a:cubicBezTo>
                  <a:cubicBezTo>
                    <a:pt x="85" y="95"/>
                    <a:pt x="105" y="85"/>
                    <a:pt x="114" y="76"/>
                  </a:cubicBezTo>
                  <a:cubicBezTo>
                    <a:pt x="117" y="79"/>
                    <a:pt x="121" y="80"/>
                    <a:pt x="125" y="80"/>
                  </a:cubicBezTo>
                  <a:cubicBezTo>
                    <a:pt x="140" y="80"/>
                    <a:pt x="128" y="60"/>
                    <a:pt x="142" y="58"/>
                  </a:cubicBezTo>
                  <a:cubicBezTo>
                    <a:pt x="160" y="56"/>
                    <a:pt x="166" y="51"/>
                    <a:pt x="183" y="51"/>
                  </a:cubicBezTo>
                  <a:cubicBezTo>
                    <a:pt x="195" y="48"/>
                    <a:pt x="204" y="41"/>
                    <a:pt x="216" y="41"/>
                  </a:cubicBezTo>
                  <a:cubicBezTo>
                    <a:pt x="223" y="41"/>
                    <a:pt x="226" y="54"/>
                    <a:pt x="234" y="54"/>
                  </a:cubicBezTo>
                  <a:cubicBezTo>
                    <a:pt x="234" y="51"/>
                    <a:pt x="232" y="49"/>
                    <a:pt x="232" y="46"/>
                  </a:cubicBezTo>
                  <a:cubicBezTo>
                    <a:pt x="236" y="41"/>
                    <a:pt x="236" y="41"/>
                    <a:pt x="236" y="41"/>
                  </a:cubicBezTo>
                  <a:cubicBezTo>
                    <a:pt x="241" y="50"/>
                    <a:pt x="248" y="49"/>
                    <a:pt x="257" y="52"/>
                  </a:cubicBezTo>
                  <a:cubicBezTo>
                    <a:pt x="259" y="52"/>
                    <a:pt x="264" y="52"/>
                    <a:pt x="264" y="52"/>
                  </a:cubicBezTo>
                  <a:cubicBezTo>
                    <a:pt x="262" y="49"/>
                    <a:pt x="260" y="46"/>
                    <a:pt x="260" y="43"/>
                  </a:cubicBezTo>
                  <a:cubicBezTo>
                    <a:pt x="260" y="37"/>
                    <a:pt x="267" y="37"/>
                    <a:pt x="271" y="37"/>
                  </a:cubicBezTo>
                  <a:cubicBezTo>
                    <a:pt x="289" y="37"/>
                    <a:pt x="299" y="47"/>
                    <a:pt x="310" y="52"/>
                  </a:cubicBezTo>
                  <a:cubicBezTo>
                    <a:pt x="330" y="52"/>
                    <a:pt x="330" y="52"/>
                    <a:pt x="330" y="52"/>
                  </a:cubicBezTo>
                  <a:cubicBezTo>
                    <a:pt x="323" y="49"/>
                    <a:pt x="305" y="43"/>
                    <a:pt x="305" y="35"/>
                  </a:cubicBezTo>
                  <a:cubicBezTo>
                    <a:pt x="305" y="28"/>
                    <a:pt x="319" y="30"/>
                    <a:pt x="322" y="29"/>
                  </a:cubicBezTo>
                  <a:cubicBezTo>
                    <a:pt x="319" y="26"/>
                    <a:pt x="316" y="26"/>
                    <a:pt x="314" y="23"/>
                  </a:cubicBezTo>
                  <a:cubicBezTo>
                    <a:pt x="326" y="17"/>
                    <a:pt x="336" y="14"/>
                    <a:pt x="351" y="14"/>
                  </a:cubicBezTo>
                  <a:cubicBezTo>
                    <a:pt x="361" y="14"/>
                    <a:pt x="368" y="14"/>
                    <a:pt x="378" y="17"/>
                  </a:cubicBezTo>
                  <a:cubicBezTo>
                    <a:pt x="387" y="17"/>
                    <a:pt x="387" y="17"/>
                    <a:pt x="387" y="17"/>
                  </a:cubicBezTo>
                  <a:cubicBezTo>
                    <a:pt x="387" y="12"/>
                    <a:pt x="387" y="12"/>
                    <a:pt x="387" y="12"/>
                  </a:cubicBezTo>
                  <a:cubicBezTo>
                    <a:pt x="393" y="11"/>
                    <a:pt x="398" y="12"/>
                    <a:pt x="404" y="12"/>
                  </a:cubicBezTo>
                  <a:cubicBezTo>
                    <a:pt x="425" y="12"/>
                    <a:pt x="442" y="0"/>
                    <a:pt x="464" y="0"/>
                  </a:cubicBezTo>
                  <a:cubicBezTo>
                    <a:pt x="489" y="0"/>
                    <a:pt x="506" y="0"/>
                    <a:pt x="527" y="0"/>
                  </a:cubicBezTo>
                  <a:cubicBezTo>
                    <a:pt x="553" y="0"/>
                    <a:pt x="572" y="16"/>
                    <a:pt x="593" y="25"/>
                  </a:cubicBezTo>
                  <a:cubicBezTo>
                    <a:pt x="605" y="30"/>
                    <a:pt x="620" y="27"/>
                    <a:pt x="631" y="29"/>
                  </a:cubicBezTo>
                  <a:cubicBezTo>
                    <a:pt x="629" y="45"/>
                    <a:pt x="599" y="43"/>
                    <a:pt x="587" y="47"/>
                  </a:cubicBezTo>
                  <a:cubicBezTo>
                    <a:pt x="491" y="52"/>
                    <a:pt x="491" y="52"/>
                    <a:pt x="491" y="52"/>
                  </a:cubicBezTo>
                  <a:cubicBezTo>
                    <a:pt x="499" y="58"/>
                    <a:pt x="572" y="49"/>
                    <a:pt x="580" y="52"/>
                  </a:cubicBezTo>
                  <a:cubicBezTo>
                    <a:pt x="579" y="56"/>
                    <a:pt x="560" y="74"/>
                    <a:pt x="563" y="74"/>
                  </a:cubicBezTo>
                  <a:cubicBezTo>
                    <a:pt x="574" y="74"/>
                    <a:pt x="600" y="49"/>
                    <a:pt x="615" y="49"/>
                  </a:cubicBezTo>
                  <a:cubicBezTo>
                    <a:pt x="623" y="49"/>
                    <a:pt x="626" y="56"/>
                    <a:pt x="626" y="62"/>
                  </a:cubicBezTo>
                  <a:cubicBezTo>
                    <a:pt x="626" y="66"/>
                    <a:pt x="597" y="96"/>
                    <a:pt x="596" y="100"/>
                  </a:cubicBezTo>
                  <a:cubicBezTo>
                    <a:pt x="607" y="97"/>
                    <a:pt x="630" y="68"/>
                    <a:pt x="636" y="63"/>
                  </a:cubicBezTo>
                  <a:cubicBezTo>
                    <a:pt x="648" y="63"/>
                    <a:pt x="666" y="63"/>
                    <a:pt x="666" y="63"/>
                  </a:cubicBezTo>
                  <a:cubicBezTo>
                    <a:pt x="666" y="63"/>
                    <a:pt x="674" y="65"/>
                    <a:pt x="676" y="64"/>
                  </a:cubicBezTo>
                  <a:cubicBezTo>
                    <a:pt x="684" y="61"/>
                    <a:pt x="685" y="59"/>
                    <a:pt x="692" y="56"/>
                  </a:cubicBezTo>
                  <a:cubicBezTo>
                    <a:pt x="713" y="56"/>
                    <a:pt x="713" y="56"/>
                    <a:pt x="713" y="56"/>
                  </a:cubicBezTo>
                  <a:cubicBezTo>
                    <a:pt x="714" y="50"/>
                    <a:pt x="717" y="50"/>
                    <a:pt x="722" y="50"/>
                  </a:cubicBezTo>
                  <a:cubicBezTo>
                    <a:pt x="727" y="50"/>
                    <a:pt x="748" y="60"/>
                    <a:pt x="748" y="65"/>
                  </a:cubicBezTo>
                  <a:cubicBezTo>
                    <a:pt x="748" y="70"/>
                    <a:pt x="739" y="74"/>
                    <a:pt x="737" y="75"/>
                  </a:cubicBezTo>
                  <a:cubicBezTo>
                    <a:pt x="722" y="80"/>
                    <a:pt x="713" y="93"/>
                    <a:pt x="694" y="93"/>
                  </a:cubicBezTo>
                  <a:cubicBezTo>
                    <a:pt x="699" y="95"/>
                    <a:pt x="699" y="95"/>
                    <a:pt x="703" y="93"/>
                  </a:cubicBezTo>
                  <a:cubicBezTo>
                    <a:pt x="703" y="105"/>
                    <a:pt x="691" y="105"/>
                    <a:pt x="683" y="107"/>
                  </a:cubicBezTo>
                  <a:cubicBezTo>
                    <a:pt x="686" y="113"/>
                    <a:pt x="683" y="108"/>
                    <a:pt x="683" y="112"/>
                  </a:cubicBezTo>
                  <a:cubicBezTo>
                    <a:pt x="683" y="119"/>
                    <a:pt x="672" y="121"/>
                    <a:pt x="664" y="123"/>
                  </a:cubicBezTo>
                  <a:cubicBezTo>
                    <a:pt x="664" y="128"/>
                    <a:pt x="664" y="128"/>
                    <a:pt x="664" y="130"/>
                  </a:cubicBezTo>
                  <a:cubicBezTo>
                    <a:pt x="664" y="139"/>
                    <a:pt x="654" y="142"/>
                    <a:pt x="646" y="148"/>
                  </a:cubicBezTo>
                  <a:cubicBezTo>
                    <a:pt x="641" y="152"/>
                    <a:pt x="641" y="163"/>
                    <a:pt x="639" y="167"/>
                  </a:cubicBezTo>
                  <a:cubicBezTo>
                    <a:pt x="643" y="169"/>
                    <a:pt x="647" y="167"/>
                    <a:pt x="652" y="167"/>
                  </a:cubicBezTo>
                  <a:cubicBezTo>
                    <a:pt x="659" y="167"/>
                    <a:pt x="665" y="172"/>
                    <a:pt x="669" y="175"/>
                  </a:cubicBezTo>
                  <a:cubicBezTo>
                    <a:pt x="667" y="176"/>
                    <a:pt x="664" y="178"/>
                    <a:pt x="661" y="178"/>
                  </a:cubicBezTo>
                  <a:cubicBezTo>
                    <a:pt x="663" y="185"/>
                    <a:pt x="680" y="183"/>
                    <a:pt x="680" y="193"/>
                  </a:cubicBezTo>
                  <a:cubicBezTo>
                    <a:pt x="680" y="204"/>
                    <a:pt x="657" y="200"/>
                    <a:pt x="650" y="200"/>
                  </a:cubicBezTo>
                  <a:cubicBezTo>
                    <a:pt x="645" y="200"/>
                    <a:pt x="641" y="203"/>
                    <a:pt x="641" y="206"/>
                  </a:cubicBezTo>
                  <a:cubicBezTo>
                    <a:pt x="641" y="214"/>
                    <a:pt x="649" y="214"/>
                    <a:pt x="655" y="214"/>
                  </a:cubicBezTo>
                  <a:cubicBezTo>
                    <a:pt x="655" y="223"/>
                    <a:pt x="661" y="226"/>
                    <a:pt x="661" y="232"/>
                  </a:cubicBezTo>
                  <a:cubicBezTo>
                    <a:pt x="661" y="236"/>
                    <a:pt x="659" y="239"/>
                    <a:pt x="661" y="242"/>
                  </a:cubicBezTo>
                  <a:cubicBezTo>
                    <a:pt x="654" y="242"/>
                    <a:pt x="647" y="242"/>
                    <a:pt x="647" y="248"/>
                  </a:cubicBezTo>
                  <a:cubicBezTo>
                    <a:pt x="647" y="255"/>
                    <a:pt x="660" y="255"/>
                    <a:pt x="665" y="256"/>
                  </a:cubicBezTo>
                  <a:cubicBezTo>
                    <a:pt x="662" y="263"/>
                    <a:pt x="654" y="267"/>
                    <a:pt x="645" y="268"/>
                  </a:cubicBezTo>
                  <a:cubicBezTo>
                    <a:pt x="645" y="271"/>
                    <a:pt x="647" y="274"/>
                    <a:pt x="650" y="275"/>
                  </a:cubicBezTo>
                  <a:cubicBezTo>
                    <a:pt x="647" y="288"/>
                    <a:pt x="629" y="282"/>
                    <a:pt x="626" y="291"/>
                  </a:cubicBezTo>
                  <a:cubicBezTo>
                    <a:pt x="621" y="288"/>
                    <a:pt x="616" y="286"/>
                    <a:pt x="612" y="281"/>
                  </a:cubicBezTo>
                  <a:cubicBezTo>
                    <a:pt x="606" y="281"/>
                    <a:pt x="606" y="281"/>
                    <a:pt x="606" y="281"/>
                  </a:cubicBezTo>
                  <a:cubicBezTo>
                    <a:pt x="610" y="293"/>
                    <a:pt x="630" y="289"/>
                    <a:pt x="630" y="301"/>
                  </a:cubicBezTo>
                  <a:cubicBezTo>
                    <a:pt x="630" y="306"/>
                    <a:pt x="629" y="313"/>
                    <a:pt x="623" y="313"/>
                  </a:cubicBezTo>
                  <a:cubicBezTo>
                    <a:pt x="616" y="313"/>
                    <a:pt x="602" y="302"/>
                    <a:pt x="599" y="293"/>
                  </a:cubicBezTo>
                  <a:cubicBezTo>
                    <a:pt x="596" y="294"/>
                    <a:pt x="595" y="293"/>
                    <a:pt x="594" y="293"/>
                  </a:cubicBezTo>
                  <a:cubicBezTo>
                    <a:pt x="594" y="300"/>
                    <a:pt x="594" y="300"/>
                    <a:pt x="594" y="300"/>
                  </a:cubicBezTo>
                  <a:cubicBezTo>
                    <a:pt x="609" y="316"/>
                    <a:pt x="637" y="323"/>
                    <a:pt x="637" y="348"/>
                  </a:cubicBezTo>
                  <a:cubicBezTo>
                    <a:pt x="637" y="353"/>
                    <a:pt x="630" y="353"/>
                    <a:pt x="626" y="353"/>
                  </a:cubicBezTo>
                  <a:cubicBezTo>
                    <a:pt x="605" y="353"/>
                    <a:pt x="609" y="331"/>
                    <a:pt x="592" y="331"/>
                  </a:cubicBezTo>
                  <a:cubicBezTo>
                    <a:pt x="589" y="331"/>
                    <a:pt x="587" y="333"/>
                    <a:pt x="585" y="331"/>
                  </a:cubicBezTo>
                  <a:cubicBezTo>
                    <a:pt x="585" y="337"/>
                    <a:pt x="589" y="339"/>
                    <a:pt x="589" y="342"/>
                  </a:cubicBezTo>
                  <a:cubicBezTo>
                    <a:pt x="589" y="346"/>
                    <a:pt x="582" y="347"/>
                    <a:pt x="580" y="348"/>
                  </a:cubicBezTo>
                  <a:cubicBezTo>
                    <a:pt x="580" y="361"/>
                    <a:pt x="619" y="359"/>
                    <a:pt x="628" y="362"/>
                  </a:cubicBezTo>
                  <a:cubicBezTo>
                    <a:pt x="621" y="367"/>
                    <a:pt x="617" y="368"/>
                    <a:pt x="609" y="371"/>
                  </a:cubicBezTo>
                  <a:cubicBezTo>
                    <a:pt x="595" y="375"/>
                    <a:pt x="590" y="388"/>
                    <a:pt x="578" y="391"/>
                  </a:cubicBezTo>
                  <a:cubicBezTo>
                    <a:pt x="562" y="397"/>
                    <a:pt x="549" y="395"/>
                    <a:pt x="533" y="402"/>
                  </a:cubicBezTo>
                  <a:cubicBezTo>
                    <a:pt x="512" y="402"/>
                    <a:pt x="512" y="402"/>
                    <a:pt x="512" y="402"/>
                  </a:cubicBezTo>
                  <a:cubicBezTo>
                    <a:pt x="508" y="405"/>
                    <a:pt x="503" y="406"/>
                    <a:pt x="503" y="410"/>
                  </a:cubicBezTo>
                  <a:cubicBezTo>
                    <a:pt x="493" y="418"/>
                    <a:pt x="493" y="418"/>
                    <a:pt x="493" y="418"/>
                  </a:cubicBezTo>
                  <a:cubicBezTo>
                    <a:pt x="484" y="424"/>
                    <a:pt x="484" y="433"/>
                    <a:pt x="477" y="439"/>
                  </a:cubicBezTo>
                  <a:cubicBezTo>
                    <a:pt x="469" y="448"/>
                    <a:pt x="454" y="446"/>
                    <a:pt x="445" y="453"/>
                  </a:cubicBezTo>
                  <a:cubicBezTo>
                    <a:pt x="438" y="453"/>
                    <a:pt x="438" y="453"/>
                    <a:pt x="438" y="453"/>
                  </a:cubicBezTo>
                  <a:cubicBezTo>
                    <a:pt x="438" y="444"/>
                    <a:pt x="438" y="444"/>
                    <a:pt x="438" y="444"/>
                  </a:cubicBezTo>
                  <a:cubicBezTo>
                    <a:pt x="432" y="446"/>
                    <a:pt x="433" y="451"/>
                    <a:pt x="429" y="455"/>
                  </a:cubicBezTo>
                  <a:cubicBezTo>
                    <a:pt x="420" y="464"/>
                    <a:pt x="397" y="460"/>
                    <a:pt x="397" y="474"/>
                  </a:cubicBezTo>
                  <a:cubicBezTo>
                    <a:pt x="397" y="476"/>
                    <a:pt x="398" y="477"/>
                    <a:pt x="398" y="479"/>
                  </a:cubicBezTo>
                  <a:cubicBezTo>
                    <a:pt x="396" y="480"/>
                    <a:pt x="394" y="482"/>
                    <a:pt x="394" y="484"/>
                  </a:cubicBezTo>
                  <a:cubicBezTo>
                    <a:pt x="394" y="487"/>
                    <a:pt x="400" y="489"/>
                    <a:pt x="400" y="494"/>
                  </a:cubicBezTo>
                  <a:cubicBezTo>
                    <a:pt x="400" y="509"/>
                    <a:pt x="379" y="504"/>
                    <a:pt x="379" y="517"/>
                  </a:cubicBezTo>
                  <a:cubicBezTo>
                    <a:pt x="379" y="524"/>
                    <a:pt x="378" y="536"/>
                    <a:pt x="379" y="541"/>
                  </a:cubicBezTo>
                  <a:cubicBezTo>
                    <a:pt x="369" y="545"/>
                    <a:pt x="374" y="568"/>
                    <a:pt x="363" y="568"/>
                  </a:cubicBezTo>
                  <a:cubicBezTo>
                    <a:pt x="360" y="568"/>
                    <a:pt x="358" y="566"/>
                    <a:pt x="357" y="564"/>
                  </a:cubicBezTo>
                  <a:cubicBezTo>
                    <a:pt x="352" y="564"/>
                    <a:pt x="351" y="567"/>
                    <a:pt x="349" y="567"/>
                  </a:cubicBezTo>
                  <a:cubicBezTo>
                    <a:pt x="338" y="567"/>
                    <a:pt x="339" y="547"/>
                    <a:pt x="328" y="547"/>
                  </a:cubicBezTo>
                  <a:cubicBezTo>
                    <a:pt x="322" y="547"/>
                    <a:pt x="315" y="552"/>
                    <a:pt x="309" y="553"/>
                  </a:cubicBezTo>
                  <a:cubicBezTo>
                    <a:pt x="306" y="543"/>
                    <a:pt x="302" y="546"/>
                    <a:pt x="295" y="541"/>
                  </a:cubicBezTo>
                  <a:cubicBezTo>
                    <a:pt x="292" y="539"/>
                    <a:pt x="293" y="533"/>
                    <a:pt x="292" y="532"/>
                  </a:cubicBezTo>
                  <a:cubicBezTo>
                    <a:pt x="283" y="525"/>
                    <a:pt x="267" y="505"/>
                    <a:pt x="267" y="493"/>
                  </a:cubicBezTo>
                  <a:cubicBezTo>
                    <a:pt x="267" y="487"/>
                    <a:pt x="270" y="487"/>
                    <a:pt x="273" y="484"/>
                  </a:cubicBezTo>
                  <a:cubicBezTo>
                    <a:pt x="267" y="476"/>
                    <a:pt x="264" y="487"/>
                    <a:pt x="257" y="483"/>
                  </a:cubicBezTo>
                  <a:cubicBezTo>
                    <a:pt x="255" y="481"/>
                    <a:pt x="254" y="473"/>
                    <a:pt x="253" y="469"/>
                  </a:cubicBezTo>
                  <a:cubicBezTo>
                    <a:pt x="250" y="460"/>
                    <a:pt x="238" y="456"/>
                    <a:pt x="238" y="444"/>
                  </a:cubicBezTo>
                  <a:cubicBezTo>
                    <a:pt x="238" y="439"/>
                    <a:pt x="241" y="437"/>
                    <a:pt x="243" y="433"/>
                  </a:cubicBezTo>
                  <a:cubicBezTo>
                    <a:pt x="240" y="431"/>
                    <a:pt x="237" y="431"/>
                    <a:pt x="234" y="433"/>
                  </a:cubicBezTo>
                  <a:cubicBezTo>
                    <a:pt x="234" y="423"/>
                    <a:pt x="234" y="423"/>
                    <a:pt x="234" y="423"/>
                  </a:cubicBezTo>
                  <a:cubicBezTo>
                    <a:pt x="240" y="415"/>
                    <a:pt x="243" y="406"/>
                    <a:pt x="251" y="399"/>
                  </a:cubicBezTo>
                  <a:lnTo>
                    <a:pt x="251" y="398"/>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6" name="Freeform 48"/>
            <p:cNvSpPr/>
            <p:nvPr/>
          </p:nvSpPr>
          <p:spPr bwMode="auto">
            <a:xfrm>
              <a:off x="7907338" y="2428875"/>
              <a:ext cx="134937" cy="88900"/>
            </a:xfrm>
            <a:custGeom>
              <a:gdLst>
                <a:gd fmla="*/ 9 w 36" name="T0"/>
                <a:gd fmla="*/ 24 h 24" name="T1"/>
                <a:gd fmla="*/ 0 w 36" name="T2"/>
                <a:gd fmla="*/ 9 h 24" name="T3"/>
                <a:gd fmla="*/ 10 w 36" name="T4"/>
                <a:gd fmla="*/ 0 h 24" name="T5"/>
                <a:gd fmla="*/ 36 w 36" name="T6"/>
                <a:gd fmla="*/ 16 h 24" name="T7"/>
                <a:gd fmla="*/ 19 w 36" name="T8"/>
                <a:gd fmla="*/ 24 h 24" name="T9"/>
                <a:gd fmla="*/ 9 w 36" name="T10"/>
                <a:gd fmla="*/ 24 h 24" name="T11"/>
              </a:gdLst>
              <a:cxnLst>
                <a:cxn ang="0">
                  <a:pos x="T0" y="T1"/>
                </a:cxn>
                <a:cxn ang="0">
                  <a:pos x="T2" y="T3"/>
                </a:cxn>
                <a:cxn ang="0">
                  <a:pos x="T4" y="T5"/>
                </a:cxn>
                <a:cxn ang="0">
                  <a:pos x="T6" y="T7"/>
                </a:cxn>
                <a:cxn ang="0">
                  <a:pos x="T8" y="T9"/>
                </a:cxn>
                <a:cxn ang="0">
                  <a:pos x="T10" y="T11"/>
                </a:cxn>
              </a:cxnLst>
              <a:rect b="b" l="0" r="r" t="0"/>
              <a:pathLst>
                <a:path h="24" w="36">
                  <a:moveTo>
                    <a:pt x="9" y="24"/>
                  </a:moveTo>
                  <a:cubicBezTo>
                    <a:pt x="5" y="24"/>
                    <a:pt x="0" y="14"/>
                    <a:pt x="0" y="9"/>
                  </a:cubicBezTo>
                  <a:cubicBezTo>
                    <a:pt x="0" y="3"/>
                    <a:pt x="6" y="0"/>
                    <a:pt x="10" y="0"/>
                  </a:cubicBezTo>
                  <a:cubicBezTo>
                    <a:pt x="21" y="0"/>
                    <a:pt x="25" y="12"/>
                    <a:pt x="36" y="16"/>
                  </a:cubicBezTo>
                  <a:cubicBezTo>
                    <a:pt x="35" y="23"/>
                    <a:pt x="26" y="24"/>
                    <a:pt x="19" y="24"/>
                  </a:cubicBezTo>
                  <a:lnTo>
                    <a:pt x="9" y="24"/>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7" name="Freeform 49"/>
            <p:cNvSpPr/>
            <p:nvPr/>
          </p:nvSpPr>
          <p:spPr bwMode="auto">
            <a:xfrm>
              <a:off x="9582150" y="1970088"/>
              <a:ext cx="76200" cy="49213"/>
            </a:xfrm>
            <a:custGeom>
              <a:gdLst>
                <a:gd fmla="*/ 6 w 20" name="T0"/>
                <a:gd fmla="*/ 13 h 13" name="T1"/>
                <a:gd fmla="*/ 0 w 20" name="T2"/>
                <a:gd fmla="*/ 6 h 13" name="T3"/>
                <a:gd fmla="*/ 4 w 20" name="T4"/>
                <a:gd fmla="*/ 0 h 13" name="T5"/>
                <a:gd fmla="*/ 12 w 20" name="T6"/>
                <a:gd fmla="*/ 0 h 13" name="T7"/>
                <a:gd fmla="*/ 12 w 20" name="T8"/>
                <a:gd fmla="*/ 6 h 13" name="T9"/>
                <a:gd fmla="*/ 20 w 20" name="T10"/>
                <a:gd fmla="*/ 6 h 13" name="T11"/>
                <a:gd fmla="*/ 6 w 20"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20">
                  <a:moveTo>
                    <a:pt x="6" y="13"/>
                  </a:moveTo>
                  <a:cubicBezTo>
                    <a:pt x="3" y="13"/>
                    <a:pt x="0" y="8"/>
                    <a:pt x="0" y="6"/>
                  </a:cubicBezTo>
                  <a:cubicBezTo>
                    <a:pt x="0" y="3"/>
                    <a:pt x="3" y="2"/>
                    <a:pt x="4" y="0"/>
                  </a:cubicBezTo>
                  <a:cubicBezTo>
                    <a:pt x="12" y="0"/>
                    <a:pt x="12" y="0"/>
                    <a:pt x="12" y="0"/>
                  </a:cubicBezTo>
                  <a:cubicBezTo>
                    <a:pt x="12" y="3"/>
                    <a:pt x="12" y="4"/>
                    <a:pt x="12" y="6"/>
                  </a:cubicBezTo>
                  <a:cubicBezTo>
                    <a:pt x="20" y="6"/>
                    <a:pt x="20" y="6"/>
                    <a:pt x="20" y="6"/>
                  </a:cubicBezTo>
                  <a:cubicBezTo>
                    <a:pt x="17" y="7"/>
                    <a:pt x="10" y="13"/>
                    <a:pt x="6"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8" name="Freeform 50"/>
            <p:cNvSpPr/>
            <p:nvPr/>
          </p:nvSpPr>
          <p:spPr bwMode="auto">
            <a:xfrm>
              <a:off x="7708900" y="3784600"/>
              <a:ext cx="303212" cy="296863"/>
            </a:xfrm>
            <a:custGeom>
              <a:gdLst>
                <a:gd fmla="*/ 4 w 81" name="T0"/>
                <a:gd fmla="*/ 66 h 79" name="T1"/>
                <a:gd fmla="*/ 0 w 81" name="T2"/>
                <a:gd fmla="*/ 62 h 79" name="T3"/>
                <a:gd fmla="*/ 7 w 81" name="T4"/>
                <a:gd fmla="*/ 54 h 79" name="T5"/>
                <a:gd fmla="*/ 7 w 81" name="T6"/>
                <a:gd fmla="*/ 51 h 79" name="T7"/>
                <a:gd fmla="*/ 4 w 81" name="T8"/>
                <a:gd fmla="*/ 49 h 79" name="T9"/>
                <a:gd fmla="*/ 27 w 81" name="T10"/>
                <a:gd fmla="*/ 13 h 79" name="T11"/>
                <a:gd fmla="*/ 41 w 81" name="T12"/>
                <a:gd fmla="*/ 0 h 79" name="T13"/>
                <a:gd fmla="*/ 44 w 81" name="T14"/>
                <a:gd fmla="*/ 4 h 79" name="T15"/>
                <a:gd fmla="*/ 32 w 81" name="T16"/>
                <a:gd fmla="*/ 27 h 79" name="T17"/>
                <a:gd fmla="*/ 32 w 81" name="T18"/>
                <a:gd fmla="*/ 31 h 79" name="T19"/>
                <a:gd fmla="*/ 38 w 81" name="T20"/>
                <a:gd fmla="*/ 27 h 79" name="T21"/>
                <a:gd fmla="*/ 45 w 81" name="T22"/>
                <a:gd fmla="*/ 29 h 79" name="T23"/>
                <a:gd fmla="*/ 43 w 81" name="T24"/>
                <a:gd fmla="*/ 32 h 79" name="T25"/>
                <a:gd fmla="*/ 43 w 81" name="T26"/>
                <a:gd fmla="*/ 35 h 79" name="T27"/>
                <a:gd fmla="*/ 51 w 81" name="T28"/>
                <a:gd fmla="*/ 35 h 79" name="T29"/>
                <a:gd fmla="*/ 51 w 81" name="T30"/>
                <a:gd fmla="*/ 38 h 79" name="T31"/>
                <a:gd fmla="*/ 56 w 81" name="T32"/>
                <a:gd fmla="*/ 36 h 79" name="T33"/>
                <a:gd fmla="*/ 69 w 81" name="T34"/>
                <a:gd fmla="*/ 36 h 79" name="T35"/>
                <a:gd fmla="*/ 68 w 81" name="T36"/>
                <a:gd fmla="*/ 50 h 79" name="T37"/>
                <a:gd fmla="*/ 73 w 81" name="T38"/>
                <a:gd fmla="*/ 49 h 79" name="T39"/>
                <a:gd fmla="*/ 69 w 81" name="T40"/>
                <a:gd fmla="*/ 56 h 79" name="T41"/>
                <a:gd fmla="*/ 72 w 81" name="T42"/>
                <a:gd fmla="*/ 62 h 79" name="T43"/>
                <a:gd fmla="*/ 78 w 81" name="T44"/>
                <a:gd fmla="*/ 60 h 79" name="T45"/>
                <a:gd fmla="*/ 81 w 81" name="T46"/>
                <a:gd fmla="*/ 69 h 79" name="T47"/>
                <a:gd fmla="*/ 74 w 81" name="T48"/>
                <a:gd fmla="*/ 79 h 79" name="T49"/>
                <a:gd fmla="*/ 70 w 81" name="T50"/>
                <a:gd fmla="*/ 74 h 79" name="T51"/>
                <a:gd fmla="*/ 66 w 81" name="T52"/>
                <a:gd fmla="*/ 73 h 79" name="T53"/>
                <a:gd fmla="*/ 62 w 81" name="T54"/>
                <a:gd fmla="*/ 62 h 79" name="T55"/>
                <a:gd fmla="*/ 49 w 81" name="T56"/>
                <a:gd fmla="*/ 73 h 79" name="T57"/>
                <a:gd fmla="*/ 47 w 81" name="T58"/>
                <a:gd fmla="*/ 73 h 79" name="T59"/>
                <a:gd fmla="*/ 51 w 81" name="T60"/>
                <a:gd fmla="*/ 66 h 79" name="T61"/>
                <a:gd fmla="*/ 39 w 81" name="T62"/>
                <a:gd fmla="*/ 65 h 79" name="T63"/>
                <a:gd fmla="*/ 31 w 81" name="T64"/>
                <a:gd fmla="*/ 67 h 79" name="T65"/>
                <a:gd fmla="*/ 17 w 81" name="T66"/>
                <a:gd fmla="*/ 64 h 79" name="T67"/>
                <a:gd fmla="*/ 4 w 81" name="T68"/>
                <a:gd fmla="*/ 66 h 7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9" w="81">
                  <a:moveTo>
                    <a:pt x="4" y="66"/>
                  </a:moveTo>
                  <a:cubicBezTo>
                    <a:pt x="2" y="66"/>
                    <a:pt x="0" y="63"/>
                    <a:pt x="0" y="62"/>
                  </a:cubicBezTo>
                  <a:cubicBezTo>
                    <a:pt x="0" y="60"/>
                    <a:pt x="7" y="54"/>
                    <a:pt x="7" y="54"/>
                  </a:cubicBezTo>
                  <a:cubicBezTo>
                    <a:pt x="7" y="51"/>
                    <a:pt x="7" y="51"/>
                    <a:pt x="7" y="51"/>
                  </a:cubicBezTo>
                  <a:cubicBezTo>
                    <a:pt x="6" y="51"/>
                    <a:pt x="4" y="50"/>
                    <a:pt x="4" y="49"/>
                  </a:cubicBezTo>
                  <a:cubicBezTo>
                    <a:pt x="16" y="43"/>
                    <a:pt x="21" y="23"/>
                    <a:pt x="27" y="13"/>
                  </a:cubicBezTo>
                  <a:cubicBezTo>
                    <a:pt x="31" y="8"/>
                    <a:pt x="34" y="0"/>
                    <a:pt x="41" y="0"/>
                  </a:cubicBezTo>
                  <a:cubicBezTo>
                    <a:pt x="42" y="0"/>
                    <a:pt x="44" y="3"/>
                    <a:pt x="44" y="4"/>
                  </a:cubicBezTo>
                  <a:cubicBezTo>
                    <a:pt x="44" y="14"/>
                    <a:pt x="34" y="19"/>
                    <a:pt x="32" y="27"/>
                  </a:cubicBezTo>
                  <a:cubicBezTo>
                    <a:pt x="32" y="31"/>
                    <a:pt x="32" y="31"/>
                    <a:pt x="32" y="31"/>
                  </a:cubicBezTo>
                  <a:cubicBezTo>
                    <a:pt x="35" y="30"/>
                    <a:pt x="35" y="27"/>
                    <a:pt x="38" y="27"/>
                  </a:cubicBezTo>
                  <a:cubicBezTo>
                    <a:pt x="41" y="27"/>
                    <a:pt x="44" y="28"/>
                    <a:pt x="45" y="29"/>
                  </a:cubicBezTo>
                  <a:cubicBezTo>
                    <a:pt x="43" y="32"/>
                    <a:pt x="43" y="32"/>
                    <a:pt x="43" y="32"/>
                  </a:cubicBezTo>
                  <a:cubicBezTo>
                    <a:pt x="43" y="35"/>
                    <a:pt x="43" y="35"/>
                    <a:pt x="43" y="35"/>
                  </a:cubicBezTo>
                  <a:cubicBezTo>
                    <a:pt x="51" y="35"/>
                    <a:pt x="51" y="35"/>
                    <a:pt x="51" y="35"/>
                  </a:cubicBezTo>
                  <a:cubicBezTo>
                    <a:pt x="51" y="36"/>
                    <a:pt x="51" y="38"/>
                    <a:pt x="51" y="38"/>
                  </a:cubicBezTo>
                  <a:cubicBezTo>
                    <a:pt x="56" y="36"/>
                    <a:pt x="56" y="36"/>
                    <a:pt x="56" y="36"/>
                  </a:cubicBezTo>
                  <a:cubicBezTo>
                    <a:pt x="61" y="37"/>
                    <a:pt x="67" y="37"/>
                    <a:pt x="69" y="36"/>
                  </a:cubicBezTo>
                  <a:cubicBezTo>
                    <a:pt x="69" y="40"/>
                    <a:pt x="68" y="44"/>
                    <a:pt x="68" y="50"/>
                  </a:cubicBezTo>
                  <a:cubicBezTo>
                    <a:pt x="69" y="49"/>
                    <a:pt x="72" y="49"/>
                    <a:pt x="73" y="49"/>
                  </a:cubicBezTo>
                  <a:cubicBezTo>
                    <a:pt x="73" y="53"/>
                    <a:pt x="69" y="54"/>
                    <a:pt x="69" y="56"/>
                  </a:cubicBezTo>
                  <a:cubicBezTo>
                    <a:pt x="69" y="58"/>
                    <a:pt x="72" y="59"/>
                    <a:pt x="72" y="62"/>
                  </a:cubicBezTo>
                  <a:cubicBezTo>
                    <a:pt x="76" y="62"/>
                    <a:pt x="75" y="62"/>
                    <a:pt x="78" y="60"/>
                  </a:cubicBezTo>
                  <a:cubicBezTo>
                    <a:pt x="78" y="65"/>
                    <a:pt x="81" y="65"/>
                    <a:pt x="81" y="69"/>
                  </a:cubicBezTo>
                  <a:cubicBezTo>
                    <a:pt x="81" y="74"/>
                    <a:pt x="78" y="79"/>
                    <a:pt x="74" y="79"/>
                  </a:cubicBezTo>
                  <a:cubicBezTo>
                    <a:pt x="71" y="79"/>
                    <a:pt x="70" y="76"/>
                    <a:pt x="70" y="74"/>
                  </a:cubicBezTo>
                  <a:cubicBezTo>
                    <a:pt x="68" y="74"/>
                    <a:pt x="68" y="73"/>
                    <a:pt x="66" y="73"/>
                  </a:cubicBezTo>
                  <a:cubicBezTo>
                    <a:pt x="63" y="73"/>
                    <a:pt x="65" y="65"/>
                    <a:pt x="62" y="62"/>
                  </a:cubicBezTo>
                  <a:cubicBezTo>
                    <a:pt x="58" y="67"/>
                    <a:pt x="54" y="73"/>
                    <a:pt x="49" y="73"/>
                  </a:cubicBezTo>
                  <a:cubicBezTo>
                    <a:pt x="48" y="73"/>
                    <a:pt x="47" y="74"/>
                    <a:pt x="47" y="73"/>
                  </a:cubicBezTo>
                  <a:cubicBezTo>
                    <a:pt x="47" y="69"/>
                    <a:pt x="50" y="69"/>
                    <a:pt x="51" y="66"/>
                  </a:cubicBezTo>
                  <a:cubicBezTo>
                    <a:pt x="47" y="66"/>
                    <a:pt x="41" y="69"/>
                    <a:pt x="39" y="65"/>
                  </a:cubicBezTo>
                  <a:cubicBezTo>
                    <a:pt x="36" y="66"/>
                    <a:pt x="34" y="67"/>
                    <a:pt x="31" y="67"/>
                  </a:cubicBezTo>
                  <a:cubicBezTo>
                    <a:pt x="25" y="67"/>
                    <a:pt x="22" y="64"/>
                    <a:pt x="17" y="64"/>
                  </a:cubicBezTo>
                  <a:cubicBezTo>
                    <a:pt x="11" y="64"/>
                    <a:pt x="9" y="66"/>
                    <a:pt x="4"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59" name="Freeform 51"/>
            <p:cNvSpPr/>
            <p:nvPr/>
          </p:nvSpPr>
          <p:spPr bwMode="auto">
            <a:xfrm>
              <a:off x="6645275" y="3690938"/>
              <a:ext cx="52387" cy="30163"/>
            </a:xfrm>
            <a:custGeom>
              <a:gdLst>
                <a:gd fmla="*/ 0 w 14" name="T0"/>
                <a:gd fmla="*/ 0 h 8" name="T1"/>
                <a:gd fmla="*/ 14 w 14" name="T2"/>
                <a:gd fmla="*/ 8 h 8" name="T3"/>
                <a:gd fmla="*/ 12 w 14" name="T4"/>
                <a:gd fmla="*/ 8 h 8" name="T5"/>
                <a:gd fmla="*/ 0 w 14" name="T6"/>
                <a:gd fmla="*/ 3 h 8" name="T7"/>
                <a:gd fmla="*/ 0 w 14" name="T8"/>
                <a:gd fmla="*/ 0 h 8" name="T9"/>
              </a:gdLst>
              <a:cxnLst>
                <a:cxn ang="0">
                  <a:pos x="T0" y="T1"/>
                </a:cxn>
                <a:cxn ang="0">
                  <a:pos x="T2" y="T3"/>
                </a:cxn>
                <a:cxn ang="0">
                  <a:pos x="T4" y="T5"/>
                </a:cxn>
                <a:cxn ang="0">
                  <a:pos x="T6" y="T7"/>
                </a:cxn>
                <a:cxn ang="0">
                  <a:pos x="T8" y="T9"/>
                </a:cxn>
              </a:cxnLst>
              <a:rect b="b" l="0" r="r" t="0"/>
              <a:pathLst>
                <a:path h="8" w="14">
                  <a:moveTo>
                    <a:pt x="0" y="0"/>
                  </a:moveTo>
                  <a:cubicBezTo>
                    <a:pt x="7" y="0"/>
                    <a:pt x="14" y="2"/>
                    <a:pt x="14" y="8"/>
                  </a:cubicBezTo>
                  <a:cubicBezTo>
                    <a:pt x="14" y="8"/>
                    <a:pt x="13" y="8"/>
                    <a:pt x="12" y="8"/>
                  </a:cubicBezTo>
                  <a:cubicBezTo>
                    <a:pt x="8" y="8"/>
                    <a:pt x="2" y="6"/>
                    <a:pt x="0" y="3"/>
                  </a:cubicBezTo>
                  <a:cubicBezTo>
                    <a:pt x="0" y="2"/>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0" name="Freeform 52"/>
            <p:cNvSpPr>
              <a:spLocks noEditPoints="1"/>
            </p:cNvSpPr>
            <p:nvPr/>
          </p:nvSpPr>
          <p:spPr bwMode="auto">
            <a:xfrm>
              <a:off x="2652713" y="2311400"/>
              <a:ext cx="5216525" cy="3811588"/>
            </a:xfrm>
            <a:custGeom>
              <a:gdLst>
                <a:gd fmla="*/ 1332 w 1389" name="T0"/>
                <a:gd fmla="*/ 318 h 1014" name="T1"/>
                <a:gd fmla="*/ 1267 w 1389" name="T2"/>
                <a:gd fmla="*/ 251 h 1014" name="T3"/>
                <a:gd fmla="*/ 1106 w 1389" name="T4"/>
                <a:gd fmla="*/ 205 h 1014" name="T5"/>
                <a:gd fmla="*/ 1084 w 1389" name="T6"/>
                <a:gd fmla="*/ 398 h 1014" name="T7"/>
                <a:gd fmla="*/ 903 w 1389" name="T8"/>
                <a:gd fmla="*/ 271 h 1014" name="T9"/>
                <a:gd fmla="*/ 975 w 1389" name="T10"/>
                <a:gd fmla="*/ 167 h 1014" name="T11"/>
                <a:gd fmla="*/ 1025 w 1389" name="T12"/>
                <a:gd fmla="*/ 124 h 1014" name="T13"/>
                <a:gd fmla="*/ 1028 w 1389" name="T14"/>
                <a:gd fmla="*/ 46 h 1014" name="T15"/>
                <a:gd fmla="*/ 954 w 1389" name="T16"/>
                <a:gd fmla="*/ 76 h 1014" name="T17"/>
                <a:gd fmla="*/ 881 w 1389" name="T18"/>
                <a:gd fmla="*/ 16 h 1014" name="T19"/>
                <a:gd fmla="*/ 865 w 1389" name="T20"/>
                <a:gd fmla="*/ 76 h 1014" name="T21"/>
                <a:gd fmla="*/ 738 w 1389" name="T22"/>
                <a:gd fmla="*/ 105 h 1014" name="T23"/>
                <a:gd fmla="*/ 559 w 1389" name="T24"/>
                <a:gd fmla="*/ 48 h 1014" name="T25"/>
                <a:gd fmla="*/ 417 w 1389" name="T26"/>
                <a:gd fmla="*/ 54 h 1014" name="T27"/>
                <a:gd fmla="*/ 283 w 1389" name="T28"/>
                <a:gd fmla="*/ 45 h 1014" name="T29"/>
                <a:gd fmla="*/ 134 w 1389" name="T30"/>
                <a:gd fmla="*/ 14 h 1014" name="T31"/>
                <a:gd fmla="*/ 76 w 1389" name="T32"/>
                <a:gd fmla="*/ 129 h 1014" name="T33"/>
                <a:gd fmla="*/ 41 w 1389" name="T34"/>
                <a:gd fmla="*/ 161 h 1014" name="T35"/>
                <a:gd fmla="*/ 19 w 1389" name="T36"/>
                <a:gd fmla="*/ 216 h 1014" name="T37"/>
                <a:gd fmla="*/ 82 w 1389" name="T38"/>
                <a:gd fmla="*/ 271 h 1014" name="T39"/>
                <a:gd fmla="*/ 126 w 1389" name="T40"/>
                <a:gd fmla="*/ 293 h 1014" name="T41"/>
                <a:gd fmla="*/ 152 w 1389" name="T42"/>
                <a:gd fmla="*/ 288 h 1014" name="T43"/>
                <a:gd fmla="*/ 193 w 1389" name="T44"/>
                <a:gd fmla="*/ 260 h 1014" name="T45"/>
                <a:gd fmla="*/ 380 w 1389" name="T46"/>
                <a:gd fmla="*/ 279 h 1014" name="T47"/>
                <a:gd fmla="*/ 414 w 1389" name="T48"/>
                <a:gd fmla="*/ 304 h 1014" name="T49"/>
                <a:gd fmla="*/ 475 w 1389" name="T50"/>
                <a:gd fmla="*/ 365 h 1014" name="T51"/>
                <a:gd fmla="*/ 551 w 1389" name="T52"/>
                <a:gd fmla="*/ 457 h 1014" name="T53"/>
                <a:gd fmla="*/ 578 w 1389" name="T54"/>
                <a:gd fmla="*/ 641 h 1014" name="T55"/>
                <a:gd fmla="*/ 656 w 1389" name="T56"/>
                <a:gd fmla="*/ 751 h 1014" name="T57"/>
                <a:gd fmla="*/ 711 w 1389" name="T58"/>
                <a:gd fmla="*/ 800 h 1014" name="T59"/>
                <a:gd fmla="*/ 680 w 1389" name="T60"/>
                <a:gd fmla="*/ 716 h 1014" name="T61"/>
                <a:gd fmla="*/ 776 w 1389" name="T62"/>
                <a:gd fmla="*/ 837 h 1014" name="T63"/>
                <a:gd fmla="*/ 868 w 1389" name="T64"/>
                <a:gd fmla="*/ 903 h 1014" name="T65"/>
                <a:gd fmla="*/ 984 w 1389" name="T66"/>
                <a:gd fmla="*/ 938 h 1014" name="T67"/>
                <a:gd fmla="*/ 1043 w 1389" name="T68"/>
                <a:gd fmla="*/ 990 h 1014" name="T69"/>
                <a:gd fmla="*/ 1110 w 1389" name="T70"/>
                <a:gd fmla="*/ 1000 h 1014" name="T71"/>
                <a:gd fmla="*/ 1043 w 1389" name="T72"/>
                <a:gd fmla="*/ 938 h 1014" name="T73"/>
                <a:gd fmla="*/ 986 w 1389" name="T74"/>
                <a:gd fmla="*/ 869 h 1014" name="T75"/>
                <a:gd fmla="*/ 957 w 1389" name="T76"/>
                <a:gd fmla="*/ 846 h 1014" name="T77"/>
                <a:gd fmla="*/ 872 w 1389" name="T78"/>
                <a:gd fmla="*/ 827 h 1014" name="T79"/>
                <a:gd fmla="*/ 885 w 1389" name="T80"/>
                <a:gd fmla="*/ 736 h 1014" name="T81"/>
                <a:gd fmla="*/ 987 w 1389" name="T82"/>
                <a:gd fmla="*/ 710 h 1014" name="T83"/>
                <a:gd fmla="*/ 1086 w 1389" name="T84"/>
                <a:gd fmla="*/ 764 h 1014" name="T85"/>
                <a:gd fmla="*/ 1137 w 1389" name="T86"/>
                <a:gd fmla="*/ 644 h 1014" name="T87"/>
                <a:gd fmla="*/ 1136 w 1389" name="T88"/>
                <a:gd fmla="*/ 613 h 1014" name="T89"/>
                <a:gd fmla="*/ 1149 w 1389" name="T90"/>
                <a:gd fmla="*/ 585 h 1014" name="T91"/>
                <a:gd fmla="*/ 1168 w 1389" name="T92"/>
                <a:gd fmla="*/ 560 h 1014" name="T93"/>
                <a:gd fmla="*/ 1236 w 1389" name="T94"/>
                <a:gd fmla="*/ 509 h 1014" name="T95"/>
                <a:gd fmla="*/ 1286 w 1389" name="T96"/>
                <a:gd fmla="*/ 493 h 1014" name="T97"/>
                <a:gd fmla="*/ 1268 w 1389" name="T98"/>
                <a:gd fmla="*/ 451 h 1014" name="T99"/>
                <a:gd fmla="*/ 1389 w 1389" name="T100"/>
                <a:gd fmla="*/ 379 h 1014" name="T101"/>
                <a:gd fmla="*/ 998 w 1389" name="T102"/>
                <a:gd fmla="*/ 550 h 1014" name="T103"/>
                <a:gd fmla="*/ 999 w 1389" name="T104"/>
                <a:gd fmla="*/ 476 h 1014" name="T105"/>
                <a:gd fmla="*/ 936 w 1389" name="T106"/>
                <a:gd fmla="*/ 474 h 1014" name="T107"/>
                <a:gd fmla="*/ 1028 w 1389" name="T108"/>
                <a:gd fmla="*/ 471 h 1014" name="T109"/>
                <a:gd fmla="*/ 1042 w 1389" name="T110"/>
                <a:gd fmla="*/ 516 h 1014" name="T111"/>
                <a:gd fmla="*/ 1089 w 1389" name="T112"/>
                <a:gd fmla="*/ 539 h 1014" name="T113"/>
                <a:gd fmla="*/ 1089 w 1389" name="T114"/>
                <a:gd fmla="*/ 525 h 1014" name="T115"/>
                <a:gd fmla="*/ 1247 w 1389" name="T116"/>
                <a:gd fmla="*/ 498 h 1014" name="T117"/>
                <a:gd fmla="*/ 1245 w 1389" name="T118"/>
                <a:gd fmla="*/ 488 h 1014" name="T119"/>
                <a:gd fmla="*/ 1244 w 1389" name="T120"/>
                <a:gd fmla="*/ 476 h 101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4" w="1389">
                  <a:moveTo>
                    <a:pt x="1382" y="359"/>
                  </a:moveTo>
                  <a:cubicBezTo>
                    <a:pt x="1378" y="359"/>
                    <a:pt x="1383" y="354"/>
                    <a:pt x="1378" y="352"/>
                  </a:cubicBezTo>
                  <a:cubicBezTo>
                    <a:pt x="1378" y="347"/>
                    <a:pt x="1378" y="347"/>
                    <a:pt x="1378" y="347"/>
                  </a:cubicBezTo>
                  <a:cubicBezTo>
                    <a:pt x="1368" y="352"/>
                    <a:pt x="1347" y="360"/>
                    <a:pt x="1337" y="360"/>
                  </a:cubicBezTo>
                  <a:cubicBezTo>
                    <a:pt x="1336" y="360"/>
                    <a:pt x="1333" y="359"/>
                    <a:pt x="1333" y="358"/>
                  </a:cubicBezTo>
                  <a:cubicBezTo>
                    <a:pt x="1341" y="353"/>
                    <a:pt x="1365" y="350"/>
                    <a:pt x="1368" y="342"/>
                  </a:cubicBezTo>
                  <a:cubicBezTo>
                    <a:pt x="1368" y="340"/>
                    <a:pt x="1365" y="339"/>
                    <a:pt x="1364" y="337"/>
                  </a:cubicBezTo>
                  <a:cubicBezTo>
                    <a:pt x="1354" y="338"/>
                    <a:pt x="1332" y="333"/>
                    <a:pt x="1332" y="318"/>
                  </a:cubicBezTo>
                  <a:cubicBezTo>
                    <a:pt x="1332" y="317"/>
                    <a:pt x="1332" y="317"/>
                    <a:pt x="1332" y="317"/>
                  </a:cubicBezTo>
                  <a:cubicBezTo>
                    <a:pt x="1322" y="317"/>
                    <a:pt x="1316" y="311"/>
                    <a:pt x="1311" y="307"/>
                  </a:cubicBezTo>
                  <a:cubicBezTo>
                    <a:pt x="1313" y="305"/>
                    <a:pt x="1317" y="304"/>
                    <a:pt x="1317" y="299"/>
                  </a:cubicBezTo>
                  <a:cubicBezTo>
                    <a:pt x="1317" y="294"/>
                    <a:pt x="1313" y="291"/>
                    <a:pt x="1314" y="287"/>
                  </a:cubicBezTo>
                  <a:cubicBezTo>
                    <a:pt x="1310" y="285"/>
                    <a:pt x="1296" y="276"/>
                    <a:pt x="1300" y="268"/>
                  </a:cubicBezTo>
                  <a:cubicBezTo>
                    <a:pt x="1304" y="258"/>
                    <a:pt x="1286" y="256"/>
                    <a:pt x="1285" y="244"/>
                  </a:cubicBezTo>
                  <a:cubicBezTo>
                    <a:pt x="1283" y="244"/>
                    <a:pt x="1279" y="240"/>
                    <a:pt x="1277" y="239"/>
                  </a:cubicBezTo>
                  <a:cubicBezTo>
                    <a:pt x="1274" y="241"/>
                    <a:pt x="1267" y="245"/>
                    <a:pt x="1267" y="251"/>
                  </a:cubicBezTo>
                  <a:cubicBezTo>
                    <a:pt x="1267" y="257"/>
                    <a:pt x="1253" y="274"/>
                    <a:pt x="1242" y="274"/>
                  </a:cubicBezTo>
                  <a:cubicBezTo>
                    <a:pt x="1234" y="274"/>
                    <a:pt x="1233" y="264"/>
                    <a:pt x="1228" y="264"/>
                  </a:cubicBezTo>
                  <a:cubicBezTo>
                    <a:pt x="1220" y="264"/>
                    <a:pt x="1217" y="243"/>
                    <a:pt x="1216" y="233"/>
                  </a:cubicBezTo>
                  <a:cubicBezTo>
                    <a:pt x="1214" y="221"/>
                    <a:pt x="1191" y="230"/>
                    <a:pt x="1191" y="214"/>
                  </a:cubicBezTo>
                  <a:cubicBezTo>
                    <a:pt x="1179" y="212"/>
                    <a:pt x="1176" y="197"/>
                    <a:pt x="1164" y="197"/>
                  </a:cubicBezTo>
                  <a:cubicBezTo>
                    <a:pt x="1158" y="197"/>
                    <a:pt x="1158" y="202"/>
                    <a:pt x="1151" y="202"/>
                  </a:cubicBezTo>
                  <a:cubicBezTo>
                    <a:pt x="1139" y="202"/>
                    <a:pt x="1131" y="194"/>
                    <a:pt x="1119" y="194"/>
                  </a:cubicBezTo>
                  <a:cubicBezTo>
                    <a:pt x="1112" y="194"/>
                    <a:pt x="1106" y="197"/>
                    <a:pt x="1106" y="205"/>
                  </a:cubicBezTo>
                  <a:cubicBezTo>
                    <a:pt x="1106" y="209"/>
                    <a:pt x="1121" y="216"/>
                    <a:pt x="1107" y="225"/>
                  </a:cubicBezTo>
                  <a:cubicBezTo>
                    <a:pt x="1101" y="228"/>
                    <a:pt x="1115" y="238"/>
                    <a:pt x="1116" y="244"/>
                  </a:cubicBezTo>
                  <a:cubicBezTo>
                    <a:pt x="1117" y="257"/>
                    <a:pt x="1105" y="260"/>
                    <a:pt x="1099" y="263"/>
                  </a:cubicBezTo>
                  <a:cubicBezTo>
                    <a:pt x="1109" y="280"/>
                    <a:pt x="1124" y="285"/>
                    <a:pt x="1124" y="314"/>
                  </a:cubicBezTo>
                  <a:cubicBezTo>
                    <a:pt x="1124" y="322"/>
                    <a:pt x="1098" y="342"/>
                    <a:pt x="1090" y="343"/>
                  </a:cubicBezTo>
                  <a:cubicBezTo>
                    <a:pt x="1105" y="351"/>
                    <a:pt x="1099" y="375"/>
                    <a:pt x="1105" y="382"/>
                  </a:cubicBezTo>
                  <a:cubicBezTo>
                    <a:pt x="1103" y="385"/>
                    <a:pt x="1097" y="388"/>
                    <a:pt x="1097" y="393"/>
                  </a:cubicBezTo>
                  <a:cubicBezTo>
                    <a:pt x="1092" y="393"/>
                    <a:pt x="1088" y="401"/>
                    <a:pt x="1084" y="398"/>
                  </a:cubicBezTo>
                  <a:cubicBezTo>
                    <a:pt x="1073" y="389"/>
                    <a:pt x="1058" y="376"/>
                    <a:pt x="1058" y="363"/>
                  </a:cubicBezTo>
                  <a:cubicBezTo>
                    <a:pt x="1058" y="349"/>
                    <a:pt x="1060" y="338"/>
                    <a:pt x="1048" y="330"/>
                  </a:cubicBezTo>
                  <a:cubicBezTo>
                    <a:pt x="1020" y="330"/>
                    <a:pt x="1020" y="330"/>
                    <a:pt x="1020" y="330"/>
                  </a:cubicBezTo>
                  <a:cubicBezTo>
                    <a:pt x="1004" y="318"/>
                    <a:pt x="985" y="311"/>
                    <a:pt x="966" y="304"/>
                  </a:cubicBezTo>
                  <a:cubicBezTo>
                    <a:pt x="963" y="303"/>
                    <a:pt x="953" y="295"/>
                    <a:pt x="947" y="295"/>
                  </a:cubicBezTo>
                  <a:cubicBezTo>
                    <a:pt x="940" y="295"/>
                    <a:pt x="937" y="302"/>
                    <a:pt x="930" y="302"/>
                  </a:cubicBezTo>
                  <a:cubicBezTo>
                    <a:pt x="930" y="291"/>
                    <a:pt x="923" y="267"/>
                    <a:pt x="914" y="267"/>
                  </a:cubicBezTo>
                  <a:cubicBezTo>
                    <a:pt x="909" y="267"/>
                    <a:pt x="907" y="270"/>
                    <a:pt x="903" y="271"/>
                  </a:cubicBezTo>
                  <a:cubicBezTo>
                    <a:pt x="905" y="266"/>
                    <a:pt x="903" y="264"/>
                    <a:pt x="903" y="252"/>
                  </a:cubicBezTo>
                  <a:cubicBezTo>
                    <a:pt x="903" y="234"/>
                    <a:pt x="908" y="224"/>
                    <a:pt x="918" y="214"/>
                  </a:cubicBezTo>
                  <a:cubicBezTo>
                    <a:pt x="922" y="210"/>
                    <a:pt x="929" y="193"/>
                    <a:pt x="933" y="192"/>
                  </a:cubicBezTo>
                  <a:cubicBezTo>
                    <a:pt x="940" y="189"/>
                    <a:pt x="953" y="194"/>
                    <a:pt x="953" y="183"/>
                  </a:cubicBezTo>
                  <a:cubicBezTo>
                    <a:pt x="953" y="177"/>
                    <a:pt x="936" y="176"/>
                    <a:pt x="930" y="173"/>
                  </a:cubicBezTo>
                  <a:cubicBezTo>
                    <a:pt x="934" y="174"/>
                    <a:pt x="921" y="165"/>
                    <a:pt x="956" y="176"/>
                  </a:cubicBezTo>
                  <a:cubicBezTo>
                    <a:pt x="966" y="179"/>
                    <a:pt x="960" y="167"/>
                    <a:pt x="965" y="167"/>
                  </a:cubicBezTo>
                  <a:cubicBezTo>
                    <a:pt x="966" y="167"/>
                    <a:pt x="970" y="167"/>
                    <a:pt x="975" y="167"/>
                  </a:cubicBezTo>
                  <a:cubicBezTo>
                    <a:pt x="985" y="167"/>
                    <a:pt x="991" y="156"/>
                    <a:pt x="998" y="151"/>
                  </a:cubicBezTo>
                  <a:cubicBezTo>
                    <a:pt x="998" y="144"/>
                    <a:pt x="998" y="144"/>
                    <a:pt x="998" y="144"/>
                  </a:cubicBezTo>
                  <a:cubicBezTo>
                    <a:pt x="983" y="141"/>
                    <a:pt x="968" y="143"/>
                    <a:pt x="962" y="130"/>
                  </a:cubicBezTo>
                  <a:cubicBezTo>
                    <a:pt x="962" y="130"/>
                    <a:pt x="967" y="130"/>
                    <a:pt x="970" y="130"/>
                  </a:cubicBezTo>
                  <a:cubicBezTo>
                    <a:pt x="975" y="133"/>
                    <a:pt x="981" y="140"/>
                    <a:pt x="989" y="140"/>
                  </a:cubicBezTo>
                  <a:cubicBezTo>
                    <a:pt x="996" y="140"/>
                    <a:pt x="1009" y="130"/>
                    <a:pt x="1009" y="125"/>
                  </a:cubicBezTo>
                  <a:cubicBezTo>
                    <a:pt x="1009" y="123"/>
                    <a:pt x="1002" y="116"/>
                    <a:pt x="1006" y="116"/>
                  </a:cubicBezTo>
                  <a:cubicBezTo>
                    <a:pt x="1015" y="116"/>
                    <a:pt x="1019" y="124"/>
                    <a:pt x="1025" y="124"/>
                  </a:cubicBezTo>
                  <a:cubicBezTo>
                    <a:pt x="1029" y="124"/>
                    <a:pt x="1032" y="121"/>
                    <a:pt x="1039" y="121"/>
                  </a:cubicBezTo>
                  <a:cubicBezTo>
                    <a:pt x="1037" y="118"/>
                    <a:pt x="1039" y="111"/>
                    <a:pt x="1045" y="119"/>
                  </a:cubicBezTo>
                  <a:cubicBezTo>
                    <a:pt x="1048" y="123"/>
                    <a:pt x="1070" y="104"/>
                    <a:pt x="1070" y="98"/>
                  </a:cubicBezTo>
                  <a:cubicBezTo>
                    <a:pt x="1070" y="94"/>
                    <a:pt x="1060" y="90"/>
                    <a:pt x="1060" y="87"/>
                  </a:cubicBezTo>
                  <a:cubicBezTo>
                    <a:pt x="1060" y="84"/>
                    <a:pt x="1054" y="77"/>
                    <a:pt x="1068" y="71"/>
                  </a:cubicBezTo>
                  <a:cubicBezTo>
                    <a:pt x="1069" y="67"/>
                    <a:pt x="1068" y="67"/>
                    <a:pt x="1068" y="60"/>
                  </a:cubicBezTo>
                  <a:cubicBezTo>
                    <a:pt x="1054" y="60"/>
                    <a:pt x="1057" y="49"/>
                    <a:pt x="1039" y="49"/>
                  </a:cubicBezTo>
                  <a:cubicBezTo>
                    <a:pt x="1035" y="48"/>
                    <a:pt x="1032" y="46"/>
                    <a:pt x="1028" y="46"/>
                  </a:cubicBezTo>
                  <a:cubicBezTo>
                    <a:pt x="1023" y="46"/>
                    <a:pt x="1018" y="49"/>
                    <a:pt x="1018" y="55"/>
                  </a:cubicBezTo>
                  <a:cubicBezTo>
                    <a:pt x="1018" y="60"/>
                    <a:pt x="1024" y="62"/>
                    <a:pt x="1024" y="66"/>
                  </a:cubicBezTo>
                  <a:cubicBezTo>
                    <a:pt x="1024" y="71"/>
                    <a:pt x="1014" y="71"/>
                    <a:pt x="1012" y="75"/>
                  </a:cubicBezTo>
                  <a:cubicBezTo>
                    <a:pt x="1008" y="82"/>
                    <a:pt x="1010" y="88"/>
                    <a:pt x="1003" y="96"/>
                  </a:cubicBezTo>
                  <a:cubicBezTo>
                    <a:pt x="993" y="109"/>
                    <a:pt x="981" y="89"/>
                    <a:pt x="981" y="84"/>
                  </a:cubicBezTo>
                  <a:cubicBezTo>
                    <a:pt x="981" y="78"/>
                    <a:pt x="988" y="79"/>
                    <a:pt x="988" y="73"/>
                  </a:cubicBezTo>
                  <a:cubicBezTo>
                    <a:pt x="988" y="70"/>
                    <a:pt x="975" y="58"/>
                    <a:pt x="972" y="58"/>
                  </a:cubicBezTo>
                  <a:cubicBezTo>
                    <a:pt x="959" y="58"/>
                    <a:pt x="968" y="76"/>
                    <a:pt x="954" y="76"/>
                  </a:cubicBezTo>
                  <a:cubicBezTo>
                    <a:pt x="954" y="69"/>
                    <a:pt x="953" y="64"/>
                    <a:pt x="944" y="59"/>
                  </a:cubicBezTo>
                  <a:cubicBezTo>
                    <a:pt x="946" y="57"/>
                    <a:pt x="947" y="56"/>
                    <a:pt x="949" y="54"/>
                  </a:cubicBezTo>
                  <a:cubicBezTo>
                    <a:pt x="942" y="50"/>
                    <a:pt x="932" y="54"/>
                    <a:pt x="927" y="48"/>
                  </a:cubicBezTo>
                  <a:cubicBezTo>
                    <a:pt x="930" y="46"/>
                    <a:pt x="938" y="43"/>
                    <a:pt x="938" y="37"/>
                  </a:cubicBezTo>
                  <a:cubicBezTo>
                    <a:pt x="938" y="29"/>
                    <a:pt x="925" y="29"/>
                    <a:pt x="925" y="23"/>
                  </a:cubicBezTo>
                  <a:cubicBezTo>
                    <a:pt x="924" y="9"/>
                    <a:pt x="915" y="0"/>
                    <a:pt x="898" y="0"/>
                  </a:cubicBezTo>
                  <a:cubicBezTo>
                    <a:pt x="889" y="0"/>
                    <a:pt x="893" y="5"/>
                    <a:pt x="893" y="10"/>
                  </a:cubicBezTo>
                  <a:cubicBezTo>
                    <a:pt x="888" y="11"/>
                    <a:pt x="881" y="10"/>
                    <a:pt x="881" y="16"/>
                  </a:cubicBezTo>
                  <a:cubicBezTo>
                    <a:pt x="881" y="21"/>
                    <a:pt x="885" y="23"/>
                    <a:pt x="885" y="27"/>
                  </a:cubicBezTo>
                  <a:cubicBezTo>
                    <a:pt x="885" y="31"/>
                    <a:pt x="879" y="31"/>
                    <a:pt x="879" y="37"/>
                  </a:cubicBezTo>
                  <a:cubicBezTo>
                    <a:pt x="879" y="52"/>
                    <a:pt x="909" y="43"/>
                    <a:pt x="909" y="58"/>
                  </a:cubicBezTo>
                  <a:cubicBezTo>
                    <a:pt x="909" y="60"/>
                    <a:pt x="905" y="71"/>
                    <a:pt x="905" y="71"/>
                  </a:cubicBezTo>
                  <a:cubicBezTo>
                    <a:pt x="908" y="69"/>
                    <a:pt x="911" y="68"/>
                    <a:pt x="914" y="66"/>
                  </a:cubicBezTo>
                  <a:cubicBezTo>
                    <a:pt x="920" y="84"/>
                    <a:pt x="891" y="76"/>
                    <a:pt x="891" y="97"/>
                  </a:cubicBezTo>
                  <a:cubicBezTo>
                    <a:pt x="877" y="101"/>
                    <a:pt x="888" y="86"/>
                    <a:pt x="885" y="82"/>
                  </a:cubicBezTo>
                  <a:cubicBezTo>
                    <a:pt x="883" y="79"/>
                    <a:pt x="872" y="76"/>
                    <a:pt x="865" y="76"/>
                  </a:cubicBezTo>
                  <a:cubicBezTo>
                    <a:pt x="857" y="76"/>
                    <a:pt x="854" y="81"/>
                    <a:pt x="854" y="90"/>
                  </a:cubicBezTo>
                  <a:cubicBezTo>
                    <a:pt x="847" y="89"/>
                    <a:pt x="842" y="90"/>
                    <a:pt x="817" y="90"/>
                  </a:cubicBezTo>
                  <a:cubicBezTo>
                    <a:pt x="793" y="90"/>
                    <a:pt x="766" y="82"/>
                    <a:pt x="760" y="64"/>
                  </a:cubicBezTo>
                  <a:cubicBezTo>
                    <a:pt x="752" y="66"/>
                    <a:pt x="726" y="67"/>
                    <a:pt x="726" y="76"/>
                  </a:cubicBezTo>
                  <a:cubicBezTo>
                    <a:pt x="726" y="79"/>
                    <a:pt x="728" y="81"/>
                    <a:pt x="732" y="81"/>
                  </a:cubicBezTo>
                  <a:cubicBezTo>
                    <a:pt x="739" y="81"/>
                    <a:pt x="750" y="78"/>
                    <a:pt x="755" y="74"/>
                  </a:cubicBezTo>
                  <a:cubicBezTo>
                    <a:pt x="757" y="89"/>
                    <a:pt x="735" y="77"/>
                    <a:pt x="735" y="92"/>
                  </a:cubicBezTo>
                  <a:cubicBezTo>
                    <a:pt x="735" y="95"/>
                    <a:pt x="740" y="105"/>
                    <a:pt x="738" y="105"/>
                  </a:cubicBezTo>
                  <a:cubicBezTo>
                    <a:pt x="729" y="105"/>
                    <a:pt x="727" y="94"/>
                    <a:pt x="720" y="90"/>
                  </a:cubicBezTo>
                  <a:cubicBezTo>
                    <a:pt x="713" y="87"/>
                    <a:pt x="713" y="87"/>
                    <a:pt x="713" y="87"/>
                  </a:cubicBezTo>
                  <a:cubicBezTo>
                    <a:pt x="703" y="87"/>
                    <a:pt x="696" y="87"/>
                    <a:pt x="685" y="87"/>
                  </a:cubicBezTo>
                  <a:cubicBezTo>
                    <a:pt x="677" y="87"/>
                    <a:pt x="671" y="91"/>
                    <a:pt x="661" y="91"/>
                  </a:cubicBezTo>
                  <a:cubicBezTo>
                    <a:pt x="644" y="92"/>
                    <a:pt x="644" y="86"/>
                    <a:pt x="644" y="84"/>
                  </a:cubicBezTo>
                  <a:cubicBezTo>
                    <a:pt x="644" y="80"/>
                    <a:pt x="657" y="82"/>
                    <a:pt x="660" y="79"/>
                  </a:cubicBezTo>
                  <a:cubicBezTo>
                    <a:pt x="648" y="63"/>
                    <a:pt x="650" y="65"/>
                    <a:pt x="625" y="67"/>
                  </a:cubicBezTo>
                  <a:cubicBezTo>
                    <a:pt x="599" y="69"/>
                    <a:pt x="585" y="48"/>
                    <a:pt x="559" y="48"/>
                  </a:cubicBezTo>
                  <a:cubicBezTo>
                    <a:pt x="551" y="48"/>
                    <a:pt x="547" y="53"/>
                    <a:pt x="540" y="53"/>
                  </a:cubicBezTo>
                  <a:cubicBezTo>
                    <a:pt x="535" y="53"/>
                    <a:pt x="530" y="45"/>
                    <a:pt x="530" y="41"/>
                  </a:cubicBezTo>
                  <a:cubicBezTo>
                    <a:pt x="521" y="43"/>
                    <a:pt x="521" y="53"/>
                    <a:pt x="513" y="53"/>
                  </a:cubicBezTo>
                  <a:cubicBezTo>
                    <a:pt x="504" y="53"/>
                    <a:pt x="492" y="33"/>
                    <a:pt x="490" y="33"/>
                  </a:cubicBezTo>
                  <a:cubicBezTo>
                    <a:pt x="481" y="33"/>
                    <a:pt x="484" y="46"/>
                    <a:pt x="475" y="46"/>
                  </a:cubicBezTo>
                  <a:cubicBezTo>
                    <a:pt x="472" y="46"/>
                    <a:pt x="469" y="43"/>
                    <a:pt x="467" y="40"/>
                  </a:cubicBezTo>
                  <a:cubicBezTo>
                    <a:pt x="454" y="43"/>
                    <a:pt x="449" y="44"/>
                    <a:pt x="437" y="48"/>
                  </a:cubicBezTo>
                  <a:cubicBezTo>
                    <a:pt x="432" y="49"/>
                    <a:pt x="420" y="58"/>
                    <a:pt x="417" y="54"/>
                  </a:cubicBezTo>
                  <a:cubicBezTo>
                    <a:pt x="405" y="43"/>
                    <a:pt x="407" y="57"/>
                    <a:pt x="403" y="57"/>
                  </a:cubicBezTo>
                  <a:cubicBezTo>
                    <a:pt x="375" y="58"/>
                    <a:pt x="394" y="69"/>
                    <a:pt x="390" y="69"/>
                  </a:cubicBezTo>
                  <a:cubicBezTo>
                    <a:pt x="380" y="69"/>
                    <a:pt x="360" y="66"/>
                    <a:pt x="342" y="55"/>
                  </a:cubicBezTo>
                  <a:cubicBezTo>
                    <a:pt x="341" y="55"/>
                    <a:pt x="336" y="51"/>
                    <a:pt x="336" y="50"/>
                  </a:cubicBezTo>
                  <a:cubicBezTo>
                    <a:pt x="333" y="52"/>
                    <a:pt x="335" y="51"/>
                    <a:pt x="331" y="50"/>
                  </a:cubicBezTo>
                  <a:cubicBezTo>
                    <a:pt x="331" y="50"/>
                    <a:pt x="331" y="50"/>
                    <a:pt x="331" y="50"/>
                  </a:cubicBezTo>
                  <a:cubicBezTo>
                    <a:pt x="320" y="47"/>
                    <a:pt x="316" y="41"/>
                    <a:pt x="303" y="41"/>
                  </a:cubicBezTo>
                  <a:cubicBezTo>
                    <a:pt x="295" y="41"/>
                    <a:pt x="291" y="45"/>
                    <a:pt x="283" y="45"/>
                  </a:cubicBezTo>
                  <a:cubicBezTo>
                    <a:pt x="269" y="45"/>
                    <a:pt x="242" y="42"/>
                    <a:pt x="233" y="34"/>
                  </a:cubicBezTo>
                  <a:cubicBezTo>
                    <a:pt x="200" y="34"/>
                    <a:pt x="200" y="34"/>
                    <a:pt x="200" y="34"/>
                  </a:cubicBezTo>
                  <a:cubicBezTo>
                    <a:pt x="194" y="31"/>
                    <a:pt x="192" y="28"/>
                    <a:pt x="187" y="25"/>
                  </a:cubicBezTo>
                  <a:cubicBezTo>
                    <a:pt x="165" y="25"/>
                    <a:pt x="165" y="25"/>
                    <a:pt x="165" y="25"/>
                  </a:cubicBezTo>
                  <a:cubicBezTo>
                    <a:pt x="161" y="24"/>
                    <a:pt x="160" y="22"/>
                    <a:pt x="155" y="21"/>
                  </a:cubicBezTo>
                  <a:cubicBezTo>
                    <a:pt x="153" y="24"/>
                    <a:pt x="148" y="27"/>
                    <a:pt x="144" y="26"/>
                  </a:cubicBezTo>
                  <a:cubicBezTo>
                    <a:pt x="145" y="24"/>
                    <a:pt x="146" y="23"/>
                    <a:pt x="148" y="21"/>
                  </a:cubicBezTo>
                  <a:cubicBezTo>
                    <a:pt x="142" y="19"/>
                    <a:pt x="140" y="14"/>
                    <a:pt x="134" y="14"/>
                  </a:cubicBezTo>
                  <a:cubicBezTo>
                    <a:pt x="127" y="14"/>
                    <a:pt x="123" y="24"/>
                    <a:pt x="116" y="26"/>
                  </a:cubicBezTo>
                  <a:cubicBezTo>
                    <a:pt x="110" y="28"/>
                    <a:pt x="106" y="25"/>
                    <a:pt x="100" y="27"/>
                  </a:cubicBezTo>
                  <a:cubicBezTo>
                    <a:pt x="76" y="34"/>
                    <a:pt x="57" y="51"/>
                    <a:pt x="44" y="69"/>
                  </a:cubicBezTo>
                  <a:cubicBezTo>
                    <a:pt x="20" y="69"/>
                    <a:pt x="20" y="69"/>
                    <a:pt x="20" y="69"/>
                  </a:cubicBezTo>
                  <a:cubicBezTo>
                    <a:pt x="19" y="70"/>
                    <a:pt x="13" y="81"/>
                    <a:pt x="13" y="81"/>
                  </a:cubicBezTo>
                  <a:cubicBezTo>
                    <a:pt x="13" y="84"/>
                    <a:pt x="31" y="87"/>
                    <a:pt x="36" y="90"/>
                  </a:cubicBezTo>
                  <a:cubicBezTo>
                    <a:pt x="41" y="93"/>
                    <a:pt x="46" y="106"/>
                    <a:pt x="49" y="108"/>
                  </a:cubicBezTo>
                  <a:cubicBezTo>
                    <a:pt x="62" y="114"/>
                    <a:pt x="71" y="115"/>
                    <a:pt x="76" y="129"/>
                  </a:cubicBezTo>
                  <a:cubicBezTo>
                    <a:pt x="70" y="130"/>
                    <a:pt x="69" y="129"/>
                    <a:pt x="63" y="129"/>
                  </a:cubicBezTo>
                  <a:cubicBezTo>
                    <a:pt x="54" y="129"/>
                    <a:pt x="47" y="133"/>
                    <a:pt x="47" y="119"/>
                  </a:cubicBezTo>
                  <a:cubicBezTo>
                    <a:pt x="39" y="119"/>
                    <a:pt x="39" y="119"/>
                    <a:pt x="39" y="119"/>
                  </a:cubicBezTo>
                  <a:cubicBezTo>
                    <a:pt x="29" y="126"/>
                    <a:pt x="11" y="131"/>
                    <a:pt x="0" y="138"/>
                  </a:cubicBezTo>
                  <a:cubicBezTo>
                    <a:pt x="2" y="142"/>
                    <a:pt x="6" y="145"/>
                    <a:pt x="13" y="145"/>
                  </a:cubicBezTo>
                  <a:cubicBezTo>
                    <a:pt x="13" y="146"/>
                    <a:pt x="12" y="148"/>
                    <a:pt x="12" y="149"/>
                  </a:cubicBezTo>
                  <a:cubicBezTo>
                    <a:pt x="12" y="153"/>
                    <a:pt x="17" y="155"/>
                    <a:pt x="18" y="161"/>
                  </a:cubicBezTo>
                  <a:cubicBezTo>
                    <a:pt x="21" y="161"/>
                    <a:pt x="32" y="161"/>
                    <a:pt x="41" y="161"/>
                  </a:cubicBezTo>
                  <a:cubicBezTo>
                    <a:pt x="47" y="160"/>
                    <a:pt x="50" y="164"/>
                    <a:pt x="59" y="164"/>
                  </a:cubicBezTo>
                  <a:cubicBezTo>
                    <a:pt x="68" y="164"/>
                    <a:pt x="71" y="157"/>
                    <a:pt x="78" y="157"/>
                  </a:cubicBezTo>
                  <a:cubicBezTo>
                    <a:pt x="80" y="157"/>
                    <a:pt x="80" y="157"/>
                    <a:pt x="84" y="157"/>
                  </a:cubicBezTo>
                  <a:cubicBezTo>
                    <a:pt x="84" y="164"/>
                    <a:pt x="84" y="164"/>
                    <a:pt x="84" y="164"/>
                  </a:cubicBezTo>
                  <a:cubicBezTo>
                    <a:pt x="81" y="162"/>
                    <a:pt x="82" y="161"/>
                    <a:pt x="78" y="164"/>
                  </a:cubicBezTo>
                  <a:cubicBezTo>
                    <a:pt x="78" y="165"/>
                    <a:pt x="85" y="171"/>
                    <a:pt x="85" y="174"/>
                  </a:cubicBezTo>
                  <a:cubicBezTo>
                    <a:pt x="85" y="180"/>
                    <a:pt x="56" y="192"/>
                    <a:pt x="52" y="192"/>
                  </a:cubicBezTo>
                  <a:cubicBezTo>
                    <a:pt x="42" y="192"/>
                    <a:pt x="19" y="203"/>
                    <a:pt x="19" y="216"/>
                  </a:cubicBezTo>
                  <a:cubicBezTo>
                    <a:pt x="19" y="223"/>
                    <a:pt x="33" y="225"/>
                    <a:pt x="36" y="235"/>
                  </a:cubicBezTo>
                  <a:cubicBezTo>
                    <a:pt x="34" y="235"/>
                    <a:pt x="32" y="236"/>
                    <a:pt x="30" y="236"/>
                  </a:cubicBezTo>
                  <a:cubicBezTo>
                    <a:pt x="33" y="240"/>
                    <a:pt x="53" y="256"/>
                    <a:pt x="59" y="256"/>
                  </a:cubicBezTo>
                  <a:cubicBezTo>
                    <a:pt x="61" y="256"/>
                    <a:pt x="64" y="249"/>
                    <a:pt x="68" y="249"/>
                  </a:cubicBezTo>
                  <a:cubicBezTo>
                    <a:pt x="72" y="249"/>
                    <a:pt x="71" y="254"/>
                    <a:pt x="71" y="255"/>
                  </a:cubicBezTo>
                  <a:cubicBezTo>
                    <a:pt x="71" y="259"/>
                    <a:pt x="71" y="259"/>
                    <a:pt x="71" y="264"/>
                  </a:cubicBezTo>
                  <a:cubicBezTo>
                    <a:pt x="71" y="267"/>
                    <a:pt x="73" y="275"/>
                    <a:pt x="76" y="275"/>
                  </a:cubicBezTo>
                  <a:cubicBezTo>
                    <a:pt x="77" y="275"/>
                    <a:pt x="79" y="271"/>
                    <a:pt x="82" y="271"/>
                  </a:cubicBezTo>
                  <a:cubicBezTo>
                    <a:pt x="84" y="271"/>
                    <a:pt x="83" y="271"/>
                    <a:pt x="87" y="271"/>
                  </a:cubicBezTo>
                  <a:cubicBezTo>
                    <a:pt x="87" y="270"/>
                    <a:pt x="87" y="267"/>
                    <a:pt x="88" y="265"/>
                  </a:cubicBezTo>
                  <a:cubicBezTo>
                    <a:pt x="95" y="270"/>
                    <a:pt x="98" y="273"/>
                    <a:pt x="109" y="277"/>
                  </a:cubicBezTo>
                  <a:cubicBezTo>
                    <a:pt x="109" y="274"/>
                    <a:pt x="110" y="273"/>
                    <a:pt x="112" y="269"/>
                  </a:cubicBezTo>
                  <a:cubicBezTo>
                    <a:pt x="116" y="270"/>
                    <a:pt x="118" y="273"/>
                    <a:pt x="124" y="273"/>
                  </a:cubicBezTo>
                  <a:cubicBezTo>
                    <a:pt x="130" y="273"/>
                    <a:pt x="133" y="270"/>
                    <a:pt x="140" y="267"/>
                  </a:cubicBezTo>
                  <a:cubicBezTo>
                    <a:pt x="146" y="267"/>
                    <a:pt x="146" y="267"/>
                    <a:pt x="146" y="267"/>
                  </a:cubicBezTo>
                  <a:cubicBezTo>
                    <a:pt x="136" y="274"/>
                    <a:pt x="136" y="287"/>
                    <a:pt x="126" y="293"/>
                  </a:cubicBezTo>
                  <a:cubicBezTo>
                    <a:pt x="115" y="300"/>
                    <a:pt x="98" y="308"/>
                    <a:pt x="91" y="317"/>
                  </a:cubicBezTo>
                  <a:cubicBezTo>
                    <a:pt x="86" y="324"/>
                    <a:pt x="77" y="319"/>
                    <a:pt x="70" y="324"/>
                  </a:cubicBezTo>
                  <a:cubicBezTo>
                    <a:pt x="65" y="326"/>
                    <a:pt x="61" y="335"/>
                    <a:pt x="56" y="338"/>
                  </a:cubicBezTo>
                  <a:cubicBezTo>
                    <a:pt x="49" y="342"/>
                    <a:pt x="40" y="339"/>
                    <a:pt x="35" y="347"/>
                  </a:cubicBezTo>
                  <a:cubicBezTo>
                    <a:pt x="53" y="352"/>
                    <a:pt x="62" y="334"/>
                    <a:pt x="78" y="332"/>
                  </a:cubicBezTo>
                  <a:cubicBezTo>
                    <a:pt x="90" y="330"/>
                    <a:pt x="106" y="325"/>
                    <a:pt x="113" y="318"/>
                  </a:cubicBezTo>
                  <a:cubicBezTo>
                    <a:pt x="120" y="311"/>
                    <a:pt x="134" y="307"/>
                    <a:pt x="141" y="299"/>
                  </a:cubicBezTo>
                  <a:cubicBezTo>
                    <a:pt x="144" y="294"/>
                    <a:pt x="146" y="290"/>
                    <a:pt x="152" y="288"/>
                  </a:cubicBezTo>
                  <a:cubicBezTo>
                    <a:pt x="162" y="284"/>
                    <a:pt x="172" y="280"/>
                    <a:pt x="172" y="270"/>
                  </a:cubicBezTo>
                  <a:cubicBezTo>
                    <a:pt x="172" y="268"/>
                    <a:pt x="172" y="266"/>
                    <a:pt x="172" y="264"/>
                  </a:cubicBezTo>
                  <a:cubicBezTo>
                    <a:pt x="172" y="250"/>
                    <a:pt x="200" y="226"/>
                    <a:pt x="211" y="226"/>
                  </a:cubicBezTo>
                  <a:cubicBezTo>
                    <a:pt x="213" y="226"/>
                    <a:pt x="212" y="226"/>
                    <a:pt x="216" y="226"/>
                  </a:cubicBezTo>
                  <a:cubicBezTo>
                    <a:pt x="216" y="227"/>
                    <a:pt x="216" y="229"/>
                    <a:pt x="216" y="230"/>
                  </a:cubicBezTo>
                  <a:cubicBezTo>
                    <a:pt x="203" y="234"/>
                    <a:pt x="196" y="241"/>
                    <a:pt x="196" y="251"/>
                  </a:cubicBezTo>
                  <a:cubicBezTo>
                    <a:pt x="196" y="253"/>
                    <a:pt x="195" y="253"/>
                    <a:pt x="197" y="256"/>
                  </a:cubicBezTo>
                  <a:cubicBezTo>
                    <a:pt x="196" y="256"/>
                    <a:pt x="193" y="257"/>
                    <a:pt x="193" y="260"/>
                  </a:cubicBezTo>
                  <a:cubicBezTo>
                    <a:pt x="193" y="261"/>
                    <a:pt x="196" y="263"/>
                    <a:pt x="198" y="263"/>
                  </a:cubicBezTo>
                  <a:cubicBezTo>
                    <a:pt x="208" y="263"/>
                    <a:pt x="236" y="247"/>
                    <a:pt x="241" y="238"/>
                  </a:cubicBezTo>
                  <a:cubicBezTo>
                    <a:pt x="239" y="236"/>
                    <a:pt x="238" y="235"/>
                    <a:pt x="237" y="232"/>
                  </a:cubicBezTo>
                  <a:cubicBezTo>
                    <a:pt x="241" y="230"/>
                    <a:pt x="250" y="228"/>
                    <a:pt x="255" y="226"/>
                  </a:cubicBezTo>
                  <a:cubicBezTo>
                    <a:pt x="262" y="241"/>
                    <a:pt x="281" y="243"/>
                    <a:pt x="296" y="247"/>
                  </a:cubicBezTo>
                  <a:cubicBezTo>
                    <a:pt x="320" y="247"/>
                    <a:pt x="320" y="247"/>
                    <a:pt x="320" y="247"/>
                  </a:cubicBezTo>
                  <a:cubicBezTo>
                    <a:pt x="333" y="255"/>
                    <a:pt x="348" y="254"/>
                    <a:pt x="359" y="263"/>
                  </a:cubicBezTo>
                  <a:cubicBezTo>
                    <a:pt x="364" y="267"/>
                    <a:pt x="370" y="279"/>
                    <a:pt x="380" y="279"/>
                  </a:cubicBezTo>
                  <a:cubicBezTo>
                    <a:pt x="383" y="279"/>
                    <a:pt x="385" y="275"/>
                    <a:pt x="386" y="271"/>
                  </a:cubicBezTo>
                  <a:cubicBezTo>
                    <a:pt x="390" y="275"/>
                    <a:pt x="393" y="278"/>
                    <a:pt x="399" y="278"/>
                  </a:cubicBezTo>
                  <a:cubicBezTo>
                    <a:pt x="401" y="275"/>
                    <a:pt x="405" y="279"/>
                    <a:pt x="407" y="281"/>
                  </a:cubicBezTo>
                  <a:cubicBezTo>
                    <a:pt x="406" y="283"/>
                    <a:pt x="403" y="285"/>
                    <a:pt x="403" y="290"/>
                  </a:cubicBezTo>
                  <a:cubicBezTo>
                    <a:pt x="403" y="293"/>
                    <a:pt x="407" y="297"/>
                    <a:pt x="409" y="297"/>
                  </a:cubicBezTo>
                  <a:cubicBezTo>
                    <a:pt x="415" y="297"/>
                    <a:pt x="413" y="291"/>
                    <a:pt x="421" y="291"/>
                  </a:cubicBezTo>
                  <a:cubicBezTo>
                    <a:pt x="421" y="292"/>
                    <a:pt x="421" y="294"/>
                    <a:pt x="421" y="297"/>
                  </a:cubicBezTo>
                  <a:cubicBezTo>
                    <a:pt x="421" y="300"/>
                    <a:pt x="414" y="301"/>
                    <a:pt x="414" y="304"/>
                  </a:cubicBezTo>
                  <a:cubicBezTo>
                    <a:pt x="414" y="307"/>
                    <a:pt x="416" y="311"/>
                    <a:pt x="422" y="311"/>
                  </a:cubicBezTo>
                  <a:cubicBezTo>
                    <a:pt x="430" y="311"/>
                    <a:pt x="435" y="311"/>
                    <a:pt x="435" y="317"/>
                  </a:cubicBezTo>
                  <a:cubicBezTo>
                    <a:pt x="435" y="321"/>
                    <a:pt x="435" y="320"/>
                    <a:pt x="435" y="324"/>
                  </a:cubicBezTo>
                  <a:cubicBezTo>
                    <a:pt x="435" y="328"/>
                    <a:pt x="446" y="337"/>
                    <a:pt x="454" y="337"/>
                  </a:cubicBezTo>
                  <a:cubicBezTo>
                    <a:pt x="456" y="337"/>
                    <a:pt x="456" y="336"/>
                    <a:pt x="458" y="336"/>
                  </a:cubicBezTo>
                  <a:cubicBezTo>
                    <a:pt x="458" y="338"/>
                    <a:pt x="461" y="340"/>
                    <a:pt x="461" y="342"/>
                  </a:cubicBezTo>
                  <a:cubicBezTo>
                    <a:pt x="461" y="348"/>
                    <a:pt x="459" y="360"/>
                    <a:pt x="465" y="362"/>
                  </a:cubicBezTo>
                  <a:cubicBezTo>
                    <a:pt x="469" y="362"/>
                    <a:pt x="472" y="362"/>
                    <a:pt x="475" y="365"/>
                  </a:cubicBezTo>
                  <a:cubicBezTo>
                    <a:pt x="479" y="369"/>
                    <a:pt x="474" y="375"/>
                    <a:pt x="479" y="378"/>
                  </a:cubicBezTo>
                  <a:cubicBezTo>
                    <a:pt x="479" y="378"/>
                    <a:pt x="490" y="385"/>
                    <a:pt x="491" y="386"/>
                  </a:cubicBezTo>
                  <a:cubicBezTo>
                    <a:pt x="494" y="396"/>
                    <a:pt x="495" y="408"/>
                    <a:pt x="510" y="408"/>
                  </a:cubicBezTo>
                  <a:cubicBezTo>
                    <a:pt x="512" y="417"/>
                    <a:pt x="527" y="411"/>
                    <a:pt x="530" y="423"/>
                  </a:cubicBezTo>
                  <a:cubicBezTo>
                    <a:pt x="532" y="427"/>
                    <a:pt x="543" y="428"/>
                    <a:pt x="547" y="432"/>
                  </a:cubicBezTo>
                  <a:cubicBezTo>
                    <a:pt x="548" y="433"/>
                    <a:pt x="550" y="434"/>
                    <a:pt x="552" y="435"/>
                  </a:cubicBezTo>
                  <a:cubicBezTo>
                    <a:pt x="554" y="439"/>
                    <a:pt x="557" y="441"/>
                    <a:pt x="557" y="445"/>
                  </a:cubicBezTo>
                  <a:cubicBezTo>
                    <a:pt x="557" y="449"/>
                    <a:pt x="554" y="454"/>
                    <a:pt x="551" y="457"/>
                  </a:cubicBezTo>
                  <a:cubicBezTo>
                    <a:pt x="549" y="453"/>
                    <a:pt x="545" y="449"/>
                    <a:pt x="539" y="449"/>
                  </a:cubicBezTo>
                  <a:cubicBezTo>
                    <a:pt x="537" y="449"/>
                    <a:pt x="532" y="450"/>
                    <a:pt x="532" y="452"/>
                  </a:cubicBezTo>
                  <a:cubicBezTo>
                    <a:pt x="532" y="462"/>
                    <a:pt x="543" y="466"/>
                    <a:pt x="543" y="475"/>
                  </a:cubicBezTo>
                  <a:cubicBezTo>
                    <a:pt x="543" y="489"/>
                    <a:pt x="532" y="514"/>
                    <a:pt x="536" y="524"/>
                  </a:cubicBezTo>
                  <a:cubicBezTo>
                    <a:pt x="540" y="535"/>
                    <a:pt x="535" y="551"/>
                    <a:pt x="540" y="561"/>
                  </a:cubicBezTo>
                  <a:cubicBezTo>
                    <a:pt x="537" y="563"/>
                    <a:pt x="534" y="565"/>
                    <a:pt x="536" y="569"/>
                  </a:cubicBezTo>
                  <a:cubicBezTo>
                    <a:pt x="543" y="582"/>
                    <a:pt x="553" y="601"/>
                    <a:pt x="562" y="603"/>
                  </a:cubicBezTo>
                  <a:cubicBezTo>
                    <a:pt x="560" y="621"/>
                    <a:pt x="572" y="626"/>
                    <a:pt x="578" y="641"/>
                  </a:cubicBezTo>
                  <a:cubicBezTo>
                    <a:pt x="579" y="645"/>
                    <a:pt x="578" y="649"/>
                    <a:pt x="581" y="651"/>
                  </a:cubicBezTo>
                  <a:cubicBezTo>
                    <a:pt x="597" y="657"/>
                    <a:pt x="619" y="666"/>
                    <a:pt x="626" y="679"/>
                  </a:cubicBezTo>
                  <a:cubicBezTo>
                    <a:pt x="625" y="679"/>
                    <a:pt x="625" y="679"/>
                    <a:pt x="625" y="679"/>
                  </a:cubicBezTo>
                  <a:cubicBezTo>
                    <a:pt x="625" y="682"/>
                    <a:pt x="625" y="682"/>
                    <a:pt x="625" y="682"/>
                  </a:cubicBezTo>
                  <a:cubicBezTo>
                    <a:pt x="628" y="692"/>
                    <a:pt x="632" y="695"/>
                    <a:pt x="636" y="703"/>
                  </a:cubicBezTo>
                  <a:cubicBezTo>
                    <a:pt x="639" y="708"/>
                    <a:pt x="638" y="720"/>
                    <a:pt x="643" y="723"/>
                  </a:cubicBezTo>
                  <a:cubicBezTo>
                    <a:pt x="651" y="728"/>
                    <a:pt x="658" y="738"/>
                    <a:pt x="665" y="747"/>
                  </a:cubicBezTo>
                  <a:cubicBezTo>
                    <a:pt x="669" y="752"/>
                    <a:pt x="658" y="751"/>
                    <a:pt x="656" y="751"/>
                  </a:cubicBezTo>
                  <a:cubicBezTo>
                    <a:pt x="660" y="757"/>
                    <a:pt x="670" y="756"/>
                    <a:pt x="676" y="762"/>
                  </a:cubicBezTo>
                  <a:cubicBezTo>
                    <a:pt x="680" y="766"/>
                    <a:pt x="684" y="771"/>
                    <a:pt x="689" y="776"/>
                  </a:cubicBezTo>
                  <a:cubicBezTo>
                    <a:pt x="689" y="787"/>
                    <a:pt x="689" y="787"/>
                    <a:pt x="689" y="787"/>
                  </a:cubicBezTo>
                  <a:cubicBezTo>
                    <a:pt x="690" y="789"/>
                    <a:pt x="691" y="789"/>
                    <a:pt x="693" y="791"/>
                  </a:cubicBezTo>
                  <a:cubicBezTo>
                    <a:pt x="698" y="794"/>
                    <a:pt x="702" y="805"/>
                    <a:pt x="710" y="805"/>
                  </a:cubicBezTo>
                  <a:cubicBezTo>
                    <a:pt x="710" y="806"/>
                    <a:pt x="716" y="814"/>
                    <a:pt x="717" y="814"/>
                  </a:cubicBezTo>
                  <a:cubicBezTo>
                    <a:pt x="718" y="814"/>
                    <a:pt x="720" y="810"/>
                    <a:pt x="720" y="807"/>
                  </a:cubicBezTo>
                  <a:cubicBezTo>
                    <a:pt x="720" y="804"/>
                    <a:pt x="715" y="796"/>
                    <a:pt x="711" y="800"/>
                  </a:cubicBezTo>
                  <a:cubicBezTo>
                    <a:pt x="704" y="795"/>
                    <a:pt x="701" y="783"/>
                    <a:pt x="697" y="773"/>
                  </a:cubicBezTo>
                  <a:cubicBezTo>
                    <a:pt x="694" y="764"/>
                    <a:pt x="686" y="759"/>
                    <a:pt x="683" y="749"/>
                  </a:cubicBezTo>
                  <a:cubicBezTo>
                    <a:pt x="680" y="741"/>
                    <a:pt x="680" y="737"/>
                    <a:pt x="674" y="731"/>
                  </a:cubicBezTo>
                  <a:cubicBezTo>
                    <a:pt x="669" y="727"/>
                    <a:pt x="663" y="727"/>
                    <a:pt x="660" y="720"/>
                  </a:cubicBezTo>
                  <a:cubicBezTo>
                    <a:pt x="657" y="713"/>
                    <a:pt x="653" y="707"/>
                    <a:pt x="653" y="698"/>
                  </a:cubicBezTo>
                  <a:cubicBezTo>
                    <a:pt x="653" y="697"/>
                    <a:pt x="652" y="694"/>
                    <a:pt x="653" y="692"/>
                  </a:cubicBezTo>
                  <a:cubicBezTo>
                    <a:pt x="659" y="698"/>
                    <a:pt x="666" y="697"/>
                    <a:pt x="674" y="701"/>
                  </a:cubicBezTo>
                  <a:cubicBezTo>
                    <a:pt x="677" y="703"/>
                    <a:pt x="676" y="712"/>
                    <a:pt x="680" y="716"/>
                  </a:cubicBezTo>
                  <a:cubicBezTo>
                    <a:pt x="684" y="720"/>
                    <a:pt x="683" y="728"/>
                    <a:pt x="687" y="731"/>
                  </a:cubicBezTo>
                  <a:cubicBezTo>
                    <a:pt x="691" y="736"/>
                    <a:pt x="696" y="741"/>
                    <a:pt x="701" y="747"/>
                  </a:cubicBezTo>
                  <a:cubicBezTo>
                    <a:pt x="703" y="745"/>
                    <a:pt x="702" y="746"/>
                    <a:pt x="706" y="747"/>
                  </a:cubicBezTo>
                  <a:cubicBezTo>
                    <a:pt x="706" y="757"/>
                    <a:pt x="720" y="758"/>
                    <a:pt x="724" y="766"/>
                  </a:cubicBezTo>
                  <a:cubicBezTo>
                    <a:pt x="726" y="771"/>
                    <a:pt x="723" y="775"/>
                    <a:pt x="726" y="779"/>
                  </a:cubicBezTo>
                  <a:cubicBezTo>
                    <a:pt x="731" y="783"/>
                    <a:pt x="738" y="785"/>
                    <a:pt x="742" y="789"/>
                  </a:cubicBezTo>
                  <a:cubicBezTo>
                    <a:pt x="752" y="799"/>
                    <a:pt x="766" y="811"/>
                    <a:pt x="772" y="827"/>
                  </a:cubicBezTo>
                  <a:cubicBezTo>
                    <a:pt x="772" y="830"/>
                    <a:pt x="776" y="831"/>
                    <a:pt x="776" y="837"/>
                  </a:cubicBezTo>
                  <a:cubicBezTo>
                    <a:pt x="776" y="842"/>
                    <a:pt x="772" y="844"/>
                    <a:pt x="772" y="849"/>
                  </a:cubicBezTo>
                  <a:cubicBezTo>
                    <a:pt x="772" y="853"/>
                    <a:pt x="774" y="858"/>
                    <a:pt x="778" y="858"/>
                  </a:cubicBezTo>
                  <a:cubicBezTo>
                    <a:pt x="779" y="864"/>
                    <a:pt x="793" y="867"/>
                    <a:pt x="798" y="872"/>
                  </a:cubicBezTo>
                  <a:cubicBezTo>
                    <a:pt x="800" y="873"/>
                    <a:pt x="800" y="874"/>
                    <a:pt x="803" y="875"/>
                  </a:cubicBezTo>
                  <a:cubicBezTo>
                    <a:pt x="809" y="878"/>
                    <a:pt x="812" y="877"/>
                    <a:pt x="817" y="879"/>
                  </a:cubicBezTo>
                  <a:cubicBezTo>
                    <a:pt x="824" y="882"/>
                    <a:pt x="825" y="888"/>
                    <a:pt x="831" y="889"/>
                  </a:cubicBezTo>
                  <a:cubicBezTo>
                    <a:pt x="836" y="891"/>
                    <a:pt x="839" y="888"/>
                    <a:pt x="844" y="890"/>
                  </a:cubicBezTo>
                  <a:cubicBezTo>
                    <a:pt x="848" y="892"/>
                    <a:pt x="863" y="903"/>
                    <a:pt x="868" y="903"/>
                  </a:cubicBezTo>
                  <a:cubicBezTo>
                    <a:pt x="872" y="903"/>
                    <a:pt x="875" y="902"/>
                    <a:pt x="878" y="904"/>
                  </a:cubicBezTo>
                  <a:cubicBezTo>
                    <a:pt x="880" y="905"/>
                    <a:pt x="883" y="908"/>
                    <a:pt x="887" y="908"/>
                  </a:cubicBezTo>
                  <a:cubicBezTo>
                    <a:pt x="894" y="908"/>
                    <a:pt x="895" y="899"/>
                    <a:pt x="903" y="899"/>
                  </a:cubicBezTo>
                  <a:cubicBezTo>
                    <a:pt x="907" y="899"/>
                    <a:pt x="909" y="900"/>
                    <a:pt x="913" y="902"/>
                  </a:cubicBezTo>
                  <a:cubicBezTo>
                    <a:pt x="916" y="902"/>
                    <a:pt x="916" y="902"/>
                    <a:pt x="916" y="902"/>
                  </a:cubicBezTo>
                  <a:cubicBezTo>
                    <a:pt x="927" y="908"/>
                    <a:pt x="929" y="918"/>
                    <a:pt x="943" y="925"/>
                  </a:cubicBezTo>
                  <a:cubicBezTo>
                    <a:pt x="951" y="929"/>
                    <a:pt x="957" y="927"/>
                    <a:pt x="966" y="931"/>
                  </a:cubicBezTo>
                  <a:cubicBezTo>
                    <a:pt x="971" y="933"/>
                    <a:pt x="976" y="938"/>
                    <a:pt x="984" y="938"/>
                  </a:cubicBezTo>
                  <a:cubicBezTo>
                    <a:pt x="987" y="938"/>
                    <a:pt x="989" y="936"/>
                    <a:pt x="992" y="936"/>
                  </a:cubicBezTo>
                  <a:cubicBezTo>
                    <a:pt x="993" y="936"/>
                    <a:pt x="994" y="936"/>
                    <a:pt x="995" y="936"/>
                  </a:cubicBezTo>
                  <a:cubicBezTo>
                    <a:pt x="998" y="946"/>
                    <a:pt x="1005" y="950"/>
                    <a:pt x="1012" y="957"/>
                  </a:cubicBezTo>
                  <a:cubicBezTo>
                    <a:pt x="1014" y="960"/>
                    <a:pt x="1016" y="960"/>
                    <a:pt x="1018" y="965"/>
                  </a:cubicBezTo>
                  <a:cubicBezTo>
                    <a:pt x="1020" y="971"/>
                    <a:pt x="1015" y="977"/>
                    <a:pt x="1022" y="982"/>
                  </a:cubicBezTo>
                  <a:cubicBezTo>
                    <a:pt x="1026" y="982"/>
                    <a:pt x="1026" y="982"/>
                    <a:pt x="1026" y="982"/>
                  </a:cubicBezTo>
                  <a:cubicBezTo>
                    <a:pt x="1025" y="981"/>
                    <a:pt x="1025" y="979"/>
                    <a:pt x="1026" y="978"/>
                  </a:cubicBezTo>
                  <a:cubicBezTo>
                    <a:pt x="1027" y="978"/>
                    <a:pt x="1042" y="987"/>
                    <a:pt x="1043" y="990"/>
                  </a:cubicBezTo>
                  <a:cubicBezTo>
                    <a:pt x="1045" y="993"/>
                    <a:pt x="1045" y="997"/>
                    <a:pt x="1051" y="999"/>
                  </a:cubicBezTo>
                  <a:cubicBezTo>
                    <a:pt x="1051" y="1000"/>
                    <a:pt x="1052" y="1001"/>
                    <a:pt x="1053" y="1001"/>
                  </a:cubicBezTo>
                  <a:cubicBezTo>
                    <a:pt x="1056" y="1001"/>
                    <a:pt x="1063" y="999"/>
                    <a:pt x="1066" y="1002"/>
                  </a:cubicBezTo>
                  <a:cubicBezTo>
                    <a:pt x="1069" y="1005"/>
                    <a:pt x="1074" y="1014"/>
                    <a:pt x="1081" y="1014"/>
                  </a:cubicBezTo>
                  <a:cubicBezTo>
                    <a:pt x="1084" y="1014"/>
                    <a:pt x="1087" y="1011"/>
                    <a:pt x="1087" y="1007"/>
                  </a:cubicBezTo>
                  <a:cubicBezTo>
                    <a:pt x="1087" y="1007"/>
                    <a:pt x="1084" y="1005"/>
                    <a:pt x="1084" y="1003"/>
                  </a:cubicBezTo>
                  <a:cubicBezTo>
                    <a:pt x="1084" y="1001"/>
                    <a:pt x="1096" y="992"/>
                    <a:pt x="1099" y="992"/>
                  </a:cubicBezTo>
                  <a:cubicBezTo>
                    <a:pt x="1104" y="992"/>
                    <a:pt x="1105" y="997"/>
                    <a:pt x="1110" y="1000"/>
                  </a:cubicBezTo>
                  <a:cubicBezTo>
                    <a:pt x="1109" y="1001"/>
                    <a:pt x="1107" y="1002"/>
                    <a:pt x="1107" y="1004"/>
                  </a:cubicBezTo>
                  <a:cubicBezTo>
                    <a:pt x="1107" y="1005"/>
                    <a:pt x="1111" y="1007"/>
                    <a:pt x="1112" y="1007"/>
                  </a:cubicBezTo>
                  <a:cubicBezTo>
                    <a:pt x="1113" y="1008"/>
                    <a:pt x="1123" y="998"/>
                    <a:pt x="1123" y="997"/>
                  </a:cubicBezTo>
                  <a:cubicBezTo>
                    <a:pt x="1116" y="992"/>
                    <a:pt x="1111" y="983"/>
                    <a:pt x="1099" y="983"/>
                  </a:cubicBezTo>
                  <a:cubicBezTo>
                    <a:pt x="1088" y="983"/>
                    <a:pt x="1083" y="992"/>
                    <a:pt x="1071" y="992"/>
                  </a:cubicBezTo>
                  <a:cubicBezTo>
                    <a:pt x="1064" y="992"/>
                    <a:pt x="1064" y="984"/>
                    <a:pt x="1059" y="981"/>
                  </a:cubicBezTo>
                  <a:cubicBezTo>
                    <a:pt x="1052" y="978"/>
                    <a:pt x="1043" y="974"/>
                    <a:pt x="1043" y="964"/>
                  </a:cubicBezTo>
                  <a:cubicBezTo>
                    <a:pt x="1043" y="957"/>
                    <a:pt x="1043" y="948"/>
                    <a:pt x="1043" y="938"/>
                  </a:cubicBezTo>
                  <a:cubicBezTo>
                    <a:pt x="1045" y="933"/>
                    <a:pt x="1046" y="922"/>
                    <a:pt x="1046" y="919"/>
                  </a:cubicBezTo>
                  <a:cubicBezTo>
                    <a:pt x="1046" y="916"/>
                    <a:pt x="1046" y="914"/>
                    <a:pt x="1046" y="912"/>
                  </a:cubicBezTo>
                  <a:cubicBezTo>
                    <a:pt x="1038" y="910"/>
                    <a:pt x="1035" y="903"/>
                    <a:pt x="1025" y="903"/>
                  </a:cubicBezTo>
                  <a:cubicBezTo>
                    <a:pt x="1010" y="903"/>
                    <a:pt x="998" y="905"/>
                    <a:pt x="984" y="905"/>
                  </a:cubicBezTo>
                  <a:cubicBezTo>
                    <a:pt x="981" y="905"/>
                    <a:pt x="978" y="904"/>
                    <a:pt x="978" y="901"/>
                  </a:cubicBezTo>
                  <a:cubicBezTo>
                    <a:pt x="978" y="900"/>
                    <a:pt x="978" y="899"/>
                    <a:pt x="978" y="898"/>
                  </a:cubicBezTo>
                  <a:cubicBezTo>
                    <a:pt x="981" y="896"/>
                    <a:pt x="986" y="894"/>
                    <a:pt x="986" y="890"/>
                  </a:cubicBezTo>
                  <a:cubicBezTo>
                    <a:pt x="986" y="884"/>
                    <a:pt x="986" y="874"/>
                    <a:pt x="986" y="869"/>
                  </a:cubicBezTo>
                  <a:cubicBezTo>
                    <a:pt x="987" y="869"/>
                    <a:pt x="988" y="869"/>
                    <a:pt x="990" y="869"/>
                  </a:cubicBezTo>
                  <a:cubicBezTo>
                    <a:pt x="990" y="870"/>
                    <a:pt x="990" y="871"/>
                    <a:pt x="990" y="872"/>
                  </a:cubicBezTo>
                  <a:cubicBezTo>
                    <a:pt x="992" y="867"/>
                    <a:pt x="995" y="864"/>
                    <a:pt x="995" y="857"/>
                  </a:cubicBezTo>
                  <a:cubicBezTo>
                    <a:pt x="995" y="849"/>
                    <a:pt x="1002" y="841"/>
                    <a:pt x="1002" y="835"/>
                  </a:cubicBezTo>
                  <a:cubicBezTo>
                    <a:pt x="1002" y="834"/>
                    <a:pt x="1002" y="833"/>
                    <a:pt x="1002" y="831"/>
                  </a:cubicBezTo>
                  <a:cubicBezTo>
                    <a:pt x="1000" y="831"/>
                    <a:pt x="994" y="831"/>
                    <a:pt x="992" y="830"/>
                  </a:cubicBezTo>
                  <a:cubicBezTo>
                    <a:pt x="991" y="830"/>
                    <a:pt x="987" y="829"/>
                    <a:pt x="984" y="829"/>
                  </a:cubicBezTo>
                  <a:cubicBezTo>
                    <a:pt x="972" y="829"/>
                    <a:pt x="957" y="833"/>
                    <a:pt x="957" y="846"/>
                  </a:cubicBezTo>
                  <a:cubicBezTo>
                    <a:pt x="957" y="853"/>
                    <a:pt x="950" y="858"/>
                    <a:pt x="948" y="864"/>
                  </a:cubicBezTo>
                  <a:cubicBezTo>
                    <a:pt x="948" y="865"/>
                    <a:pt x="946" y="871"/>
                    <a:pt x="942" y="871"/>
                  </a:cubicBezTo>
                  <a:cubicBezTo>
                    <a:pt x="940" y="871"/>
                    <a:pt x="939" y="868"/>
                    <a:pt x="934" y="868"/>
                  </a:cubicBezTo>
                  <a:cubicBezTo>
                    <a:pt x="925" y="868"/>
                    <a:pt x="918" y="874"/>
                    <a:pt x="910" y="874"/>
                  </a:cubicBezTo>
                  <a:cubicBezTo>
                    <a:pt x="906" y="874"/>
                    <a:pt x="906" y="870"/>
                    <a:pt x="902" y="869"/>
                  </a:cubicBezTo>
                  <a:cubicBezTo>
                    <a:pt x="891" y="865"/>
                    <a:pt x="891" y="858"/>
                    <a:pt x="883" y="850"/>
                  </a:cubicBezTo>
                  <a:cubicBezTo>
                    <a:pt x="880" y="847"/>
                    <a:pt x="875" y="841"/>
                    <a:pt x="873" y="837"/>
                  </a:cubicBezTo>
                  <a:cubicBezTo>
                    <a:pt x="871" y="833"/>
                    <a:pt x="873" y="831"/>
                    <a:pt x="872" y="827"/>
                  </a:cubicBezTo>
                  <a:cubicBezTo>
                    <a:pt x="871" y="825"/>
                    <a:pt x="867" y="822"/>
                    <a:pt x="868" y="818"/>
                  </a:cubicBezTo>
                  <a:cubicBezTo>
                    <a:pt x="868" y="794"/>
                    <a:pt x="868" y="794"/>
                    <a:pt x="868" y="794"/>
                  </a:cubicBezTo>
                  <a:cubicBezTo>
                    <a:pt x="869" y="787"/>
                    <a:pt x="872" y="784"/>
                    <a:pt x="872" y="776"/>
                  </a:cubicBezTo>
                  <a:cubicBezTo>
                    <a:pt x="872" y="774"/>
                    <a:pt x="872" y="772"/>
                    <a:pt x="871" y="769"/>
                  </a:cubicBezTo>
                  <a:cubicBezTo>
                    <a:pt x="870" y="768"/>
                    <a:pt x="870" y="768"/>
                    <a:pt x="870" y="768"/>
                  </a:cubicBezTo>
                  <a:cubicBezTo>
                    <a:pt x="871" y="768"/>
                    <a:pt x="871" y="768"/>
                    <a:pt x="872" y="768"/>
                  </a:cubicBezTo>
                  <a:cubicBezTo>
                    <a:pt x="872" y="767"/>
                    <a:pt x="869" y="765"/>
                    <a:pt x="869" y="764"/>
                  </a:cubicBezTo>
                  <a:cubicBezTo>
                    <a:pt x="869" y="751"/>
                    <a:pt x="875" y="739"/>
                    <a:pt x="885" y="736"/>
                  </a:cubicBezTo>
                  <a:cubicBezTo>
                    <a:pt x="889" y="734"/>
                    <a:pt x="893" y="737"/>
                    <a:pt x="896" y="734"/>
                  </a:cubicBezTo>
                  <a:cubicBezTo>
                    <a:pt x="902" y="728"/>
                    <a:pt x="908" y="717"/>
                    <a:pt x="920" y="717"/>
                  </a:cubicBezTo>
                  <a:cubicBezTo>
                    <a:pt x="925" y="717"/>
                    <a:pt x="928" y="722"/>
                    <a:pt x="933" y="722"/>
                  </a:cubicBezTo>
                  <a:cubicBezTo>
                    <a:pt x="935" y="722"/>
                    <a:pt x="936" y="718"/>
                    <a:pt x="939" y="718"/>
                  </a:cubicBezTo>
                  <a:cubicBezTo>
                    <a:pt x="948" y="718"/>
                    <a:pt x="958" y="733"/>
                    <a:pt x="971" y="727"/>
                  </a:cubicBezTo>
                  <a:cubicBezTo>
                    <a:pt x="965" y="724"/>
                    <a:pt x="969" y="720"/>
                    <a:pt x="970" y="713"/>
                  </a:cubicBezTo>
                  <a:cubicBezTo>
                    <a:pt x="967" y="714"/>
                    <a:pt x="968" y="714"/>
                    <a:pt x="963" y="713"/>
                  </a:cubicBezTo>
                  <a:cubicBezTo>
                    <a:pt x="971" y="710"/>
                    <a:pt x="980" y="711"/>
                    <a:pt x="987" y="710"/>
                  </a:cubicBezTo>
                  <a:cubicBezTo>
                    <a:pt x="987" y="711"/>
                    <a:pt x="989" y="713"/>
                    <a:pt x="990" y="713"/>
                  </a:cubicBezTo>
                  <a:cubicBezTo>
                    <a:pt x="994" y="713"/>
                    <a:pt x="995" y="710"/>
                    <a:pt x="1001" y="710"/>
                  </a:cubicBezTo>
                  <a:cubicBezTo>
                    <a:pt x="1011" y="710"/>
                    <a:pt x="1016" y="720"/>
                    <a:pt x="1024" y="720"/>
                  </a:cubicBezTo>
                  <a:cubicBezTo>
                    <a:pt x="1028" y="720"/>
                    <a:pt x="1030" y="714"/>
                    <a:pt x="1034" y="714"/>
                  </a:cubicBezTo>
                  <a:cubicBezTo>
                    <a:pt x="1053" y="714"/>
                    <a:pt x="1048" y="741"/>
                    <a:pt x="1055" y="755"/>
                  </a:cubicBezTo>
                  <a:cubicBezTo>
                    <a:pt x="1058" y="762"/>
                    <a:pt x="1063" y="764"/>
                    <a:pt x="1068" y="771"/>
                  </a:cubicBezTo>
                  <a:cubicBezTo>
                    <a:pt x="1070" y="775"/>
                    <a:pt x="1070" y="782"/>
                    <a:pt x="1076" y="782"/>
                  </a:cubicBezTo>
                  <a:cubicBezTo>
                    <a:pt x="1084" y="782"/>
                    <a:pt x="1086" y="773"/>
                    <a:pt x="1086" y="764"/>
                  </a:cubicBezTo>
                  <a:cubicBezTo>
                    <a:pt x="1086" y="756"/>
                    <a:pt x="1082" y="752"/>
                    <a:pt x="1081" y="747"/>
                  </a:cubicBezTo>
                  <a:cubicBezTo>
                    <a:pt x="1081" y="745"/>
                    <a:pt x="1081" y="745"/>
                    <a:pt x="1081" y="745"/>
                  </a:cubicBezTo>
                  <a:cubicBezTo>
                    <a:pt x="1081" y="731"/>
                    <a:pt x="1069" y="726"/>
                    <a:pt x="1069" y="712"/>
                  </a:cubicBezTo>
                  <a:cubicBezTo>
                    <a:pt x="1069" y="680"/>
                    <a:pt x="1095" y="672"/>
                    <a:pt x="1115" y="660"/>
                  </a:cubicBezTo>
                  <a:cubicBezTo>
                    <a:pt x="1114" y="659"/>
                    <a:pt x="1114" y="659"/>
                    <a:pt x="1114" y="659"/>
                  </a:cubicBezTo>
                  <a:cubicBezTo>
                    <a:pt x="1117" y="657"/>
                    <a:pt x="1116" y="656"/>
                    <a:pt x="1121" y="654"/>
                  </a:cubicBezTo>
                  <a:cubicBezTo>
                    <a:pt x="1125" y="653"/>
                    <a:pt x="1127" y="650"/>
                    <a:pt x="1132" y="649"/>
                  </a:cubicBezTo>
                  <a:cubicBezTo>
                    <a:pt x="1135" y="648"/>
                    <a:pt x="1136" y="645"/>
                    <a:pt x="1137" y="644"/>
                  </a:cubicBezTo>
                  <a:cubicBezTo>
                    <a:pt x="1132" y="641"/>
                    <a:pt x="1132" y="641"/>
                    <a:pt x="1132" y="641"/>
                  </a:cubicBezTo>
                  <a:cubicBezTo>
                    <a:pt x="1132" y="637"/>
                    <a:pt x="1132" y="637"/>
                    <a:pt x="1132" y="637"/>
                  </a:cubicBezTo>
                  <a:cubicBezTo>
                    <a:pt x="1136" y="637"/>
                    <a:pt x="1138" y="638"/>
                    <a:pt x="1139" y="633"/>
                  </a:cubicBezTo>
                  <a:cubicBezTo>
                    <a:pt x="1137" y="632"/>
                    <a:pt x="1135" y="632"/>
                    <a:pt x="1133" y="629"/>
                  </a:cubicBezTo>
                  <a:cubicBezTo>
                    <a:pt x="1135" y="629"/>
                    <a:pt x="1139" y="627"/>
                    <a:pt x="1139" y="624"/>
                  </a:cubicBezTo>
                  <a:cubicBezTo>
                    <a:pt x="1139" y="622"/>
                    <a:pt x="1139" y="621"/>
                    <a:pt x="1139" y="619"/>
                  </a:cubicBezTo>
                  <a:cubicBezTo>
                    <a:pt x="1138" y="619"/>
                    <a:pt x="1137" y="619"/>
                    <a:pt x="1136" y="619"/>
                  </a:cubicBezTo>
                  <a:cubicBezTo>
                    <a:pt x="1133" y="617"/>
                    <a:pt x="1136" y="617"/>
                    <a:pt x="1136" y="613"/>
                  </a:cubicBezTo>
                  <a:cubicBezTo>
                    <a:pt x="1136" y="608"/>
                    <a:pt x="1134" y="601"/>
                    <a:pt x="1134" y="598"/>
                  </a:cubicBezTo>
                  <a:cubicBezTo>
                    <a:pt x="1134" y="598"/>
                    <a:pt x="1133" y="594"/>
                    <a:pt x="1134" y="592"/>
                  </a:cubicBezTo>
                  <a:cubicBezTo>
                    <a:pt x="1135" y="596"/>
                    <a:pt x="1139" y="603"/>
                    <a:pt x="1139" y="606"/>
                  </a:cubicBezTo>
                  <a:cubicBezTo>
                    <a:pt x="1139" y="608"/>
                    <a:pt x="1139" y="609"/>
                    <a:pt x="1139" y="611"/>
                  </a:cubicBezTo>
                  <a:cubicBezTo>
                    <a:pt x="1139" y="612"/>
                    <a:pt x="1140" y="614"/>
                    <a:pt x="1141" y="614"/>
                  </a:cubicBezTo>
                  <a:cubicBezTo>
                    <a:pt x="1142" y="614"/>
                    <a:pt x="1151" y="598"/>
                    <a:pt x="1151" y="596"/>
                  </a:cubicBezTo>
                  <a:cubicBezTo>
                    <a:pt x="1151" y="592"/>
                    <a:pt x="1148" y="591"/>
                    <a:pt x="1147" y="588"/>
                  </a:cubicBezTo>
                  <a:cubicBezTo>
                    <a:pt x="1149" y="585"/>
                    <a:pt x="1149" y="585"/>
                    <a:pt x="1149" y="585"/>
                  </a:cubicBezTo>
                  <a:cubicBezTo>
                    <a:pt x="1150" y="586"/>
                    <a:pt x="1151" y="589"/>
                    <a:pt x="1152" y="589"/>
                  </a:cubicBezTo>
                  <a:cubicBezTo>
                    <a:pt x="1155" y="589"/>
                    <a:pt x="1163" y="574"/>
                    <a:pt x="1164" y="570"/>
                  </a:cubicBezTo>
                  <a:cubicBezTo>
                    <a:pt x="1164" y="570"/>
                    <a:pt x="1160" y="567"/>
                    <a:pt x="1160" y="565"/>
                  </a:cubicBezTo>
                  <a:cubicBezTo>
                    <a:pt x="1160" y="564"/>
                    <a:pt x="1162" y="562"/>
                    <a:pt x="1163" y="562"/>
                  </a:cubicBezTo>
                  <a:cubicBezTo>
                    <a:pt x="1164" y="562"/>
                    <a:pt x="1165" y="562"/>
                    <a:pt x="1167" y="562"/>
                  </a:cubicBezTo>
                  <a:cubicBezTo>
                    <a:pt x="1173" y="562"/>
                    <a:pt x="1177" y="562"/>
                    <a:pt x="1183" y="560"/>
                  </a:cubicBezTo>
                  <a:cubicBezTo>
                    <a:pt x="1180" y="558"/>
                    <a:pt x="1176" y="560"/>
                    <a:pt x="1172" y="560"/>
                  </a:cubicBezTo>
                  <a:cubicBezTo>
                    <a:pt x="1168" y="560"/>
                    <a:pt x="1168" y="560"/>
                    <a:pt x="1168" y="560"/>
                  </a:cubicBezTo>
                  <a:cubicBezTo>
                    <a:pt x="1177" y="554"/>
                    <a:pt x="1192" y="557"/>
                    <a:pt x="1200" y="550"/>
                  </a:cubicBezTo>
                  <a:cubicBezTo>
                    <a:pt x="1202" y="552"/>
                    <a:pt x="1209" y="550"/>
                    <a:pt x="1215" y="549"/>
                  </a:cubicBezTo>
                  <a:cubicBezTo>
                    <a:pt x="1215" y="546"/>
                    <a:pt x="1215" y="546"/>
                    <a:pt x="1215" y="546"/>
                  </a:cubicBezTo>
                  <a:cubicBezTo>
                    <a:pt x="1215" y="546"/>
                    <a:pt x="1211" y="549"/>
                    <a:pt x="1210" y="549"/>
                  </a:cubicBezTo>
                  <a:cubicBezTo>
                    <a:pt x="1207" y="549"/>
                    <a:pt x="1206" y="543"/>
                    <a:pt x="1206" y="541"/>
                  </a:cubicBezTo>
                  <a:cubicBezTo>
                    <a:pt x="1204" y="541"/>
                    <a:pt x="1204" y="539"/>
                    <a:pt x="1204" y="537"/>
                  </a:cubicBezTo>
                  <a:cubicBezTo>
                    <a:pt x="1204" y="521"/>
                    <a:pt x="1219" y="516"/>
                    <a:pt x="1226" y="509"/>
                  </a:cubicBezTo>
                  <a:cubicBezTo>
                    <a:pt x="1230" y="507"/>
                    <a:pt x="1230" y="509"/>
                    <a:pt x="1236" y="509"/>
                  </a:cubicBezTo>
                  <a:cubicBezTo>
                    <a:pt x="1242" y="509"/>
                    <a:pt x="1247" y="506"/>
                    <a:pt x="1250" y="502"/>
                  </a:cubicBezTo>
                  <a:cubicBezTo>
                    <a:pt x="1249" y="501"/>
                    <a:pt x="1248" y="499"/>
                    <a:pt x="1248" y="498"/>
                  </a:cubicBezTo>
                  <a:cubicBezTo>
                    <a:pt x="1247" y="497"/>
                    <a:pt x="1247" y="497"/>
                    <a:pt x="1247" y="497"/>
                  </a:cubicBezTo>
                  <a:cubicBezTo>
                    <a:pt x="1247" y="496"/>
                    <a:pt x="1247" y="496"/>
                    <a:pt x="1247" y="496"/>
                  </a:cubicBezTo>
                  <a:cubicBezTo>
                    <a:pt x="1248" y="496"/>
                    <a:pt x="1250" y="496"/>
                    <a:pt x="1252" y="496"/>
                  </a:cubicBezTo>
                  <a:cubicBezTo>
                    <a:pt x="1254" y="496"/>
                    <a:pt x="1265" y="498"/>
                    <a:pt x="1269" y="495"/>
                  </a:cubicBezTo>
                  <a:cubicBezTo>
                    <a:pt x="1273" y="492"/>
                    <a:pt x="1273" y="487"/>
                    <a:pt x="1280" y="486"/>
                  </a:cubicBezTo>
                  <a:cubicBezTo>
                    <a:pt x="1280" y="492"/>
                    <a:pt x="1279" y="493"/>
                    <a:pt x="1286" y="493"/>
                  </a:cubicBezTo>
                  <a:cubicBezTo>
                    <a:pt x="1276" y="494"/>
                    <a:pt x="1261" y="501"/>
                    <a:pt x="1261" y="510"/>
                  </a:cubicBezTo>
                  <a:cubicBezTo>
                    <a:pt x="1261" y="514"/>
                    <a:pt x="1267" y="521"/>
                    <a:pt x="1269" y="521"/>
                  </a:cubicBezTo>
                  <a:cubicBezTo>
                    <a:pt x="1273" y="521"/>
                    <a:pt x="1281" y="510"/>
                    <a:pt x="1290" y="507"/>
                  </a:cubicBezTo>
                  <a:cubicBezTo>
                    <a:pt x="1292" y="506"/>
                    <a:pt x="1322" y="495"/>
                    <a:pt x="1322" y="492"/>
                  </a:cubicBezTo>
                  <a:cubicBezTo>
                    <a:pt x="1322" y="487"/>
                    <a:pt x="1310" y="486"/>
                    <a:pt x="1308" y="486"/>
                  </a:cubicBezTo>
                  <a:cubicBezTo>
                    <a:pt x="1295" y="486"/>
                    <a:pt x="1275" y="474"/>
                    <a:pt x="1275" y="463"/>
                  </a:cubicBezTo>
                  <a:cubicBezTo>
                    <a:pt x="1275" y="461"/>
                    <a:pt x="1278" y="457"/>
                    <a:pt x="1279" y="453"/>
                  </a:cubicBezTo>
                  <a:cubicBezTo>
                    <a:pt x="1277" y="453"/>
                    <a:pt x="1272" y="451"/>
                    <a:pt x="1268" y="451"/>
                  </a:cubicBezTo>
                  <a:cubicBezTo>
                    <a:pt x="1271" y="448"/>
                    <a:pt x="1287" y="446"/>
                    <a:pt x="1287" y="437"/>
                  </a:cubicBezTo>
                  <a:cubicBezTo>
                    <a:pt x="1287" y="429"/>
                    <a:pt x="1273" y="431"/>
                    <a:pt x="1264" y="431"/>
                  </a:cubicBezTo>
                  <a:cubicBezTo>
                    <a:pt x="1245" y="431"/>
                    <a:pt x="1236" y="444"/>
                    <a:pt x="1223" y="446"/>
                  </a:cubicBezTo>
                  <a:cubicBezTo>
                    <a:pt x="1229" y="434"/>
                    <a:pt x="1238" y="438"/>
                    <a:pt x="1247" y="428"/>
                  </a:cubicBezTo>
                  <a:cubicBezTo>
                    <a:pt x="1254" y="422"/>
                    <a:pt x="1249" y="418"/>
                    <a:pt x="1258" y="415"/>
                  </a:cubicBezTo>
                  <a:cubicBezTo>
                    <a:pt x="1275" y="410"/>
                    <a:pt x="1285" y="413"/>
                    <a:pt x="1301" y="413"/>
                  </a:cubicBezTo>
                  <a:cubicBezTo>
                    <a:pt x="1323" y="413"/>
                    <a:pt x="1335" y="420"/>
                    <a:pt x="1348" y="403"/>
                  </a:cubicBezTo>
                  <a:cubicBezTo>
                    <a:pt x="1354" y="395"/>
                    <a:pt x="1389" y="393"/>
                    <a:pt x="1389" y="379"/>
                  </a:cubicBezTo>
                  <a:cubicBezTo>
                    <a:pt x="1389" y="369"/>
                    <a:pt x="1386" y="365"/>
                    <a:pt x="1382" y="359"/>
                  </a:cubicBezTo>
                  <a:close/>
                  <a:moveTo>
                    <a:pt x="1042" y="516"/>
                  </a:moveTo>
                  <a:cubicBezTo>
                    <a:pt x="1043" y="509"/>
                    <a:pt x="1047" y="506"/>
                    <a:pt x="1047" y="499"/>
                  </a:cubicBezTo>
                  <a:cubicBezTo>
                    <a:pt x="1047" y="494"/>
                    <a:pt x="1031" y="486"/>
                    <a:pt x="1027" y="486"/>
                  </a:cubicBezTo>
                  <a:cubicBezTo>
                    <a:pt x="1020" y="486"/>
                    <a:pt x="1027" y="497"/>
                    <a:pt x="1011" y="498"/>
                  </a:cubicBezTo>
                  <a:cubicBezTo>
                    <a:pt x="1007" y="498"/>
                    <a:pt x="1007" y="511"/>
                    <a:pt x="1007" y="517"/>
                  </a:cubicBezTo>
                  <a:cubicBezTo>
                    <a:pt x="1007" y="517"/>
                    <a:pt x="1007" y="526"/>
                    <a:pt x="1007" y="531"/>
                  </a:cubicBezTo>
                  <a:cubicBezTo>
                    <a:pt x="1007" y="536"/>
                    <a:pt x="1005" y="550"/>
                    <a:pt x="998" y="550"/>
                  </a:cubicBezTo>
                  <a:cubicBezTo>
                    <a:pt x="993" y="550"/>
                    <a:pt x="988" y="546"/>
                    <a:pt x="988" y="541"/>
                  </a:cubicBezTo>
                  <a:cubicBezTo>
                    <a:pt x="988" y="530"/>
                    <a:pt x="991" y="507"/>
                    <a:pt x="999" y="498"/>
                  </a:cubicBezTo>
                  <a:cubicBezTo>
                    <a:pt x="994" y="498"/>
                    <a:pt x="993" y="501"/>
                    <a:pt x="988" y="504"/>
                  </a:cubicBezTo>
                  <a:cubicBezTo>
                    <a:pt x="989" y="495"/>
                    <a:pt x="1007" y="483"/>
                    <a:pt x="1016" y="483"/>
                  </a:cubicBezTo>
                  <a:cubicBezTo>
                    <a:pt x="1020" y="483"/>
                    <a:pt x="1029" y="485"/>
                    <a:pt x="1036" y="483"/>
                  </a:cubicBezTo>
                  <a:cubicBezTo>
                    <a:pt x="1036" y="478"/>
                    <a:pt x="1036" y="478"/>
                    <a:pt x="1036" y="478"/>
                  </a:cubicBezTo>
                  <a:cubicBezTo>
                    <a:pt x="1027" y="478"/>
                    <a:pt x="1022" y="472"/>
                    <a:pt x="1011" y="472"/>
                  </a:cubicBezTo>
                  <a:cubicBezTo>
                    <a:pt x="1006" y="472"/>
                    <a:pt x="1005" y="476"/>
                    <a:pt x="999" y="476"/>
                  </a:cubicBezTo>
                  <a:cubicBezTo>
                    <a:pt x="996" y="476"/>
                    <a:pt x="992" y="474"/>
                    <a:pt x="991" y="471"/>
                  </a:cubicBezTo>
                  <a:cubicBezTo>
                    <a:pt x="983" y="471"/>
                    <a:pt x="983" y="471"/>
                    <a:pt x="983" y="471"/>
                  </a:cubicBezTo>
                  <a:cubicBezTo>
                    <a:pt x="984" y="468"/>
                    <a:pt x="987" y="466"/>
                    <a:pt x="987" y="460"/>
                  </a:cubicBezTo>
                  <a:cubicBezTo>
                    <a:pt x="981" y="461"/>
                    <a:pt x="973" y="470"/>
                    <a:pt x="968" y="470"/>
                  </a:cubicBezTo>
                  <a:cubicBezTo>
                    <a:pt x="964" y="470"/>
                    <a:pt x="964" y="475"/>
                    <a:pt x="957" y="475"/>
                  </a:cubicBezTo>
                  <a:cubicBezTo>
                    <a:pt x="953" y="475"/>
                    <a:pt x="952" y="475"/>
                    <a:pt x="950" y="471"/>
                  </a:cubicBezTo>
                  <a:cubicBezTo>
                    <a:pt x="947" y="471"/>
                    <a:pt x="945" y="473"/>
                    <a:pt x="942" y="474"/>
                  </a:cubicBezTo>
                  <a:cubicBezTo>
                    <a:pt x="936" y="474"/>
                    <a:pt x="936" y="474"/>
                    <a:pt x="936" y="474"/>
                  </a:cubicBezTo>
                  <a:cubicBezTo>
                    <a:pt x="946" y="461"/>
                    <a:pt x="958" y="457"/>
                    <a:pt x="970" y="449"/>
                  </a:cubicBezTo>
                  <a:cubicBezTo>
                    <a:pt x="975" y="448"/>
                    <a:pt x="976" y="449"/>
                    <a:pt x="981" y="447"/>
                  </a:cubicBezTo>
                  <a:cubicBezTo>
                    <a:pt x="985" y="445"/>
                    <a:pt x="984" y="438"/>
                    <a:pt x="988" y="438"/>
                  </a:cubicBezTo>
                  <a:cubicBezTo>
                    <a:pt x="993" y="438"/>
                    <a:pt x="997" y="446"/>
                    <a:pt x="998" y="448"/>
                  </a:cubicBezTo>
                  <a:cubicBezTo>
                    <a:pt x="999" y="446"/>
                    <a:pt x="999" y="442"/>
                    <a:pt x="999" y="441"/>
                  </a:cubicBezTo>
                  <a:cubicBezTo>
                    <a:pt x="1000" y="441"/>
                    <a:pt x="1001" y="441"/>
                    <a:pt x="1002" y="441"/>
                  </a:cubicBezTo>
                  <a:cubicBezTo>
                    <a:pt x="1005" y="441"/>
                    <a:pt x="1023" y="456"/>
                    <a:pt x="1024" y="458"/>
                  </a:cubicBezTo>
                  <a:cubicBezTo>
                    <a:pt x="1027" y="463"/>
                    <a:pt x="1024" y="468"/>
                    <a:pt x="1028" y="471"/>
                  </a:cubicBezTo>
                  <a:cubicBezTo>
                    <a:pt x="1038" y="481"/>
                    <a:pt x="1051" y="479"/>
                    <a:pt x="1062" y="486"/>
                  </a:cubicBezTo>
                  <a:cubicBezTo>
                    <a:pt x="1073" y="486"/>
                    <a:pt x="1073" y="486"/>
                    <a:pt x="1073" y="486"/>
                  </a:cubicBezTo>
                  <a:cubicBezTo>
                    <a:pt x="1079" y="489"/>
                    <a:pt x="1085" y="494"/>
                    <a:pt x="1085" y="500"/>
                  </a:cubicBezTo>
                  <a:cubicBezTo>
                    <a:pt x="1085" y="503"/>
                    <a:pt x="1083" y="506"/>
                    <a:pt x="1081" y="506"/>
                  </a:cubicBezTo>
                  <a:cubicBezTo>
                    <a:pt x="1076" y="506"/>
                    <a:pt x="1070" y="500"/>
                    <a:pt x="1069" y="498"/>
                  </a:cubicBezTo>
                  <a:cubicBezTo>
                    <a:pt x="1067" y="505"/>
                    <a:pt x="1063" y="526"/>
                    <a:pt x="1057" y="526"/>
                  </a:cubicBezTo>
                  <a:cubicBezTo>
                    <a:pt x="1052" y="523"/>
                    <a:pt x="1052" y="519"/>
                    <a:pt x="1051" y="513"/>
                  </a:cubicBezTo>
                  <a:cubicBezTo>
                    <a:pt x="1046" y="514"/>
                    <a:pt x="1047" y="516"/>
                    <a:pt x="1042" y="516"/>
                  </a:cubicBezTo>
                  <a:close/>
                  <a:moveTo>
                    <a:pt x="1053" y="552"/>
                  </a:moveTo>
                  <a:cubicBezTo>
                    <a:pt x="1049" y="552"/>
                    <a:pt x="1047" y="545"/>
                    <a:pt x="1047" y="541"/>
                  </a:cubicBezTo>
                  <a:cubicBezTo>
                    <a:pt x="1049" y="543"/>
                    <a:pt x="1051" y="546"/>
                    <a:pt x="1054" y="546"/>
                  </a:cubicBezTo>
                  <a:cubicBezTo>
                    <a:pt x="1058" y="546"/>
                    <a:pt x="1058" y="543"/>
                    <a:pt x="1060" y="542"/>
                  </a:cubicBezTo>
                  <a:cubicBezTo>
                    <a:pt x="1064" y="538"/>
                    <a:pt x="1070" y="538"/>
                    <a:pt x="1076" y="538"/>
                  </a:cubicBezTo>
                  <a:cubicBezTo>
                    <a:pt x="1082" y="538"/>
                    <a:pt x="1085" y="541"/>
                    <a:pt x="1087" y="540"/>
                  </a:cubicBezTo>
                  <a:cubicBezTo>
                    <a:pt x="1077" y="545"/>
                    <a:pt x="1062" y="552"/>
                    <a:pt x="1053" y="552"/>
                  </a:cubicBezTo>
                  <a:close/>
                  <a:moveTo>
                    <a:pt x="1089" y="539"/>
                  </a:moveTo>
                  <a:cubicBezTo>
                    <a:pt x="1091" y="538"/>
                    <a:pt x="1093" y="537"/>
                    <a:pt x="1094" y="536"/>
                  </a:cubicBezTo>
                  <a:cubicBezTo>
                    <a:pt x="1094" y="535"/>
                    <a:pt x="1093" y="534"/>
                    <a:pt x="1093" y="533"/>
                  </a:cubicBezTo>
                  <a:cubicBezTo>
                    <a:pt x="1093" y="534"/>
                    <a:pt x="1094" y="535"/>
                    <a:pt x="1094" y="536"/>
                  </a:cubicBezTo>
                  <a:cubicBezTo>
                    <a:pt x="1093" y="537"/>
                    <a:pt x="1091" y="538"/>
                    <a:pt x="1089" y="539"/>
                  </a:cubicBezTo>
                  <a:close/>
                  <a:moveTo>
                    <a:pt x="1095" y="526"/>
                  </a:moveTo>
                  <a:cubicBezTo>
                    <a:pt x="1093" y="526"/>
                    <a:pt x="1093" y="526"/>
                    <a:pt x="1090" y="526"/>
                  </a:cubicBezTo>
                  <a:cubicBezTo>
                    <a:pt x="1090" y="527"/>
                    <a:pt x="1091" y="528"/>
                    <a:pt x="1091" y="529"/>
                  </a:cubicBezTo>
                  <a:cubicBezTo>
                    <a:pt x="1091" y="528"/>
                    <a:pt x="1089" y="527"/>
                    <a:pt x="1089" y="525"/>
                  </a:cubicBezTo>
                  <a:cubicBezTo>
                    <a:pt x="1089" y="523"/>
                    <a:pt x="1093" y="522"/>
                    <a:pt x="1094" y="522"/>
                  </a:cubicBezTo>
                  <a:cubicBezTo>
                    <a:pt x="1104" y="519"/>
                    <a:pt x="1124" y="513"/>
                    <a:pt x="1135" y="513"/>
                  </a:cubicBezTo>
                  <a:cubicBezTo>
                    <a:pt x="1135" y="530"/>
                    <a:pt x="1107" y="526"/>
                    <a:pt x="1095" y="526"/>
                  </a:cubicBezTo>
                  <a:close/>
                  <a:moveTo>
                    <a:pt x="1092" y="532"/>
                  </a:moveTo>
                  <a:cubicBezTo>
                    <a:pt x="1092" y="531"/>
                    <a:pt x="1092" y="530"/>
                    <a:pt x="1091" y="530"/>
                  </a:cubicBezTo>
                  <a:cubicBezTo>
                    <a:pt x="1092" y="530"/>
                    <a:pt x="1092" y="531"/>
                    <a:pt x="1092" y="532"/>
                  </a:cubicBezTo>
                  <a:close/>
                  <a:moveTo>
                    <a:pt x="1247" y="496"/>
                  </a:moveTo>
                  <a:cubicBezTo>
                    <a:pt x="1247" y="497"/>
                    <a:pt x="1247" y="497"/>
                    <a:pt x="1247" y="498"/>
                  </a:cubicBezTo>
                  <a:cubicBezTo>
                    <a:pt x="1247" y="497"/>
                    <a:pt x="1247" y="497"/>
                    <a:pt x="1247" y="496"/>
                  </a:cubicBezTo>
                  <a:close/>
                  <a:moveTo>
                    <a:pt x="1242" y="466"/>
                  </a:moveTo>
                  <a:cubicBezTo>
                    <a:pt x="1241" y="464"/>
                    <a:pt x="1241" y="463"/>
                    <a:pt x="1240" y="461"/>
                  </a:cubicBezTo>
                  <a:cubicBezTo>
                    <a:pt x="1241" y="463"/>
                    <a:pt x="1241" y="464"/>
                    <a:pt x="1242" y="466"/>
                  </a:cubicBezTo>
                  <a:close/>
                  <a:moveTo>
                    <a:pt x="1246" y="493"/>
                  </a:moveTo>
                  <a:cubicBezTo>
                    <a:pt x="1246" y="493"/>
                    <a:pt x="1245" y="492"/>
                    <a:pt x="1245" y="491"/>
                  </a:cubicBezTo>
                  <a:cubicBezTo>
                    <a:pt x="1245" y="492"/>
                    <a:pt x="1246" y="493"/>
                    <a:pt x="1246" y="493"/>
                  </a:cubicBezTo>
                  <a:close/>
                  <a:moveTo>
                    <a:pt x="1245" y="488"/>
                  </a:moveTo>
                  <a:cubicBezTo>
                    <a:pt x="1245" y="488"/>
                    <a:pt x="1245" y="487"/>
                    <a:pt x="1245" y="486"/>
                  </a:cubicBezTo>
                  <a:cubicBezTo>
                    <a:pt x="1245" y="487"/>
                    <a:pt x="1245" y="488"/>
                    <a:pt x="1245" y="488"/>
                  </a:cubicBezTo>
                  <a:close/>
                  <a:moveTo>
                    <a:pt x="1244" y="483"/>
                  </a:moveTo>
                  <a:cubicBezTo>
                    <a:pt x="1244" y="481"/>
                    <a:pt x="1244" y="480"/>
                    <a:pt x="1244" y="479"/>
                  </a:cubicBezTo>
                  <a:cubicBezTo>
                    <a:pt x="1244" y="480"/>
                    <a:pt x="1244" y="481"/>
                    <a:pt x="1244" y="483"/>
                  </a:cubicBezTo>
                  <a:close/>
                  <a:moveTo>
                    <a:pt x="1244" y="476"/>
                  </a:moveTo>
                  <a:cubicBezTo>
                    <a:pt x="1244" y="475"/>
                    <a:pt x="1244" y="474"/>
                    <a:pt x="1243" y="473"/>
                  </a:cubicBezTo>
                  <a:cubicBezTo>
                    <a:pt x="1244" y="474"/>
                    <a:pt x="1244" y="475"/>
                    <a:pt x="1244" y="476"/>
                  </a:cubicBezTo>
                  <a:close/>
                  <a:moveTo>
                    <a:pt x="1243" y="471"/>
                  </a:moveTo>
                  <a:cubicBezTo>
                    <a:pt x="1243" y="470"/>
                    <a:pt x="1243" y="469"/>
                    <a:pt x="1242" y="467"/>
                  </a:cubicBezTo>
                  <a:cubicBezTo>
                    <a:pt x="1243" y="469"/>
                    <a:pt x="1243" y="470"/>
                    <a:pt x="1243" y="471"/>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1" name="Freeform 53"/>
            <p:cNvSpPr/>
            <p:nvPr/>
          </p:nvSpPr>
          <p:spPr bwMode="auto">
            <a:xfrm>
              <a:off x="4222750" y="3484563"/>
              <a:ext cx="82550" cy="109538"/>
            </a:xfrm>
            <a:custGeom>
              <a:gdLst>
                <a:gd fmla="*/ 18 w 22" name="T0"/>
                <a:gd fmla="*/ 29 h 29" name="T1"/>
                <a:gd fmla="*/ 22 w 22" name="T2"/>
                <a:gd fmla="*/ 25 h 29" name="T3"/>
                <a:gd fmla="*/ 11 w 22" name="T4"/>
                <a:gd fmla="*/ 2 h 29" name="T5"/>
                <a:gd fmla="*/ 0 w 22" name="T6"/>
                <a:gd fmla="*/ 11 h 29" name="T7"/>
                <a:gd fmla="*/ 10 w 22" name="T8"/>
                <a:gd fmla="*/ 11 h 29" name="T9"/>
                <a:gd fmla="*/ 10 w 22" name="T10"/>
                <a:gd fmla="*/ 20 h 29" name="T11"/>
                <a:gd fmla="*/ 18 w 22"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18" y="29"/>
                  </a:moveTo>
                  <a:cubicBezTo>
                    <a:pt x="20" y="29"/>
                    <a:pt x="22" y="28"/>
                    <a:pt x="22" y="25"/>
                  </a:cubicBezTo>
                  <a:cubicBezTo>
                    <a:pt x="22" y="15"/>
                    <a:pt x="10" y="14"/>
                    <a:pt x="11" y="2"/>
                  </a:cubicBezTo>
                  <a:cubicBezTo>
                    <a:pt x="2" y="0"/>
                    <a:pt x="0" y="0"/>
                    <a:pt x="0" y="11"/>
                  </a:cubicBezTo>
                  <a:cubicBezTo>
                    <a:pt x="5" y="7"/>
                    <a:pt x="3" y="9"/>
                    <a:pt x="10" y="11"/>
                  </a:cubicBezTo>
                  <a:cubicBezTo>
                    <a:pt x="8" y="13"/>
                    <a:pt x="10" y="16"/>
                    <a:pt x="10" y="20"/>
                  </a:cubicBezTo>
                  <a:cubicBezTo>
                    <a:pt x="10" y="20"/>
                    <a:pt x="14" y="29"/>
                    <a:pt x="18"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2" name="Freeform 54"/>
            <p:cNvSpPr/>
            <p:nvPr/>
          </p:nvSpPr>
          <p:spPr bwMode="auto">
            <a:xfrm>
              <a:off x="4098925" y="3360738"/>
              <a:ext cx="85725" cy="131763"/>
            </a:xfrm>
            <a:custGeom>
              <a:gdLst>
                <a:gd fmla="*/ 20 w 23" name="T0"/>
                <a:gd fmla="*/ 18 h 35" name="T1"/>
                <a:gd fmla="*/ 15 w 23" name="T2"/>
                <a:gd fmla="*/ 18 h 35" name="T3"/>
                <a:gd fmla="*/ 15 w 23" name="T4"/>
                <a:gd fmla="*/ 0 h 35" name="T5"/>
                <a:gd fmla="*/ 5 w 23" name="T6"/>
                <a:gd fmla="*/ 0 h 35" name="T7"/>
                <a:gd fmla="*/ 0 w 23" name="T8"/>
                <a:gd fmla="*/ 5 h 35" name="T9"/>
                <a:gd fmla="*/ 12 w 23" name="T10"/>
                <a:gd fmla="*/ 18 h 35" name="T11"/>
                <a:gd fmla="*/ 19 w 23" name="T12"/>
                <a:gd fmla="*/ 35 h 35" name="T13"/>
                <a:gd fmla="*/ 20 w 23" name="T14"/>
                <a:gd fmla="*/ 18 h 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 w="23">
                  <a:moveTo>
                    <a:pt x="20" y="18"/>
                  </a:moveTo>
                  <a:cubicBezTo>
                    <a:pt x="19" y="19"/>
                    <a:pt x="15" y="20"/>
                    <a:pt x="15" y="18"/>
                  </a:cubicBezTo>
                  <a:cubicBezTo>
                    <a:pt x="13" y="11"/>
                    <a:pt x="15" y="11"/>
                    <a:pt x="15" y="0"/>
                  </a:cubicBezTo>
                  <a:cubicBezTo>
                    <a:pt x="9" y="4"/>
                    <a:pt x="13" y="0"/>
                    <a:pt x="5" y="0"/>
                  </a:cubicBezTo>
                  <a:cubicBezTo>
                    <a:pt x="4" y="0"/>
                    <a:pt x="0" y="1"/>
                    <a:pt x="0" y="5"/>
                  </a:cubicBezTo>
                  <a:cubicBezTo>
                    <a:pt x="0" y="11"/>
                    <a:pt x="5" y="17"/>
                    <a:pt x="12" y="18"/>
                  </a:cubicBezTo>
                  <a:cubicBezTo>
                    <a:pt x="12" y="25"/>
                    <a:pt x="14" y="30"/>
                    <a:pt x="19" y="35"/>
                  </a:cubicBezTo>
                  <a:cubicBezTo>
                    <a:pt x="23" y="31"/>
                    <a:pt x="19" y="25"/>
                    <a:pt x="2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3" name="Freeform 55"/>
            <p:cNvSpPr/>
            <p:nvPr/>
          </p:nvSpPr>
          <p:spPr bwMode="auto">
            <a:xfrm>
              <a:off x="4478338" y="3849688"/>
              <a:ext cx="220662" cy="142875"/>
            </a:xfrm>
            <a:custGeom>
              <a:gdLst>
                <a:gd fmla="*/ 23 w 59" name="T0"/>
                <a:gd fmla="*/ 22 h 38" name="T1"/>
                <a:gd fmla="*/ 55 w 59" name="T2"/>
                <a:gd fmla="*/ 38 h 38" name="T3"/>
                <a:gd fmla="*/ 59 w 59" name="T4"/>
                <a:gd fmla="*/ 38 h 38" name="T5"/>
                <a:gd fmla="*/ 59 w 59" name="T6"/>
                <a:gd fmla="*/ 34 h 38" name="T7"/>
                <a:gd fmla="*/ 18 w 59" name="T8"/>
                <a:gd fmla="*/ 6 h 38" name="T9"/>
                <a:gd fmla="*/ 6 w 59" name="T10"/>
                <a:gd fmla="*/ 0 h 38" name="T11"/>
                <a:gd fmla="*/ 0 w 59" name="T12"/>
                <a:gd fmla="*/ 2 h 38" name="T13"/>
                <a:gd fmla="*/ 2 w 59" name="T14"/>
                <a:gd fmla="*/ 2 h 38" name="T15"/>
                <a:gd fmla="*/ 9 w 59" name="T16"/>
                <a:gd fmla="*/ 4 h 38" name="T17"/>
                <a:gd fmla="*/ 4 w 59" name="T18"/>
                <a:gd fmla="*/ 8 h 38" name="T19"/>
                <a:gd fmla="*/ 27 w 59" name="T20"/>
                <a:gd fmla="*/ 17 h 38" name="T21"/>
                <a:gd fmla="*/ 23 w 59" name="T22"/>
                <a:gd fmla="*/ 22 h 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8" w="59">
                  <a:moveTo>
                    <a:pt x="23" y="22"/>
                  </a:moveTo>
                  <a:cubicBezTo>
                    <a:pt x="30" y="26"/>
                    <a:pt x="45" y="38"/>
                    <a:pt x="55" y="38"/>
                  </a:cubicBezTo>
                  <a:cubicBezTo>
                    <a:pt x="56" y="38"/>
                    <a:pt x="58" y="38"/>
                    <a:pt x="59" y="38"/>
                  </a:cubicBezTo>
                  <a:cubicBezTo>
                    <a:pt x="59" y="34"/>
                    <a:pt x="59" y="34"/>
                    <a:pt x="59" y="34"/>
                  </a:cubicBezTo>
                  <a:cubicBezTo>
                    <a:pt x="48" y="22"/>
                    <a:pt x="37" y="12"/>
                    <a:pt x="18" y="6"/>
                  </a:cubicBezTo>
                  <a:cubicBezTo>
                    <a:pt x="15" y="5"/>
                    <a:pt x="11" y="0"/>
                    <a:pt x="6" y="0"/>
                  </a:cubicBezTo>
                  <a:cubicBezTo>
                    <a:pt x="4" y="0"/>
                    <a:pt x="2" y="1"/>
                    <a:pt x="0" y="2"/>
                  </a:cubicBezTo>
                  <a:cubicBezTo>
                    <a:pt x="2" y="2"/>
                    <a:pt x="2" y="2"/>
                    <a:pt x="2" y="2"/>
                  </a:cubicBezTo>
                  <a:cubicBezTo>
                    <a:pt x="2" y="2"/>
                    <a:pt x="6" y="3"/>
                    <a:pt x="9" y="4"/>
                  </a:cubicBezTo>
                  <a:cubicBezTo>
                    <a:pt x="8" y="5"/>
                    <a:pt x="6" y="7"/>
                    <a:pt x="4" y="8"/>
                  </a:cubicBezTo>
                  <a:cubicBezTo>
                    <a:pt x="6" y="13"/>
                    <a:pt x="18" y="17"/>
                    <a:pt x="27" y="17"/>
                  </a:cubicBezTo>
                  <a:cubicBezTo>
                    <a:pt x="26" y="18"/>
                    <a:pt x="24" y="18"/>
                    <a:pt x="23"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4" name="Freeform 56"/>
            <p:cNvSpPr/>
            <p:nvPr/>
          </p:nvSpPr>
          <p:spPr bwMode="auto">
            <a:xfrm>
              <a:off x="4260850" y="3641725"/>
              <a:ext cx="77787" cy="112713"/>
            </a:xfrm>
            <a:custGeom>
              <a:gdLst>
                <a:gd fmla="*/ 15 w 21" name="T0"/>
                <a:gd fmla="*/ 17 h 30" name="T1"/>
                <a:gd fmla="*/ 13 w 21" name="T2"/>
                <a:gd fmla="*/ 12 h 30" name="T3"/>
                <a:gd fmla="*/ 13 w 21" name="T4"/>
                <a:gd fmla="*/ 2 h 30" name="T5"/>
                <a:gd fmla="*/ 7 w 21" name="T6"/>
                <a:gd fmla="*/ 8 h 30" name="T7"/>
                <a:gd fmla="*/ 10 w 21" name="T8"/>
                <a:gd fmla="*/ 3 h 30" name="T9"/>
                <a:gd fmla="*/ 0 w 21" name="T10"/>
                <a:gd fmla="*/ 0 h 30" name="T11"/>
                <a:gd fmla="*/ 0 w 21" name="T12"/>
                <a:gd fmla="*/ 3 h 30" name="T13"/>
                <a:gd fmla="*/ 5 w 21" name="T14"/>
                <a:gd fmla="*/ 11 h 30" name="T15"/>
                <a:gd fmla="*/ 12 w 21" name="T16"/>
                <a:gd fmla="*/ 17 h 30" name="T17"/>
                <a:gd fmla="*/ 10 w 21" name="T18"/>
                <a:gd fmla="*/ 22 h 30" name="T19"/>
                <a:gd fmla="*/ 17 w 21" name="T20"/>
                <a:gd fmla="*/ 30 h 30" name="T21"/>
                <a:gd fmla="*/ 13 w 21" name="T22"/>
                <a:gd fmla="*/ 22 h 30" name="T23"/>
                <a:gd fmla="*/ 15 w 21" name="T24"/>
                <a:gd fmla="*/ 17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21">
                  <a:moveTo>
                    <a:pt x="15" y="17"/>
                  </a:moveTo>
                  <a:cubicBezTo>
                    <a:pt x="15" y="15"/>
                    <a:pt x="13" y="14"/>
                    <a:pt x="13" y="12"/>
                  </a:cubicBezTo>
                  <a:cubicBezTo>
                    <a:pt x="13" y="8"/>
                    <a:pt x="14" y="5"/>
                    <a:pt x="13" y="2"/>
                  </a:cubicBezTo>
                  <a:cubicBezTo>
                    <a:pt x="12" y="5"/>
                    <a:pt x="10" y="8"/>
                    <a:pt x="7" y="8"/>
                  </a:cubicBezTo>
                  <a:cubicBezTo>
                    <a:pt x="5" y="8"/>
                    <a:pt x="10" y="3"/>
                    <a:pt x="10" y="3"/>
                  </a:cubicBezTo>
                  <a:cubicBezTo>
                    <a:pt x="6" y="2"/>
                    <a:pt x="4" y="0"/>
                    <a:pt x="0" y="0"/>
                  </a:cubicBezTo>
                  <a:cubicBezTo>
                    <a:pt x="0" y="3"/>
                    <a:pt x="0" y="3"/>
                    <a:pt x="0" y="3"/>
                  </a:cubicBezTo>
                  <a:cubicBezTo>
                    <a:pt x="2" y="6"/>
                    <a:pt x="3" y="11"/>
                    <a:pt x="5" y="11"/>
                  </a:cubicBezTo>
                  <a:cubicBezTo>
                    <a:pt x="8" y="11"/>
                    <a:pt x="9" y="16"/>
                    <a:pt x="12" y="17"/>
                  </a:cubicBezTo>
                  <a:cubicBezTo>
                    <a:pt x="12" y="18"/>
                    <a:pt x="10" y="19"/>
                    <a:pt x="10" y="22"/>
                  </a:cubicBezTo>
                  <a:cubicBezTo>
                    <a:pt x="10" y="25"/>
                    <a:pt x="13" y="30"/>
                    <a:pt x="17" y="30"/>
                  </a:cubicBezTo>
                  <a:cubicBezTo>
                    <a:pt x="21" y="30"/>
                    <a:pt x="13" y="23"/>
                    <a:pt x="13" y="22"/>
                  </a:cubicBezTo>
                  <a:cubicBezTo>
                    <a:pt x="13" y="20"/>
                    <a:pt x="15" y="19"/>
                    <a:pt x="1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5" name="Freeform 57"/>
            <p:cNvSpPr/>
            <p:nvPr/>
          </p:nvSpPr>
          <p:spPr bwMode="auto">
            <a:xfrm>
              <a:off x="3257550" y="3394075"/>
              <a:ext cx="101600" cy="63500"/>
            </a:xfrm>
            <a:custGeom>
              <a:gdLst>
                <a:gd fmla="*/ 21 w 27" name="T0"/>
                <a:gd fmla="*/ 0 h 17" name="T1"/>
                <a:gd fmla="*/ 27 w 27" name="T2"/>
                <a:gd fmla="*/ 0 h 17" name="T3"/>
                <a:gd fmla="*/ 27 w 27" name="T4"/>
                <a:gd fmla="*/ 5 h 17" name="T5"/>
                <a:gd fmla="*/ 10 w 27" name="T6"/>
                <a:gd fmla="*/ 17 h 17" name="T7"/>
                <a:gd fmla="*/ 0 w 27" name="T8"/>
                <a:gd fmla="*/ 12 h 17" name="T9"/>
                <a:gd fmla="*/ 0 w 27" name="T10"/>
                <a:gd fmla="*/ 6 h 17" name="T11"/>
                <a:gd fmla="*/ 21 w 27" name="T12"/>
                <a:gd fmla="*/ 0 h 17" name="T13"/>
              </a:gdLst>
              <a:cxnLst>
                <a:cxn ang="0">
                  <a:pos x="T0" y="T1"/>
                </a:cxn>
                <a:cxn ang="0">
                  <a:pos x="T2" y="T3"/>
                </a:cxn>
                <a:cxn ang="0">
                  <a:pos x="T4" y="T5"/>
                </a:cxn>
                <a:cxn ang="0">
                  <a:pos x="T6" y="T7"/>
                </a:cxn>
                <a:cxn ang="0">
                  <a:pos x="T8" y="T9"/>
                </a:cxn>
                <a:cxn ang="0">
                  <a:pos x="T10" y="T11"/>
                </a:cxn>
                <a:cxn ang="0">
                  <a:pos x="T12" y="T13"/>
                </a:cxn>
              </a:cxnLst>
              <a:rect b="b" l="0" r="r" t="0"/>
              <a:pathLst>
                <a:path h="17" w="27">
                  <a:moveTo>
                    <a:pt x="21" y="0"/>
                  </a:moveTo>
                  <a:cubicBezTo>
                    <a:pt x="24" y="0"/>
                    <a:pt x="24" y="0"/>
                    <a:pt x="27" y="0"/>
                  </a:cubicBezTo>
                  <a:cubicBezTo>
                    <a:pt x="27" y="5"/>
                    <a:pt x="27" y="5"/>
                    <a:pt x="27" y="5"/>
                  </a:cubicBezTo>
                  <a:cubicBezTo>
                    <a:pt x="19" y="9"/>
                    <a:pt x="16" y="12"/>
                    <a:pt x="10" y="17"/>
                  </a:cubicBezTo>
                  <a:cubicBezTo>
                    <a:pt x="6" y="14"/>
                    <a:pt x="4" y="14"/>
                    <a:pt x="0" y="12"/>
                  </a:cubicBezTo>
                  <a:cubicBezTo>
                    <a:pt x="0" y="6"/>
                    <a:pt x="0" y="6"/>
                    <a:pt x="0" y="6"/>
                  </a:cubicBezTo>
                  <a:cubicBezTo>
                    <a:pt x="8" y="4"/>
                    <a:pt x="14" y="0"/>
                    <a:pt x="2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6" name="Freeform 58"/>
            <p:cNvSpPr/>
            <p:nvPr/>
          </p:nvSpPr>
          <p:spPr bwMode="auto">
            <a:xfrm>
              <a:off x="7467600" y="3883025"/>
              <a:ext cx="117475" cy="60325"/>
            </a:xfrm>
            <a:custGeom>
              <a:gdLst>
                <a:gd fmla="*/ 25 w 31" name="T0"/>
                <a:gd fmla="*/ 16 h 16" name="T1"/>
                <a:gd fmla="*/ 31 w 31" name="T2"/>
                <a:gd fmla="*/ 14 h 16" name="T3"/>
                <a:gd fmla="*/ 0 w 31" name="T4"/>
                <a:gd fmla="*/ 3 h 16" name="T5"/>
                <a:gd fmla="*/ 25 w 31" name="T6"/>
                <a:gd fmla="*/ 16 h 16" name="T7"/>
              </a:gdLst>
              <a:cxnLst>
                <a:cxn ang="0">
                  <a:pos x="T0" y="T1"/>
                </a:cxn>
                <a:cxn ang="0">
                  <a:pos x="T2" y="T3"/>
                </a:cxn>
                <a:cxn ang="0">
                  <a:pos x="T4" y="T5"/>
                </a:cxn>
                <a:cxn ang="0">
                  <a:pos x="T6" y="T7"/>
                </a:cxn>
              </a:cxnLst>
              <a:rect b="b" l="0" r="r" t="0"/>
              <a:pathLst>
                <a:path h="16" w="31">
                  <a:moveTo>
                    <a:pt x="25" y="16"/>
                  </a:moveTo>
                  <a:cubicBezTo>
                    <a:pt x="28" y="16"/>
                    <a:pt x="30" y="16"/>
                    <a:pt x="31" y="14"/>
                  </a:cubicBezTo>
                  <a:cubicBezTo>
                    <a:pt x="22" y="9"/>
                    <a:pt x="13" y="0"/>
                    <a:pt x="0" y="3"/>
                  </a:cubicBezTo>
                  <a:cubicBezTo>
                    <a:pt x="5" y="7"/>
                    <a:pt x="18" y="16"/>
                    <a:pt x="2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sp>
          <p:nvSpPr>
            <p:cNvPr id="67" name="Freeform 59"/>
            <p:cNvSpPr/>
            <p:nvPr/>
          </p:nvSpPr>
          <p:spPr bwMode="auto">
            <a:xfrm>
              <a:off x="2674938" y="3217863"/>
              <a:ext cx="71437" cy="33338"/>
            </a:xfrm>
            <a:custGeom>
              <a:gdLst>
                <a:gd fmla="*/ 6 w 19" name="T0"/>
                <a:gd fmla="*/ 4 h 9" name="T1"/>
                <a:gd fmla="*/ 13 w 19" name="T2"/>
                <a:gd fmla="*/ 1 h 9" name="T3"/>
                <a:gd fmla="*/ 19 w 19" name="T4"/>
                <a:gd fmla="*/ 9 h 9" name="T5"/>
                <a:gd fmla="*/ 5 w 19" name="T6"/>
                <a:gd fmla="*/ 9 h 9" name="T7"/>
                <a:gd fmla="*/ 0 w 19" name="T8"/>
                <a:gd fmla="*/ 4 h 9" name="T9"/>
                <a:gd fmla="*/ 6 w 19" name="T10"/>
                <a:gd fmla="*/ 4 h 9" name="T11"/>
              </a:gdLst>
              <a:cxnLst>
                <a:cxn ang="0">
                  <a:pos x="T0" y="T1"/>
                </a:cxn>
                <a:cxn ang="0">
                  <a:pos x="T2" y="T3"/>
                </a:cxn>
                <a:cxn ang="0">
                  <a:pos x="T4" y="T5"/>
                </a:cxn>
                <a:cxn ang="0">
                  <a:pos x="T6" y="T7"/>
                </a:cxn>
                <a:cxn ang="0">
                  <a:pos x="T8" y="T9"/>
                </a:cxn>
                <a:cxn ang="0">
                  <a:pos x="T10" y="T11"/>
                </a:cxn>
              </a:cxnLst>
              <a:rect b="b" l="0" r="r" t="0"/>
              <a:pathLst>
                <a:path h="9" w="19">
                  <a:moveTo>
                    <a:pt x="6" y="4"/>
                  </a:moveTo>
                  <a:cubicBezTo>
                    <a:pt x="8" y="0"/>
                    <a:pt x="9" y="1"/>
                    <a:pt x="13" y="1"/>
                  </a:cubicBezTo>
                  <a:cubicBezTo>
                    <a:pt x="18" y="1"/>
                    <a:pt x="19" y="4"/>
                    <a:pt x="19" y="9"/>
                  </a:cubicBezTo>
                  <a:cubicBezTo>
                    <a:pt x="5" y="9"/>
                    <a:pt x="5" y="9"/>
                    <a:pt x="5" y="9"/>
                  </a:cubicBezTo>
                  <a:cubicBezTo>
                    <a:pt x="3" y="7"/>
                    <a:pt x="1" y="6"/>
                    <a:pt x="0" y="4"/>
                  </a:cubicBezTo>
                  <a:lnTo>
                    <a:pt x="6" y="4"/>
                  </a:lnTo>
                  <a:close/>
                </a:path>
              </a:pathLst>
            </a:custGeom>
            <a:grpFill/>
            <a:ln>
              <a:noFill/>
            </a:ln>
            <a:extLst>
              <a:ext uri="{91240B29-F687-4F45-9708-019B960494DF}">
                <a14:hiddenLine w="9525">
                  <a:solidFill>
                    <a:srgbClr val="000000"/>
                  </a:solidFill>
                  <a:round/>
                  <a:headEnd/>
                  <a:tailEnd/>
                </a14:hiddenLine>
              </a:ext>
            </a:extLst>
          </p:spPr>
          <p:txBody>
            <a:bodyPr anchor="t" anchorCtr="0" bIns="36163" compatLnSpc="1" lIns="72327" numCol="1" rIns="72327" tIns="36163" vert="horz" wrap="square">
              <a:prstTxWarp prst="textNoShape">
                <a:avLst/>
              </a:prstTxWarp>
            </a:bodyPr>
            <a:lstStyle/>
            <a:p>
              <a:endParaRPr lang="id-ID" sz="1424"/>
            </a:p>
          </p:txBody>
        </p:sp>
      </p:grpSp>
      <p:sp>
        <p:nvSpPr>
          <p:cNvPr id="68" name="Freeform 39"/>
          <p:cNvSpPr/>
          <p:nvPr/>
        </p:nvSpPr>
        <p:spPr bwMode="auto">
          <a:xfrm>
            <a:off x="7599884" y="2342978"/>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69" name="Freeform 39"/>
          <p:cNvSpPr/>
          <p:nvPr/>
        </p:nvSpPr>
        <p:spPr bwMode="auto">
          <a:xfrm>
            <a:off x="8147663" y="2728858"/>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70" name="Freeform 39"/>
          <p:cNvSpPr/>
          <p:nvPr/>
        </p:nvSpPr>
        <p:spPr bwMode="auto">
          <a:xfrm>
            <a:off x="4204550" y="3348920"/>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71" name="Freeform 39"/>
          <p:cNvSpPr/>
          <p:nvPr/>
        </p:nvSpPr>
        <p:spPr bwMode="auto">
          <a:xfrm>
            <a:off x="4807397" y="3869660"/>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72" name="Freeform 39"/>
          <p:cNvSpPr/>
          <p:nvPr/>
        </p:nvSpPr>
        <p:spPr bwMode="auto">
          <a:xfrm>
            <a:off x="5446932" y="4779434"/>
            <a:ext cx="260259" cy="413299"/>
          </a:xfrm>
          <a:custGeom>
            <a:gdLst>
              <a:gd fmla="*/ 52 w 117" name="T0"/>
              <a:gd fmla="*/ 181 h 188" name="T1"/>
              <a:gd fmla="*/ 64 w 117" name="T2"/>
              <a:gd fmla="*/ 181 h 188" name="T3"/>
              <a:gd fmla="*/ 113 w 117" name="T4"/>
              <a:gd fmla="*/ 78 h 188" name="T5"/>
              <a:gd fmla="*/ 114 w 117" name="T6"/>
              <a:gd fmla="*/ 78 h 188" name="T7"/>
              <a:gd fmla="*/ 117 w 117" name="T8"/>
              <a:gd fmla="*/ 58 h 188" name="T9"/>
              <a:gd fmla="*/ 58 w 117" name="T10"/>
              <a:gd fmla="*/ 0 h 188" name="T11"/>
              <a:gd fmla="*/ 0 w 117" name="T12"/>
              <a:gd fmla="*/ 58 h 188" name="T13"/>
              <a:gd fmla="*/ 1 w 117" name="T14"/>
              <a:gd fmla="*/ 72 h 188" name="T15"/>
              <a:gd fmla="*/ 1 w 117" name="T16"/>
              <a:gd fmla="*/ 72 h 188" name="T17"/>
              <a:gd fmla="*/ 52 w 117" name="T18"/>
              <a:gd fmla="*/ 181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17">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algn="bl" blurRad="76200" dir="18900000" kx="-1200000" rotWithShape="0" sy="23000">
              <a:prstClr val="black">
                <a:alpha val="20000"/>
              </a:prstClr>
            </a:outerShdw>
          </a:effectLst>
        </p:spPr>
        <p:txBody>
          <a:bodyPr anchor="t" anchorCtr="0" bIns="36163" compatLnSpc="1" lIns="72327" numCol="1" rIns="72327" tIns="36163" vert="horz" wrap="square">
            <a:prstTxWarp prst="textNoShape">
              <a:avLst/>
            </a:prstTxWarp>
          </a:bodyPr>
          <a:lstStyle/>
          <a:p>
            <a:endParaRPr lang="id-ID" sz="1424"/>
          </a:p>
        </p:txBody>
      </p:sp>
      <p:sp>
        <p:nvSpPr>
          <p:cNvPr id="73" name="Rectangle 72"/>
          <p:cNvSpPr/>
          <p:nvPr/>
        </p:nvSpPr>
        <p:spPr>
          <a:xfrm>
            <a:off x="7242067" y="5267977"/>
            <a:ext cx="2686648" cy="863194"/>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74" name="TextBox 73"/>
          <p:cNvSpPr txBox="1"/>
          <p:nvPr/>
        </p:nvSpPr>
        <p:spPr>
          <a:xfrm>
            <a:off x="7242071" y="4915981"/>
            <a:ext cx="2686647"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75" name="Rectangle 74"/>
          <p:cNvSpPr/>
          <p:nvPr/>
        </p:nvSpPr>
        <p:spPr>
          <a:xfrm>
            <a:off x="9254256" y="2573675"/>
            <a:ext cx="2686648" cy="863194"/>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76" name="TextBox 75"/>
          <p:cNvSpPr txBox="1"/>
          <p:nvPr/>
        </p:nvSpPr>
        <p:spPr>
          <a:xfrm>
            <a:off x="9254260" y="2221679"/>
            <a:ext cx="2686647"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77" name="Rectangle 76"/>
          <p:cNvSpPr/>
          <p:nvPr/>
        </p:nvSpPr>
        <p:spPr>
          <a:xfrm>
            <a:off x="1833209" y="1969689"/>
            <a:ext cx="2686648" cy="863194"/>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78" name="TextBox 77"/>
          <p:cNvSpPr txBox="1"/>
          <p:nvPr/>
        </p:nvSpPr>
        <p:spPr>
          <a:xfrm>
            <a:off x="1833211" y="1617692"/>
            <a:ext cx="2686647"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79" name="Rectangle 78"/>
          <p:cNvSpPr/>
          <p:nvPr/>
        </p:nvSpPr>
        <p:spPr>
          <a:xfrm>
            <a:off x="1684995" y="4736810"/>
            <a:ext cx="2686648" cy="863194"/>
          </a:xfrm>
          <a:prstGeom prst="rect">
            <a:avLst/>
          </a:prstGeom>
        </p:spPr>
        <p:txBody>
          <a:bodyPr wrap="square">
            <a:spAutoFit/>
          </a:bodyPr>
          <a:lstStyle/>
          <a:p>
            <a:pPr algn="r"/>
            <a:r>
              <a:rPr lang="en-US" sz="1266">
                <a:solidFill>
                  <a:schemeClr val="tx2">
                    <a:lumMod val="50000"/>
                  </a:schemeClr>
                </a:solidFill>
              </a:rPr>
              <a:t>Lorem ipsum dolor sit amet, consectetur adipiscing elit. Nunc bibendum eleifend tortor, non porta justo gravida posuere.</a:t>
            </a:r>
          </a:p>
        </p:txBody>
      </p:sp>
      <p:sp>
        <p:nvSpPr>
          <p:cNvPr id="80" name="TextBox 79"/>
          <p:cNvSpPr txBox="1"/>
          <p:nvPr/>
        </p:nvSpPr>
        <p:spPr>
          <a:xfrm>
            <a:off x="1684996" y="4384815"/>
            <a:ext cx="2686647" cy="477164"/>
          </a:xfrm>
          <a:prstGeom prst="rect">
            <a:avLst/>
          </a:prstGeom>
          <a:noFill/>
        </p:spPr>
        <p:txBody>
          <a:bodyPr rtlCol="0" wrap="square">
            <a:spAutoFit/>
          </a:bodyPr>
          <a:lstStyle/>
          <a:p>
            <a:pPr algn="r"/>
            <a:r>
              <a:rPr lang="en-US" sz="2531">
                <a:solidFill>
                  <a:schemeClr val="tx2">
                    <a:lumMod val="50000"/>
                  </a:schemeClr>
                </a:solidFill>
                <a:latin charset="0" panose="020b0606020202050201" pitchFamily="34" typeface="Bebas Neue"/>
              </a:rPr>
              <a:t>Your text here</a:t>
            </a:r>
          </a:p>
        </p:txBody>
      </p:sp>
      <p:sp>
        <p:nvSpPr>
          <p:cNvPr id="81" name="矩形 8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2" name="矩形 8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3" name="文本框 82"/>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84" name="文本框 83"/>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64872234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904547" y="2575326"/>
            <a:ext cx="4552868" cy="2771933"/>
            <a:chOff x="450851" y="1746250"/>
            <a:chExt cx="6075361" cy="3698876"/>
          </a:xfrm>
          <a:solidFill>
            <a:schemeClr val="tx2">
              <a:lumMod val="50000"/>
            </a:schemeClr>
          </a:solidFill>
        </p:grpSpPr>
        <p:sp>
          <p:nvSpPr>
            <p:cNvPr id="13" name="Freeform 12"/>
            <p:cNvSpPr/>
            <p:nvPr/>
          </p:nvSpPr>
          <p:spPr bwMode="auto">
            <a:xfrm>
              <a:off x="5970588" y="2874963"/>
              <a:ext cx="17462" cy="25400"/>
            </a:xfrm>
            <a:custGeom>
              <a:gdLst>
                <a:gd fmla="*/ 19 w 21" name="T0"/>
                <a:gd fmla="*/ 6 h 31" name="T1"/>
                <a:gd fmla="*/ 21 w 21" name="T2"/>
                <a:gd fmla="*/ 11 h 31" name="T3"/>
                <a:gd fmla="*/ 19 w 21" name="T4"/>
                <a:gd fmla="*/ 16 h 31" name="T5"/>
                <a:gd fmla="*/ 16 w 21" name="T6"/>
                <a:gd fmla="*/ 21 h 31" name="T7"/>
                <a:gd fmla="*/ 12 w 21" name="T8"/>
                <a:gd fmla="*/ 24 h 31" name="T9"/>
                <a:gd fmla="*/ 9 w 21" name="T10"/>
                <a:gd fmla="*/ 28 h 31" name="T11"/>
                <a:gd fmla="*/ 3 w 21" name="T12"/>
                <a:gd fmla="*/ 30 h 31" name="T13"/>
                <a:gd fmla="*/ 0 w 21" name="T14"/>
                <a:gd fmla="*/ 31 h 31" name="T15"/>
                <a:gd fmla="*/ 0 w 21" name="T16"/>
                <a:gd fmla="*/ 30 h 31" name="T17"/>
                <a:gd fmla="*/ 1 w 21" name="T18"/>
                <a:gd fmla="*/ 26 h 31" name="T19"/>
                <a:gd fmla="*/ 1 w 21" name="T20"/>
                <a:gd fmla="*/ 21 h 31" name="T21"/>
                <a:gd fmla="*/ 3 w 21" name="T22"/>
                <a:gd fmla="*/ 18 h 31" name="T23"/>
                <a:gd fmla="*/ 2 w 21" name="T24"/>
                <a:gd fmla="*/ 12 h 31" name="T25"/>
                <a:gd fmla="*/ 2 w 21" name="T26"/>
                <a:gd fmla="*/ 7 h 31" name="T27"/>
                <a:gd fmla="*/ 5 w 21" name="T28"/>
                <a:gd fmla="*/ 4 h 31" name="T29"/>
                <a:gd fmla="*/ 10 w 21" name="T30"/>
                <a:gd fmla="*/ 3 h 31" name="T31"/>
                <a:gd fmla="*/ 14 w 21" name="T32"/>
                <a:gd fmla="*/ 2 h 31" name="T33"/>
                <a:gd fmla="*/ 16 w 21" name="T34"/>
                <a:gd fmla="*/ 0 h 31" name="T35"/>
                <a:gd fmla="*/ 17 w 21" name="T36"/>
                <a:gd fmla="*/ 3 h 31" name="T37"/>
                <a:gd fmla="*/ 19 w 21" name="T38"/>
                <a:gd fmla="*/ 6 h 3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 w="2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4" name="Freeform 13"/>
            <p:cNvSpPr/>
            <p:nvPr/>
          </p:nvSpPr>
          <p:spPr bwMode="auto">
            <a:xfrm>
              <a:off x="6229350" y="2644775"/>
              <a:ext cx="7937" cy="12700"/>
            </a:xfrm>
            <a:custGeom>
              <a:gdLst>
                <a:gd fmla="*/ 9 w 10" name="T0"/>
                <a:gd fmla="*/ 14 h 14" name="T1"/>
                <a:gd fmla="*/ 7 w 10" name="T2"/>
                <a:gd fmla="*/ 12 h 14" name="T3"/>
                <a:gd fmla="*/ 7 w 10" name="T4"/>
                <a:gd fmla="*/ 8 h 14" name="T5"/>
                <a:gd fmla="*/ 4 w 10" name="T6"/>
                <a:gd fmla="*/ 6 h 14" name="T7"/>
                <a:gd fmla="*/ 1 w 10" name="T8"/>
                <a:gd fmla="*/ 3 h 14" name="T9"/>
                <a:gd fmla="*/ 2 w 10" name="T10"/>
                <a:gd fmla="*/ 1 h 14" name="T11"/>
                <a:gd fmla="*/ 4 w 10" name="T12"/>
                <a:gd fmla="*/ 1 h 14" name="T13"/>
                <a:gd fmla="*/ 6 w 10" name="T14"/>
                <a:gd fmla="*/ 4 h 14" name="T15"/>
                <a:gd fmla="*/ 9 w 10" name="T16"/>
                <a:gd fmla="*/ 5 h 14" name="T17"/>
                <a:gd fmla="*/ 10 w 10" name="T18"/>
                <a:gd fmla="*/ 7 h 14" name="T19"/>
                <a:gd fmla="*/ 10 w 10" name="T20"/>
                <a:gd fmla="*/ 11 h 14" name="T21"/>
                <a:gd fmla="*/ 9 w 10" name="T22"/>
                <a:gd fmla="*/ 1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0">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5" name="Freeform 14"/>
            <p:cNvSpPr/>
            <p:nvPr/>
          </p:nvSpPr>
          <p:spPr bwMode="auto">
            <a:xfrm>
              <a:off x="6230938" y="2660650"/>
              <a:ext cx="4762" cy="17463"/>
            </a:xfrm>
            <a:custGeom>
              <a:gdLst>
                <a:gd fmla="*/ 6 w 6" name="T0"/>
                <a:gd fmla="*/ 11 h 20" name="T1"/>
                <a:gd fmla="*/ 5 w 6" name="T2"/>
                <a:gd fmla="*/ 7 h 20" name="T3"/>
                <a:gd fmla="*/ 4 w 6" name="T4"/>
                <a:gd fmla="*/ 4 h 20" name="T5"/>
                <a:gd fmla="*/ 3 w 6" name="T6"/>
                <a:gd fmla="*/ 1 h 20" name="T7"/>
                <a:gd fmla="*/ 2 w 6" name="T8"/>
                <a:gd fmla="*/ 0 h 20" name="T9"/>
                <a:gd fmla="*/ 1 w 6" name="T10"/>
                <a:gd fmla="*/ 3 h 20" name="T11"/>
                <a:gd fmla="*/ 0 w 6" name="T12"/>
                <a:gd fmla="*/ 7 h 20" name="T13"/>
                <a:gd fmla="*/ 2 w 6" name="T14"/>
                <a:gd fmla="*/ 10 h 20" name="T15"/>
                <a:gd fmla="*/ 3 w 6" name="T16"/>
                <a:gd fmla="*/ 14 h 20" name="T17"/>
                <a:gd fmla="*/ 2 w 6" name="T18"/>
                <a:gd fmla="*/ 18 h 20" name="T19"/>
                <a:gd fmla="*/ 3 w 6" name="T20"/>
                <a:gd fmla="*/ 20 h 20" name="T21"/>
                <a:gd fmla="*/ 5 w 6" name="T22"/>
                <a:gd fmla="*/ 19 h 20" name="T23"/>
                <a:gd fmla="*/ 6 w 6" name="T24"/>
                <a:gd fmla="*/ 16 h 20" name="T25"/>
                <a:gd fmla="*/ 6 w 6" name="T26"/>
                <a:gd fmla="*/ 11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6">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6" name="Freeform 15"/>
            <p:cNvSpPr/>
            <p:nvPr/>
          </p:nvSpPr>
          <p:spPr bwMode="auto">
            <a:xfrm>
              <a:off x="6357938" y="2640013"/>
              <a:ext cx="36512" cy="25400"/>
            </a:xfrm>
            <a:custGeom>
              <a:gdLst>
                <a:gd fmla="*/ 42 w 42" name="T0"/>
                <a:gd fmla="*/ 17 h 29" name="T1"/>
                <a:gd fmla="*/ 39 w 42" name="T2"/>
                <a:gd fmla="*/ 12 h 29" name="T3"/>
                <a:gd fmla="*/ 35 w 42" name="T4"/>
                <a:gd fmla="*/ 9 h 29" name="T5"/>
                <a:gd fmla="*/ 31 w 42" name="T6"/>
                <a:gd fmla="*/ 4 h 29" name="T7"/>
                <a:gd fmla="*/ 27 w 42" name="T8"/>
                <a:gd fmla="*/ 0 h 29" name="T9"/>
                <a:gd fmla="*/ 24 w 42" name="T10"/>
                <a:gd fmla="*/ 0 h 29" name="T11"/>
                <a:gd fmla="*/ 24 w 42" name="T12"/>
                <a:gd fmla="*/ 3 h 29" name="T13"/>
                <a:gd fmla="*/ 27 w 42" name="T14"/>
                <a:gd fmla="*/ 5 h 29" name="T15"/>
                <a:gd fmla="*/ 27 w 42" name="T16"/>
                <a:gd fmla="*/ 10 h 29" name="T17"/>
                <a:gd fmla="*/ 25 w 42" name="T18"/>
                <a:gd fmla="*/ 15 h 29" name="T19"/>
                <a:gd fmla="*/ 21 w 42" name="T20"/>
                <a:gd fmla="*/ 18 h 29" name="T21"/>
                <a:gd fmla="*/ 12 w 42" name="T22"/>
                <a:gd fmla="*/ 22 h 29" name="T23"/>
                <a:gd fmla="*/ 7 w 42" name="T24"/>
                <a:gd fmla="*/ 23 h 29" name="T25"/>
                <a:gd fmla="*/ 3 w 42" name="T26"/>
                <a:gd fmla="*/ 22 h 29" name="T27"/>
                <a:gd fmla="*/ 0 w 42" name="T28"/>
                <a:gd fmla="*/ 22 h 29" name="T29"/>
                <a:gd fmla="*/ 2 w 42" name="T30"/>
                <a:gd fmla="*/ 27 h 29" name="T31"/>
                <a:gd fmla="*/ 8 w 42" name="T32"/>
                <a:gd fmla="*/ 28 h 29" name="T33"/>
                <a:gd fmla="*/ 15 w 42" name="T34"/>
                <a:gd fmla="*/ 29 h 29" name="T35"/>
                <a:gd fmla="*/ 24 w 42" name="T36"/>
                <a:gd fmla="*/ 28 h 29" name="T37"/>
                <a:gd fmla="*/ 31 w 42" name="T38"/>
                <a:gd fmla="*/ 25 h 29" name="T39"/>
                <a:gd fmla="*/ 38 w 42" name="T40"/>
                <a:gd fmla="*/ 23 h 29" name="T41"/>
                <a:gd fmla="*/ 41 w 42" name="T42"/>
                <a:gd fmla="*/ 19 h 29" name="T43"/>
                <a:gd fmla="*/ 42 w 42" name="T44"/>
                <a:gd fmla="*/ 17 h 2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 w="42">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7" name="Freeform 16"/>
            <p:cNvSpPr/>
            <p:nvPr/>
          </p:nvSpPr>
          <p:spPr bwMode="auto">
            <a:xfrm>
              <a:off x="6297613" y="2646363"/>
              <a:ext cx="41275" cy="33338"/>
            </a:xfrm>
            <a:custGeom>
              <a:gdLst>
                <a:gd fmla="*/ 49 w 50" name="T0"/>
                <a:gd fmla="*/ 12 h 39" name="T1"/>
                <a:gd fmla="*/ 48 w 50" name="T2"/>
                <a:gd fmla="*/ 6 h 39" name="T3"/>
                <a:gd fmla="*/ 45 w 50" name="T4"/>
                <a:gd fmla="*/ 4 h 39" name="T5"/>
                <a:gd fmla="*/ 42 w 50" name="T6"/>
                <a:gd fmla="*/ 6 h 39" name="T7"/>
                <a:gd fmla="*/ 43 w 50" name="T8"/>
                <a:gd fmla="*/ 9 h 39" name="T9"/>
                <a:gd fmla="*/ 41 w 50" name="T10"/>
                <a:gd fmla="*/ 12 h 39" name="T11"/>
                <a:gd fmla="*/ 38 w 50" name="T12"/>
                <a:gd fmla="*/ 10 h 39" name="T13"/>
                <a:gd fmla="*/ 34 w 50" name="T14"/>
                <a:gd fmla="*/ 11 h 39" name="T15"/>
                <a:gd fmla="*/ 31 w 50" name="T16"/>
                <a:gd fmla="*/ 8 h 39" name="T17"/>
                <a:gd fmla="*/ 30 w 50" name="T18"/>
                <a:gd fmla="*/ 4 h 39" name="T19"/>
                <a:gd fmla="*/ 26 w 50" name="T20"/>
                <a:gd fmla="*/ 1 h 39" name="T21"/>
                <a:gd fmla="*/ 23 w 50" name="T22"/>
                <a:gd fmla="*/ 0 h 39" name="T23"/>
                <a:gd fmla="*/ 20 w 50" name="T24"/>
                <a:gd fmla="*/ 4 h 39" name="T25"/>
                <a:gd fmla="*/ 17 w 50" name="T26"/>
                <a:gd fmla="*/ 7 h 39" name="T27"/>
                <a:gd fmla="*/ 14 w 50" name="T28"/>
                <a:gd fmla="*/ 10 h 39" name="T29"/>
                <a:gd fmla="*/ 11 w 50" name="T30"/>
                <a:gd fmla="*/ 15 h 39" name="T31"/>
                <a:gd fmla="*/ 10 w 50" name="T32"/>
                <a:gd fmla="*/ 18 h 39" name="T33"/>
                <a:gd fmla="*/ 10 w 50" name="T34"/>
                <a:gd fmla="*/ 24 h 39" name="T35"/>
                <a:gd fmla="*/ 7 w 50" name="T36"/>
                <a:gd fmla="*/ 29 h 39" name="T37"/>
                <a:gd fmla="*/ 2 w 50" name="T38"/>
                <a:gd fmla="*/ 28 h 39" name="T39"/>
                <a:gd fmla="*/ 0 w 50" name="T40"/>
                <a:gd fmla="*/ 31 h 39" name="T41"/>
                <a:gd fmla="*/ 2 w 50" name="T42"/>
                <a:gd fmla="*/ 35 h 39" name="T43"/>
                <a:gd fmla="*/ 5 w 50" name="T44"/>
                <a:gd fmla="*/ 35 h 39" name="T45"/>
                <a:gd fmla="*/ 6 w 50" name="T46"/>
                <a:gd fmla="*/ 37 h 39" name="T47"/>
                <a:gd fmla="*/ 10 w 50" name="T48"/>
                <a:gd fmla="*/ 38 h 39" name="T49"/>
                <a:gd fmla="*/ 12 w 50" name="T50"/>
                <a:gd fmla="*/ 35 h 39" name="T51"/>
                <a:gd fmla="*/ 13 w 50" name="T52"/>
                <a:gd fmla="*/ 31 h 39" name="T53"/>
                <a:gd fmla="*/ 18 w 50" name="T54"/>
                <a:gd fmla="*/ 28 h 39" name="T55"/>
                <a:gd fmla="*/ 26 w 50" name="T56"/>
                <a:gd fmla="*/ 24 h 39" name="T57"/>
                <a:gd fmla="*/ 32 w 50" name="T58"/>
                <a:gd fmla="*/ 22 h 39" name="T59"/>
                <a:gd fmla="*/ 40 w 50" name="T60"/>
                <a:gd fmla="*/ 20 h 39" name="T61"/>
                <a:gd fmla="*/ 47 w 50" name="T62"/>
                <a:gd fmla="*/ 18 h 39" name="T63"/>
                <a:gd fmla="*/ 50 w 50" name="T64"/>
                <a:gd fmla="*/ 14 h 39" name="T65"/>
                <a:gd fmla="*/ 49 w 50" name="T66"/>
                <a:gd fmla="*/ 12 h 3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9" w="50">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8" name="Freeform 17"/>
            <p:cNvSpPr/>
            <p:nvPr/>
          </p:nvSpPr>
          <p:spPr bwMode="auto">
            <a:xfrm>
              <a:off x="6238875" y="2522538"/>
              <a:ext cx="6350" cy="6350"/>
            </a:xfrm>
            <a:custGeom>
              <a:gdLst>
                <a:gd fmla="*/ 6 w 7" name="T0"/>
                <a:gd fmla="*/ 3 h 8" name="T1"/>
                <a:gd fmla="*/ 2 w 7" name="T2"/>
                <a:gd fmla="*/ 0 h 8" name="T3"/>
                <a:gd fmla="*/ 0 w 7" name="T4"/>
                <a:gd fmla="*/ 2 h 8" name="T5"/>
                <a:gd fmla="*/ 1 w 7" name="T6"/>
                <a:gd fmla="*/ 5 h 8" name="T7"/>
                <a:gd fmla="*/ 5 w 7" name="T8"/>
                <a:gd fmla="*/ 8 h 8" name="T9"/>
                <a:gd fmla="*/ 7 w 7" name="T10"/>
                <a:gd fmla="*/ 6 h 8" name="T11"/>
                <a:gd fmla="*/ 6 w 7" name="T12"/>
                <a:gd fmla="*/ 3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19" name="Freeform 18"/>
            <p:cNvSpPr/>
            <p:nvPr/>
          </p:nvSpPr>
          <p:spPr bwMode="auto">
            <a:xfrm>
              <a:off x="5984875" y="2457450"/>
              <a:ext cx="393700" cy="211138"/>
            </a:xfrm>
            <a:custGeom>
              <a:gdLst>
                <a:gd fmla="*/ 247 w 466" name="T0"/>
                <a:gd fmla="*/ 38 h 250" name="T1"/>
                <a:gd fmla="*/ 256 w 466" name="T2"/>
                <a:gd fmla="*/ 22 h 250" name="T3"/>
                <a:gd fmla="*/ 277 w 466" name="T4"/>
                <a:gd fmla="*/ 5 h 250" name="T5"/>
                <a:gd fmla="*/ 291 w 466" name="T6"/>
                <a:gd fmla="*/ 0 h 250" name="T7"/>
                <a:gd fmla="*/ 307 w 466" name="T8"/>
                <a:gd fmla="*/ 27 h 250" name="T9"/>
                <a:gd fmla="*/ 321 w 466" name="T10"/>
                <a:gd fmla="*/ 26 h 250" name="T11"/>
                <a:gd fmla="*/ 331 w 466" name="T12"/>
                <a:gd fmla="*/ 28 h 250" name="T13"/>
                <a:gd fmla="*/ 325 w 466" name="T14"/>
                <a:gd fmla="*/ 43 h 250" name="T15"/>
                <a:gd fmla="*/ 305 w 466" name="T16"/>
                <a:gd fmla="*/ 54 h 250" name="T17"/>
                <a:gd fmla="*/ 306 w 466" name="T18"/>
                <a:gd fmla="*/ 66 h 250" name="T19"/>
                <a:gd fmla="*/ 297 w 466" name="T20"/>
                <a:gd fmla="*/ 77 h 250" name="T21"/>
                <a:gd fmla="*/ 301 w 466" name="T22"/>
                <a:gd fmla="*/ 94 h 250" name="T23"/>
                <a:gd fmla="*/ 305 w 466" name="T24"/>
                <a:gd fmla="*/ 107 h 250" name="T25"/>
                <a:gd fmla="*/ 311 w 466" name="T26"/>
                <a:gd fmla="*/ 99 h 250" name="T27"/>
                <a:gd fmla="*/ 321 w 466" name="T28"/>
                <a:gd fmla="*/ 101 h 250" name="T29"/>
                <a:gd fmla="*/ 350 w 466" name="T30"/>
                <a:gd fmla="*/ 118 h 250" name="T31"/>
                <a:gd fmla="*/ 356 w 466" name="T32"/>
                <a:gd fmla="*/ 138 h 250" name="T33"/>
                <a:gd fmla="*/ 358 w 466" name="T34"/>
                <a:gd fmla="*/ 145 h 250" name="T35"/>
                <a:gd fmla="*/ 376 w 466" name="T36"/>
                <a:gd fmla="*/ 147 h 250" name="T37"/>
                <a:gd fmla="*/ 391 w 466" name="T38"/>
                <a:gd fmla="*/ 169 h 250" name="T39"/>
                <a:gd fmla="*/ 422 w 466" name="T40"/>
                <a:gd fmla="*/ 170 h 250" name="T41"/>
                <a:gd fmla="*/ 442 w 466" name="T42"/>
                <a:gd fmla="*/ 153 h 250" name="T43"/>
                <a:gd fmla="*/ 440 w 466" name="T44"/>
                <a:gd fmla="*/ 132 h 250" name="T45"/>
                <a:gd fmla="*/ 438 w 466" name="T46"/>
                <a:gd fmla="*/ 136 h 250" name="T47"/>
                <a:gd fmla="*/ 428 w 466" name="T48"/>
                <a:gd fmla="*/ 113 h 250" name="T49"/>
                <a:gd fmla="*/ 413 w 466" name="T50"/>
                <a:gd fmla="*/ 119 h 250" name="T51"/>
                <a:gd fmla="*/ 412 w 466" name="T52"/>
                <a:gd fmla="*/ 104 h 250" name="T53"/>
                <a:gd fmla="*/ 453 w 466" name="T54"/>
                <a:gd fmla="*/ 130 h 250" name="T55"/>
                <a:gd fmla="*/ 464 w 466" name="T56"/>
                <a:gd fmla="*/ 172 h 250" name="T57"/>
                <a:gd fmla="*/ 462 w 466" name="T58"/>
                <a:gd fmla="*/ 189 h 250" name="T59"/>
                <a:gd fmla="*/ 458 w 466" name="T60"/>
                <a:gd fmla="*/ 169 h 250" name="T61"/>
                <a:gd fmla="*/ 430 w 466" name="T62"/>
                <a:gd fmla="*/ 185 h 250" name="T63"/>
                <a:gd fmla="*/ 423 w 466" name="T64"/>
                <a:gd fmla="*/ 186 h 250" name="T65"/>
                <a:gd fmla="*/ 407 w 466" name="T66"/>
                <a:gd fmla="*/ 196 h 250" name="T67"/>
                <a:gd fmla="*/ 389 w 466" name="T68"/>
                <a:gd fmla="*/ 213 h 250" name="T69"/>
                <a:gd fmla="*/ 364 w 466" name="T70"/>
                <a:gd fmla="*/ 244 h 250" name="T71"/>
                <a:gd fmla="*/ 359 w 466" name="T72"/>
                <a:gd fmla="*/ 242 h 250" name="T73"/>
                <a:gd fmla="*/ 382 w 466" name="T74"/>
                <a:gd fmla="*/ 215 h 250" name="T75"/>
                <a:gd fmla="*/ 380 w 466" name="T76"/>
                <a:gd fmla="*/ 196 h 250" name="T77"/>
                <a:gd fmla="*/ 373 w 466" name="T78"/>
                <a:gd fmla="*/ 186 h 250" name="T79"/>
                <a:gd fmla="*/ 366 w 466" name="T80"/>
                <a:gd fmla="*/ 195 h 250" name="T81"/>
                <a:gd fmla="*/ 358 w 466" name="T82"/>
                <a:gd fmla="*/ 202 h 250" name="T83"/>
                <a:gd fmla="*/ 357 w 466" name="T84"/>
                <a:gd fmla="*/ 212 h 250" name="T85"/>
                <a:gd fmla="*/ 353 w 466" name="T86"/>
                <a:gd fmla="*/ 213 h 250" name="T87"/>
                <a:gd fmla="*/ 348 w 466" name="T88"/>
                <a:gd fmla="*/ 217 h 250" name="T89"/>
                <a:gd fmla="*/ 346 w 466" name="T90"/>
                <a:gd fmla="*/ 229 h 250" name="T91"/>
                <a:gd fmla="*/ 327 w 466" name="T92"/>
                <a:gd fmla="*/ 239 h 250" name="T93"/>
                <a:gd fmla="*/ 296 w 466" name="T94"/>
                <a:gd fmla="*/ 202 h 250" name="T95"/>
                <a:gd fmla="*/ 269 w 466" name="T96"/>
                <a:gd fmla="*/ 163 h 250" name="T97"/>
                <a:gd fmla="*/ 97 w 466" name="T98"/>
                <a:gd fmla="*/ 212 h 250" name="T99"/>
                <a:gd fmla="*/ 2 w 466" name="T100"/>
                <a:gd fmla="*/ 232 h 25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50" w="466">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0" name="Freeform 19"/>
            <p:cNvSpPr/>
            <p:nvPr/>
          </p:nvSpPr>
          <p:spPr bwMode="auto">
            <a:xfrm>
              <a:off x="6169025" y="2601913"/>
              <a:ext cx="88900" cy="107950"/>
            </a:xfrm>
            <a:custGeom>
              <a:gdLst>
                <a:gd fmla="*/ 94 w 106" name="T0"/>
                <a:gd fmla="*/ 51 h 129" name="T1"/>
                <a:gd fmla="*/ 76 w 106" name="T2"/>
                <a:gd fmla="*/ 37 h 129" name="T3"/>
                <a:gd fmla="*/ 60 w 106" name="T4"/>
                <a:gd fmla="*/ 30 h 129" name="T5"/>
                <a:gd fmla="*/ 51 w 106" name="T6"/>
                <a:gd fmla="*/ 20 h 129" name="T7"/>
                <a:gd fmla="*/ 4 w 106" name="T8"/>
                <a:gd fmla="*/ 15 h 129" name="T9"/>
                <a:gd fmla="*/ 0 w 106" name="T10"/>
                <a:gd fmla="*/ 16 h 129" name="T11"/>
                <a:gd fmla="*/ 29 w 106" name="T12"/>
                <a:gd fmla="*/ 109 h 129" name="T13"/>
                <a:gd fmla="*/ 29 w 106" name="T14"/>
                <a:gd fmla="*/ 119 h 129" name="T15"/>
                <a:gd fmla="*/ 28 w 106" name="T16"/>
                <a:gd fmla="*/ 129 h 129" name="T17"/>
                <a:gd fmla="*/ 34 w 106" name="T18"/>
                <a:gd fmla="*/ 128 h 129" name="T19"/>
                <a:gd fmla="*/ 44 w 106" name="T20"/>
                <a:gd fmla="*/ 123 h 129" name="T21"/>
                <a:gd fmla="*/ 54 w 106" name="T22"/>
                <a:gd fmla="*/ 115 h 129" name="T23"/>
                <a:gd fmla="*/ 65 w 106" name="T24"/>
                <a:gd fmla="*/ 108 h 129" name="T25"/>
                <a:gd fmla="*/ 73 w 106" name="T26"/>
                <a:gd fmla="*/ 104 h 129" name="T27"/>
                <a:gd fmla="*/ 72 w 106" name="T28"/>
                <a:gd fmla="*/ 96 h 129" name="T29"/>
                <a:gd fmla="*/ 72 w 106" name="T30"/>
                <a:gd fmla="*/ 89 h 129" name="T31"/>
                <a:gd fmla="*/ 74 w 106" name="T32"/>
                <a:gd fmla="*/ 81 h 129" name="T33"/>
                <a:gd fmla="*/ 67 w 106" name="T34"/>
                <a:gd fmla="*/ 75 h 129" name="T35"/>
                <a:gd fmla="*/ 68 w 106" name="T36"/>
                <a:gd fmla="*/ 69 h 129" name="T37"/>
                <a:gd fmla="*/ 68 w 106" name="T38"/>
                <a:gd fmla="*/ 61 h 129" name="T39"/>
                <a:gd fmla="*/ 63 w 106" name="T40"/>
                <a:gd fmla="*/ 56 h 129" name="T41"/>
                <a:gd fmla="*/ 59 w 106" name="T42"/>
                <a:gd fmla="*/ 54 h 129" name="T43"/>
                <a:gd fmla="*/ 65 w 106" name="T44"/>
                <a:gd fmla="*/ 51 h 129" name="T45"/>
                <a:gd fmla="*/ 69 w 106" name="T46"/>
                <a:gd fmla="*/ 50 h 129" name="T47"/>
                <a:gd fmla="*/ 68 w 106" name="T48"/>
                <a:gd fmla="*/ 44 h 129" name="T49"/>
                <a:gd fmla="*/ 73 w 106" name="T50"/>
                <a:gd fmla="*/ 42 h 129" name="T51"/>
                <a:gd fmla="*/ 78 w 106" name="T52"/>
                <a:gd fmla="*/ 40 h 129" name="T53"/>
                <a:gd fmla="*/ 77 w 106" name="T54"/>
                <a:gd fmla="*/ 46 h 129" name="T55"/>
                <a:gd fmla="*/ 82 w 106" name="T56"/>
                <a:gd fmla="*/ 50 h 129" name="T57"/>
                <a:gd fmla="*/ 85 w 106" name="T58"/>
                <a:gd fmla="*/ 54 h 129" name="T59"/>
                <a:gd fmla="*/ 85 w 106" name="T60"/>
                <a:gd fmla="*/ 65 h 129" name="T61"/>
                <a:gd fmla="*/ 83 w 106" name="T62"/>
                <a:gd fmla="*/ 72 h 129" name="T63"/>
                <a:gd fmla="*/ 84 w 106" name="T64"/>
                <a:gd fmla="*/ 79 h 129" name="T65"/>
                <a:gd fmla="*/ 84 w 106" name="T66"/>
                <a:gd fmla="*/ 84 h 129" name="T67"/>
                <a:gd fmla="*/ 83 w 106" name="T68"/>
                <a:gd fmla="*/ 89 h 129" name="T69"/>
                <a:gd fmla="*/ 89 w 106" name="T70"/>
                <a:gd fmla="*/ 80 h 129" name="T71"/>
                <a:gd fmla="*/ 94 w 106" name="T72"/>
                <a:gd fmla="*/ 79 h 129" name="T73"/>
                <a:gd fmla="*/ 94 w 106" name="T74"/>
                <a:gd fmla="*/ 71 h 129" name="T75"/>
                <a:gd fmla="*/ 92 w 106" name="T76"/>
                <a:gd fmla="*/ 64 h 129" name="T77"/>
                <a:gd fmla="*/ 88 w 106" name="T78"/>
                <a:gd fmla="*/ 58 h 129" name="T79"/>
                <a:gd fmla="*/ 92 w 106" name="T80"/>
                <a:gd fmla="*/ 55 h 129" name="T81"/>
                <a:gd fmla="*/ 95 w 106" name="T82"/>
                <a:gd fmla="*/ 63 h 129" name="T83"/>
                <a:gd fmla="*/ 98 w 106" name="T84"/>
                <a:gd fmla="*/ 70 h 129" name="T85"/>
                <a:gd fmla="*/ 102 w 106" name="T86"/>
                <a:gd fmla="*/ 77 h 129" name="T87"/>
                <a:gd fmla="*/ 102 w 106" name="T88"/>
                <a:gd fmla="*/ 82 h 129" name="T89"/>
                <a:gd fmla="*/ 106 w 106" name="T90"/>
                <a:gd fmla="*/ 78 h 12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9" w="105">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1" name="Freeform 20"/>
            <p:cNvSpPr/>
            <p:nvPr/>
          </p:nvSpPr>
          <p:spPr bwMode="auto">
            <a:xfrm>
              <a:off x="5718175" y="3195638"/>
              <a:ext cx="23812" cy="28575"/>
            </a:xfrm>
            <a:custGeom>
              <a:gdLst>
                <a:gd fmla="*/ 29 w 29" name="T0"/>
                <a:gd fmla="*/ 14 h 34" name="T1"/>
                <a:gd fmla="*/ 17 w 29" name="T2"/>
                <a:gd fmla="*/ 34 h 34" name="T3"/>
                <a:gd fmla="*/ 17 w 29" name="T4"/>
                <a:gd fmla="*/ 34 h 34" name="T5"/>
                <a:gd fmla="*/ 17 w 29" name="T6"/>
                <a:gd fmla="*/ 29 h 34" name="T7"/>
                <a:gd fmla="*/ 13 w 29" name="T8"/>
                <a:gd fmla="*/ 22 h 34" name="T9"/>
                <a:gd fmla="*/ 9 w 29" name="T10"/>
                <a:gd fmla="*/ 20 h 34" name="T11"/>
                <a:gd fmla="*/ 3 w 29" name="T12"/>
                <a:gd fmla="*/ 17 h 34" name="T13"/>
                <a:gd fmla="*/ 0 w 29" name="T14"/>
                <a:gd fmla="*/ 14 h 34" name="T15"/>
                <a:gd fmla="*/ 0 w 29" name="T16"/>
                <a:gd fmla="*/ 14 h 34" name="T17"/>
                <a:gd fmla="*/ 9 w 29" name="T18"/>
                <a:gd fmla="*/ 0 h 34" name="T19"/>
                <a:gd fmla="*/ 29 w 29" name="T20"/>
                <a:gd fmla="*/ 14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28">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2" name="Freeform 21"/>
            <p:cNvSpPr/>
            <p:nvPr/>
          </p:nvSpPr>
          <p:spPr bwMode="auto">
            <a:xfrm>
              <a:off x="5030788" y="4737100"/>
              <a:ext cx="15875" cy="9525"/>
            </a:xfrm>
            <a:custGeom>
              <a:gdLst>
                <a:gd fmla="*/ 8 w 18" name="T0"/>
                <a:gd fmla="*/ 1 h 11" name="T1"/>
                <a:gd fmla="*/ 7 w 18" name="T2"/>
                <a:gd fmla="*/ 3 h 11" name="T3"/>
                <a:gd fmla="*/ 3 w 18" name="T4"/>
                <a:gd fmla="*/ 3 h 11" name="T5"/>
                <a:gd fmla="*/ 0 w 18" name="T6"/>
                <a:gd fmla="*/ 4 h 11" name="T7"/>
                <a:gd fmla="*/ 2 w 18" name="T8"/>
                <a:gd fmla="*/ 6 h 11" name="T9"/>
                <a:gd fmla="*/ 4 w 18" name="T10"/>
                <a:gd fmla="*/ 10 h 11" name="T11"/>
                <a:gd fmla="*/ 10 w 18" name="T12"/>
                <a:gd fmla="*/ 11 h 11" name="T13"/>
                <a:gd fmla="*/ 14 w 18" name="T14"/>
                <a:gd fmla="*/ 11 h 11" name="T15"/>
                <a:gd fmla="*/ 17 w 18" name="T16"/>
                <a:gd fmla="*/ 8 h 11" name="T17"/>
                <a:gd fmla="*/ 17 w 18" name="T18"/>
                <a:gd fmla="*/ 4 h 11" name="T19"/>
                <a:gd fmla="*/ 17 w 18" name="T20"/>
                <a:gd fmla="*/ 1 h 11" name="T21"/>
                <a:gd fmla="*/ 12 w 18" name="T22"/>
                <a:gd fmla="*/ 0 h 11" name="T23"/>
                <a:gd fmla="*/ 8 w 18" name="T24"/>
                <a:gd fmla="*/ 1 h 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 w="18">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3" name="Freeform 22"/>
            <p:cNvSpPr/>
            <p:nvPr/>
          </p:nvSpPr>
          <p:spPr bwMode="auto">
            <a:xfrm>
              <a:off x="5048250" y="4716463"/>
              <a:ext cx="44450" cy="34925"/>
            </a:xfrm>
            <a:custGeom>
              <a:gdLst>
                <a:gd fmla="*/ 1 w 54" name="T0"/>
                <a:gd fmla="*/ 36 h 43" name="T1"/>
                <a:gd fmla="*/ 0 w 54" name="T2"/>
                <a:gd fmla="*/ 38 h 43" name="T3"/>
                <a:gd fmla="*/ 1 w 54" name="T4"/>
                <a:gd fmla="*/ 41 h 43" name="T5"/>
                <a:gd fmla="*/ 5 w 54" name="T6"/>
                <a:gd fmla="*/ 42 h 43" name="T7"/>
                <a:gd fmla="*/ 10 w 54" name="T8"/>
                <a:gd fmla="*/ 39 h 43" name="T9"/>
                <a:gd fmla="*/ 15 w 54" name="T10"/>
                <a:gd fmla="*/ 37 h 43" name="T11"/>
                <a:gd fmla="*/ 19 w 54" name="T12"/>
                <a:gd fmla="*/ 34 h 43" name="T13"/>
                <a:gd fmla="*/ 24 w 54" name="T14"/>
                <a:gd fmla="*/ 29 h 43" name="T15"/>
                <a:gd fmla="*/ 30 w 54" name="T16"/>
                <a:gd fmla="*/ 26 h 43" name="T17"/>
                <a:gd fmla="*/ 34 w 54" name="T18"/>
                <a:gd fmla="*/ 23 h 43" name="T19"/>
                <a:gd fmla="*/ 39 w 54" name="T20"/>
                <a:gd fmla="*/ 20 h 43" name="T21"/>
                <a:gd fmla="*/ 46 w 54" name="T22"/>
                <a:gd fmla="*/ 12 h 43" name="T23"/>
                <a:gd fmla="*/ 50 w 54" name="T24"/>
                <a:gd fmla="*/ 8 h 43" name="T25"/>
                <a:gd fmla="*/ 53 w 54" name="T26"/>
                <a:gd fmla="*/ 4 h 43" name="T27"/>
                <a:gd fmla="*/ 53 w 54" name="T28"/>
                <a:gd fmla="*/ 1 h 43" name="T29"/>
                <a:gd fmla="*/ 50 w 54" name="T30"/>
                <a:gd fmla="*/ 1 h 43" name="T31"/>
                <a:gd fmla="*/ 48 w 54" name="T32"/>
                <a:gd fmla="*/ 5 h 43" name="T33"/>
                <a:gd fmla="*/ 44 w 54" name="T34"/>
                <a:gd fmla="*/ 9 h 43" name="T35"/>
                <a:gd fmla="*/ 40 w 54" name="T36"/>
                <a:gd fmla="*/ 12 h 43" name="T37"/>
                <a:gd fmla="*/ 36 w 54" name="T38"/>
                <a:gd fmla="*/ 15 h 43" name="T39"/>
                <a:gd fmla="*/ 33 w 54" name="T40"/>
                <a:gd fmla="*/ 18 h 43" name="T41"/>
                <a:gd fmla="*/ 27 w 54" name="T42"/>
                <a:gd fmla="*/ 22 h 43" name="T43"/>
                <a:gd fmla="*/ 21 w 54" name="T44"/>
                <a:gd fmla="*/ 24 h 43" name="T45"/>
                <a:gd fmla="*/ 19 w 54" name="T46"/>
                <a:gd fmla="*/ 27 h 43" name="T47"/>
                <a:gd fmla="*/ 16 w 54" name="T48"/>
                <a:gd fmla="*/ 31 h 43" name="T49"/>
                <a:gd fmla="*/ 13 w 54" name="T50"/>
                <a:gd fmla="*/ 34 h 43" name="T51"/>
                <a:gd fmla="*/ 8 w 54" name="T52"/>
                <a:gd fmla="*/ 37 h 43" name="T53"/>
                <a:gd fmla="*/ 4 w 54" name="T54"/>
                <a:gd fmla="*/ 38 h 43" name="T55"/>
                <a:gd fmla="*/ 1 w 54" name="T56"/>
                <a:gd fmla="*/ 36 h 43"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3" w="54">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4" name="Freeform 23"/>
            <p:cNvSpPr/>
            <p:nvPr/>
          </p:nvSpPr>
          <p:spPr bwMode="auto">
            <a:xfrm>
              <a:off x="5480050" y="5102225"/>
              <a:ext cx="41275" cy="36513"/>
            </a:xfrm>
            <a:custGeom>
              <a:gdLst>
                <a:gd fmla="*/ 45 w 48" name="T0"/>
                <a:gd fmla="*/ 36 h 44" name="T1"/>
                <a:gd fmla="*/ 47 w 48" name="T2"/>
                <a:gd fmla="*/ 37 h 44" name="T3"/>
                <a:gd fmla="*/ 44 w 48" name="T4"/>
                <a:gd fmla="*/ 41 h 44" name="T5"/>
                <a:gd fmla="*/ 40 w 48" name="T6"/>
                <a:gd fmla="*/ 44 h 44" name="T7"/>
                <a:gd fmla="*/ 33 w 48" name="T8"/>
                <a:gd fmla="*/ 44 h 44" name="T9"/>
                <a:gd fmla="*/ 26 w 48" name="T10"/>
                <a:gd fmla="*/ 40 h 44" name="T11"/>
                <a:gd fmla="*/ 21 w 48" name="T12"/>
                <a:gd fmla="*/ 39 h 44" name="T13"/>
                <a:gd fmla="*/ 19 w 48" name="T14"/>
                <a:gd fmla="*/ 36 h 44" name="T15"/>
                <a:gd fmla="*/ 17 w 48" name="T16"/>
                <a:gd fmla="*/ 31 h 44" name="T17"/>
                <a:gd fmla="*/ 14 w 48" name="T18"/>
                <a:gd fmla="*/ 24 h 44" name="T19"/>
                <a:gd fmla="*/ 9 w 48" name="T20"/>
                <a:gd fmla="*/ 19 h 44" name="T21"/>
                <a:gd fmla="*/ 7 w 48" name="T22"/>
                <a:gd fmla="*/ 15 h 44" name="T23"/>
                <a:gd fmla="*/ 3 w 48" name="T24"/>
                <a:gd fmla="*/ 11 h 44" name="T25"/>
                <a:gd fmla="*/ 1 w 48" name="T26"/>
                <a:gd fmla="*/ 7 h 44" name="T27"/>
                <a:gd fmla="*/ 0 w 48" name="T28"/>
                <a:gd fmla="*/ 3 h 44" name="T29"/>
                <a:gd fmla="*/ 2 w 48" name="T30"/>
                <a:gd fmla="*/ 0 h 44" name="T31"/>
                <a:gd fmla="*/ 4 w 48" name="T32"/>
                <a:gd fmla="*/ 1 h 44" name="T33"/>
                <a:gd fmla="*/ 7 w 48" name="T34"/>
                <a:gd fmla="*/ 4 h 44" name="T35"/>
                <a:gd fmla="*/ 8 w 48" name="T36"/>
                <a:gd fmla="*/ 7 h 44" name="T37"/>
                <a:gd fmla="*/ 11 w 48" name="T38"/>
                <a:gd fmla="*/ 11 h 44" name="T39"/>
                <a:gd fmla="*/ 12 w 48" name="T40"/>
                <a:gd fmla="*/ 14 h 44" name="T41"/>
                <a:gd fmla="*/ 14 w 48" name="T42"/>
                <a:gd fmla="*/ 19 h 44" name="T43"/>
                <a:gd fmla="*/ 17 w 48" name="T44"/>
                <a:gd fmla="*/ 21 h 44" name="T45"/>
                <a:gd fmla="*/ 20 w 48" name="T46"/>
                <a:gd fmla="*/ 26 h 44" name="T47"/>
                <a:gd fmla="*/ 21 w 48" name="T48"/>
                <a:gd fmla="*/ 31 h 44" name="T49"/>
                <a:gd fmla="*/ 25 w 48" name="T50"/>
                <a:gd fmla="*/ 35 h 44" name="T51"/>
                <a:gd fmla="*/ 28 w 48" name="T52"/>
                <a:gd fmla="*/ 36 h 44" name="T53"/>
                <a:gd fmla="*/ 33 w 48" name="T54"/>
                <a:gd fmla="*/ 37 h 44" name="T55"/>
                <a:gd fmla="*/ 37 w 48" name="T56"/>
                <a:gd fmla="*/ 37 h 44" name="T57"/>
                <a:gd fmla="*/ 40 w 48" name="T58"/>
                <a:gd fmla="*/ 35 h 44" name="T59"/>
                <a:gd fmla="*/ 42 w 48" name="T60"/>
                <a:gd fmla="*/ 35 h 44" name="T61"/>
                <a:gd fmla="*/ 45 w 48" name="T62"/>
                <a:gd fmla="*/ 36 h 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4" w="48">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5" name="Freeform 24"/>
            <p:cNvSpPr/>
            <p:nvPr/>
          </p:nvSpPr>
          <p:spPr bwMode="auto">
            <a:xfrm>
              <a:off x="925513" y="1831975"/>
              <a:ext cx="7937" cy="9525"/>
            </a:xfrm>
            <a:custGeom>
              <a:gdLst>
                <a:gd fmla="*/ 8 w 10" name="T0"/>
                <a:gd fmla="*/ 10 h 10" name="T1"/>
                <a:gd fmla="*/ 10 w 10" name="T2"/>
                <a:gd fmla="*/ 8 h 10" name="T3"/>
                <a:gd fmla="*/ 8 w 10" name="T4"/>
                <a:gd fmla="*/ 5 h 10" name="T5"/>
                <a:gd fmla="*/ 6 w 10" name="T6"/>
                <a:gd fmla="*/ 4 h 10" name="T7"/>
                <a:gd fmla="*/ 4 w 10" name="T8"/>
                <a:gd fmla="*/ 0 h 10" name="T9"/>
                <a:gd fmla="*/ 3 w 10" name="T10"/>
                <a:gd fmla="*/ 1 h 10" name="T11"/>
                <a:gd fmla="*/ 2 w 10" name="T12"/>
                <a:gd fmla="*/ 5 h 10" name="T13"/>
                <a:gd fmla="*/ 1 w 10" name="T14"/>
                <a:gd fmla="*/ 6 h 10" name="T15"/>
                <a:gd fmla="*/ 3 w 10" name="T16"/>
                <a:gd fmla="*/ 9 h 10" name="T17"/>
                <a:gd fmla="*/ 5 w 10" name="T18"/>
                <a:gd fmla="*/ 9 h 10" name="T19"/>
                <a:gd fmla="*/ 8 w 10" name="T20"/>
                <a:gd fmla="*/ 1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6" name="Freeform 25"/>
            <p:cNvSpPr/>
            <p:nvPr/>
          </p:nvSpPr>
          <p:spPr bwMode="auto">
            <a:xfrm>
              <a:off x="917575" y="1827213"/>
              <a:ext cx="7937" cy="9525"/>
            </a:xfrm>
            <a:custGeom>
              <a:gdLst>
                <a:gd fmla="*/ 8 w 9" name="T0"/>
                <a:gd fmla="*/ 9 h 11" name="T1"/>
                <a:gd fmla="*/ 6 w 9" name="T2"/>
                <a:gd fmla="*/ 11 h 11" name="T3"/>
                <a:gd fmla="*/ 2 w 9" name="T4"/>
                <a:gd fmla="*/ 11 h 11" name="T5"/>
                <a:gd fmla="*/ 1 w 9" name="T6"/>
                <a:gd fmla="*/ 7 h 11" name="T7"/>
                <a:gd fmla="*/ 0 w 9" name="T8"/>
                <a:gd fmla="*/ 3 h 11" name="T9"/>
                <a:gd fmla="*/ 3 w 9" name="T10"/>
                <a:gd fmla="*/ 1 h 11" name="T11"/>
                <a:gd fmla="*/ 5 w 9" name="T12"/>
                <a:gd fmla="*/ 0 h 11" name="T13"/>
                <a:gd fmla="*/ 6 w 9" name="T14"/>
                <a:gd fmla="*/ 1 h 11" name="T15"/>
                <a:gd fmla="*/ 6 w 9" name="T16"/>
                <a:gd fmla="*/ 4 h 11" name="T17"/>
                <a:gd fmla="*/ 8 w 9" name="T18"/>
                <a:gd fmla="*/ 6 h 11" name="T19"/>
                <a:gd fmla="*/ 8 w 9" name="T20"/>
                <a:gd fmla="*/ 9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9">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7" name="Freeform 26"/>
            <p:cNvSpPr/>
            <p:nvPr/>
          </p:nvSpPr>
          <p:spPr bwMode="auto">
            <a:xfrm>
              <a:off x="925513" y="1824038"/>
              <a:ext cx="4762" cy="4763"/>
            </a:xfrm>
            <a:custGeom>
              <a:gdLst>
                <a:gd fmla="*/ 5 w 5" name="T0"/>
                <a:gd fmla="*/ 2 h 5" name="T1"/>
                <a:gd fmla="*/ 3 w 5" name="T2"/>
                <a:gd fmla="*/ 0 h 5" name="T3"/>
                <a:gd fmla="*/ 0 w 5" name="T4"/>
                <a:gd fmla="*/ 1 h 5" name="T5"/>
                <a:gd fmla="*/ 0 w 5" name="T6"/>
                <a:gd fmla="*/ 3 h 5" name="T7"/>
                <a:gd fmla="*/ 2 w 5" name="T8"/>
                <a:gd fmla="*/ 5 h 5" name="T9"/>
                <a:gd fmla="*/ 3 w 5" name="T10"/>
                <a:gd fmla="*/ 5 h 5" name="T11"/>
                <a:gd fmla="*/ 5 w 5"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8" name="Freeform 27"/>
            <p:cNvSpPr/>
            <p:nvPr/>
          </p:nvSpPr>
          <p:spPr bwMode="auto">
            <a:xfrm>
              <a:off x="876300" y="1803400"/>
              <a:ext cx="44450" cy="47625"/>
            </a:xfrm>
            <a:custGeom>
              <a:gdLst>
                <a:gd fmla="*/ 48 w 53" name="T0"/>
                <a:gd fmla="*/ 22 h 58" name="T1"/>
                <a:gd fmla="*/ 53 w 53" name="T2"/>
                <a:gd fmla="*/ 21 h 58" name="T3"/>
                <a:gd fmla="*/ 53 w 53" name="T4"/>
                <a:gd fmla="*/ 17 h 58" name="T5"/>
                <a:gd fmla="*/ 48 w 53" name="T6"/>
                <a:gd fmla="*/ 13 h 58" name="T7"/>
                <a:gd fmla="*/ 43 w 53" name="T8"/>
                <a:gd fmla="*/ 7 h 58" name="T9"/>
                <a:gd fmla="*/ 38 w 53" name="T10"/>
                <a:gd fmla="*/ 5 h 58" name="T11"/>
                <a:gd fmla="*/ 32 w 53" name="T12"/>
                <a:gd fmla="*/ 6 h 58" name="T13"/>
                <a:gd fmla="*/ 30 w 53" name="T14"/>
                <a:gd fmla="*/ 8 h 58" name="T15"/>
                <a:gd fmla="*/ 27 w 53" name="T16"/>
                <a:gd fmla="*/ 11 h 58" name="T17"/>
                <a:gd fmla="*/ 23 w 53" name="T18"/>
                <a:gd fmla="*/ 13 h 58" name="T19"/>
                <a:gd fmla="*/ 19 w 53" name="T20"/>
                <a:gd fmla="*/ 15 h 58" name="T21"/>
                <a:gd fmla="*/ 18 w 53" name="T22"/>
                <a:gd fmla="*/ 18 h 58" name="T23"/>
                <a:gd fmla="*/ 19 w 53" name="T24"/>
                <a:gd fmla="*/ 21 h 58" name="T25"/>
                <a:gd fmla="*/ 22 w 53" name="T26"/>
                <a:gd fmla="*/ 24 h 58" name="T27"/>
                <a:gd fmla="*/ 24 w 53" name="T28"/>
                <a:gd fmla="*/ 27 h 58" name="T29"/>
                <a:gd fmla="*/ 23 w 53" name="T30"/>
                <a:gd fmla="*/ 28 h 58" name="T31"/>
                <a:gd fmla="*/ 16 w 53" name="T32"/>
                <a:gd fmla="*/ 29 h 58" name="T33"/>
                <a:gd fmla="*/ 15 w 53" name="T34"/>
                <a:gd fmla="*/ 25 h 58" name="T35"/>
                <a:gd fmla="*/ 13 w 53" name="T36"/>
                <a:gd fmla="*/ 20 h 58" name="T37"/>
                <a:gd fmla="*/ 10 w 53" name="T38"/>
                <a:gd fmla="*/ 17 h 58" name="T39"/>
                <a:gd fmla="*/ 11 w 53" name="T40"/>
                <a:gd fmla="*/ 12 h 58" name="T41"/>
                <a:gd fmla="*/ 10 w 53" name="T42"/>
                <a:gd fmla="*/ 8 h 58" name="T43"/>
                <a:gd fmla="*/ 8 w 53" name="T44"/>
                <a:gd fmla="*/ 5 h 58" name="T45"/>
                <a:gd fmla="*/ 4 w 53" name="T46"/>
                <a:gd fmla="*/ 2 h 58" name="T47"/>
                <a:gd fmla="*/ 1 w 53" name="T48"/>
                <a:gd fmla="*/ 1 h 58" name="T49"/>
                <a:gd fmla="*/ 1 w 53" name="T50"/>
                <a:gd fmla="*/ 3 h 58" name="T51"/>
                <a:gd fmla="*/ 3 w 53" name="T52"/>
                <a:gd fmla="*/ 7 h 58" name="T53"/>
                <a:gd fmla="*/ 6 w 53" name="T54"/>
                <a:gd fmla="*/ 10 h 58" name="T55"/>
                <a:gd fmla="*/ 7 w 53" name="T56"/>
                <a:gd fmla="*/ 12 h 58" name="T57"/>
                <a:gd fmla="*/ 6 w 53" name="T58"/>
                <a:gd fmla="*/ 14 h 58" name="T59"/>
                <a:gd fmla="*/ 3 w 53" name="T60"/>
                <a:gd fmla="*/ 14 h 58" name="T61"/>
                <a:gd fmla="*/ 2 w 53" name="T62"/>
                <a:gd fmla="*/ 15 h 58" name="T63"/>
                <a:gd fmla="*/ 1 w 53" name="T64"/>
                <a:gd fmla="*/ 18 h 58" name="T65"/>
                <a:gd fmla="*/ 1 w 53" name="T66"/>
                <a:gd fmla="*/ 22 h 58" name="T67"/>
                <a:gd fmla="*/ 0 w 53" name="T68"/>
                <a:gd fmla="*/ 27 h 58" name="T69"/>
                <a:gd fmla="*/ 2 w 53" name="T70"/>
                <a:gd fmla="*/ 34 h 58" name="T71"/>
                <a:gd fmla="*/ 6 w 53" name="T72"/>
                <a:gd fmla="*/ 37 h 58" name="T73"/>
                <a:gd fmla="*/ 10 w 53" name="T74"/>
                <a:gd fmla="*/ 41 h 58" name="T75"/>
                <a:gd fmla="*/ 12 w 53" name="T76"/>
                <a:gd fmla="*/ 44 h 58" name="T77"/>
                <a:gd fmla="*/ 15 w 53" name="T78"/>
                <a:gd fmla="*/ 47 h 58" name="T79"/>
                <a:gd fmla="*/ 20 w 53" name="T80"/>
                <a:gd fmla="*/ 48 h 58" name="T81"/>
                <a:gd fmla="*/ 26 w 53" name="T82"/>
                <a:gd fmla="*/ 48 h 58" name="T83"/>
                <a:gd fmla="*/ 27 w 53" name="T84"/>
                <a:gd fmla="*/ 51 h 58" name="T85"/>
                <a:gd fmla="*/ 27 w 53" name="T86"/>
                <a:gd fmla="*/ 55 h 58" name="T87"/>
                <a:gd fmla="*/ 30 w 53" name="T88"/>
                <a:gd fmla="*/ 57 h 58" name="T89"/>
                <a:gd fmla="*/ 33 w 53" name="T90"/>
                <a:gd fmla="*/ 58 h 58" name="T91"/>
                <a:gd fmla="*/ 37 w 53" name="T92"/>
                <a:gd fmla="*/ 56 h 58" name="T93"/>
                <a:gd fmla="*/ 38 w 53" name="T94"/>
                <a:gd fmla="*/ 51 h 58" name="T95"/>
                <a:gd fmla="*/ 37 w 53" name="T96"/>
                <a:gd fmla="*/ 48 h 58" name="T97"/>
                <a:gd fmla="*/ 39 w 53" name="T98"/>
                <a:gd fmla="*/ 46 h 58" name="T99"/>
                <a:gd fmla="*/ 41 w 53" name="T100"/>
                <a:gd fmla="*/ 45 h 58" name="T101"/>
                <a:gd fmla="*/ 43 w 53" name="T102"/>
                <a:gd fmla="*/ 44 h 58" name="T103"/>
                <a:gd fmla="*/ 43 w 53" name="T104"/>
                <a:gd fmla="*/ 40 h 58" name="T105"/>
                <a:gd fmla="*/ 43 w 53" name="T106"/>
                <a:gd fmla="*/ 38 h 58" name="T107"/>
                <a:gd fmla="*/ 46 w 53" name="T108"/>
                <a:gd fmla="*/ 36 h 58" name="T109"/>
                <a:gd fmla="*/ 44 w 53" name="T110"/>
                <a:gd fmla="*/ 32 h 58" name="T111"/>
                <a:gd fmla="*/ 44 w 53" name="T112"/>
                <a:gd fmla="*/ 28 h 58" name="T113"/>
                <a:gd fmla="*/ 45 w 53" name="T114"/>
                <a:gd fmla="*/ 23 h 58" name="T115"/>
                <a:gd fmla="*/ 48 w 53" name="T116"/>
                <a:gd fmla="*/ 22 h 5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7" w="52">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29" name="Freeform 28"/>
            <p:cNvSpPr/>
            <p:nvPr/>
          </p:nvSpPr>
          <p:spPr bwMode="auto">
            <a:xfrm>
              <a:off x="890588" y="1801813"/>
              <a:ext cx="7937" cy="7938"/>
            </a:xfrm>
            <a:custGeom>
              <a:gdLst>
                <a:gd fmla="*/ 7 w 9" name="T0"/>
                <a:gd fmla="*/ 8 h 10" name="T1"/>
                <a:gd fmla="*/ 9 w 9" name="T2"/>
                <a:gd fmla="*/ 4 h 10" name="T3"/>
                <a:gd fmla="*/ 7 w 9" name="T4"/>
                <a:gd fmla="*/ 1 h 10" name="T5"/>
                <a:gd fmla="*/ 4 w 9" name="T6"/>
                <a:gd fmla="*/ 1 h 10" name="T7"/>
                <a:gd fmla="*/ 0 w 9" name="T8"/>
                <a:gd fmla="*/ 3 h 10" name="T9"/>
                <a:gd fmla="*/ 2 w 9" name="T10"/>
                <a:gd fmla="*/ 5 h 10" name="T11"/>
                <a:gd fmla="*/ 1 w 9" name="T12"/>
                <a:gd fmla="*/ 8 h 10" name="T13"/>
                <a:gd fmla="*/ 3 w 9" name="T14"/>
                <a:gd fmla="*/ 10 h 10" name="T15"/>
                <a:gd fmla="*/ 5 w 9" name="T16"/>
                <a:gd fmla="*/ 10 h 10" name="T17"/>
                <a:gd fmla="*/ 7 w 9" name="T18"/>
                <a:gd fmla="*/ 8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9">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0" name="Freeform 29"/>
            <p:cNvSpPr/>
            <p:nvPr/>
          </p:nvSpPr>
          <p:spPr bwMode="auto">
            <a:xfrm>
              <a:off x="898525" y="1762125"/>
              <a:ext cx="7937" cy="6350"/>
            </a:xfrm>
            <a:custGeom>
              <a:gdLst>
                <a:gd fmla="*/ 9 w 9" name="T0"/>
                <a:gd fmla="*/ 3 h 8" name="T1"/>
                <a:gd fmla="*/ 0 w 9" name="T2"/>
                <a:gd fmla="*/ 0 h 8" name="T3"/>
                <a:gd fmla="*/ 0 w 9" name="T4"/>
                <a:gd fmla="*/ 3 h 8" name="T5"/>
                <a:gd fmla="*/ 2 w 9" name="T6"/>
                <a:gd fmla="*/ 6 h 8" name="T7"/>
                <a:gd fmla="*/ 5 w 9" name="T8"/>
                <a:gd fmla="*/ 8 h 8" name="T9"/>
                <a:gd fmla="*/ 7 w 9" name="T10"/>
                <a:gd fmla="*/ 7 h 8" name="T11"/>
                <a:gd fmla="*/ 8 w 9" name="T12"/>
                <a:gd fmla="*/ 6 h 8" name="T13"/>
                <a:gd fmla="*/ 9 w 9" name="T14"/>
                <a:gd fmla="*/ 3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9">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1" name="Freeform 30"/>
            <p:cNvSpPr/>
            <p:nvPr/>
          </p:nvSpPr>
          <p:spPr bwMode="auto">
            <a:xfrm>
              <a:off x="706438" y="1768475"/>
              <a:ext cx="774700" cy="552450"/>
            </a:xfrm>
            <a:custGeom>
              <a:gdLst>
                <a:gd fmla="*/ 844 w 918" name="T0"/>
                <a:gd fmla="*/ 623 h 655" name="T1"/>
                <a:gd fmla="*/ 580 w 918" name="T2"/>
                <a:gd fmla="*/ 613 h 655" name="T3"/>
                <a:gd fmla="*/ 516 w 918" name="T4"/>
                <a:gd fmla="*/ 604 h 655" name="T5"/>
                <a:gd fmla="*/ 439 w 918" name="T6"/>
                <a:gd fmla="*/ 621 h 655" name="T7"/>
                <a:gd fmla="*/ 361 w 918" name="T8"/>
                <a:gd fmla="*/ 614 h 655" name="T9"/>
                <a:gd fmla="*/ 315 w 918" name="T10"/>
                <a:gd fmla="*/ 610 h 655" name="T11"/>
                <a:gd fmla="*/ 259 w 918" name="T12"/>
                <a:gd fmla="*/ 587 h 655" name="T13"/>
                <a:gd fmla="*/ 205 w 918" name="T14"/>
                <a:gd fmla="*/ 595 h 655" name="T15"/>
                <a:gd fmla="*/ 151 w 918" name="T16"/>
                <a:gd fmla="*/ 579 h 655" name="T17"/>
                <a:gd fmla="*/ 134 w 918" name="T18"/>
                <a:gd fmla="*/ 528 h 655" name="T19"/>
                <a:gd fmla="*/ 106 w 918" name="T20"/>
                <a:gd fmla="*/ 463 h 655" name="T21"/>
                <a:gd fmla="*/ 65 w 918" name="T22"/>
                <a:gd fmla="*/ 440 h 655" name="T23"/>
                <a:gd fmla="*/ 30 w 918" name="T24"/>
                <a:gd fmla="*/ 428 h 655" name="T25"/>
                <a:gd fmla="*/ 6 w 918" name="T26"/>
                <a:gd fmla="*/ 422 h 655" name="T27"/>
                <a:gd fmla="*/ 16 w 918" name="T28"/>
                <a:gd fmla="*/ 361 h 655" name="T29"/>
                <a:gd fmla="*/ 22 w 918" name="T30"/>
                <a:gd fmla="*/ 387 h 655" name="T31"/>
                <a:gd fmla="*/ 42 w 918" name="T32"/>
                <a:gd fmla="*/ 358 h 655" name="T33"/>
                <a:gd fmla="*/ 26 w 918" name="T34"/>
                <a:gd fmla="*/ 351 h 655" name="T35"/>
                <a:gd fmla="*/ 25 w 918" name="T36"/>
                <a:gd fmla="*/ 322 h 655" name="T37"/>
                <a:gd fmla="*/ 45 w 918" name="T38"/>
                <a:gd fmla="*/ 305 h 655" name="T39"/>
                <a:gd fmla="*/ 20 w 918" name="T40"/>
                <a:gd fmla="*/ 308 h 655" name="T41"/>
                <a:gd fmla="*/ 18 w 918" name="T42"/>
                <a:gd fmla="*/ 217 h 655" name="T43"/>
                <a:gd fmla="*/ 7 w 918" name="T44"/>
                <a:gd fmla="*/ 129 h 655" name="T45"/>
                <a:gd fmla="*/ 14 w 918" name="T46"/>
                <a:gd fmla="*/ 77 h 655" name="T47"/>
                <a:gd fmla="*/ 29 w 918" name="T48"/>
                <a:gd fmla="*/ 50 h 655" name="T49"/>
                <a:gd fmla="*/ 85 w 918" name="T50"/>
                <a:gd fmla="*/ 102 h 655" name="T51"/>
                <a:gd fmla="*/ 153 w 918" name="T52"/>
                <a:gd fmla="*/ 127 h 655" name="T53"/>
                <a:gd fmla="*/ 195 w 918" name="T54"/>
                <a:gd fmla="*/ 139 h 655" name="T55"/>
                <a:gd fmla="*/ 216 w 918" name="T56"/>
                <a:gd fmla="*/ 152 h 655" name="T57"/>
                <a:gd fmla="*/ 228 w 918" name="T58"/>
                <a:gd fmla="*/ 162 h 655" name="T59"/>
                <a:gd fmla="*/ 231 w 918" name="T60"/>
                <a:gd fmla="*/ 174 h 655" name="T61"/>
                <a:gd fmla="*/ 229 w 918" name="T62"/>
                <a:gd fmla="*/ 197 h 655" name="T63"/>
                <a:gd fmla="*/ 230 w 918" name="T64"/>
                <a:gd fmla="*/ 203 h 655" name="T65"/>
                <a:gd fmla="*/ 249 w 918" name="T66"/>
                <a:gd fmla="*/ 200 h 655" name="T67"/>
                <a:gd fmla="*/ 243 w 918" name="T68"/>
                <a:gd fmla="*/ 228 h 655" name="T69"/>
                <a:gd fmla="*/ 240 w 918" name="T70"/>
                <a:gd fmla="*/ 260 h 655" name="T71"/>
                <a:gd fmla="*/ 234 w 918" name="T72"/>
                <a:gd fmla="*/ 287 h 655" name="T73"/>
                <a:gd fmla="*/ 232 w 918" name="T74"/>
                <a:gd fmla="*/ 301 h 655" name="T75"/>
                <a:gd fmla="*/ 250 w 918" name="T76"/>
                <a:gd fmla="*/ 270 h 655" name="T77"/>
                <a:gd fmla="*/ 251 w 918" name="T78"/>
                <a:gd fmla="*/ 240 h 655" name="T79"/>
                <a:gd fmla="*/ 272 w 918" name="T80"/>
                <a:gd fmla="*/ 198 h 655" name="T81"/>
                <a:gd fmla="*/ 277 w 918" name="T82"/>
                <a:gd fmla="*/ 155 h 655" name="T83"/>
                <a:gd fmla="*/ 267 w 918" name="T84"/>
                <a:gd fmla="*/ 154 h 655" name="T85"/>
                <a:gd fmla="*/ 260 w 918" name="T86"/>
                <a:gd fmla="*/ 150 h 655" name="T87"/>
                <a:gd fmla="*/ 282 w 918" name="T88"/>
                <a:gd fmla="*/ 127 h 655" name="T89"/>
                <a:gd fmla="*/ 261 w 918" name="T90"/>
                <a:gd fmla="*/ 108 h 655" name="T91"/>
                <a:gd fmla="*/ 254 w 918" name="T92"/>
                <a:gd fmla="*/ 125 h 655" name="T93"/>
                <a:gd fmla="*/ 252 w 918" name="T94"/>
                <a:gd fmla="*/ 166 h 655" name="T95"/>
                <a:gd fmla="*/ 269 w 918" name="T96"/>
                <a:gd fmla="*/ 172 h 655" name="T97"/>
                <a:gd fmla="*/ 260 w 918" name="T98"/>
                <a:gd fmla="*/ 185 h 655" name="T99"/>
                <a:gd fmla="*/ 247 w 918" name="T100"/>
                <a:gd fmla="*/ 164 h 655" name="T101"/>
                <a:gd fmla="*/ 234 w 918" name="T102"/>
                <a:gd fmla="*/ 132 h 655" name="T103"/>
                <a:gd fmla="*/ 257 w 918" name="T104"/>
                <a:gd fmla="*/ 91 h 655" name="T105"/>
                <a:gd fmla="*/ 269 w 918" name="T106"/>
                <a:gd fmla="*/ 91 h 655" name="T107"/>
                <a:gd fmla="*/ 286 w 918" name="T108"/>
                <a:gd fmla="*/ 80 h 655" name="T109"/>
                <a:gd fmla="*/ 272 w 918" name="T110"/>
                <a:gd fmla="*/ 49 h 655" name="T111"/>
                <a:gd fmla="*/ 263 w 918" name="T112"/>
                <a:gd fmla="*/ 45 h 655" name="T113"/>
                <a:gd fmla="*/ 262 w 918" name="T114"/>
                <a:gd fmla="*/ 24 h 655" name="T115"/>
                <a:gd fmla="*/ 266 w 918" name="T116"/>
                <a:gd fmla="*/ 0 h 65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5" w="918">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2" name="Freeform 31"/>
            <p:cNvSpPr/>
            <p:nvPr/>
          </p:nvSpPr>
          <p:spPr bwMode="auto">
            <a:xfrm>
              <a:off x="582613" y="3379788"/>
              <a:ext cx="3175" cy="4763"/>
            </a:xfrm>
            <a:custGeom>
              <a:gdLst>
                <a:gd fmla="*/ 2 w 4" name="T0"/>
                <a:gd fmla="*/ 0 h 7" name="T1"/>
                <a:gd fmla="*/ 0 w 4" name="T2"/>
                <a:gd fmla="*/ 0 h 7" name="T3"/>
                <a:gd fmla="*/ 0 w 4" name="T4"/>
                <a:gd fmla="*/ 3 h 7" name="T5"/>
                <a:gd fmla="*/ 1 w 4" name="T6"/>
                <a:gd fmla="*/ 4 h 7" name="T7"/>
                <a:gd fmla="*/ 2 w 4" name="T8"/>
                <a:gd fmla="*/ 7 h 7" name="T9"/>
                <a:gd fmla="*/ 3 w 4" name="T10"/>
                <a:gd fmla="*/ 5 h 7" name="T11"/>
                <a:gd fmla="*/ 4 w 4" name="T12"/>
                <a:gd fmla="*/ 2 h 7" name="T13"/>
                <a:gd fmla="*/ 2 w 4"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4">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3" name="Freeform 32"/>
            <p:cNvSpPr/>
            <p:nvPr/>
          </p:nvSpPr>
          <p:spPr bwMode="auto">
            <a:xfrm>
              <a:off x="522288" y="2132013"/>
              <a:ext cx="928687" cy="766763"/>
            </a:xfrm>
            <a:custGeom>
              <a:gdLst>
                <a:gd fmla="*/ 1073 w 1102" name="T0"/>
                <a:gd fmla="*/ 260 h 910" name="T1"/>
                <a:gd fmla="*/ 1055 w 1102" name="T2"/>
                <a:gd fmla="*/ 229 h 910" name="T3"/>
                <a:gd fmla="*/ 792 w 1102" name="T4"/>
                <a:gd fmla="*/ 189 h 910" name="T5"/>
                <a:gd fmla="*/ 765 w 1102" name="T6"/>
                <a:gd fmla="*/ 185 h 910" name="T7"/>
                <a:gd fmla="*/ 743 w 1102" name="T8"/>
                <a:gd fmla="*/ 184 h 910" name="T9"/>
                <a:gd fmla="*/ 724 w 1102" name="T10"/>
                <a:gd fmla="*/ 188 h 910" name="T11"/>
                <a:gd fmla="*/ 691 w 1102" name="T12"/>
                <a:gd fmla="*/ 188 h 910" name="T13"/>
                <a:gd fmla="*/ 663 w 1102" name="T14"/>
                <a:gd fmla="*/ 192 h 910" name="T15"/>
                <a:gd fmla="*/ 639 w 1102" name="T16"/>
                <a:gd fmla="*/ 198 h 910" name="T17"/>
                <a:gd fmla="*/ 607 w 1102" name="T18"/>
                <a:gd fmla="*/ 183 h 910" name="T19"/>
                <a:gd fmla="*/ 581 w 1102" name="T20"/>
                <a:gd fmla="*/ 189 h 910" name="T21"/>
                <a:gd fmla="*/ 560 w 1102" name="T22"/>
                <a:gd fmla="*/ 189 h 910" name="T23"/>
                <a:gd fmla="*/ 539 w 1102" name="T24"/>
                <a:gd fmla="*/ 194 h 910" name="T25"/>
                <a:gd fmla="*/ 520 w 1102" name="T26"/>
                <a:gd fmla="*/ 173 h 910" name="T27"/>
                <a:gd fmla="*/ 497 w 1102" name="T28"/>
                <a:gd fmla="*/ 163 h 910" name="T29"/>
                <a:gd fmla="*/ 479 w 1102" name="T30"/>
                <a:gd fmla="*/ 162 h 910" name="T31"/>
                <a:gd fmla="*/ 456 w 1102" name="T32"/>
                <a:gd fmla="*/ 160 h 910" name="T33"/>
                <a:gd fmla="*/ 439 w 1102" name="T34"/>
                <a:gd fmla="*/ 167 h 910" name="T35"/>
                <a:gd fmla="*/ 418 w 1102" name="T36"/>
                <a:gd fmla="*/ 168 h 910" name="T37"/>
                <a:gd fmla="*/ 393 w 1102" name="T38"/>
                <a:gd fmla="*/ 170 h 910" name="T39"/>
                <a:gd fmla="*/ 375 w 1102" name="T40"/>
                <a:gd fmla="*/ 159 h 910" name="T41"/>
                <a:gd fmla="*/ 343 w 1102" name="T42"/>
                <a:gd fmla="*/ 134 h 910" name="T43"/>
                <a:gd fmla="*/ 345 w 1102" name="T44"/>
                <a:gd fmla="*/ 106 h 910" name="T45"/>
                <a:gd fmla="*/ 350 w 1102" name="T46"/>
                <a:gd fmla="*/ 86 h 910" name="T47"/>
                <a:gd fmla="*/ 342 w 1102" name="T48"/>
                <a:gd fmla="*/ 58 h 910" name="T49"/>
                <a:gd fmla="*/ 320 w 1102" name="T50"/>
                <a:gd fmla="*/ 38 h 910" name="T51"/>
                <a:gd fmla="*/ 300 w 1102" name="T52"/>
                <a:gd fmla="*/ 39 h 910" name="T53"/>
                <a:gd fmla="*/ 287 w 1102" name="T54"/>
                <a:gd fmla="*/ 20 h 910" name="T55"/>
                <a:gd fmla="*/ 279 w 1102" name="T56"/>
                <a:gd fmla="*/ 14 h 910" name="T57"/>
                <a:gd fmla="*/ 264 w 1102" name="T58"/>
                <a:gd fmla="*/ 13 h 910" name="T59"/>
                <a:gd fmla="*/ 241 w 1102" name="T60"/>
                <a:gd fmla="*/ 16 h 910" name="T61"/>
                <a:gd fmla="*/ 226 w 1102" name="T62"/>
                <a:gd fmla="*/ 2 h 910" name="T63"/>
                <a:gd fmla="*/ 215 w 1102" name="T64"/>
                <a:gd fmla="*/ 48 h 910" name="T65"/>
                <a:gd fmla="*/ 211 w 1102" name="T66"/>
                <a:gd fmla="*/ 93 h 910" name="T67"/>
                <a:gd fmla="*/ 193 w 1102" name="T68"/>
                <a:gd fmla="*/ 144 h 910" name="T69"/>
                <a:gd fmla="*/ 183 w 1102" name="T70"/>
                <a:gd fmla="*/ 182 h 910" name="T71"/>
                <a:gd fmla="*/ 167 w 1102" name="T72"/>
                <a:gd fmla="*/ 218 h 910" name="T73"/>
                <a:gd fmla="*/ 150 w 1102" name="T74"/>
                <a:gd fmla="*/ 262 h 910" name="T75"/>
                <a:gd fmla="*/ 139 w 1102" name="T76"/>
                <a:gd fmla="*/ 301 h 910" name="T77"/>
                <a:gd fmla="*/ 116 w 1102" name="T78"/>
                <a:gd fmla="*/ 364 h 910" name="T79"/>
                <a:gd fmla="*/ 57 w 1102" name="T80"/>
                <a:gd fmla="*/ 477 h 910" name="T81"/>
                <a:gd fmla="*/ 39 w 1102" name="T82"/>
                <a:gd fmla="*/ 510 h 910" name="T83"/>
                <a:gd fmla="*/ 13 w 1102" name="T84"/>
                <a:gd fmla="*/ 551 h 910" name="T85"/>
                <a:gd fmla="*/ 15 w 1102" name="T86"/>
                <a:gd fmla="*/ 580 h 910" name="T87"/>
                <a:gd fmla="*/ 9 w 1102" name="T88"/>
                <a:gd fmla="*/ 625 h 910" name="T89"/>
                <a:gd fmla="*/ 3 w 1102" name="T90"/>
                <a:gd fmla="*/ 666 h 910" name="T91"/>
                <a:gd fmla="*/ 4 w 1102" name="T92"/>
                <a:gd fmla="*/ 696 h 910" name="T93"/>
                <a:gd fmla="*/ 552 w 1102" name="T94"/>
                <a:gd fmla="*/ 839 h 910" name="T95"/>
                <a:gd fmla="*/ 985 w 1102" name="T96"/>
                <a:gd fmla="*/ 587 h 910" name="T97"/>
                <a:gd fmla="*/ 991 w 1102" name="T98"/>
                <a:gd fmla="*/ 558 h 910" name="T99"/>
                <a:gd fmla="*/ 998 w 1102" name="T100"/>
                <a:gd fmla="*/ 533 h 910" name="T101"/>
                <a:gd fmla="*/ 982 w 1102" name="T102"/>
                <a:gd fmla="*/ 515 h 910" name="T103"/>
                <a:gd fmla="*/ 968 w 1102" name="T104"/>
                <a:gd fmla="*/ 494 h 910" name="T105"/>
                <a:gd fmla="*/ 988 w 1102" name="T106"/>
                <a:gd fmla="*/ 464 h 910" name="T107"/>
                <a:gd fmla="*/ 1014 w 1102" name="T108"/>
                <a:gd fmla="*/ 434 h 910" name="T109"/>
                <a:gd fmla="*/ 1036 w 1102" name="T110"/>
                <a:gd fmla="*/ 392 h 910" name="T111"/>
                <a:gd fmla="*/ 1063 w 1102" name="T112"/>
                <a:gd fmla="*/ 354 h 910" name="T113"/>
                <a:gd fmla="*/ 1096 w 1102" name="T114"/>
                <a:gd fmla="*/ 307 h 91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10" w="1102">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4" name="Freeform 33"/>
            <p:cNvSpPr/>
            <p:nvPr/>
          </p:nvSpPr>
          <p:spPr bwMode="auto">
            <a:xfrm>
              <a:off x="1301750" y="1887538"/>
              <a:ext cx="681037" cy="1106488"/>
            </a:xfrm>
            <a:custGeom>
              <a:gdLst>
                <a:gd fmla="*/ 791 w 808" name="T0"/>
                <a:gd fmla="*/ 852 h 1312" name="T1"/>
                <a:gd fmla="*/ 767 w 808" name="T2"/>
                <a:gd fmla="*/ 834 h 1312" name="T3"/>
                <a:gd fmla="*/ 760 w 808" name="T4"/>
                <a:gd fmla="*/ 864 h 1312" name="T5"/>
                <a:gd fmla="*/ 723 w 808" name="T6"/>
                <a:gd fmla="*/ 862 h 1312" name="T7"/>
                <a:gd fmla="*/ 691 w 808" name="T8"/>
                <a:gd fmla="*/ 856 h 1312" name="T9"/>
                <a:gd fmla="*/ 665 w 808" name="T10"/>
                <a:gd fmla="*/ 850 h 1312" name="T11"/>
                <a:gd fmla="*/ 644 w 808" name="T12"/>
                <a:gd fmla="*/ 867 h 1312" name="T13"/>
                <a:gd fmla="*/ 618 w 808" name="T14"/>
                <a:gd fmla="*/ 857 h 1312" name="T15"/>
                <a:gd fmla="*/ 588 w 808" name="T16"/>
                <a:gd fmla="*/ 861 h 1312" name="T17"/>
                <a:gd fmla="*/ 574 w 808" name="T18"/>
                <a:gd fmla="*/ 864 h 1312" name="T19"/>
                <a:gd fmla="*/ 562 w 808" name="T20"/>
                <a:gd fmla="*/ 832 h 1312" name="T21"/>
                <a:gd fmla="*/ 558 w 808" name="T22"/>
                <a:gd fmla="*/ 802 h 1312" name="T23"/>
                <a:gd fmla="*/ 531 w 808" name="T24"/>
                <a:gd fmla="*/ 789 h 1312" name="T25"/>
                <a:gd fmla="*/ 522 w 808" name="T26"/>
                <a:gd fmla="*/ 763 h 1312" name="T27"/>
                <a:gd fmla="*/ 520 w 808" name="T28"/>
                <a:gd fmla="*/ 733 h 1312" name="T29"/>
                <a:gd fmla="*/ 504 w 808" name="T30"/>
                <a:gd fmla="*/ 701 h 1312" name="T31"/>
                <a:gd fmla="*/ 500 w 808" name="T32"/>
                <a:gd fmla="*/ 666 h 1312" name="T33"/>
                <a:gd fmla="*/ 495 w 808" name="T34"/>
                <a:gd fmla="*/ 640 h 1312" name="T35"/>
                <a:gd fmla="*/ 475 w 808" name="T36"/>
                <a:gd fmla="*/ 623 h 1312" name="T37"/>
                <a:gd fmla="*/ 456 w 808" name="T38"/>
                <a:gd fmla="*/ 644 h 1312" name="T39"/>
                <a:gd fmla="*/ 432 w 808" name="T40"/>
                <a:gd fmla="*/ 657 h 1312" name="T41"/>
                <a:gd fmla="*/ 409 w 808" name="T42"/>
                <a:gd fmla="*/ 637 h 1312" name="T43"/>
                <a:gd fmla="*/ 416 w 808" name="T44"/>
                <a:gd fmla="*/ 614 h 1312" name="T45"/>
                <a:gd fmla="*/ 424 w 808" name="T46"/>
                <a:gd fmla="*/ 588 h 1312" name="T47"/>
                <a:gd fmla="*/ 432 w 808" name="T48"/>
                <a:gd fmla="*/ 567 h 1312" name="T49"/>
                <a:gd fmla="*/ 424 w 808" name="T50"/>
                <a:gd fmla="*/ 541 h 1312" name="T51"/>
                <a:gd fmla="*/ 435 w 808" name="T52"/>
                <a:gd fmla="*/ 516 h 1312" name="T53"/>
                <a:gd fmla="*/ 451 w 808" name="T54"/>
                <a:gd fmla="*/ 486 h 1312" name="T55"/>
                <a:gd fmla="*/ 462 w 808" name="T56"/>
                <a:gd fmla="*/ 459 h 1312" name="T57"/>
                <a:gd fmla="*/ 435 w 808" name="T58"/>
                <a:gd fmla="*/ 450 h 1312" name="T59"/>
                <a:gd fmla="*/ 420 w 808" name="T60"/>
                <a:gd fmla="*/ 432 h 1312" name="T61"/>
                <a:gd fmla="*/ 406 w 808" name="T62"/>
                <a:gd fmla="*/ 421 h 1312" name="T63"/>
                <a:gd fmla="*/ 393 w 808" name="T64"/>
                <a:gd fmla="*/ 393 h 1312" name="T65"/>
                <a:gd fmla="*/ 373 w 808" name="T66"/>
                <a:gd fmla="*/ 358 h 1312" name="T67"/>
                <a:gd fmla="*/ 357 w 808" name="T68"/>
                <a:gd fmla="*/ 329 h 1312" name="T69"/>
                <a:gd fmla="*/ 324 w 808" name="T70"/>
                <a:gd fmla="*/ 299 h 1312" name="T71"/>
                <a:gd fmla="*/ 322 w 808" name="T72"/>
                <a:gd fmla="*/ 279 h 1312" name="T73"/>
                <a:gd fmla="*/ 322 w 808" name="T74"/>
                <a:gd fmla="*/ 253 h 1312" name="T75"/>
                <a:gd fmla="*/ 313 w 808" name="T76"/>
                <a:gd fmla="*/ 230 h 1312" name="T77"/>
                <a:gd fmla="*/ 298 w 808" name="T78"/>
                <a:gd fmla="*/ 197 h 1312" name="T79"/>
                <a:gd fmla="*/ 134 w 808" name="T80"/>
                <a:gd fmla="*/ 449 h 1312" name="T81"/>
                <a:gd fmla="*/ 142 w 808" name="T82"/>
                <a:gd fmla="*/ 473 h 1312" name="T83"/>
                <a:gd fmla="*/ 134 w 808" name="T84"/>
                <a:gd fmla="*/ 499 h 1312" name="T85"/>
                <a:gd fmla="*/ 141 w 808" name="T86"/>
                <a:gd fmla="*/ 529 h 1312" name="T87"/>
                <a:gd fmla="*/ 156 w 808" name="T88"/>
                <a:gd fmla="*/ 544 h 1312" name="T89"/>
                <a:gd fmla="*/ 175 w 808" name="T90"/>
                <a:gd fmla="*/ 570 h 1312" name="T91"/>
                <a:gd fmla="*/ 172 w 808" name="T92"/>
                <a:gd fmla="*/ 603 h 1312" name="T93"/>
                <a:gd fmla="*/ 152 w 808" name="T94"/>
                <a:gd fmla="*/ 629 h 1312" name="T95"/>
                <a:gd fmla="*/ 141 w 808" name="T96"/>
                <a:gd fmla="*/ 649 h 1312" name="T97"/>
                <a:gd fmla="*/ 126 w 808" name="T98"/>
                <a:gd fmla="*/ 675 h 1312" name="T99"/>
                <a:gd fmla="*/ 109 w 808" name="T100"/>
                <a:gd fmla="*/ 714 h 1312" name="T101"/>
                <a:gd fmla="*/ 87 w 808" name="T102"/>
                <a:gd fmla="*/ 731 h 1312" name="T103"/>
                <a:gd fmla="*/ 75 w 808" name="T104"/>
                <a:gd fmla="*/ 743 h 1312" name="T105"/>
                <a:gd fmla="*/ 58 w 808" name="T106"/>
                <a:gd fmla="*/ 767 h 1312" name="T107"/>
                <a:gd fmla="*/ 50 w 808" name="T108"/>
                <a:gd fmla="*/ 787 h 1312" name="T109"/>
                <a:gd fmla="*/ 58 w 808" name="T110"/>
                <a:gd fmla="*/ 800 h 1312" name="T111"/>
                <a:gd fmla="*/ 79 w 808" name="T112"/>
                <a:gd fmla="*/ 819 h 1312" name="T113"/>
                <a:gd fmla="*/ 73 w 808" name="T114"/>
                <a:gd fmla="*/ 847 h 1312" name="T115"/>
                <a:gd fmla="*/ 66 w 808" name="T116"/>
                <a:gd fmla="*/ 876 h 1312" name="T117"/>
                <a:gd fmla="*/ 56 w 808" name="T118"/>
                <a:gd fmla="*/ 902 h 1312" name="T119"/>
                <a:gd fmla="*/ 705 w 808" name="T120"/>
                <a:gd fmla="*/ 1306 h 131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12" w="806">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5" name="Freeform 34"/>
            <p:cNvSpPr/>
            <p:nvPr/>
          </p:nvSpPr>
          <p:spPr bwMode="auto">
            <a:xfrm>
              <a:off x="450851" y="2735263"/>
              <a:ext cx="989012" cy="1565275"/>
            </a:xfrm>
            <a:custGeom>
              <a:gdLst>
                <a:gd fmla="*/ 1142 w 1171" name="T0"/>
                <a:gd fmla="*/ 1555 h 1855" name="T1"/>
                <a:gd fmla="*/ 1124 w 1171" name="T2"/>
                <a:gd fmla="*/ 1500 h 1855" name="T3"/>
                <a:gd fmla="*/ 968 w 1171" name="T4"/>
                <a:gd fmla="*/ 1254 h 1855" name="T5"/>
                <a:gd fmla="*/ 97 w 1171" name="T6"/>
                <a:gd fmla="*/ 6 h 1855" name="T7"/>
                <a:gd fmla="*/ 92 w 1171" name="T8"/>
                <a:gd fmla="*/ 53 h 1855" name="T9"/>
                <a:gd fmla="*/ 66 w 1171" name="T10"/>
                <a:gd fmla="*/ 141 h 1855" name="T11"/>
                <a:gd fmla="*/ 12 w 1171" name="T12"/>
                <a:gd fmla="*/ 236 h 1855" name="T13"/>
                <a:gd fmla="*/ 4 w 1171" name="T14"/>
                <a:gd fmla="*/ 280 h 1855" name="T15"/>
                <a:gd fmla="*/ 27 w 1171" name="T16"/>
                <a:gd fmla="*/ 330 h 1855" name="T17"/>
                <a:gd fmla="*/ 47 w 1171" name="T18"/>
                <a:gd fmla="*/ 380 h 1855" name="T19"/>
                <a:gd fmla="*/ 38 w 1171" name="T20"/>
                <a:gd fmla="*/ 436 h 1855" name="T21"/>
                <a:gd fmla="*/ 35 w 1171" name="T22"/>
                <a:gd fmla="*/ 508 h 1855" name="T23"/>
                <a:gd fmla="*/ 43 w 1171" name="T24"/>
                <a:gd fmla="*/ 568 h 1855" name="T25"/>
                <a:gd fmla="*/ 73 w 1171" name="T26"/>
                <a:gd fmla="*/ 623 h 1855" name="T27"/>
                <a:gd fmla="*/ 93 w 1171" name="T28"/>
                <a:gd fmla="*/ 670 h 1855" name="T29"/>
                <a:gd fmla="*/ 82 w 1171" name="T30"/>
                <a:gd fmla="*/ 719 h 1855" name="T31"/>
                <a:gd fmla="*/ 112 w 1171" name="T32"/>
                <a:gd fmla="*/ 738 h 1855" name="T33"/>
                <a:gd fmla="*/ 143 w 1171" name="T34"/>
                <a:gd fmla="*/ 759 h 1855" name="T35"/>
                <a:gd fmla="*/ 148 w 1171" name="T36"/>
                <a:gd fmla="*/ 739 h 1855" name="T37"/>
                <a:gd fmla="*/ 160 w 1171" name="T38"/>
                <a:gd fmla="*/ 713 h 1855" name="T39"/>
                <a:gd fmla="*/ 172 w 1171" name="T40"/>
                <a:gd fmla="*/ 736 h 1855" name="T41"/>
                <a:gd fmla="*/ 163 w 1171" name="T42"/>
                <a:gd fmla="*/ 751 h 1855" name="T43"/>
                <a:gd fmla="*/ 166 w 1171" name="T44"/>
                <a:gd fmla="*/ 778 h 1855" name="T45"/>
                <a:gd fmla="*/ 177 w 1171" name="T46"/>
                <a:gd fmla="*/ 817 h 1855" name="T47"/>
                <a:gd fmla="*/ 156 w 1171" name="T48"/>
                <a:gd fmla="*/ 810 h 1855" name="T49"/>
                <a:gd fmla="*/ 154 w 1171" name="T50"/>
                <a:gd fmla="*/ 785 h 1855" name="T51"/>
                <a:gd fmla="*/ 136 w 1171" name="T52"/>
                <a:gd fmla="*/ 769 h 1855" name="T53"/>
                <a:gd fmla="*/ 126 w 1171" name="T54"/>
                <a:gd fmla="*/ 809 h 1855" name="T55"/>
                <a:gd fmla="*/ 129 w 1171" name="T56"/>
                <a:gd fmla="*/ 855 h 1855" name="T57"/>
                <a:gd fmla="*/ 140 w 1171" name="T58"/>
                <a:gd fmla="*/ 896 h 1855" name="T59"/>
                <a:gd fmla="*/ 187 w 1171" name="T60"/>
                <a:gd fmla="*/ 929 h 1855" name="T61"/>
                <a:gd fmla="*/ 176 w 1171" name="T62"/>
                <a:gd fmla="*/ 990 h 1855" name="T63"/>
                <a:gd fmla="*/ 160 w 1171" name="T64"/>
                <a:gd fmla="*/ 1005 h 1855" name="T65"/>
                <a:gd fmla="*/ 179 w 1171" name="T66"/>
                <a:gd fmla="*/ 1065 h 1855" name="T67"/>
                <a:gd fmla="*/ 201 w 1171" name="T68"/>
                <a:gd fmla="*/ 1122 h 1855" name="T69"/>
                <a:gd fmla="*/ 221 w 1171" name="T70"/>
                <a:gd fmla="*/ 1172 h 1855" name="T71"/>
                <a:gd fmla="*/ 246 w 1171" name="T72"/>
                <a:gd fmla="*/ 1207 h 1855" name="T73"/>
                <a:gd fmla="*/ 259 w 1171" name="T74"/>
                <a:gd fmla="*/ 1246 h 1855" name="T75"/>
                <a:gd fmla="*/ 276 w 1171" name="T76"/>
                <a:gd fmla="*/ 1270 h 1855" name="T77"/>
                <a:gd fmla="*/ 273 w 1171" name="T78"/>
                <a:gd fmla="*/ 1317 h 1855" name="T79"/>
                <a:gd fmla="*/ 275 w 1171" name="T80"/>
                <a:gd fmla="*/ 1354 h 1855" name="T81"/>
                <a:gd fmla="*/ 281 w 1171" name="T82"/>
                <a:gd fmla="*/ 1391 h 1855" name="T83"/>
                <a:gd fmla="*/ 333 w 1171" name="T84"/>
                <a:gd fmla="*/ 1410 h 1855" name="T85"/>
                <a:gd fmla="*/ 380 w 1171" name="T86"/>
                <a:gd fmla="*/ 1430 h 1855" name="T87"/>
                <a:gd fmla="*/ 429 w 1171" name="T88"/>
                <a:gd fmla="*/ 1455 h 1855" name="T89"/>
                <a:gd fmla="*/ 451 w 1171" name="T90"/>
                <a:gd fmla="*/ 1494 h 1855" name="T91"/>
                <a:gd fmla="*/ 498 w 1171" name="T92"/>
                <a:gd fmla="*/ 1524 h 1855" name="T93"/>
                <a:gd fmla="*/ 548 w 1171" name="T94"/>
                <a:gd fmla="*/ 1540 h 1855" name="T95"/>
                <a:gd fmla="*/ 567 w 1171" name="T96"/>
                <a:gd fmla="*/ 1595 h 1855" name="T97"/>
                <a:gd fmla="*/ 612 w 1171" name="T98"/>
                <a:gd fmla="*/ 1620 h 1855" name="T99"/>
                <a:gd fmla="*/ 648 w 1171" name="T100"/>
                <a:gd fmla="*/ 1657 h 1855" name="T101"/>
                <a:gd fmla="*/ 685 w 1171" name="T102"/>
                <a:gd fmla="*/ 1741 h 1855" name="T103"/>
                <a:gd fmla="*/ 678 w 1171" name="T104"/>
                <a:gd fmla="*/ 1790 h 1855" name="T105"/>
                <a:gd fmla="*/ 1046 w 1171" name="T106"/>
                <a:gd fmla="*/ 1854 h 1855" name="T107"/>
                <a:gd fmla="*/ 1080 w 1171" name="T108"/>
                <a:gd fmla="*/ 1842 h 1855" name="T109"/>
                <a:gd fmla="*/ 1072 w 1171" name="T110"/>
                <a:gd fmla="*/ 1804 h 1855" name="T111"/>
                <a:gd fmla="*/ 1066 w 1171" name="T112"/>
                <a:gd fmla="*/ 1764 h 1855" name="T113"/>
                <a:gd fmla="*/ 1073 w 1171" name="T114"/>
                <a:gd fmla="*/ 1736 h 1855" name="T115"/>
                <a:gd fmla="*/ 1099 w 1171" name="T116"/>
                <a:gd fmla="*/ 1692 h 1855" name="T117"/>
                <a:gd fmla="*/ 1105 w 1171" name="T118"/>
                <a:gd fmla="*/ 1650 h 1855" name="T119"/>
                <a:gd fmla="*/ 1140 w 1171" name="T120"/>
                <a:gd fmla="*/ 1617 h 185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55" w="1171">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6" name="Freeform 35"/>
            <p:cNvSpPr/>
            <p:nvPr/>
          </p:nvSpPr>
          <p:spPr bwMode="auto">
            <a:xfrm>
              <a:off x="1793875" y="2619375"/>
              <a:ext cx="1587" cy="1588"/>
            </a:xfrm>
            <a:custGeom>
              <a:gdLst>
                <a:gd fmla="*/ 1 w 1" name="T0"/>
                <a:gd fmla="*/ 2 h 2" name="T1"/>
                <a:gd fmla="*/ 1 w 1" name="T2"/>
                <a:gd fmla="*/ 1 h 2" name="T3"/>
                <a:gd fmla="*/ 0 w 1" name="T4"/>
                <a:gd fmla="*/ 0 h 2" name="T5"/>
                <a:gd fmla="*/ 0 w 1" name="T6"/>
                <a:gd fmla="*/ 0 h 2" name="T7"/>
                <a:gd fmla="*/ 0 w 1" name="T8"/>
                <a:gd fmla="*/ 0 h 2" name="T9"/>
                <a:gd fmla="*/ 0 w 1" name="T10"/>
                <a:gd fmla="*/ 1 h 2" name="T11"/>
                <a:gd fmla="*/ 1 w 1"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7" name="Freeform 36"/>
            <p:cNvSpPr/>
            <p:nvPr/>
          </p:nvSpPr>
          <p:spPr bwMode="auto">
            <a:xfrm>
              <a:off x="1554163" y="1903413"/>
              <a:ext cx="1190625" cy="723900"/>
            </a:xfrm>
            <a:custGeom>
              <a:gdLst>
                <a:gd fmla="*/ 251 w 1411" name="T0"/>
                <a:gd fmla="*/ 37 h 858" name="T1"/>
                <a:gd fmla="*/ 3 w 1411" name="T2"/>
                <a:gd fmla="*/ 180 h 858" name="T3"/>
                <a:gd fmla="*/ 12 w 1411" name="T4"/>
                <a:gd fmla="*/ 196 h 858" name="T5"/>
                <a:gd fmla="*/ 20 w 1411" name="T6"/>
                <a:gd fmla="*/ 213 h 858" name="T7"/>
                <a:gd fmla="*/ 28 w 1411" name="T8"/>
                <a:gd fmla="*/ 236 h 858" name="T9"/>
                <a:gd fmla="*/ 31 w 1411" name="T10"/>
                <a:gd fmla="*/ 265 h 858" name="T11"/>
                <a:gd fmla="*/ 41 w 1411" name="T12"/>
                <a:gd fmla="*/ 293 h 858" name="T13"/>
                <a:gd fmla="*/ 53 w 1411" name="T14"/>
                <a:gd fmla="*/ 305 h 858" name="T15"/>
                <a:gd fmla="*/ 70 w 1411" name="T16"/>
                <a:gd fmla="*/ 326 h 858" name="T17"/>
                <a:gd fmla="*/ 82 w 1411" name="T18"/>
                <a:gd fmla="*/ 346 h 858" name="T19"/>
                <a:gd fmla="*/ 94 w 1411" name="T20"/>
                <a:gd fmla="*/ 364 h 858" name="T21"/>
                <a:gd fmla="*/ 100 w 1411" name="T22"/>
                <a:gd fmla="*/ 388 h 858" name="T23"/>
                <a:gd fmla="*/ 109 w 1411" name="T24"/>
                <a:gd fmla="*/ 398 h 858" name="T25"/>
                <a:gd fmla="*/ 128 w 1411" name="T26"/>
                <a:gd fmla="*/ 410 h 858" name="T27"/>
                <a:gd fmla="*/ 136 w 1411" name="T28"/>
                <a:gd fmla="*/ 426 h 858" name="T29"/>
                <a:gd fmla="*/ 155 w 1411" name="T30"/>
                <a:gd fmla="*/ 424 h 858" name="T31"/>
                <a:gd fmla="*/ 163 w 1411" name="T32"/>
                <a:gd fmla="*/ 451 h 858" name="T33"/>
                <a:gd fmla="*/ 155 w 1411" name="T34"/>
                <a:gd fmla="*/ 465 h 858" name="T35"/>
                <a:gd fmla="*/ 145 w 1411" name="T36"/>
                <a:gd fmla="*/ 494 h 858" name="T37"/>
                <a:gd fmla="*/ 136 w 1411" name="T38"/>
                <a:gd fmla="*/ 531 h 858" name="T39"/>
                <a:gd fmla="*/ 137 w 1411" name="T40"/>
                <a:gd fmla="*/ 546 h 858" name="T41"/>
                <a:gd fmla="*/ 138 w 1411" name="T42"/>
                <a:gd fmla="*/ 572 h 858" name="T43"/>
                <a:gd fmla="*/ 123 w 1411" name="T44"/>
                <a:gd fmla="*/ 574 h 858" name="T45"/>
                <a:gd fmla="*/ 116 w 1411" name="T46"/>
                <a:gd fmla="*/ 585 h 858" name="T47"/>
                <a:gd fmla="*/ 113 w 1411" name="T48"/>
                <a:gd fmla="*/ 610 h 858" name="T49"/>
                <a:gd fmla="*/ 122 w 1411" name="T50"/>
                <a:gd fmla="*/ 623 h 858" name="T51"/>
                <a:gd fmla="*/ 135 w 1411" name="T52"/>
                <a:gd fmla="*/ 632 h 858" name="T53"/>
                <a:gd fmla="*/ 145 w 1411" name="T54"/>
                <a:gd fmla="*/ 622 h 858" name="T55"/>
                <a:gd fmla="*/ 161 w 1411" name="T56"/>
                <a:gd fmla="*/ 612 h 858" name="T57"/>
                <a:gd fmla="*/ 172 w 1411" name="T58"/>
                <a:gd fmla="*/ 600 h 858" name="T59"/>
                <a:gd fmla="*/ 192 w 1411" name="T60"/>
                <a:gd fmla="*/ 613 h 858" name="T61"/>
                <a:gd fmla="*/ 201 w 1411" name="T62"/>
                <a:gd fmla="*/ 629 h 858" name="T63"/>
                <a:gd fmla="*/ 205 w 1411" name="T64"/>
                <a:gd fmla="*/ 650 h 858" name="T65"/>
                <a:gd fmla="*/ 204 w 1411" name="T66"/>
                <a:gd fmla="*/ 669 h 858" name="T67"/>
                <a:gd fmla="*/ 211 w 1411" name="T68"/>
                <a:gd fmla="*/ 687 h 858" name="T69"/>
                <a:gd fmla="*/ 217 w 1411" name="T70"/>
                <a:gd fmla="*/ 707 h 858" name="T71"/>
                <a:gd fmla="*/ 230 w 1411" name="T72"/>
                <a:gd fmla="*/ 720 h 858" name="T73"/>
                <a:gd fmla="*/ 231 w 1411" name="T74"/>
                <a:gd fmla="*/ 739 h 858" name="T75"/>
                <a:gd fmla="*/ 228 w 1411" name="T76"/>
                <a:gd fmla="*/ 758 h 858" name="T77"/>
                <a:gd fmla="*/ 248 w 1411" name="T78"/>
                <a:gd fmla="*/ 764 h 858" name="T79"/>
                <a:gd fmla="*/ 263 w 1411" name="T80"/>
                <a:gd fmla="*/ 781 h 858" name="T81"/>
                <a:gd fmla="*/ 271 w 1411" name="T82"/>
                <a:gd fmla="*/ 805 h 858" name="T83"/>
                <a:gd fmla="*/ 271 w 1411" name="T84"/>
                <a:gd fmla="*/ 823 h 858" name="T85"/>
                <a:gd fmla="*/ 277 w 1411" name="T86"/>
                <a:gd fmla="*/ 841 h 858" name="T87"/>
                <a:gd fmla="*/ 294 w 1411" name="T88"/>
                <a:gd fmla="*/ 829 h 858" name="T89"/>
                <a:gd fmla="*/ 310 w 1411" name="T90"/>
                <a:gd fmla="*/ 830 h 858" name="T91"/>
                <a:gd fmla="*/ 327 w 1411" name="T92"/>
                <a:gd fmla="*/ 834 h 858" name="T93"/>
                <a:gd fmla="*/ 345 w 1411" name="T94"/>
                <a:gd fmla="*/ 829 h 858" name="T95"/>
                <a:gd fmla="*/ 361 w 1411" name="T96"/>
                <a:gd fmla="*/ 823 h 858" name="T97"/>
                <a:gd fmla="*/ 380 w 1411" name="T98"/>
                <a:gd fmla="*/ 833 h 858" name="T99"/>
                <a:gd fmla="*/ 390 w 1411" name="T100"/>
                <a:gd fmla="*/ 832 h 858" name="T101"/>
                <a:gd fmla="*/ 412 w 1411" name="T102"/>
                <a:gd fmla="*/ 832 h 858" name="T103"/>
                <a:gd fmla="*/ 421 w 1411" name="T104"/>
                <a:gd fmla="*/ 838 h 858" name="T105"/>
                <a:gd fmla="*/ 445 w 1411" name="T106"/>
                <a:gd fmla="*/ 836 h 858" name="T107"/>
                <a:gd fmla="*/ 456 w 1411" name="T108"/>
                <a:gd fmla="*/ 823 h 858" name="T109"/>
                <a:gd fmla="*/ 473 w 1411" name="T110"/>
                <a:gd fmla="*/ 805 h 858" name="T111"/>
                <a:gd fmla="*/ 491 w 1411" name="T112"/>
                <a:gd fmla="*/ 826 h 858" name="T113"/>
                <a:gd fmla="*/ 500 w 1411" name="T114"/>
                <a:gd fmla="*/ 846 h 858" name="T115"/>
                <a:gd fmla="*/ 509 w 1411" name="T116"/>
                <a:gd fmla="*/ 858 h 858" name="T117"/>
                <a:gd fmla="*/ 636 w 1411" name="T118"/>
                <a:gd fmla="*/ 784 h 858" name="T119"/>
                <a:gd fmla="*/ 1260 w 1411" name="T120"/>
                <a:gd fmla="*/ 836 h 85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58" w="1411">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8" name="Freeform 37"/>
            <p:cNvSpPr/>
            <p:nvPr/>
          </p:nvSpPr>
          <p:spPr bwMode="auto">
            <a:xfrm>
              <a:off x="1512888" y="2957513"/>
              <a:ext cx="631825" cy="800100"/>
            </a:xfrm>
            <a:custGeom>
              <a:gdLst>
                <a:gd fmla="*/ 328 w 398" name="T0"/>
                <a:gd fmla="*/ 124 h 504" name="T1"/>
                <a:gd fmla="*/ 259 w 398" name="T2"/>
                <a:gd fmla="*/ 117 h 504" name="T3"/>
                <a:gd fmla="*/ 270 w 398" name="T4"/>
                <a:gd fmla="*/ 25 h 504" name="T5"/>
                <a:gd fmla="*/ 241 w 398" name="T6"/>
                <a:gd fmla="*/ 23 h 504" name="T7"/>
                <a:gd fmla="*/ 137 w 398" name="T8"/>
                <a:gd fmla="*/ 10 h 504" name="T9"/>
                <a:gd fmla="*/ 69 w 398" name="T10"/>
                <a:gd fmla="*/ 0 h 504" name="T11"/>
                <a:gd fmla="*/ 66 w 398" name="T12"/>
                <a:gd fmla="*/ 18 h 504" name="T13"/>
                <a:gd fmla="*/ 44 w 398" name="T14"/>
                <a:gd fmla="*/ 162 h 504" name="T15"/>
                <a:gd fmla="*/ 21 w 398" name="T16"/>
                <a:gd fmla="*/ 319 h 504" name="T17"/>
                <a:gd fmla="*/ 2 w 398" name="T18"/>
                <a:gd fmla="*/ 443 h 504" name="T19"/>
                <a:gd fmla="*/ 0 w 398" name="T20"/>
                <a:gd fmla="*/ 459 h 504" name="T21"/>
                <a:gd fmla="*/ 78 w 398" name="T22"/>
                <a:gd fmla="*/ 470 h 504" name="T23"/>
                <a:gd fmla="*/ 161 w 398" name="T24"/>
                <a:gd fmla="*/ 480 h 504" name="T25"/>
                <a:gd fmla="*/ 253 w 398" name="T26"/>
                <a:gd fmla="*/ 491 h 504" name="T27"/>
                <a:gd fmla="*/ 348 w 398" name="T28"/>
                <a:gd fmla="*/ 502 h 504" name="T29"/>
                <a:gd fmla="*/ 363 w 398" name="T30"/>
                <a:gd fmla="*/ 504 h 504" name="T31"/>
                <a:gd fmla="*/ 371 w 398" name="T32"/>
                <a:gd fmla="*/ 416 h 504" name="T33"/>
                <a:gd fmla="*/ 373 w 398" name="T34"/>
                <a:gd fmla="*/ 396 h 504" name="T35"/>
                <a:gd fmla="*/ 372 w 398" name="T36"/>
                <a:gd fmla="*/ 382 h 504" name="T37"/>
                <a:gd fmla="*/ 375 w 398" name="T38"/>
                <a:gd fmla="*/ 363 h 504" name="T39"/>
                <a:gd fmla="*/ 380 w 398" name="T40"/>
                <a:gd fmla="*/ 313 h 504" name="T41"/>
                <a:gd fmla="*/ 387 w 398" name="T42"/>
                <a:gd fmla="*/ 244 h 504" name="T43"/>
                <a:gd fmla="*/ 398 w 398" name="T44"/>
                <a:gd fmla="*/ 131 h 504" name="T45"/>
                <a:gd fmla="*/ 328 w 398" name="T46"/>
                <a:gd fmla="*/ 124 h 50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2" w="398">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39" name="Freeform 38"/>
            <p:cNvSpPr/>
            <p:nvPr/>
          </p:nvSpPr>
          <p:spPr bwMode="auto">
            <a:xfrm>
              <a:off x="892175" y="2843213"/>
              <a:ext cx="725487" cy="1119188"/>
            </a:xfrm>
            <a:custGeom>
              <a:gdLst>
                <a:gd fmla="*/ 774 w 861" name="T0"/>
                <a:gd fmla="*/ 122 h 1327" name="T1"/>
                <a:gd fmla="*/ 485 w 861" name="T2"/>
                <a:gd fmla="*/ 73 h 1327" name="T3"/>
                <a:gd fmla="*/ 480 w 861" name="T4"/>
                <a:gd fmla="*/ 72 h 1327" name="T5"/>
                <a:gd fmla="*/ 108 w 861" name="T6"/>
                <a:gd fmla="*/ 0 h 1327" name="T7"/>
                <a:gd fmla="*/ 46 w 861" name="T8"/>
                <a:gd fmla="*/ 295 h 1327" name="T9"/>
                <a:gd fmla="*/ 0 w 861" name="T10"/>
                <a:gd fmla="*/ 508 h 1327" name="T11"/>
                <a:gd fmla="*/ 313 w 861" name="T12"/>
                <a:gd fmla="*/ 936 h 1327" name="T13"/>
                <a:gd fmla="*/ 597 w 861" name="T14"/>
                <a:gd fmla="*/ 1324 h 1327" name="T15"/>
                <a:gd fmla="*/ 599 w 861" name="T16"/>
                <a:gd fmla="*/ 1326 h 1327" name="T17"/>
                <a:gd fmla="*/ 603 w 861" name="T18"/>
                <a:gd fmla="*/ 1323 h 1327" name="T19"/>
                <a:gd fmla="*/ 599 w 861" name="T20"/>
                <a:gd fmla="*/ 1319 h 1327" name="T21"/>
                <a:gd fmla="*/ 601 w 861" name="T22"/>
                <a:gd fmla="*/ 1314 h 1327" name="T23"/>
                <a:gd fmla="*/ 610 w 861" name="T24"/>
                <a:gd fmla="*/ 1313 h 1327" name="T25"/>
                <a:gd fmla="*/ 611 w 861" name="T26"/>
                <a:gd fmla="*/ 1305 h 1327" name="T27"/>
                <a:gd fmla="*/ 611 w 861" name="T28"/>
                <a:gd fmla="*/ 1297 h 1327" name="T29"/>
                <a:gd fmla="*/ 610 w 861" name="T30"/>
                <a:gd fmla="*/ 1284 h 1327" name="T31"/>
                <a:gd fmla="*/ 611 w 861" name="T32"/>
                <a:gd fmla="*/ 1270 h 1327" name="T33"/>
                <a:gd fmla="*/ 605 w 861" name="T34"/>
                <a:gd fmla="*/ 1257 h 1327" name="T35"/>
                <a:gd fmla="*/ 606 w 861" name="T36"/>
                <a:gd fmla="*/ 1243 h 1327" name="T37"/>
                <a:gd fmla="*/ 609 w 861" name="T38"/>
                <a:gd fmla="*/ 1234 h 1327" name="T39"/>
                <a:gd fmla="*/ 610 w 861" name="T40"/>
                <a:gd fmla="*/ 1224 h 1327" name="T41"/>
                <a:gd fmla="*/ 608 w 861" name="T42"/>
                <a:gd fmla="*/ 1217 h 1327" name="T43"/>
                <a:gd fmla="*/ 607 w 861" name="T44"/>
                <a:gd fmla="*/ 1210 h 1327" name="T45"/>
                <a:gd fmla="*/ 610 w 861" name="T46"/>
                <a:gd fmla="*/ 1203 h 1327" name="T47"/>
                <a:gd fmla="*/ 610 w 861" name="T48"/>
                <a:gd fmla="*/ 1191 h 1327" name="T49"/>
                <a:gd fmla="*/ 613 w 861" name="T50"/>
                <a:gd fmla="*/ 1183 h 1327" name="T51"/>
                <a:gd fmla="*/ 611 w 861" name="T52"/>
                <a:gd fmla="*/ 1175 h 1327" name="T53"/>
                <a:gd fmla="*/ 609 w 861" name="T54"/>
                <a:gd fmla="*/ 1168 h 1327" name="T55"/>
                <a:gd fmla="*/ 608 w 861" name="T56"/>
                <a:gd fmla="*/ 1161 h 1327" name="T57"/>
                <a:gd fmla="*/ 612 w 861" name="T58"/>
                <a:gd fmla="*/ 1151 h 1327" name="T59"/>
                <a:gd fmla="*/ 612 w 861" name="T60"/>
                <a:gd fmla="*/ 1141 h 1327" name="T61"/>
                <a:gd fmla="*/ 620 w 861" name="T62"/>
                <a:gd fmla="*/ 1140 h 1327" name="T63"/>
                <a:gd fmla="*/ 628 w 861" name="T64"/>
                <a:gd fmla="*/ 1136 h 1327" name="T65"/>
                <a:gd fmla="*/ 634 w 861" name="T66"/>
                <a:gd fmla="*/ 1135 h 1327" name="T67"/>
                <a:gd fmla="*/ 643 w 861" name="T68"/>
                <a:gd fmla="*/ 1138 h 1327" name="T69"/>
                <a:gd fmla="*/ 647 w 861" name="T70"/>
                <a:gd fmla="*/ 1141 h 1327" name="T71"/>
                <a:gd fmla="*/ 653 w 861" name="T72"/>
                <a:gd fmla="*/ 1142 h 1327" name="T73"/>
                <a:gd fmla="*/ 659 w 861" name="T74"/>
                <a:gd fmla="*/ 1139 h 1327" name="T75"/>
                <a:gd fmla="*/ 667 w 861" name="T76"/>
                <a:gd fmla="*/ 1145 h 1327" name="T77"/>
                <a:gd fmla="*/ 670 w 861" name="T78"/>
                <a:gd fmla="*/ 1152 h 1327" name="T79"/>
                <a:gd fmla="*/ 671 w 861" name="T80"/>
                <a:gd fmla="*/ 1159 h 1327" name="T81"/>
                <a:gd fmla="*/ 678 w 861" name="T82"/>
                <a:gd fmla="*/ 1165 h 1327" name="T83"/>
                <a:gd fmla="*/ 688 w 861" name="T84"/>
                <a:gd fmla="*/ 1165 h 1327" name="T85"/>
                <a:gd fmla="*/ 696 w 861" name="T86"/>
                <a:gd fmla="*/ 1160 h 1327" name="T87"/>
                <a:gd fmla="*/ 698 w 861" name="T88"/>
                <a:gd fmla="*/ 1152 h 1327" name="T89"/>
                <a:gd fmla="*/ 704 w 861" name="T90"/>
                <a:gd fmla="*/ 1147 h 1327" name="T91"/>
                <a:gd fmla="*/ 710 w 861" name="T92"/>
                <a:gd fmla="*/ 1140 h 1327" name="T93"/>
                <a:gd fmla="*/ 731 w 861" name="T94"/>
                <a:gd fmla="*/ 999 h 1327" name="T95"/>
                <a:gd fmla="*/ 771 w 861" name="T96"/>
                <a:gd fmla="*/ 737 h 1327" name="T97"/>
                <a:gd fmla="*/ 856 w 861" name="T98"/>
                <a:gd fmla="*/ 169 h 1327" name="T99"/>
                <a:gd fmla="*/ 832 w 861" name="T100"/>
                <a:gd fmla="*/ 131 h 132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27" w="861">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5"/>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0" name="Freeform 39"/>
            <p:cNvSpPr/>
            <p:nvPr/>
          </p:nvSpPr>
          <p:spPr bwMode="auto">
            <a:xfrm>
              <a:off x="2730500" y="2027238"/>
              <a:ext cx="765175" cy="455613"/>
            </a:xfrm>
            <a:custGeom>
              <a:gdLst>
                <a:gd fmla="*/ 906 w 907" name="T0"/>
                <a:gd fmla="*/ 506 h 539" name="T1"/>
                <a:gd fmla="*/ 900 w 907" name="T2"/>
                <a:gd fmla="*/ 487 h 539" name="T3"/>
                <a:gd fmla="*/ 899 w 907" name="T4"/>
                <a:gd fmla="*/ 467 h 539" name="T5"/>
                <a:gd fmla="*/ 892 w 907" name="T6"/>
                <a:gd fmla="*/ 458 h 539" name="T7"/>
                <a:gd fmla="*/ 885 w 907" name="T8"/>
                <a:gd fmla="*/ 447 h 539" name="T9"/>
                <a:gd fmla="*/ 881 w 907" name="T10"/>
                <a:gd fmla="*/ 433 h 539" name="T11"/>
                <a:gd fmla="*/ 876 w 907" name="T12"/>
                <a:gd fmla="*/ 415 h 539" name="T13"/>
                <a:gd fmla="*/ 876 w 907" name="T14"/>
                <a:gd fmla="*/ 404 h 539" name="T15"/>
                <a:gd fmla="*/ 875 w 907" name="T16"/>
                <a:gd fmla="*/ 397 h 539" name="T17"/>
                <a:gd fmla="*/ 872 w 907" name="T18"/>
                <a:gd fmla="*/ 382 h 539" name="T19"/>
                <a:gd fmla="*/ 874 w 907" name="T20"/>
                <a:gd fmla="*/ 372 h 539" name="T21"/>
                <a:gd fmla="*/ 872 w 907" name="T22"/>
                <a:gd fmla="*/ 360 h 539" name="T23"/>
                <a:gd fmla="*/ 869 w 907" name="T24"/>
                <a:gd fmla="*/ 354 h 539" name="T25"/>
                <a:gd fmla="*/ 868 w 907" name="T26"/>
                <a:gd fmla="*/ 340 h 539" name="T27"/>
                <a:gd fmla="*/ 866 w 907" name="T28"/>
                <a:gd fmla="*/ 326 h 539" name="T29"/>
                <a:gd fmla="*/ 864 w 907" name="T30"/>
                <a:gd fmla="*/ 316 h 539" name="T31"/>
                <a:gd fmla="*/ 865 w 907" name="T32"/>
                <a:gd fmla="*/ 301 h 539" name="T33"/>
                <a:gd fmla="*/ 862 w 907" name="T34"/>
                <a:gd fmla="*/ 287 h 539" name="T35"/>
                <a:gd fmla="*/ 861 w 907" name="T36"/>
                <a:gd fmla="*/ 277 h 539" name="T37"/>
                <a:gd fmla="*/ 863 w 907" name="T38"/>
                <a:gd fmla="*/ 264 h 539" name="T39"/>
                <a:gd fmla="*/ 861 w 907" name="T40"/>
                <a:gd fmla="*/ 253 h 539" name="T41"/>
                <a:gd fmla="*/ 860 w 907" name="T42"/>
                <a:gd fmla="*/ 242 h 539" name="T43"/>
                <a:gd fmla="*/ 855 w 907" name="T44"/>
                <a:gd fmla="*/ 231 h 539" name="T45"/>
                <a:gd fmla="*/ 851 w 907" name="T46"/>
                <a:gd fmla="*/ 219 h 539" name="T47"/>
                <a:gd fmla="*/ 845 w 907" name="T48"/>
                <a:gd fmla="*/ 210 h 539" name="T49"/>
                <a:gd fmla="*/ 842 w 907" name="T50"/>
                <a:gd fmla="*/ 198 h 539" name="T51"/>
                <a:gd fmla="*/ 839 w 907" name="T52"/>
                <a:gd fmla="*/ 189 h 539" name="T53"/>
                <a:gd fmla="*/ 835 w 907" name="T54"/>
                <a:gd fmla="*/ 181 h 539" name="T55"/>
                <a:gd fmla="*/ 832 w 907" name="T56"/>
                <a:gd fmla="*/ 168 h 539" name="T57"/>
                <a:gd fmla="*/ 828 w 907" name="T58"/>
                <a:gd fmla="*/ 160 h 539" name="T59"/>
                <a:gd fmla="*/ 827 w 907" name="T60"/>
                <a:gd fmla="*/ 154 h 539" name="T61"/>
                <a:gd fmla="*/ 824 w 907" name="T62"/>
                <a:gd fmla="*/ 143 h 539" name="T63"/>
                <a:gd fmla="*/ 825 w 907" name="T64"/>
                <a:gd fmla="*/ 132 h 539" name="T65"/>
                <a:gd fmla="*/ 823 w 907" name="T66"/>
                <a:gd fmla="*/ 117 h 539" name="T67"/>
                <a:gd fmla="*/ 824 w 907" name="T68"/>
                <a:gd fmla="*/ 106 h 539" name="T69"/>
                <a:gd fmla="*/ 820 w 907" name="T70"/>
                <a:gd fmla="*/ 89 h 539" name="T71"/>
                <a:gd fmla="*/ 822 w 907" name="T72"/>
                <a:gd fmla="*/ 76 h 539" name="T73"/>
                <a:gd fmla="*/ 826 w 907" name="T74"/>
                <a:gd fmla="*/ 65 h 539" name="T75"/>
                <a:gd fmla="*/ 824 w 907" name="T76"/>
                <a:gd fmla="*/ 55 h 539" name="T77"/>
                <a:gd fmla="*/ 818 w 907" name="T78"/>
                <a:gd fmla="*/ 39 h 539" name="T79"/>
                <a:gd fmla="*/ 816 w 907" name="T80"/>
                <a:gd fmla="*/ 30 h 539" name="T81"/>
                <a:gd fmla="*/ 809 w 907" name="T82"/>
                <a:gd fmla="*/ 13 h 539" name="T83"/>
                <a:gd fmla="*/ 808 w 907" name="T84"/>
                <a:gd fmla="*/ 3 h 539" name="T85"/>
                <a:gd fmla="*/ 313 w 907" name="T86"/>
                <a:gd fmla="*/ 8 h 539" name="T87"/>
                <a:gd fmla="*/ 0 w 907" name="T88"/>
                <a:gd fmla="*/ 529 h 539" name="T89"/>
                <a:gd fmla="*/ 643 w 907" name="T90"/>
                <a:gd fmla="*/ 539 h 539" name="T91"/>
                <a:gd fmla="*/ 905 w 907" name="T92"/>
                <a:gd fmla="*/ 529 h 539" name="T93"/>
                <a:gd fmla="*/ 906 w 907" name="T94"/>
                <a:gd fmla="*/ 514 h 5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9" w="905">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1" name="Freeform 40"/>
            <p:cNvSpPr/>
            <p:nvPr/>
          </p:nvSpPr>
          <p:spPr bwMode="auto">
            <a:xfrm>
              <a:off x="1317625" y="3690938"/>
              <a:ext cx="769937" cy="898525"/>
            </a:xfrm>
            <a:custGeom>
              <a:gdLst>
                <a:gd fmla="*/ 232 w 914" name="T0"/>
                <a:gd fmla="*/ 0 h 1067" name="T1"/>
                <a:gd fmla="*/ 206 w 914" name="T2"/>
                <a:gd fmla="*/ 142 h 1067" name="T3"/>
                <a:gd fmla="*/ 200 w 914" name="T4"/>
                <a:gd fmla="*/ 151 h 1067" name="T5"/>
                <a:gd fmla="*/ 191 w 914" name="T6"/>
                <a:gd fmla="*/ 165 h 1067" name="T7"/>
                <a:gd fmla="*/ 179 w 914" name="T8"/>
                <a:gd fmla="*/ 167 h 1067" name="T9"/>
                <a:gd fmla="*/ 164 w 914" name="T10"/>
                <a:gd fmla="*/ 157 h 1067" name="T11"/>
                <a:gd fmla="*/ 160 w 914" name="T12"/>
                <a:gd fmla="*/ 146 h 1067" name="T13"/>
                <a:gd fmla="*/ 155 w 914" name="T14"/>
                <a:gd fmla="*/ 142 h 1067" name="T15"/>
                <a:gd fmla="*/ 141 w 914" name="T16"/>
                <a:gd fmla="*/ 140 h 1067" name="T17"/>
                <a:gd fmla="*/ 133 w 914" name="T18"/>
                <a:gd fmla="*/ 135 h 1067" name="T19"/>
                <a:gd fmla="*/ 123 w 914" name="T20"/>
                <a:gd fmla="*/ 138 h 1067" name="T21"/>
                <a:gd fmla="*/ 112 w 914" name="T22"/>
                <a:gd fmla="*/ 140 h 1067" name="T23"/>
                <a:gd fmla="*/ 112 w 914" name="T24"/>
                <a:gd fmla="*/ 152 h 1067" name="T25"/>
                <a:gd fmla="*/ 112 w 914" name="T26"/>
                <a:gd fmla="*/ 164 h 1067" name="T27"/>
                <a:gd fmla="*/ 111 w 914" name="T28"/>
                <a:gd fmla="*/ 185 h 1067" name="T29"/>
                <a:gd fmla="*/ 111 w 914" name="T30"/>
                <a:gd fmla="*/ 199 h 1067" name="T31"/>
                <a:gd fmla="*/ 109 w 914" name="T32"/>
                <a:gd fmla="*/ 214 h 1067" name="T33"/>
                <a:gd fmla="*/ 110 w 914" name="T34"/>
                <a:gd fmla="*/ 230 h 1067" name="T35"/>
                <a:gd fmla="*/ 106 w 914" name="T36"/>
                <a:gd fmla="*/ 250 h 1067" name="T37"/>
                <a:gd fmla="*/ 113 w 914" name="T38"/>
                <a:gd fmla="*/ 274 h 1067" name="T39"/>
                <a:gd fmla="*/ 112 w 914" name="T40"/>
                <a:gd fmla="*/ 289 h 1067" name="T41"/>
                <a:gd fmla="*/ 112 w 914" name="T42"/>
                <a:gd fmla="*/ 301 h 1067" name="T43"/>
                <a:gd fmla="*/ 104 w 914" name="T44"/>
                <a:gd fmla="*/ 317 h 1067" name="T45"/>
                <a:gd fmla="*/ 97 w 914" name="T46"/>
                <a:gd fmla="*/ 335 h 1067" name="T47"/>
                <a:gd fmla="*/ 95 w 914" name="T48"/>
                <a:gd fmla="*/ 350 h 1067" name="T49"/>
                <a:gd fmla="*/ 103 w 914" name="T50"/>
                <a:gd fmla="*/ 365 h 1067" name="T51"/>
                <a:gd fmla="*/ 113 w 914" name="T52"/>
                <a:gd fmla="*/ 380 h 1067" name="T53"/>
                <a:gd fmla="*/ 115 w 914" name="T54"/>
                <a:gd fmla="*/ 395 h 1067" name="T55"/>
                <a:gd fmla="*/ 122 w 914" name="T56"/>
                <a:gd fmla="*/ 412 h 1067" name="T57"/>
                <a:gd fmla="*/ 120 w 914" name="T58"/>
                <a:gd fmla="*/ 427 h 1067" name="T59"/>
                <a:gd fmla="*/ 137 w 914" name="T60"/>
                <a:gd fmla="*/ 442 h 1067" name="T61"/>
                <a:gd fmla="*/ 146 w 914" name="T62"/>
                <a:gd fmla="*/ 452 h 1067" name="T63"/>
                <a:gd fmla="*/ 148 w 914" name="T64"/>
                <a:gd fmla="*/ 470 h 1067" name="T65"/>
                <a:gd fmla="*/ 135 w 914" name="T66"/>
                <a:gd fmla="*/ 481 h 1067" name="T67"/>
                <a:gd fmla="*/ 120 w 914" name="T68"/>
                <a:gd fmla="*/ 487 h 1067" name="T69"/>
                <a:gd fmla="*/ 106 w 914" name="T70"/>
                <a:gd fmla="*/ 493 h 1067" name="T71"/>
                <a:gd fmla="*/ 101 w 914" name="T72"/>
                <a:gd fmla="*/ 498 h 1067" name="T73"/>
                <a:gd fmla="*/ 94 w 914" name="T74"/>
                <a:gd fmla="*/ 512 h 1067" name="T75"/>
                <a:gd fmla="*/ 85 w 914" name="T76"/>
                <a:gd fmla="*/ 524 h 1067" name="T77"/>
                <a:gd fmla="*/ 82 w 914" name="T78"/>
                <a:gd fmla="*/ 541 h 1067" name="T79"/>
                <a:gd fmla="*/ 84 w 914" name="T80"/>
                <a:gd fmla="*/ 558 h 1067" name="T81"/>
                <a:gd fmla="*/ 76 w 914" name="T82"/>
                <a:gd fmla="*/ 574 h 1067" name="T83"/>
                <a:gd fmla="*/ 69 w 914" name="T84"/>
                <a:gd fmla="*/ 588 h 1067" name="T85"/>
                <a:gd fmla="*/ 58 w 914" name="T86"/>
                <a:gd fmla="*/ 600 h 1067" name="T87"/>
                <a:gd fmla="*/ 47 w 914" name="T88"/>
                <a:gd fmla="*/ 609 h 1067" name="T89"/>
                <a:gd fmla="*/ 43 w 914" name="T90"/>
                <a:gd fmla="*/ 621 h 1067" name="T91"/>
                <a:gd fmla="*/ 43 w 914" name="T92"/>
                <a:gd fmla="*/ 637 h 1067" name="T93"/>
                <a:gd fmla="*/ 38 w 914" name="T94"/>
                <a:gd fmla="*/ 654 h 1067" name="T95"/>
                <a:gd fmla="*/ 39 w 914" name="T96"/>
                <a:gd fmla="*/ 663 h 1067" name="T97"/>
                <a:gd fmla="*/ 49 w 914" name="T98"/>
                <a:gd fmla="*/ 665 h 1067" name="T99"/>
                <a:gd fmla="*/ 65 w 914" name="T100"/>
                <a:gd fmla="*/ 681 h 1067" name="T101"/>
                <a:gd fmla="*/ 64 w 914" name="T102"/>
                <a:gd fmla="*/ 709 h 1067" name="T103"/>
                <a:gd fmla="*/ 54 w 914" name="T104"/>
                <a:gd fmla="*/ 720 h 1067" name="T105"/>
                <a:gd fmla="*/ 44 w 914" name="T106"/>
                <a:gd fmla="*/ 725 h 1067" name="T107"/>
                <a:gd fmla="*/ 32 w 914" name="T108"/>
                <a:gd fmla="*/ 728 h 1067" name="T109"/>
                <a:gd fmla="*/ 14 w 914" name="T110"/>
                <a:gd fmla="*/ 731 h 1067" name="T111"/>
                <a:gd fmla="*/ 4 w 914" name="T112"/>
                <a:gd fmla="*/ 746 h 1067" name="T113"/>
                <a:gd fmla="*/ 519 w 914" name="T114"/>
                <a:gd fmla="*/ 1036 h 1067" name="T115"/>
                <a:gd fmla="*/ 898 w 914" name="T116"/>
                <a:gd fmla="*/ 252 h 106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67" w="914">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2" name="Freeform 41"/>
            <p:cNvSpPr/>
            <p:nvPr/>
          </p:nvSpPr>
          <p:spPr bwMode="auto">
            <a:xfrm>
              <a:off x="2011363" y="3757613"/>
              <a:ext cx="781050" cy="841375"/>
            </a:xfrm>
            <a:custGeom>
              <a:gdLst>
                <a:gd fmla="*/ 910 w 925" name="T0"/>
                <a:gd fmla="*/ 52 h 999" name="T1"/>
                <a:gd fmla="*/ 786 w 925" name="T2"/>
                <a:gd fmla="*/ 47 h 999" name="T3"/>
                <a:gd fmla="*/ 627 w 925" name="T4"/>
                <a:gd fmla="*/ 40 h 999" name="T5"/>
                <a:gd fmla="*/ 445 w 925" name="T6"/>
                <a:gd fmla="*/ 29 h 999" name="T7"/>
                <a:gd fmla="*/ 267 w 925" name="T8"/>
                <a:gd fmla="*/ 15 h 999" name="T9"/>
                <a:gd fmla="*/ 96 w 925" name="T10"/>
                <a:gd fmla="*/ 0 h 999" name="T11"/>
                <a:gd fmla="*/ 96 w 925" name="T12"/>
                <a:gd fmla="*/ 5 h 999" name="T13"/>
                <a:gd fmla="*/ 96 w 925" name="T14"/>
                <a:gd fmla="*/ 5 h 999" name="T15"/>
                <a:gd fmla="*/ 79 w 925" name="T16"/>
                <a:gd fmla="*/ 173 h 999" name="T17"/>
                <a:gd fmla="*/ 40 w 925" name="T18"/>
                <a:gd fmla="*/ 583 h 999" name="T19"/>
                <a:gd fmla="*/ 0 w 925" name="T20"/>
                <a:gd fmla="*/ 989 h 999" name="T21"/>
                <a:gd fmla="*/ 120 w 925" name="T22"/>
                <a:gd fmla="*/ 999 h 999" name="T23"/>
                <a:gd fmla="*/ 127 w 925" name="T24"/>
                <a:gd fmla="*/ 921 h 999" name="T25"/>
                <a:gd fmla="*/ 262 w 925" name="T26"/>
                <a:gd fmla="*/ 932 h 999" name="T27"/>
                <a:gd fmla="*/ 374 w 925" name="T28"/>
                <a:gd fmla="*/ 939 h 999" name="T29"/>
                <a:gd fmla="*/ 373 w 925" name="T30"/>
                <a:gd fmla="*/ 936 h 999" name="T31"/>
                <a:gd fmla="*/ 371 w 925" name="T32"/>
                <a:gd fmla="*/ 935 h 999" name="T33"/>
                <a:gd fmla="*/ 368 w 925" name="T34"/>
                <a:gd fmla="*/ 934 h 999" name="T35"/>
                <a:gd fmla="*/ 367 w 925" name="T36"/>
                <a:gd fmla="*/ 932 h 999" name="T37"/>
                <a:gd fmla="*/ 364 w 925" name="T38"/>
                <a:gd fmla="*/ 932 h 999" name="T39"/>
                <a:gd fmla="*/ 364 w 925" name="T40"/>
                <a:gd fmla="*/ 929 h 999" name="T41"/>
                <a:gd fmla="*/ 361 w 925" name="T42"/>
                <a:gd fmla="*/ 927 h 999" name="T43"/>
                <a:gd fmla="*/ 360 w 925" name="T44"/>
                <a:gd fmla="*/ 924 h 999" name="T45"/>
                <a:gd fmla="*/ 360 w 925" name="T46"/>
                <a:gd fmla="*/ 921 h 999" name="T47"/>
                <a:gd fmla="*/ 358 w 925" name="T48"/>
                <a:gd fmla="*/ 920 h 999" name="T49"/>
                <a:gd fmla="*/ 359 w 925" name="T50"/>
                <a:gd fmla="*/ 918 h 999" name="T51"/>
                <a:gd fmla="*/ 362 w 925" name="T52"/>
                <a:gd fmla="*/ 916 h 999" name="T53"/>
                <a:gd fmla="*/ 363 w 925" name="T54"/>
                <a:gd fmla="*/ 913 h 999" name="T55"/>
                <a:gd fmla="*/ 362 w 925" name="T56"/>
                <a:gd fmla="*/ 911 h 999" name="T57"/>
                <a:gd fmla="*/ 363 w 925" name="T58"/>
                <a:gd fmla="*/ 908 h 999" name="T59"/>
                <a:gd fmla="*/ 361 w 925" name="T60"/>
                <a:gd fmla="*/ 904 h 999" name="T61"/>
                <a:gd fmla="*/ 364 w 925" name="T62"/>
                <a:gd fmla="*/ 902 h 999" name="T63"/>
                <a:gd fmla="*/ 370 w 925" name="T64"/>
                <a:gd fmla="*/ 902 h 999" name="T65"/>
                <a:gd fmla="*/ 888 w 925" name="T66"/>
                <a:gd fmla="*/ 927 h 999" name="T67"/>
                <a:gd fmla="*/ 917 w 925" name="T68"/>
                <a:gd fmla="*/ 139 h 999" name="T69"/>
                <a:gd fmla="*/ 922 w 925" name="T70"/>
                <a:gd fmla="*/ 139 h 999" name="T71"/>
                <a:gd fmla="*/ 925 w 925" name="T72"/>
                <a:gd fmla="*/ 52 h 999" name="T73"/>
                <a:gd fmla="*/ 910 w 925" name="T74"/>
                <a:gd fmla="*/ 52 h 99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99" w="924">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3" name="Freeform 42"/>
            <p:cNvSpPr/>
            <p:nvPr/>
          </p:nvSpPr>
          <p:spPr bwMode="auto">
            <a:xfrm>
              <a:off x="2093913" y="3165475"/>
              <a:ext cx="822325" cy="639763"/>
            </a:xfrm>
            <a:custGeom>
              <a:gdLst>
                <a:gd fmla="*/ 378 w 518" name="T0"/>
                <a:gd fmla="*/ 23 h 403" name="T1"/>
                <a:gd fmla="*/ 293 w 518" name="T2"/>
                <a:gd fmla="*/ 20 h 403" name="T3"/>
                <a:gd fmla="*/ 110 w 518" name="T4"/>
                <a:gd fmla="*/ 6 h 403" name="T5"/>
                <a:gd fmla="*/ 34 w 518" name="T6"/>
                <a:gd fmla="*/ 0 h 403" name="T7"/>
                <a:gd fmla="*/ 24 w 518" name="T8"/>
                <a:gd fmla="*/ 113 h 403" name="T9"/>
                <a:gd fmla="*/ 16 w 518" name="T10"/>
                <a:gd fmla="*/ 182 h 403" name="T11"/>
                <a:gd fmla="*/ 12 w 518" name="T12"/>
                <a:gd fmla="*/ 232 h 403" name="T13"/>
                <a:gd fmla="*/ 9 w 518" name="T14"/>
                <a:gd fmla="*/ 252 h 403" name="T15"/>
                <a:gd fmla="*/ 9 w 518" name="T16"/>
                <a:gd fmla="*/ 265 h 403" name="T17"/>
                <a:gd fmla="*/ 8 w 518" name="T18"/>
                <a:gd fmla="*/ 285 h 403" name="T19"/>
                <a:gd fmla="*/ 0 w 518" name="T20"/>
                <a:gd fmla="*/ 370 h 403" name="T21"/>
                <a:gd fmla="*/ 91 w 518" name="T22"/>
                <a:gd fmla="*/ 378 h 403" name="T23"/>
                <a:gd fmla="*/ 185 w 518" name="T24"/>
                <a:gd fmla="*/ 385 h 403" name="T25"/>
                <a:gd fmla="*/ 282 w 518" name="T26"/>
                <a:gd fmla="*/ 391 h 403" name="T27"/>
                <a:gd fmla="*/ 366 w 518" name="T28"/>
                <a:gd fmla="*/ 395 h 403" name="T29"/>
                <a:gd fmla="*/ 432 w 518" name="T30"/>
                <a:gd fmla="*/ 397 h 403" name="T31"/>
                <a:gd fmla="*/ 442 w 518" name="T32"/>
                <a:gd fmla="*/ 397 h 403" name="T33"/>
                <a:gd fmla="*/ 442 w 518" name="T34"/>
                <a:gd fmla="*/ 400 h 403" name="T35"/>
                <a:gd fmla="*/ 510 w 518" name="T36"/>
                <a:gd fmla="*/ 403 h 403" name="T37"/>
                <a:gd fmla="*/ 516 w 518" name="T38"/>
                <a:gd fmla="*/ 121 h 403" name="T39"/>
                <a:gd fmla="*/ 518 w 518" name="T40"/>
                <a:gd fmla="*/ 28 h 403" name="T41"/>
                <a:gd fmla="*/ 378 w 518" name="T42"/>
                <a:gd fmla="*/ 23 h 40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2" w="518">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4" name="Freeform 43"/>
            <p:cNvSpPr/>
            <p:nvPr/>
          </p:nvSpPr>
          <p:spPr bwMode="auto">
            <a:xfrm>
              <a:off x="1928813" y="2559050"/>
              <a:ext cx="788987" cy="638175"/>
            </a:xfrm>
            <a:custGeom>
              <a:gdLst>
                <a:gd fmla="*/ 260 w 936" name="T0"/>
                <a:gd fmla="*/ 713 h 757" name="T1"/>
                <a:gd fmla="*/ 403 w 936" name="T2"/>
                <a:gd fmla="*/ 726 h 757" name="T3"/>
                <a:gd fmla="*/ 747 w 936" name="T4"/>
                <a:gd fmla="*/ 751 h 757" name="T5"/>
                <a:gd fmla="*/ 908 w 936" name="T6"/>
                <a:gd fmla="*/ 757 h 757" name="T7"/>
                <a:gd fmla="*/ 923 w 936" name="T8"/>
                <a:gd fmla="*/ 413 h 757" name="T9"/>
                <a:gd fmla="*/ 923 w 936" name="T10"/>
                <a:gd fmla="*/ 413 h 757" name="T11"/>
                <a:gd fmla="*/ 936 w 936" name="T12"/>
                <a:gd fmla="*/ 69 h 757" name="T13"/>
                <a:gd fmla="*/ 816 w 936" name="T14"/>
                <a:gd fmla="*/ 63 h 757" name="T15"/>
                <a:gd fmla="*/ 665 w 936" name="T16"/>
                <a:gd fmla="*/ 55 h 757" name="T17"/>
                <a:gd fmla="*/ 510 w 936" name="T18"/>
                <a:gd fmla="*/ 42 h 757" name="T19"/>
                <a:gd fmla="*/ 419 w 936" name="T20"/>
                <a:gd fmla="*/ 35 h 757" name="T21"/>
                <a:gd fmla="*/ 346 w 936" name="T22"/>
                <a:gd fmla="*/ 28 h 757" name="T23"/>
                <a:gd fmla="*/ 308 w 936" name="T24"/>
                <a:gd fmla="*/ 24 h 757" name="T25"/>
                <a:gd fmla="*/ 228 w 936" name="T26"/>
                <a:gd fmla="*/ 16 h 757" name="T27"/>
                <a:gd fmla="*/ 192 w 936" name="T28"/>
                <a:gd fmla="*/ 11 h 757" name="T29"/>
                <a:gd fmla="*/ 182 w 936" name="T30"/>
                <a:gd fmla="*/ 13 h 757" name="T31"/>
                <a:gd fmla="*/ 182 w 936" name="T32"/>
                <a:gd fmla="*/ 13 h 757" name="T33"/>
                <a:gd fmla="*/ 172 w 936" name="T34"/>
                <a:gd fmla="*/ 11 h 757" name="T35"/>
                <a:gd fmla="*/ 167 w 936" name="T36"/>
                <a:gd fmla="*/ 10 h 757" name="T37"/>
                <a:gd fmla="*/ 161 w 936" name="T38"/>
                <a:gd fmla="*/ 10 h 757" name="T39"/>
                <a:gd fmla="*/ 158 w 936" name="T40"/>
                <a:gd fmla="*/ 10 h 757" name="T41"/>
                <a:gd fmla="*/ 154 w 936" name="T42"/>
                <a:gd fmla="*/ 10 h 757" name="T43"/>
                <a:gd fmla="*/ 152 w 936" name="T44"/>
                <a:gd fmla="*/ 10 h 757" name="T45"/>
                <a:gd fmla="*/ 121 w 936" name="T46"/>
                <a:gd fmla="*/ 7 h 757" name="T47"/>
                <a:gd fmla="*/ 107 w 936" name="T48"/>
                <a:gd fmla="*/ 3 h 757" name="T49"/>
                <a:gd fmla="*/ 79 w 936" name="T50"/>
                <a:gd fmla="*/ 0 h 757" name="T51"/>
                <a:gd fmla="*/ 70 w 936" name="T52"/>
                <a:gd fmla="*/ 84 h 757" name="T53"/>
                <a:gd fmla="*/ 70 w 936" name="T54"/>
                <a:gd fmla="*/ 84 h 757" name="T55"/>
                <a:gd fmla="*/ 20 w 936" name="T56"/>
                <a:gd fmla="*/ 516 h 757" name="T57"/>
                <a:gd fmla="*/ 20 w 936" name="T58"/>
                <a:gd fmla="*/ 516 h 757" name="T59"/>
                <a:gd fmla="*/ 19 w 936" name="T60"/>
                <a:gd fmla="*/ 520 h 757" name="T61"/>
                <a:gd fmla="*/ 19 w 936" name="T62"/>
                <a:gd fmla="*/ 521 h 757" name="T63"/>
                <a:gd fmla="*/ 0 w 936" name="T64"/>
                <a:gd fmla="*/ 687 h 757" name="T65"/>
                <a:gd fmla="*/ 125 w 936" name="T66"/>
                <a:gd fmla="*/ 701 h 757" name="T67"/>
                <a:gd fmla="*/ 260 w 936" name="T68"/>
                <a:gd fmla="*/ 713 h 75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57" w="936">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2"/>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5" name="Freeform 44"/>
            <p:cNvSpPr/>
            <p:nvPr/>
          </p:nvSpPr>
          <p:spPr bwMode="auto">
            <a:xfrm>
              <a:off x="2711450" y="2478088"/>
              <a:ext cx="812800" cy="509588"/>
            </a:xfrm>
            <a:custGeom>
              <a:gdLst>
                <a:gd fmla="*/ 961 w 964" name="T0"/>
                <a:gd fmla="*/ 593 h 604" name="T1"/>
                <a:gd fmla="*/ 957 w 964" name="T2"/>
                <a:gd fmla="*/ 581 h 604" name="T3"/>
                <a:gd fmla="*/ 952 w 964" name="T4"/>
                <a:gd fmla="*/ 573 h 604" name="T5"/>
                <a:gd fmla="*/ 946 w 964" name="T6"/>
                <a:gd fmla="*/ 567 h 604" name="T7"/>
                <a:gd fmla="*/ 940 w 964" name="T8"/>
                <a:gd fmla="*/ 558 h 604" name="T9"/>
                <a:gd fmla="*/ 944 w 964" name="T10"/>
                <a:gd fmla="*/ 550 h 604" name="T11"/>
                <a:gd fmla="*/ 949 w 964" name="T12"/>
                <a:gd fmla="*/ 540 h 604" name="T13"/>
                <a:gd fmla="*/ 951 w 964" name="T14"/>
                <a:gd fmla="*/ 526 h 604" name="T15"/>
                <a:gd fmla="*/ 956 w 964" name="T16"/>
                <a:gd fmla="*/ 518 h 604" name="T17"/>
                <a:gd fmla="*/ 957 w 964" name="T18"/>
                <a:gd fmla="*/ 510 h 604" name="T19"/>
                <a:gd fmla="*/ 959 w 964" name="T20"/>
                <a:gd fmla="*/ 501 h 604" name="T21"/>
                <a:gd fmla="*/ 963 w 964" name="T22"/>
                <a:gd fmla="*/ 492 h 604" name="T23"/>
                <a:gd fmla="*/ 959 w 964" name="T24"/>
                <a:gd fmla="*/ 481 h 604" name="T25"/>
                <a:gd fmla="*/ 953 w 964" name="T26"/>
                <a:gd fmla="*/ 474 h 604" name="T27"/>
                <a:gd fmla="*/ 945 w 964" name="T28"/>
                <a:gd fmla="*/ 470 h 604" name="T29"/>
                <a:gd fmla="*/ 944 w 964" name="T30"/>
                <a:gd fmla="*/ 461 h 604" name="T31"/>
                <a:gd fmla="*/ 948 w 964" name="T32"/>
                <a:gd fmla="*/ 453 h 604" name="T33"/>
                <a:gd fmla="*/ 945 w 964" name="T34"/>
                <a:gd fmla="*/ 441 h 604" name="T35"/>
                <a:gd fmla="*/ 939 w 964" name="T36"/>
                <a:gd fmla="*/ 434 h 604" name="T37"/>
                <a:gd fmla="*/ 959 w 964" name="T38"/>
                <a:gd fmla="*/ 424 h 604" name="T39"/>
                <a:gd fmla="*/ 937 w 964" name="T40"/>
                <a:gd fmla="*/ 96 h 604" name="T41"/>
                <a:gd fmla="*/ 920 w 964" name="T42"/>
                <a:gd fmla="*/ 92 h 604" name="T43"/>
                <a:gd fmla="*/ 909 w 964" name="T44"/>
                <a:gd fmla="*/ 76 h 604" name="T45"/>
                <a:gd fmla="*/ 897 w 964" name="T46"/>
                <a:gd fmla="*/ 59 h 604" name="T47"/>
                <a:gd fmla="*/ 907 w 964" name="T48"/>
                <a:gd fmla="*/ 41 h 604" name="T49"/>
                <a:gd fmla="*/ 921 w 964" name="T50"/>
                <a:gd fmla="*/ 31 h 604" name="T51"/>
                <a:gd fmla="*/ 930 w 964" name="T52"/>
                <a:gd fmla="*/ 12 h 604" name="T53"/>
                <a:gd fmla="*/ 267 w 964" name="T54"/>
                <a:gd fmla="*/ 8 h 604" name="T55"/>
                <a:gd fmla="*/ 13 w 964" name="T56"/>
                <a:gd fmla="*/ 165 h 604" name="T57"/>
                <a:gd fmla="*/ 485 w 964" name="T58"/>
                <a:gd fmla="*/ 521 h 604" name="T59"/>
                <a:gd fmla="*/ 710 w 964" name="T60"/>
                <a:gd fmla="*/ 530 h 604" name="T61"/>
                <a:gd fmla="*/ 724 w 964" name="T62"/>
                <a:gd fmla="*/ 538 h 604" name="T63"/>
                <a:gd fmla="*/ 737 w 964" name="T64"/>
                <a:gd fmla="*/ 544 h 604" name="T65"/>
                <a:gd fmla="*/ 753 w 964" name="T66"/>
                <a:gd fmla="*/ 550 h 604" name="T67"/>
                <a:gd fmla="*/ 769 w 964" name="T68"/>
                <a:gd fmla="*/ 558 h 604" name="T69"/>
                <a:gd fmla="*/ 780 w 964" name="T70"/>
                <a:gd fmla="*/ 547 h 604" name="T71"/>
                <a:gd fmla="*/ 789 w 964" name="T72"/>
                <a:gd fmla="*/ 540 h 604" name="T73"/>
                <a:gd fmla="*/ 802 w 964" name="T74"/>
                <a:gd fmla="*/ 542 h 604" name="T75"/>
                <a:gd fmla="*/ 817 w 964" name="T76"/>
                <a:gd fmla="*/ 541 h 604" name="T77"/>
                <a:gd fmla="*/ 829 w 964" name="T78"/>
                <a:gd fmla="*/ 540 h 604" name="T79"/>
                <a:gd fmla="*/ 841 w 964" name="T80"/>
                <a:gd fmla="*/ 539 h 604" name="T81"/>
                <a:gd fmla="*/ 851 w 964" name="T82"/>
                <a:gd fmla="*/ 540 h 604" name="T83"/>
                <a:gd fmla="*/ 862 w 964" name="T84"/>
                <a:gd fmla="*/ 540 h 604" name="T85"/>
                <a:gd fmla="*/ 867 w 964" name="T86"/>
                <a:gd fmla="*/ 549 h 604" name="T87"/>
                <a:gd fmla="*/ 876 w 964" name="T88"/>
                <a:gd fmla="*/ 553 h 604" name="T89"/>
                <a:gd fmla="*/ 888 w 964" name="T90"/>
                <a:gd fmla="*/ 554 h 604" name="T91"/>
                <a:gd fmla="*/ 898 w 964" name="T92"/>
                <a:gd fmla="*/ 560 h 604" name="T93"/>
                <a:gd fmla="*/ 906 w 964" name="T94"/>
                <a:gd fmla="*/ 560 h 604" name="T95"/>
                <a:gd fmla="*/ 919 w 964" name="T96"/>
                <a:gd fmla="*/ 566 h 604" name="T97"/>
                <a:gd fmla="*/ 925 w 964" name="T98"/>
                <a:gd fmla="*/ 572 h 604" name="T99"/>
                <a:gd fmla="*/ 935 w 964" name="T100"/>
                <a:gd fmla="*/ 576 h 604" name="T101"/>
                <a:gd fmla="*/ 934 w 964" name="T102"/>
                <a:gd fmla="*/ 587 h 604" name="T103"/>
                <a:gd fmla="*/ 942 w 964" name="T104"/>
                <a:gd fmla="*/ 597 h 604" name="T105"/>
                <a:gd fmla="*/ 950 w 964" name="T106"/>
                <a:gd fmla="*/ 596 h 604" name="T107"/>
                <a:gd fmla="*/ 958 w 964" name="T108"/>
                <a:gd fmla="*/ 602 h 604" name="T109"/>
                <a:gd fmla="*/ 962 w 964" name="T110"/>
                <a:gd fmla="*/ 600 h 6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04" w="96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6" name="Freeform 45"/>
            <p:cNvSpPr/>
            <p:nvPr/>
          </p:nvSpPr>
          <p:spPr bwMode="auto">
            <a:xfrm>
              <a:off x="2698750" y="2911475"/>
              <a:ext cx="968375" cy="449263"/>
            </a:xfrm>
            <a:custGeom>
              <a:gdLst>
                <a:gd fmla="*/ 1135 w 1147" name="T0"/>
                <a:gd fmla="*/ 511 h 532" name="T1"/>
                <a:gd fmla="*/ 1131 w 1147" name="T2"/>
                <a:gd fmla="*/ 494 h 532" name="T3"/>
                <a:gd fmla="*/ 1125 w 1147" name="T4"/>
                <a:gd fmla="*/ 480 h 532" name="T5"/>
                <a:gd fmla="*/ 1113 w 1147" name="T6"/>
                <a:gd fmla="*/ 470 h 532" name="T7"/>
                <a:gd fmla="*/ 1101 w 1147" name="T8"/>
                <a:gd fmla="*/ 465 h 532" name="T9"/>
                <a:gd fmla="*/ 1100 w 1147" name="T10"/>
                <a:gd fmla="*/ 451 h 532" name="T11"/>
                <a:gd fmla="*/ 1093 w 1147" name="T12"/>
                <a:gd fmla="*/ 437 h 532" name="T13"/>
                <a:gd fmla="*/ 1098 w 1147" name="T14"/>
                <a:gd fmla="*/ 423 h 532" name="T15"/>
                <a:gd fmla="*/ 1088 w 1147" name="T16"/>
                <a:gd fmla="*/ 428 h 532" name="T17"/>
                <a:gd fmla="*/ 1083 w 1147" name="T18"/>
                <a:gd fmla="*/ 417 h 532" name="T19"/>
                <a:gd fmla="*/ 1072 w 1147" name="T20"/>
                <a:gd fmla="*/ 402 h 532" name="T21"/>
                <a:gd fmla="*/ 1071 w 1147" name="T22"/>
                <a:gd fmla="*/ 386 h 532" name="T23"/>
                <a:gd fmla="*/ 1072 w 1147" name="T24"/>
                <a:gd fmla="*/ 367 h 532" name="T25"/>
                <a:gd fmla="*/ 1070 w 1147" name="T26"/>
                <a:gd fmla="*/ 354 h 532" name="T27"/>
                <a:gd fmla="*/ 1066 w 1147" name="T28"/>
                <a:gd fmla="*/ 337 h 532" name="T29"/>
                <a:gd fmla="*/ 1065 w 1147" name="T30"/>
                <a:gd fmla="*/ 318 h 532" name="T31"/>
                <a:gd fmla="*/ 1058 w 1147" name="T32"/>
                <a:gd fmla="*/ 313 h 532" name="T33"/>
                <a:gd fmla="*/ 1063 w 1147" name="T34"/>
                <a:gd fmla="*/ 297 h 532" name="T35"/>
                <a:gd fmla="*/ 1052 w 1147" name="T36"/>
                <a:gd fmla="*/ 285 h 532" name="T37"/>
                <a:gd fmla="*/ 1053 w 1147" name="T38"/>
                <a:gd fmla="*/ 263 h 532" name="T39"/>
                <a:gd fmla="*/ 1047 w 1147" name="T40"/>
                <a:gd fmla="*/ 256 h 532" name="T41"/>
                <a:gd fmla="*/ 1039 w 1147" name="T42"/>
                <a:gd fmla="*/ 257 h 532" name="T43"/>
                <a:gd fmla="*/ 1033 w 1147" name="T44"/>
                <a:gd fmla="*/ 243 h 532" name="T45"/>
                <a:gd fmla="*/ 1032 w 1147" name="T46"/>
                <a:gd fmla="*/ 231 h 532" name="T47"/>
                <a:gd fmla="*/ 1035 w 1147" name="T48"/>
                <a:gd fmla="*/ 222 h 532" name="T49"/>
                <a:gd fmla="*/ 1034 w 1147" name="T50"/>
                <a:gd fmla="*/ 210 h 532" name="T51"/>
                <a:gd fmla="*/ 1026 w 1147" name="T52"/>
                <a:gd fmla="*/ 197 h 532" name="T53"/>
                <a:gd fmla="*/ 1025 w 1147" name="T54"/>
                <a:gd fmla="*/ 179 h 532" name="T55"/>
                <a:gd fmla="*/ 1011 w 1147" name="T56"/>
                <a:gd fmla="*/ 171 h 532" name="T57"/>
                <a:gd fmla="*/ 1007 w 1147" name="T58"/>
                <a:gd fmla="*/ 155 h 532" name="T59"/>
                <a:gd fmla="*/ 995 w 1147" name="T60"/>
                <a:gd fmla="*/ 140 h 532" name="T61"/>
                <a:gd fmla="*/ 992 w 1147" name="T62"/>
                <a:gd fmla="*/ 124 h 532" name="T63"/>
                <a:gd fmla="*/ 987 w 1147" name="T64"/>
                <a:gd fmla="*/ 106 h 532" name="T65"/>
                <a:gd fmla="*/ 985 w 1147" name="T66"/>
                <a:gd fmla="*/ 85 h 532" name="T67"/>
                <a:gd fmla="*/ 976 w 1147" name="T68"/>
                <a:gd fmla="*/ 95 h 532" name="T69"/>
                <a:gd fmla="*/ 967 w 1147" name="T70"/>
                <a:gd fmla="*/ 88 h 532" name="T71"/>
                <a:gd fmla="*/ 953 w 1147" name="T72"/>
                <a:gd fmla="*/ 86 h 532" name="T73"/>
                <a:gd fmla="*/ 946 w 1147" name="T74"/>
                <a:gd fmla="*/ 77 h 532" name="T75"/>
                <a:gd fmla="*/ 935 w 1147" name="T76"/>
                <a:gd fmla="*/ 63 h 532" name="T77"/>
                <a:gd fmla="*/ 923 w 1147" name="T78"/>
                <a:gd fmla="*/ 52 h 532" name="T79"/>
                <a:gd fmla="*/ 908 w 1147" name="T80"/>
                <a:gd fmla="*/ 49 h 532" name="T81"/>
                <a:gd fmla="*/ 899 w 1147" name="T82"/>
                <a:gd fmla="*/ 45 h 532" name="T83"/>
                <a:gd fmla="*/ 885 w 1147" name="T84"/>
                <a:gd fmla="*/ 40 h 532" name="T85"/>
                <a:gd fmla="*/ 874 w 1147" name="T86"/>
                <a:gd fmla="*/ 33 h 532" name="T87"/>
                <a:gd fmla="*/ 864 w 1147" name="T88"/>
                <a:gd fmla="*/ 34 h 532" name="T89"/>
                <a:gd fmla="*/ 847 w 1147" name="T90"/>
                <a:gd fmla="*/ 32 h 532" name="T91"/>
                <a:gd fmla="*/ 839 w 1147" name="T92"/>
                <a:gd fmla="*/ 35 h 532" name="T93"/>
                <a:gd fmla="*/ 828 w 1147" name="T94"/>
                <a:gd fmla="*/ 32 h 532" name="T95"/>
                <a:gd fmla="*/ 813 w 1147" name="T96"/>
                <a:gd fmla="*/ 33 h 532" name="T97"/>
                <a:gd fmla="*/ 802 w 1147" name="T98"/>
                <a:gd fmla="*/ 31 h 532" name="T99"/>
                <a:gd fmla="*/ 797 w 1147" name="T100"/>
                <a:gd fmla="*/ 41 h 532" name="T101"/>
                <a:gd fmla="*/ 779 w 1147" name="T102"/>
                <a:gd fmla="*/ 51 h 532" name="T103"/>
                <a:gd fmla="*/ 764 w 1147" name="T104"/>
                <a:gd fmla="*/ 39 h 532" name="T105"/>
                <a:gd fmla="*/ 750 w 1147" name="T106"/>
                <a:gd fmla="*/ 35 h 532" name="T107"/>
                <a:gd fmla="*/ 741 w 1147" name="T108"/>
                <a:gd fmla="*/ 30 h 532" name="T109"/>
                <a:gd fmla="*/ 726 w 1147" name="T110"/>
                <a:gd fmla="*/ 22 h 532" name="T111"/>
                <a:gd fmla="*/ 500 w 1147" name="T112"/>
                <a:gd fmla="*/ 12 h 532" name="T113"/>
                <a:gd fmla="*/ 258 w 1147" name="T114"/>
                <a:gd fmla="*/ 528 h 532" name="T115"/>
                <a:gd fmla="*/ 1147 w 1147" name="T116"/>
                <a:gd fmla="*/ 517 h 5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32" w="1147">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7" name="Freeform 46"/>
            <p:cNvSpPr/>
            <p:nvPr/>
          </p:nvSpPr>
          <p:spPr bwMode="auto">
            <a:xfrm>
              <a:off x="2906713" y="3352800"/>
              <a:ext cx="863600" cy="452438"/>
            </a:xfrm>
            <a:custGeom>
              <a:gdLst>
                <a:gd fmla="*/ 1005 w 1023" name="T0"/>
                <a:gd fmla="*/ 143 h 538" name="T1"/>
                <a:gd fmla="*/ 1004 w 1023" name="T2"/>
                <a:gd fmla="*/ 138 h 538" name="T3"/>
                <a:gd fmla="*/ 1000 w 1023" name="T4"/>
                <a:gd fmla="*/ 139 h 538" name="T5"/>
                <a:gd fmla="*/ 995 w 1023" name="T6"/>
                <a:gd fmla="*/ 136 h 538" name="T7"/>
                <a:gd fmla="*/ 990 w 1023" name="T8"/>
                <a:gd fmla="*/ 135 h 538" name="T9"/>
                <a:gd fmla="*/ 984 w 1023" name="T10"/>
                <a:gd fmla="*/ 137 h 538" name="T11"/>
                <a:gd fmla="*/ 978 w 1023" name="T12"/>
                <a:gd fmla="*/ 131 h 538" name="T13"/>
                <a:gd fmla="*/ 973 w 1023" name="T14"/>
                <a:gd fmla="*/ 130 h 538" name="T15"/>
                <a:gd fmla="*/ 972 w 1023" name="T16"/>
                <a:gd fmla="*/ 122 h 538" name="T17"/>
                <a:gd fmla="*/ 965 w 1023" name="T18"/>
                <a:gd fmla="*/ 119 h 538" name="T19"/>
                <a:gd fmla="*/ 961 w 1023" name="T20"/>
                <a:gd fmla="*/ 109 h 538" name="T21"/>
                <a:gd fmla="*/ 965 w 1023" name="T22"/>
                <a:gd fmla="*/ 104 h 538" name="T23"/>
                <a:gd fmla="*/ 962 w 1023" name="T24"/>
                <a:gd fmla="*/ 99 h 538" name="T25"/>
                <a:gd fmla="*/ 956 w 1023" name="T26"/>
                <a:gd fmla="*/ 100 h 538" name="T27"/>
                <a:gd fmla="*/ 950 w 1023" name="T28"/>
                <a:gd fmla="*/ 94 h 538" name="T29"/>
                <a:gd fmla="*/ 944 w 1023" name="T30"/>
                <a:gd fmla="*/ 89 h 538" name="T31"/>
                <a:gd fmla="*/ 940 w 1023" name="T32"/>
                <a:gd fmla="*/ 82 h 538" name="T33"/>
                <a:gd fmla="*/ 935 w 1023" name="T34"/>
                <a:gd fmla="*/ 78 h 538" name="T35"/>
                <a:gd fmla="*/ 932 w 1023" name="T36"/>
                <a:gd fmla="*/ 69 h 538" name="T37"/>
                <a:gd fmla="*/ 939 w 1023" name="T38"/>
                <a:gd fmla="*/ 68 h 538" name="T39"/>
                <a:gd fmla="*/ 938 w 1023" name="T40"/>
                <a:gd fmla="*/ 61 h 538" name="T41"/>
                <a:gd fmla="*/ 940 w 1023" name="T42"/>
                <a:gd fmla="*/ 53 h 538" name="T43"/>
                <a:gd fmla="*/ 948 w 1023" name="T44"/>
                <a:gd fmla="*/ 50 h 538" name="T45"/>
                <a:gd fmla="*/ 948 w 1023" name="T46"/>
                <a:gd fmla="*/ 42 h 538" name="T47"/>
                <a:gd fmla="*/ 951 w 1023" name="T48"/>
                <a:gd fmla="*/ 38 h 538" name="T49"/>
                <a:gd fmla="*/ 956 w 1023" name="T50"/>
                <a:gd fmla="*/ 42 h 538" name="T51"/>
                <a:gd fmla="*/ 963 w 1023" name="T52"/>
                <a:gd fmla="*/ 39 h 538" name="T53"/>
                <a:gd fmla="*/ 962 w 1023" name="T54"/>
                <a:gd fmla="*/ 33 h 538" name="T55"/>
                <a:gd fmla="*/ 957 w 1023" name="T56"/>
                <a:gd fmla="*/ 35 h 538" name="T57"/>
                <a:gd fmla="*/ 951 w 1023" name="T58"/>
                <a:gd fmla="*/ 32 h 538" name="T59"/>
                <a:gd fmla="*/ 958 w 1023" name="T60"/>
                <a:gd fmla="*/ 30 h 538" name="T61"/>
                <a:gd fmla="*/ 961 w 1023" name="T62"/>
                <a:gd fmla="*/ 24 h 538" name="T63"/>
                <a:gd fmla="*/ 957 w 1023" name="T64"/>
                <a:gd fmla="*/ 20 h 538" name="T65"/>
                <a:gd fmla="*/ 951 w 1023" name="T66"/>
                <a:gd fmla="*/ 18 h 538" name="T67"/>
                <a:gd fmla="*/ 950 w 1023" name="T68"/>
                <a:gd fmla="*/ 10 h 538" name="T69"/>
                <a:gd fmla="*/ 945 w 1023" name="T70"/>
                <a:gd fmla="*/ 11 h 538" name="T71"/>
                <a:gd fmla="*/ 940 w 1023" name="T72"/>
                <a:gd fmla="*/ 14 h 538" name="T73"/>
                <a:gd fmla="*/ 935 w 1023" name="T74"/>
                <a:gd fmla="*/ 18 h 538" name="T75"/>
                <a:gd fmla="*/ 926 w 1023" name="T76"/>
                <a:gd fmla="*/ 16 h 538" name="T77"/>
                <a:gd fmla="*/ 920 w 1023" name="T78"/>
                <a:gd fmla="*/ 13 h 538" name="T79"/>
                <a:gd fmla="*/ 915 w 1023" name="T80"/>
                <a:gd fmla="*/ 8 h 538" name="T81"/>
                <a:gd fmla="*/ 910 w 1023" name="T82"/>
                <a:gd fmla="*/ 4 h 538" name="T83"/>
                <a:gd fmla="*/ 905 w 1023" name="T84"/>
                <a:gd fmla="*/ 0 h 538" name="T85"/>
                <a:gd fmla="*/ 567 w 1023" name="T86"/>
                <a:gd fmla="*/ 12 h 538" name="T87"/>
                <a:gd fmla="*/ 179 w 1023" name="T88"/>
                <a:gd fmla="*/ 15 h 538" name="T89"/>
                <a:gd fmla="*/ 0 w 1023" name="T90"/>
                <a:gd fmla="*/ 537 h 538" name="T91"/>
                <a:gd fmla="*/ 506 w 1023" name="T92"/>
                <a:gd fmla="*/ 537 h 538" name="T93"/>
                <a:gd fmla="*/ 838 w 1023" name="T94"/>
                <a:gd fmla="*/ 527 h 538" name="T95"/>
                <a:gd fmla="*/ 1003 w 1023" name="T96"/>
                <a:gd fmla="*/ 145 h 5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38" w="1023">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8" name="Freeform 47"/>
            <p:cNvSpPr/>
            <p:nvPr/>
          </p:nvSpPr>
          <p:spPr bwMode="auto">
            <a:xfrm>
              <a:off x="3616325" y="3263900"/>
              <a:ext cx="3175" cy="3175"/>
            </a:xfrm>
            <a:custGeom>
              <a:gdLst>
                <a:gd fmla="*/ 1 w 5" name="T0"/>
                <a:gd fmla="*/ 2 h 4" name="T1"/>
                <a:gd fmla="*/ 1 w 5" name="T2"/>
                <a:gd fmla="*/ 3 h 4" name="T3"/>
                <a:gd fmla="*/ 0 w 5" name="T4"/>
                <a:gd fmla="*/ 3 h 4" name="T5"/>
                <a:gd fmla="*/ 1 w 5" name="T6"/>
                <a:gd fmla="*/ 4 h 4" name="T7"/>
                <a:gd fmla="*/ 1 w 5" name="T8"/>
                <a:gd fmla="*/ 3 h 4" name="T9"/>
                <a:gd fmla="*/ 5 w 5" name="T10"/>
                <a:gd fmla="*/ 0 h 4" name="T11"/>
                <a:gd fmla="*/ 2 w 5" name="T12"/>
                <a:gd fmla="*/ 0 h 4" name="T13"/>
                <a:gd fmla="*/ 1 w 5"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5">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49" name="Freeform 48"/>
            <p:cNvSpPr/>
            <p:nvPr/>
          </p:nvSpPr>
          <p:spPr bwMode="auto">
            <a:xfrm>
              <a:off x="2794000" y="3792538"/>
              <a:ext cx="1019175" cy="495300"/>
            </a:xfrm>
            <a:custGeom>
              <a:gdLst>
                <a:gd fmla="*/ 808 w 1209" name="T0"/>
                <a:gd fmla="*/ 16 h 587" name="T1"/>
                <a:gd fmla="*/ 130 w 1209" name="T2"/>
                <a:gd fmla="*/ 19 h 587" name="T3"/>
                <a:gd fmla="*/ 416 w 1209" name="T4"/>
                <a:gd fmla="*/ 444 h 587" name="T5"/>
                <a:gd fmla="*/ 432 w 1209" name="T6"/>
                <a:gd fmla="*/ 451 h 587" name="T7"/>
                <a:gd fmla="*/ 455 w 1209" name="T8"/>
                <a:gd fmla="*/ 473 h 587" name="T9"/>
                <a:gd fmla="*/ 473 w 1209" name="T10"/>
                <a:gd fmla="*/ 472 h 587" name="T11"/>
                <a:gd fmla="*/ 486 w 1209" name="T12"/>
                <a:gd fmla="*/ 472 h 587" name="T13"/>
                <a:gd fmla="*/ 499 w 1209" name="T14"/>
                <a:gd fmla="*/ 466 h 587" name="T15"/>
                <a:gd fmla="*/ 514 w 1209" name="T16"/>
                <a:gd fmla="*/ 469 h 587" name="T17"/>
                <a:gd fmla="*/ 526 w 1209" name="T18"/>
                <a:gd fmla="*/ 483 h 587" name="T19"/>
                <a:gd fmla="*/ 538 w 1209" name="T20"/>
                <a:gd fmla="*/ 504 h 587" name="T21"/>
                <a:gd fmla="*/ 563 w 1209" name="T22"/>
                <a:gd fmla="*/ 504 h 587" name="T23"/>
                <a:gd fmla="*/ 585 w 1209" name="T24"/>
                <a:gd fmla="*/ 512 h 587" name="T25"/>
                <a:gd fmla="*/ 608 w 1209" name="T26"/>
                <a:gd fmla="*/ 511 h 587" name="T27"/>
                <a:gd fmla="*/ 630 w 1209" name="T28"/>
                <a:gd fmla="*/ 529 h 587" name="T29"/>
                <a:gd fmla="*/ 644 w 1209" name="T30"/>
                <a:gd fmla="*/ 516 h 587" name="T31"/>
                <a:gd fmla="*/ 668 w 1209" name="T32"/>
                <a:gd fmla="*/ 517 h 587" name="T33"/>
                <a:gd fmla="*/ 684 w 1209" name="T34"/>
                <a:gd fmla="*/ 513 h 587" name="T35"/>
                <a:gd fmla="*/ 686 w 1209" name="T36"/>
                <a:gd fmla="*/ 535 h 587" name="T37"/>
                <a:gd fmla="*/ 708 w 1209" name="T38"/>
                <a:gd fmla="*/ 542 h 587" name="T39"/>
                <a:gd fmla="*/ 706 w 1209" name="T40"/>
                <a:gd fmla="*/ 560 h 587" name="T41"/>
                <a:gd fmla="*/ 727 w 1209" name="T42"/>
                <a:gd fmla="*/ 562 h 587" name="T43"/>
                <a:gd fmla="*/ 741 w 1209" name="T44"/>
                <a:gd fmla="*/ 548 h 587" name="T45"/>
                <a:gd fmla="*/ 759 w 1209" name="T46"/>
                <a:gd fmla="*/ 545 h 587" name="T47"/>
                <a:gd fmla="*/ 771 w 1209" name="T48"/>
                <a:gd fmla="*/ 551 h 587" name="T49"/>
                <a:gd fmla="*/ 782 w 1209" name="T50"/>
                <a:gd fmla="*/ 567 h 587" name="T51"/>
                <a:gd fmla="*/ 801 w 1209" name="T52"/>
                <a:gd fmla="*/ 558 h 587" name="T53"/>
                <a:gd fmla="*/ 815 w 1209" name="T54"/>
                <a:gd fmla="*/ 551 h 587" name="T55"/>
                <a:gd fmla="*/ 817 w 1209" name="T56"/>
                <a:gd fmla="*/ 567 h 587" name="T57"/>
                <a:gd fmla="*/ 831 w 1209" name="T58"/>
                <a:gd fmla="*/ 585 h 587" name="T59"/>
                <a:gd fmla="*/ 835 w 1209" name="T60"/>
                <a:gd fmla="*/ 569 h 587" name="T61"/>
                <a:gd fmla="*/ 848 w 1209" name="T62"/>
                <a:gd fmla="*/ 552 h 587" name="T63"/>
                <a:gd fmla="*/ 855 w 1209" name="T64"/>
                <a:gd fmla="*/ 542 h 587" name="T65"/>
                <a:gd fmla="*/ 867 w 1209" name="T66"/>
                <a:gd fmla="*/ 561 h 587" name="T67"/>
                <a:gd fmla="*/ 879 w 1209" name="T68"/>
                <a:gd fmla="*/ 563 h 587" name="T69"/>
                <a:gd fmla="*/ 891 w 1209" name="T70"/>
                <a:gd fmla="*/ 551 h 587" name="T71"/>
                <a:gd fmla="*/ 904 w 1209" name="T72"/>
                <a:gd fmla="*/ 556 h 587" name="T73"/>
                <a:gd fmla="*/ 910 w 1209" name="T74"/>
                <a:gd fmla="*/ 565 h 587" name="T75"/>
                <a:gd fmla="*/ 925 w 1209" name="T76"/>
                <a:gd fmla="*/ 572 h 587" name="T77"/>
                <a:gd fmla="*/ 941 w 1209" name="T78"/>
                <a:gd fmla="*/ 587 h 587" name="T79"/>
                <a:gd fmla="*/ 952 w 1209" name="T80"/>
                <a:gd fmla="*/ 572 h 587" name="T81"/>
                <a:gd fmla="*/ 968 w 1209" name="T82"/>
                <a:gd fmla="*/ 570 h 587" name="T83"/>
                <a:gd fmla="*/ 976 w 1209" name="T84"/>
                <a:gd fmla="*/ 559 h 587" name="T85"/>
                <a:gd fmla="*/ 996 w 1209" name="T86"/>
                <a:gd fmla="*/ 556 h 587" name="T87"/>
                <a:gd fmla="*/ 1012 w 1209" name="T88"/>
                <a:gd fmla="*/ 557 h 587" name="T89"/>
                <a:gd fmla="*/ 1025 w 1209" name="T90"/>
                <a:gd fmla="*/ 555 h 587" name="T91"/>
                <a:gd fmla="*/ 1032 w 1209" name="T92"/>
                <a:gd fmla="*/ 548 h 587" name="T93"/>
                <a:gd fmla="*/ 1044 w 1209" name="T94"/>
                <a:gd fmla="*/ 540 h 587" name="T95"/>
                <a:gd fmla="*/ 1060 w 1209" name="T96"/>
                <a:gd fmla="*/ 547 h 587" name="T97"/>
                <a:gd fmla="*/ 1081 w 1209" name="T98"/>
                <a:gd fmla="*/ 549 h 587" name="T99"/>
                <a:gd fmla="*/ 1095 w 1209" name="T100"/>
                <a:gd fmla="*/ 542 h 587" name="T101"/>
                <a:gd fmla="*/ 1109 w 1209" name="T102"/>
                <a:gd fmla="*/ 536 h 587" name="T103"/>
                <a:gd fmla="*/ 1127 w 1209" name="T104"/>
                <a:gd fmla="*/ 547 h 587" name="T105"/>
                <a:gd fmla="*/ 1145 w 1209" name="T106"/>
                <a:gd fmla="*/ 556 h 587" name="T107"/>
                <a:gd fmla="*/ 1161 w 1209" name="T108"/>
                <a:gd fmla="*/ 565 h 587" name="T109"/>
                <a:gd fmla="*/ 1176 w 1209" name="T110"/>
                <a:gd fmla="*/ 573 h 587" name="T111"/>
                <a:gd fmla="*/ 1190 w 1209" name="T112"/>
                <a:gd fmla="*/ 577 h 587" name="T113"/>
                <a:gd fmla="*/ 1207 w 1209" name="T114"/>
                <a:gd fmla="*/ 587 h 5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87" w="1209">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0" name="Freeform 49"/>
            <p:cNvSpPr/>
            <p:nvPr/>
          </p:nvSpPr>
          <p:spPr bwMode="auto">
            <a:xfrm>
              <a:off x="3817938" y="4283075"/>
              <a:ext cx="1587" cy="4763"/>
            </a:xfrm>
            <a:custGeom>
              <a:gdLst>
                <a:gd fmla="*/ 1 w 2" name="T0"/>
                <a:gd fmla="*/ 5 h 5" name="T1"/>
                <a:gd fmla="*/ 1 w 2" name="T2"/>
                <a:gd fmla="*/ 3 h 5" name="T3"/>
                <a:gd fmla="*/ 1 w 2" name="T4"/>
                <a:gd fmla="*/ 1 h 5" name="T5"/>
                <a:gd fmla="*/ 0 w 2" name="T6"/>
                <a:gd fmla="*/ 0 h 5" name="T7"/>
                <a:gd fmla="*/ 1 w 2" name="T8"/>
                <a:gd fmla="*/ 5 h 5" name="T9"/>
              </a:gdLst>
              <a:cxnLst>
                <a:cxn ang="0">
                  <a:pos x="T0" y="T1"/>
                </a:cxn>
                <a:cxn ang="0">
                  <a:pos x="T2" y="T3"/>
                </a:cxn>
                <a:cxn ang="0">
                  <a:pos x="T4" y="T5"/>
                </a:cxn>
                <a:cxn ang="0">
                  <a:pos x="T6" y="T7"/>
                </a:cxn>
                <a:cxn ang="0">
                  <a:pos x="T8" y="T9"/>
                </a:cxn>
              </a:cxnLst>
              <a:rect b="b" l="0" r="r" t="0"/>
              <a:pathLst>
                <a:path h="5" w="2">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1" name="Freeform 50"/>
            <p:cNvSpPr/>
            <p:nvPr/>
          </p:nvSpPr>
          <p:spPr bwMode="auto">
            <a:xfrm>
              <a:off x="2319338" y="3878263"/>
              <a:ext cx="1639887" cy="1566863"/>
            </a:xfrm>
            <a:custGeom>
              <a:gdLst>
                <a:gd fmla="*/ 1919 w 1944" name="T0"/>
                <a:gd fmla="*/ 885 h 1857" name="T1"/>
                <a:gd fmla="*/ 1892 w 1944" name="T2"/>
                <a:gd fmla="*/ 828 h 1857" name="T3"/>
                <a:gd fmla="*/ 1854 w 1944" name="T4"/>
                <a:gd fmla="*/ 762 h 1857" name="T5"/>
                <a:gd fmla="*/ 1783 w 1944" name="T6"/>
                <a:gd fmla="*/ 492 h 1857" name="T7"/>
                <a:gd fmla="*/ 1732 w 1944" name="T8"/>
                <a:gd fmla="*/ 475 h 1857" name="T9"/>
                <a:gd fmla="*/ 1692 w 1944" name="T10"/>
                <a:gd fmla="*/ 452 h 1857" name="T11"/>
                <a:gd fmla="*/ 1628 w 1944" name="T12"/>
                <a:gd fmla="*/ 453 h 1857" name="T13"/>
                <a:gd fmla="*/ 1575 w 1944" name="T14"/>
                <a:gd fmla="*/ 461 h 1857" name="T15"/>
                <a:gd fmla="*/ 1531 w 1944" name="T16"/>
                <a:gd fmla="*/ 475 h 1857" name="T17"/>
                <a:gd fmla="*/ 1472 w 1944" name="T18"/>
                <a:gd fmla="*/ 469 h 1857" name="T19"/>
                <a:gd fmla="*/ 1411 w 1944" name="T20"/>
                <a:gd fmla="*/ 460 h 1857" name="T21"/>
                <a:gd fmla="*/ 1374 w 1944" name="T22"/>
                <a:gd fmla="*/ 463 h 1857" name="T23"/>
                <a:gd fmla="*/ 1323 w 1944" name="T24"/>
                <a:gd fmla="*/ 459 h 1857" name="T25"/>
                <a:gd fmla="*/ 1292 w 1944" name="T26"/>
                <a:gd fmla="*/ 466 h 1857" name="T27"/>
                <a:gd fmla="*/ 1242 w 1944" name="T28"/>
                <a:gd fmla="*/ 430 h 1857" name="T29"/>
                <a:gd fmla="*/ 1190 w 1944" name="T30"/>
                <a:gd fmla="*/ 433 h 1857" name="T31"/>
                <a:gd fmla="*/ 1140 w 1944" name="T32"/>
                <a:gd fmla="*/ 418 h 1857" name="T33"/>
                <a:gd fmla="*/ 1083 w 1944" name="T34"/>
                <a:gd fmla="*/ 388 h 1857" name="T35"/>
                <a:gd fmla="*/ 1030 w 1944" name="T36"/>
                <a:gd fmla="*/ 381 h 1857" name="T37"/>
                <a:gd fmla="*/ 984 w 1944" name="T38"/>
                <a:gd fmla="*/ 346 h 1857" name="T39"/>
                <a:gd fmla="*/ 9 w 1944" name="T40"/>
                <a:gd fmla="*/ 786 h 1857" name="T41"/>
                <a:gd fmla="*/ 67 w 1944" name="T42"/>
                <a:gd fmla="*/ 863 h 1857" name="T43"/>
                <a:gd fmla="*/ 142 w 1944" name="T44"/>
                <a:gd fmla="*/ 932 h 1857" name="T45"/>
                <a:gd fmla="*/ 223 w 1944" name="T46"/>
                <a:gd fmla="*/ 1001 h 1857" name="T47"/>
                <a:gd fmla="*/ 264 w 1944" name="T48"/>
                <a:gd fmla="*/ 1085 h 1857" name="T49"/>
                <a:gd fmla="*/ 289 w 1944" name="T50"/>
                <a:gd fmla="*/ 1185 h 1857" name="T51"/>
                <a:gd fmla="*/ 371 w 1944" name="T52"/>
                <a:gd fmla="*/ 1250 h 1857" name="T53"/>
                <a:gd fmla="*/ 463 w 1944" name="T54"/>
                <a:gd fmla="*/ 1298 h 1857" name="T55"/>
                <a:gd fmla="*/ 526 w 1944" name="T56"/>
                <a:gd fmla="*/ 1274 h 1857" name="T57"/>
                <a:gd fmla="*/ 559 w 1944" name="T58"/>
                <a:gd fmla="*/ 1198 h 1857" name="T59"/>
                <a:gd fmla="*/ 631 w 1944" name="T60"/>
                <a:gd fmla="*/ 1160 h 1857" name="T61"/>
                <a:gd fmla="*/ 712 w 1944" name="T62"/>
                <a:gd fmla="*/ 1178 h 1857" name="T63"/>
                <a:gd fmla="*/ 776 w 1944" name="T64"/>
                <a:gd fmla="*/ 1200 h 1857" name="T65"/>
                <a:gd fmla="*/ 830 w 1944" name="T66"/>
                <a:gd fmla="*/ 1254 h 1857" name="T67"/>
                <a:gd fmla="*/ 876 w 1944" name="T68"/>
                <a:gd fmla="*/ 1328 h 1857" name="T69"/>
                <a:gd fmla="*/ 922 w 1944" name="T70"/>
                <a:gd fmla="*/ 1400 h 1857" name="T71"/>
                <a:gd fmla="*/ 963 w 1944" name="T72"/>
                <a:gd fmla="*/ 1465 h 1857" name="T73"/>
                <a:gd fmla="*/ 1005 w 1944" name="T74"/>
                <a:gd fmla="*/ 1527 h 1857" name="T75"/>
                <a:gd fmla="*/ 1056 w 1944" name="T76"/>
                <a:gd fmla="*/ 1574 h 1857" name="T77"/>
                <a:gd fmla="*/ 1062 w 1944" name="T78"/>
                <a:gd fmla="*/ 1641 h 1857" name="T79"/>
                <a:gd fmla="*/ 1095 w 1944" name="T80"/>
                <a:gd fmla="*/ 1705 h 1857" name="T81"/>
                <a:gd fmla="*/ 1139 w 1944" name="T82"/>
                <a:gd fmla="*/ 1764 h 1857" name="T83"/>
                <a:gd fmla="*/ 1196 w 1944" name="T84"/>
                <a:gd fmla="*/ 1788 h 1857" name="T85"/>
                <a:gd fmla="*/ 1260 w 1944" name="T86"/>
                <a:gd fmla="*/ 1821 h 1857" name="T87"/>
                <a:gd fmla="*/ 1345 w 1944" name="T88"/>
                <a:gd fmla="*/ 1824 h 1857" name="T89"/>
                <a:gd fmla="*/ 1425 w 1944" name="T90"/>
                <a:gd fmla="*/ 1835 h 1857" name="T91"/>
                <a:gd fmla="*/ 1396 w 1944" name="T92"/>
                <a:gd fmla="*/ 1782 h 1857" name="T93"/>
                <a:gd fmla="*/ 1371 w 1944" name="T94"/>
                <a:gd fmla="*/ 1697 h 1857" name="T95"/>
                <a:gd fmla="*/ 1373 w 1944" name="T96"/>
                <a:gd fmla="*/ 1610 h 1857" name="T97"/>
                <a:gd fmla="*/ 1377 w 1944" name="T98"/>
                <a:gd fmla="*/ 1602 h 1857" name="T99"/>
                <a:gd fmla="*/ 1424 w 1944" name="T100"/>
                <a:gd fmla="*/ 1491 h 1857" name="T101"/>
                <a:gd fmla="*/ 1480 w 1944" name="T102"/>
                <a:gd fmla="*/ 1409 h 1857" name="T103"/>
                <a:gd fmla="*/ 1490 w 1944" name="T104"/>
                <a:gd fmla="*/ 1359 h 1857" name="T105"/>
                <a:gd fmla="*/ 1555 w 1944" name="T106"/>
                <a:gd fmla="*/ 1355 h 1857" name="T107"/>
                <a:gd fmla="*/ 1538 w 1944" name="T108"/>
                <a:gd fmla="*/ 1403 h 1857" name="T109"/>
                <a:gd fmla="*/ 1696 w 1944" name="T110"/>
                <a:gd fmla="*/ 1308 h 1857" name="T111"/>
                <a:gd fmla="*/ 1754 w 1944" name="T112"/>
                <a:gd fmla="*/ 1226 h 1857" name="T113"/>
                <a:gd fmla="*/ 1756 w 1944" name="T114"/>
                <a:gd fmla="*/ 1175 h 1857" name="T115"/>
                <a:gd fmla="*/ 1807 w 1944" name="T116"/>
                <a:gd fmla="*/ 1199 h 1857" name="T117"/>
                <a:gd fmla="*/ 1852 w 1944" name="T118"/>
                <a:gd fmla="*/ 1182 h 1857" name="T119"/>
                <a:gd fmla="*/ 1924 w 1944" name="T120"/>
                <a:gd fmla="*/ 1091 h 1857" name="T121"/>
                <a:gd fmla="*/ 1923 w 1944" name="T122"/>
                <a:gd fmla="*/ 997 h 185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57" w="1944">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2" name="Freeform 51"/>
            <p:cNvSpPr/>
            <p:nvPr/>
          </p:nvSpPr>
          <p:spPr bwMode="auto">
            <a:xfrm>
              <a:off x="3878263" y="4346575"/>
              <a:ext cx="679450" cy="577850"/>
            </a:xfrm>
            <a:custGeom>
              <a:gdLst>
                <a:gd fmla="*/ 769 w 805" name="T0"/>
                <a:gd fmla="*/ 607 h 685" name="T1"/>
                <a:gd fmla="*/ 718 w 805" name="T2"/>
                <a:gd fmla="*/ 594 h 685" name="T3"/>
                <a:gd fmla="*/ 698 w 805" name="T4"/>
                <a:gd fmla="*/ 564 h 685" name="T5"/>
                <a:gd fmla="*/ 703 w 805" name="T6"/>
                <a:gd fmla="*/ 551 h 685" name="T7"/>
                <a:gd fmla="*/ 730 w 805" name="T8"/>
                <a:gd fmla="*/ 545 h 685" name="T9"/>
                <a:gd fmla="*/ 744 w 805" name="T10"/>
                <a:gd fmla="*/ 530 h 685" name="T11"/>
                <a:gd fmla="*/ 742 w 805" name="T12"/>
                <a:gd fmla="*/ 511 h 685" name="T13"/>
                <a:gd fmla="*/ 733 w 805" name="T14"/>
                <a:gd fmla="*/ 509 h 685" name="T15"/>
                <a:gd fmla="*/ 711 w 805" name="T16"/>
                <a:gd fmla="*/ 492 h 685" name="T17"/>
                <a:gd fmla="*/ 681 w 805" name="T18"/>
                <a:gd fmla="*/ 511 h 685" name="T19"/>
                <a:gd fmla="*/ 674 w 805" name="T20"/>
                <a:gd fmla="*/ 497 h 685" name="T21"/>
                <a:gd fmla="*/ 700 w 805" name="T22"/>
                <a:gd fmla="*/ 466 h 685" name="T23"/>
                <a:gd fmla="*/ 673 w 805" name="T24"/>
                <a:gd fmla="*/ 419 h 685" name="T25"/>
                <a:gd fmla="*/ 655 w 805" name="T26"/>
                <a:gd fmla="*/ 360 h 685" name="T27"/>
                <a:gd fmla="*/ 386 w 805" name="T28"/>
                <a:gd fmla="*/ 345 h 685" name="T29"/>
                <a:gd fmla="*/ 389 w 805" name="T30"/>
                <a:gd fmla="*/ 307 h 685" name="T31"/>
                <a:gd fmla="*/ 392 w 805" name="T32"/>
                <a:gd fmla="*/ 290 h 685" name="T33"/>
                <a:gd fmla="*/ 394 w 805" name="T34"/>
                <a:gd fmla="*/ 251 h 685" name="T35"/>
                <a:gd fmla="*/ 405 w 805" name="T36"/>
                <a:gd fmla="*/ 223 h 685" name="T37"/>
                <a:gd fmla="*/ 421 w 805" name="T38"/>
                <a:gd fmla="*/ 197 h 685" name="T39"/>
                <a:gd fmla="*/ 431 w 805" name="T40"/>
                <a:gd fmla="*/ 161 h 685" name="T41"/>
                <a:gd fmla="*/ 445 w 805" name="T42"/>
                <a:gd fmla="*/ 151 h 685" name="T43"/>
                <a:gd fmla="*/ 450 w 805" name="T44"/>
                <a:gd fmla="*/ 136 h 685" name="T45"/>
                <a:gd fmla="*/ 451 w 805" name="T46"/>
                <a:gd fmla="*/ 102 h 685" name="T47"/>
                <a:gd fmla="*/ 438 w 805" name="T48"/>
                <a:gd fmla="*/ 88 h 685" name="T49"/>
                <a:gd fmla="*/ 435 w 805" name="T50"/>
                <a:gd fmla="*/ 67 h 685" name="T51"/>
                <a:gd fmla="*/ 422 w 805" name="T52"/>
                <a:gd fmla="*/ 25 h 685" name="T53"/>
                <a:gd fmla="*/ 413 w 805" name="T54"/>
                <a:gd fmla="*/ 2 h 685" name="T55"/>
                <a:gd fmla="*/ 25 w 805" name="T56"/>
                <a:gd fmla="*/ 218 h 685" name="T57"/>
                <a:gd fmla="*/ 48 w 805" name="T58"/>
                <a:gd fmla="*/ 254 h 685" name="T59"/>
                <a:gd fmla="*/ 54 w 805" name="T60"/>
                <a:gd fmla="*/ 283 h 685" name="T61"/>
                <a:gd fmla="*/ 72 w 805" name="T62"/>
                <a:gd fmla="*/ 323 h 685" name="T63"/>
                <a:gd fmla="*/ 96 w 805" name="T64"/>
                <a:gd fmla="*/ 353 h 685" name="T65"/>
                <a:gd fmla="*/ 94 w 805" name="T66"/>
                <a:gd fmla="*/ 415 h 685" name="T67"/>
                <a:gd fmla="*/ 80 w 805" name="T68"/>
                <a:gd fmla="*/ 444 h 685" name="T69"/>
                <a:gd fmla="*/ 80 w 805" name="T70"/>
                <a:gd fmla="*/ 474 h 685" name="T71"/>
                <a:gd fmla="*/ 79 w 805" name="T72"/>
                <a:gd fmla="*/ 518 h 685" name="T73"/>
                <a:gd fmla="*/ 72 w 805" name="T74"/>
                <a:gd fmla="*/ 557 h 685" name="T75"/>
                <a:gd fmla="*/ 64 w 805" name="T76"/>
                <a:gd fmla="*/ 600 h 685" name="T77"/>
                <a:gd fmla="*/ 234 w 805" name="T78"/>
                <a:gd fmla="*/ 612 h 685" name="T79"/>
                <a:gd fmla="*/ 347 w 805" name="T80"/>
                <a:gd fmla="*/ 613 h 685" name="T81"/>
                <a:gd fmla="*/ 376 w 805" name="T82"/>
                <a:gd fmla="*/ 604 h 685" name="T83"/>
                <a:gd fmla="*/ 320 w 805" name="T84"/>
                <a:gd fmla="*/ 591 h 685" name="T85"/>
                <a:gd fmla="*/ 357 w 805" name="T86"/>
                <a:gd fmla="*/ 575 h 685" name="T87"/>
                <a:gd fmla="*/ 396 w 805" name="T88"/>
                <a:gd fmla="*/ 588 h 685" name="T89"/>
                <a:gd fmla="*/ 429 w 805" name="T90"/>
                <a:gd fmla="*/ 607 h 685" name="T91"/>
                <a:gd fmla="*/ 467 w 805" name="T92"/>
                <a:gd fmla="*/ 632 h 685" name="T93"/>
                <a:gd fmla="*/ 473 w 805" name="T94"/>
                <a:gd fmla="*/ 659 h 685" name="T95"/>
                <a:gd fmla="*/ 535 w 805" name="T96"/>
                <a:gd fmla="*/ 684 h 685" name="T97"/>
                <a:gd fmla="*/ 532 w 805" name="T98"/>
                <a:gd fmla="*/ 676 h 685" name="T99"/>
                <a:gd fmla="*/ 568 w 805" name="T100"/>
                <a:gd fmla="*/ 647 h 685" name="T101"/>
                <a:gd fmla="*/ 577 w 805" name="T102"/>
                <a:gd fmla="*/ 646 h 685" name="T103"/>
                <a:gd fmla="*/ 609 w 805" name="T104"/>
                <a:gd fmla="*/ 648 h 685" name="T105"/>
                <a:gd fmla="*/ 610 w 805" name="T106"/>
                <a:gd fmla="*/ 672 h 685" name="T107"/>
                <a:gd fmla="*/ 648 w 805" name="T108"/>
                <a:gd fmla="*/ 637 h 685" name="T109"/>
                <a:gd fmla="*/ 643 w 805" name="T110"/>
                <a:gd fmla="*/ 609 h 685" name="T111"/>
                <a:gd fmla="*/ 674 w 805" name="T112"/>
                <a:gd fmla="*/ 604 h 685" name="T113"/>
                <a:gd fmla="*/ 728 w 805" name="T114"/>
                <a:gd fmla="*/ 631 h 685" name="T115"/>
                <a:gd fmla="*/ 749 w 805" name="T116"/>
                <a:gd fmla="*/ 680 h 685" name="T117"/>
                <a:gd fmla="*/ 783 w 805" name="T118"/>
                <a:gd fmla="*/ 662 h 68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85" w="80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3" name="Freeform 52"/>
            <p:cNvSpPr/>
            <p:nvPr/>
          </p:nvSpPr>
          <p:spPr bwMode="auto">
            <a:xfrm>
              <a:off x="4237038" y="4397375"/>
              <a:ext cx="6350" cy="6350"/>
            </a:xfrm>
            <a:custGeom>
              <a:gdLst>
                <a:gd fmla="*/ 7 w 7" name="T0"/>
                <a:gd fmla="*/ 0 h 8" name="T1"/>
                <a:gd fmla="*/ 4 w 7" name="T2"/>
                <a:gd fmla="*/ 2 h 8" name="T3"/>
                <a:gd fmla="*/ 2 w 7" name="T4"/>
                <a:gd fmla="*/ 3 h 8" name="T5"/>
                <a:gd fmla="*/ 0 w 7" name="T6"/>
                <a:gd fmla="*/ 6 h 8" name="T7"/>
                <a:gd fmla="*/ 1 w 7" name="T8"/>
                <a:gd fmla="*/ 8 h 8" name="T9"/>
                <a:gd fmla="*/ 1 w 7" name="T10"/>
                <a:gd fmla="*/ 8 h 8" name="T11"/>
                <a:gd fmla="*/ 3 w 7" name="T12"/>
                <a:gd fmla="*/ 6 h 8" name="T13"/>
                <a:gd fmla="*/ 5 w 7" name="T14"/>
                <a:gd fmla="*/ 5 h 8" name="T15"/>
                <a:gd fmla="*/ 5 w 7" name="T16"/>
                <a:gd fmla="*/ 4 h 8" name="T17"/>
                <a:gd fmla="*/ 6 w 7" name="T18"/>
                <a:gd fmla="*/ 1 h 8" name="T19"/>
                <a:gd fmla="*/ 7 w 7"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4" name="Freeform 53"/>
            <p:cNvSpPr/>
            <p:nvPr/>
          </p:nvSpPr>
          <p:spPr bwMode="auto">
            <a:xfrm>
              <a:off x="4225925" y="4356100"/>
              <a:ext cx="1587" cy="3175"/>
            </a:xfrm>
            <a:custGeom>
              <a:gdLst>
                <a:gd fmla="*/ 0 w 2" name="T0"/>
                <a:gd fmla="*/ 0 h 4" name="T1"/>
                <a:gd fmla="*/ 0 w 2" name="T2"/>
                <a:gd fmla="*/ 2 h 4" name="T3"/>
                <a:gd fmla="*/ 0 w 2" name="T4"/>
                <a:gd fmla="*/ 3 h 4" name="T5"/>
                <a:gd fmla="*/ 2 w 2" name="T6"/>
                <a:gd fmla="*/ 4 h 4" name="T7"/>
                <a:gd fmla="*/ 2 w 2" name="T8"/>
                <a:gd fmla="*/ 4 h 4" name="T9"/>
                <a:gd fmla="*/ 2 w 2" name="T10"/>
                <a:gd fmla="*/ 3 h 4" name="T11"/>
                <a:gd fmla="*/ 2 w 2" name="T12"/>
                <a:gd fmla="*/ 2 h 4" name="T13"/>
                <a:gd fmla="*/ 0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5" name="Freeform 54"/>
            <p:cNvSpPr/>
            <p:nvPr/>
          </p:nvSpPr>
          <p:spPr bwMode="auto">
            <a:xfrm>
              <a:off x="3625850" y="3228975"/>
              <a:ext cx="788987" cy="663575"/>
            </a:xfrm>
            <a:custGeom>
              <a:gdLst>
                <a:gd fmla="*/ 932 w 936" name="T0"/>
                <a:gd fmla="*/ 619 h 785" name="T1"/>
                <a:gd fmla="*/ 921 w 936" name="T2"/>
                <a:gd fmla="*/ 605 h 785" name="T3"/>
                <a:gd fmla="*/ 906 w 936" name="T4"/>
                <a:gd fmla="*/ 588 h 785" name="T5"/>
                <a:gd fmla="*/ 905 w 936" name="T6"/>
                <a:gd fmla="*/ 602 h 785" name="T7"/>
                <a:gd fmla="*/ 887 w 936" name="T8"/>
                <a:gd fmla="*/ 581 h 785" name="T9"/>
                <a:gd fmla="*/ 871 w 936" name="T10"/>
                <a:gd fmla="*/ 556 h 785" name="T11"/>
                <a:gd fmla="*/ 879 w 936" name="T12"/>
                <a:gd fmla="*/ 527 h 785" name="T13"/>
                <a:gd fmla="*/ 869 w 936" name="T14"/>
                <a:gd fmla="*/ 498 h 785" name="T15"/>
                <a:gd fmla="*/ 851 w 936" name="T16"/>
                <a:gd fmla="*/ 476 h 785" name="T17"/>
                <a:gd fmla="*/ 830 w 936" name="T18"/>
                <a:gd fmla="*/ 460 h 785" name="T19"/>
                <a:gd fmla="*/ 810 w 936" name="T20"/>
                <a:gd fmla="*/ 452 h 785" name="T21"/>
                <a:gd fmla="*/ 802 w 936" name="T22"/>
                <a:gd fmla="*/ 444 h 785" name="T23"/>
                <a:gd fmla="*/ 778 w 936" name="T24"/>
                <a:gd fmla="*/ 434 h 785" name="T25"/>
                <a:gd fmla="*/ 752 w 936" name="T26"/>
                <a:gd fmla="*/ 413 h 785" name="T27"/>
                <a:gd fmla="*/ 734 w 936" name="T28"/>
                <a:gd fmla="*/ 379 h 785" name="T29"/>
                <a:gd fmla="*/ 750 w 936" name="T30"/>
                <a:gd fmla="*/ 336 h 785" name="T31"/>
                <a:gd fmla="*/ 753 w 936" name="T32"/>
                <a:gd fmla="*/ 303 h 785" name="T33"/>
                <a:gd fmla="*/ 737 w 936" name="T34"/>
                <a:gd fmla="*/ 277 h 785" name="T35"/>
                <a:gd fmla="*/ 704 w 936" name="T36"/>
                <a:gd fmla="*/ 287 h 785" name="T37"/>
                <a:gd fmla="*/ 679 w 936" name="T38"/>
                <a:gd fmla="*/ 268 h 785" name="T39"/>
                <a:gd fmla="*/ 671 w 936" name="T40"/>
                <a:gd fmla="*/ 239 h 785" name="T41"/>
                <a:gd fmla="*/ 630 w 936" name="T42"/>
                <a:gd fmla="*/ 200 h 785" name="T43"/>
                <a:gd fmla="*/ 604 w 936" name="T44"/>
                <a:gd fmla="*/ 173 h 785" name="T45"/>
                <a:gd fmla="*/ 576 w 936" name="T46"/>
                <a:gd fmla="*/ 145 h 785" name="T47"/>
                <a:gd fmla="*/ 566 w 936" name="T48"/>
                <a:gd fmla="*/ 119 h 785" name="T49"/>
                <a:gd fmla="*/ 550 w 936" name="T50"/>
                <a:gd fmla="*/ 79 h 785" name="T51"/>
                <a:gd fmla="*/ 548 w 936" name="T52"/>
                <a:gd fmla="*/ 35 h 785" name="T53"/>
                <a:gd fmla="*/ 532 w 936" name="T54"/>
                <a:gd fmla="*/ 19 h 785" name="T55"/>
                <a:gd fmla="*/ 457 w 936" name="T56"/>
                <a:gd fmla="*/ 7 h 785" name="T57"/>
                <a:gd fmla="*/ 3 w 936" name="T58"/>
                <a:gd fmla="*/ 42 h 785" name="T59"/>
                <a:gd fmla="*/ 6 w 936" name="T60"/>
                <a:gd fmla="*/ 70 h 785" name="T61"/>
                <a:gd fmla="*/ 11 w 936" name="T62"/>
                <a:gd fmla="*/ 80 h 785" name="T63"/>
                <a:gd fmla="*/ 23 w 936" name="T64"/>
                <a:gd fmla="*/ 92 h 785" name="T65"/>
                <a:gd fmla="*/ 37 w 936" name="T66"/>
                <a:gd fmla="*/ 113 h 785" name="T67"/>
                <a:gd fmla="*/ 51 w 936" name="T68"/>
                <a:gd fmla="*/ 133 h 785" name="T69"/>
                <a:gd fmla="*/ 61 w 936" name="T70"/>
                <a:gd fmla="*/ 144 h 785" name="T71"/>
                <a:gd fmla="*/ 79 w 936" name="T72"/>
                <a:gd fmla="*/ 157 h 785" name="T73"/>
                <a:gd fmla="*/ 91 w 936" name="T74"/>
                <a:gd fmla="*/ 151 h 785" name="T75"/>
                <a:gd fmla="*/ 112 w 936" name="T76"/>
                <a:gd fmla="*/ 163 h 785" name="T77"/>
                <a:gd fmla="*/ 103 w 936" name="T78"/>
                <a:gd fmla="*/ 192 h 785" name="T79"/>
                <a:gd fmla="*/ 92 w 936" name="T80"/>
                <a:gd fmla="*/ 203 h 785" name="T81"/>
                <a:gd fmla="*/ 88 w 936" name="T82"/>
                <a:gd fmla="*/ 219 h 785" name="T83"/>
                <a:gd fmla="*/ 100 w 936" name="T84"/>
                <a:gd fmla="*/ 230 h 785" name="T85"/>
                <a:gd fmla="*/ 117 w 936" name="T86"/>
                <a:gd fmla="*/ 241 h 785" name="T87"/>
                <a:gd fmla="*/ 125 w 936" name="T88"/>
                <a:gd fmla="*/ 263 h 785" name="T89"/>
                <a:gd fmla="*/ 135 w 936" name="T90"/>
                <a:gd fmla="*/ 278 h 785" name="T91"/>
                <a:gd fmla="*/ 149 w 936" name="T92"/>
                <a:gd fmla="*/ 278 h 785" name="T93"/>
                <a:gd fmla="*/ 182 w 936" name="T94"/>
                <a:gd fmla="*/ 745 h 785" name="T95"/>
                <a:gd fmla="*/ 794 w 936" name="T96"/>
                <a:gd fmla="*/ 695 h 785" name="T97"/>
                <a:gd fmla="*/ 817 w 936" name="T98"/>
                <a:gd fmla="*/ 723 h 785" name="T99"/>
                <a:gd fmla="*/ 811 w 936" name="T100"/>
                <a:gd fmla="*/ 745 h 785" name="T101"/>
                <a:gd fmla="*/ 797 w 936" name="T102"/>
                <a:gd fmla="*/ 759 h 785" name="T103"/>
                <a:gd fmla="*/ 785 w 936" name="T104"/>
                <a:gd fmla="*/ 778 h 785" name="T105"/>
                <a:gd fmla="*/ 873 w 936" name="T106"/>
                <a:gd fmla="*/ 764 h 785" name="T107"/>
                <a:gd fmla="*/ 863 w 936" name="T108"/>
                <a:gd fmla="*/ 738 h 785" name="T109"/>
                <a:gd fmla="*/ 882 w 936" name="T110"/>
                <a:gd fmla="*/ 728 h 785" name="T111"/>
                <a:gd fmla="*/ 888 w 936" name="T112"/>
                <a:gd fmla="*/ 712 h 785" name="T113"/>
                <a:gd fmla="*/ 876 w 936" name="T114"/>
                <a:gd fmla="*/ 686 h 785" name="T115"/>
                <a:gd fmla="*/ 891 w 936" name="T116"/>
                <a:gd fmla="*/ 686 h 785" name="T117"/>
                <a:gd fmla="*/ 899 w 936" name="T118"/>
                <a:gd fmla="*/ 691 h 785" name="T119"/>
                <a:gd fmla="*/ 912 w 936" name="T120"/>
                <a:gd fmla="*/ 667 h 785" name="T121"/>
                <a:gd fmla="*/ 928 w 936" name="T122"/>
                <a:gd fmla="*/ 652 h 78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5" w="936">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6" name="Freeform 55"/>
            <p:cNvSpPr/>
            <p:nvPr/>
          </p:nvSpPr>
          <p:spPr bwMode="auto">
            <a:xfrm>
              <a:off x="3778250" y="3819525"/>
              <a:ext cx="587375" cy="549275"/>
            </a:xfrm>
            <a:custGeom>
              <a:gdLst>
                <a:gd fmla="*/ 523 w 696" name="T0"/>
                <a:gd fmla="*/ 607 h 650" name="T1"/>
                <a:gd fmla="*/ 540 w 696" name="T2"/>
                <a:gd fmla="*/ 590 h 650" name="T3"/>
                <a:gd fmla="*/ 538 w 696" name="T4"/>
                <a:gd fmla="*/ 577 h 650" name="T5"/>
                <a:gd fmla="*/ 535 w 696" name="T6"/>
                <a:gd fmla="*/ 557 h 650" name="T7"/>
                <a:gd fmla="*/ 532 w 696" name="T8"/>
                <a:gd fmla="*/ 553 h 650" name="T9"/>
                <a:gd fmla="*/ 526 w 696" name="T10"/>
                <a:gd fmla="*/ 552 h 650" name="T11"/>
                <a:gd fmla="*/ 522 w 696" name="T12"/>
                <a:gd fmla="*/ 548 h 650" name="T13"/>
                <a:gd fmla="*/ 515 w 696" name="T14"/>
                <a:gd fmla="*/ 534 h 650" name="T15"/>
                <a:gd fmla="*/ 521 w 696" name="T16"/>
                <a:gd fmla="*/ 512 h 650" name="T17"/>
                <a:gd fmla="*/ 522 w 696" name="T18"/>
                <a:gd fmla="*/ 506 h 650" name="T19"/>
                <a:gd fmla="*/ 534 w 696" name="T20"/>
                <a:gd fmla="*/ 499 h 650" name="T21"/>
                <a:gd fmla="*/ 525 w 696" name="T22"/>
                <a:gd fmla="*/ 488 h 650" name="T23"/>
                <a:gd fmla="*/ 542 w 696" name="T24"/>
                <a:gd fmla="*/ 483 h 650" name="T25"/>
                <a:gd fmla="*/ 537 w 696" name="T26"/>
                <a:gd fmla="*/ 460 h 650" name="T27"/>
                <a:gd fmla="*/ 537 w 696" name="T28"/>
                <a:gd fmla="*/ 451 h 650" name="T29"/>
                <a:gd fmla="*/ 544 w 696" name="T30"/>
                <a:gd fmla="*/ 444 h 650" name="T31"/>
                <a:gd fmla="*/ 553 w 696" name="T32"/>
                <a:gd fmla="*/ 430 h 650" name="T33"/>
                <a:gd fmla="*/ 556 w 696" name="T34"/>
                <a:gd fmla="*/ 423 h 650" name="T35"/>
                <a:gd fmla="*/ 549 w 696" name="T36"/>
                <a:gd fmla="*/ 414 h 650" name="T37"/>
                <a:gd fmla="*/ 555 w 696" name="T38"/>
                <a:gd fmla="*/ 410 h 650" name="T39"/>
                <a:gd fmla="*/ 569 w 696" name="T40"/>
                <a:gd fmla="*/ 389 h 650" name="T41"/>
                <a:gd fmla="*/ 577 w 696" name="T42"/>
                <a:gd fmla="*/ 384 h 650" name="T43"/>
                <a:gd fmla="*/ 586 w 696" name="T44"/>
                <a:gd fmla="*/ 376 h 650" name="T45"/>
                <a:gd fmla="*/ 594 w 696" name="T46"/>
                <a:gd fmla="*/ 350 h 650" name="T47"/>
                <a:gd fmla="*/ 590 w 696" name="T48"/>
                <a:gd fmla="*/ 322 h 650" name="T49"/>
                <a:gd fmla="*/ 605 w 696" name="T50"/>
                <a:gd fmla="*/ 323 h 650" name="T51"/>
                <a:gd fmla="*/ 591 w 696" name="T52"/>
                <a:gd fmla="*/ 312 h 650" name="T53"/>
                <a:gd fmla="*/ 595 w 696" name="T54"/>
                <a:gd fmla="*/ 312 h 650" name="T55"/>
                <a:gd fmla="*/ 601 w 696" name="T56"/>
                <a:gd fmla="*/ 300 h 650" name="T57"/>
                <a:gd fmla="*/ 609 w 696" name="T58"/>
                <a:gd fmla="*/ 294 h 650" name="T59"/>
                <a:gd fmla="*/ 629 w 696" name="T60"/>
                <a:gd fmla="*/ 282 h 650" name="T61"/>
                <a:gd fmla="*/ 623 w 696" name="T62"/>
                <a:gd fmla="*/ 258 h 650" name="T63"/>
                <a:gd fmla="*/ 639 w 696" name="T64"/>
                <a:gd fmla="*/ 239 h 650" name="T65"/>
                <a:gd fmla="*/ 643 w 696" name="T66"/>
                <a:gd fmla="*/ 230 h 650" name="T67"/>
                <a:gd fmla="*/ 634 w 696" name="T68"/>
                <a:gd fmla="*/ 213 h 650" name="T69"/>
                <a:gd fmla="*/ 642 w 696" name="T70"/>
                <a:gd fmla="*/ 193 h 650" name="T71"/>
                <a:gd fmla="*/ 631 w 696" name="T72"/>
                <a:gd fmla="*/ 195 h 650" name="T73"/>
                <a:gd fmla="*/ 645 w 696" name="T74"/>
                <a:gd fmla="*/ 180 h 650" name="T75"/>
                <a:gd fmla="*/ 648 w 696" name="T76"/>
                <a:gd fmla="*/ 176 h 650" name="T77"/>
                <a:gd fmla="*/ 662 w 696" name="T78"/>
                <a:gd fmla="*/ 171 h 650" name="T79"/>
                <a:gd fmla="*/ 662 w 696" name="T80"/>
                <a:gd fmla="*/ 153 h 650" name="T81"/>
                <a:gd fmla="*/ 662 w 696" name="T82"/>
                <a:gd fmla="*/ 146 h 650" name="T83"/>
                <a:gd fmla="*/ 670 w 696" name="T84"/>
                <a:gd fmla="*/ 127 h 650" name="T85"/>
                <a:gd fmla="*/ 689 w 696" name="T86"/>
                <a:gd fmla="*/ 113 h 650" name="T87"/>
                <a:gd fmla="*/ 686 w 696" name="T88"/>
                <a:gd fmla="*/ 98 h 650" name="T89"/>
                <a:gd fmla="*/ 685 w 696" name="T90"/>
                <a:gd fmla="*/ 87 h 650" name="T91"/>
                <a:gd fmla="*/ 600 w 696" name="T92"/>
                <a:gd fmla="*/ 72 h 650" name="T93"/>
                <a:gd fmla="*/ 622 w 696" name="T94"/>
                <a:gd fmla="*/ 48 h 650" name="T95"/>
                <a:gd fmla="*/ 627 w 696" name="T96"/>
                <a:gd fmla="*/ 25 h 650" name="T97"/>
                <a:gd fmla="*/ 611 w 696" name="T98"/>
                <a:gd fmla="*/ 0 h 650" name="T99"/>
                <a:gd fmla="*/ 0 w 696" name="T100"/>
                <a:gd fmla="*/ 50 h 650" name="T101"/>
                <a:gd fmla="*/ 54 w 696" name="T102"/>
                <a:gd fmla="*/ 554 h 650" name="T103"/>
                <a:gd fmla="*/ 65 w 696" name="T104"/>
                <a:gd fmla="*/ 557 h 650" name="T105"/>
                <a:gd fmla="*/ 86 w 696" name="T106"/>
                <a:gd fmla="*/ 551 h 650" name="T107"/>
                <a:gd fmla="*/ 107 w 696" name="T108"/>
                <a:gd fmla="*/ 556 h 6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50" w="696">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7" name="Freeform 56"/>
            <p:cNvSpPr/>
            <p:nvPr/>
          </p:nvSpPr>
          <p:spPr bwMode="auto">
            <a:xfrm>
              <a:off x="4240213" y="4178300"/>
              <a:ext cx="3175" cy="1588"/>
            </a:xfrm>
            <a:custGeom>
              <a:gdLst>
                <a:gd fmla="*/ 3 w 3" name="T0"/>
                <a:gd fmla="*/ 2 h 3" name="T1"/>
                <a:gd fmla="*/ 2 w 3" name="T2"/>
                <a:gd fmla="*/ 0 h 3" name="T3"/>
                <a:gd fmla="*/ 2 w 3" name="T4"/>
                <a:gd fmla="*/ 0 h 3" name="T5"/>
                <a:gd fmla="*/ 0 w 3" name="T6"/>
                <a:gd fmla="*/ 1 h 3" name="T7"/>
                <a:gd fmla="*/ 0 w 3" name="T8"/>
                <a:gd fmla="*/ 3 h 3" name="T9"/>
                <a:gd fmla="*/ 0 w 3" name="T10"/>
                <a:gd fmla="*/ 3 h 3" name="T11"/>
                <a:gd fmla="*/ 3 w 3"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8" name="Freeform 57"/>
            <p:cNvSpPr/>
            <p:nvPr/>
          </p:nvSpPr>
          <p:spPr bwMode="auto">
            <a:xfrm>
              <a:off x="4198938" y="4014788"/>
              <a:ext cx="412750" cy="725488"/>
            </a:xfrm>
            <a:custGeom>
              <a:gdLst>
                <a:gd fmla="*/ 395 w 490" name="T0"/>
                <a:gd fmla="*/ 5 h 862" name="T1"/>
                <a:gd fmla="*/ 141 w 490" name="T2"/>
                <a:gd fmla="*/ 30 h 862" name="T3"/>
                <a:gd fmla="*/ 127 w 490" name="T4"/>
                <a:gd fmla="*/ 35 h 862" name="T5"/>
                <a:gd fmla="*/ 135 w 490" name="T6"/>
                <a:gd fmla="*/ 55 h 862" name="T7"/>
                <a:gd fmla="*/ 119 w 490" name="T8"/>
                <a:gd fmla="*/ 66 h 862" name="T9"/>
                <a:gd fmla="*/ 108 w 490" name="T10"/>
                <a:gd fmla="*/ 68 h 862" name="T11"/>
                <a:gd fmla="*/ 110 w 490" name="T12"/>
                <a:gd fmla="*/ 84 h 862" name="T13"/>
                <a:gd fmla="*/ 102 w 490" name="T14"/>
                <a:gd fmla="*/ 105 h 862" name="T15"/>
                <a:gd fmla="*/ 96 w 490" name="T16"/>
                <a:gd fmla="*/ 126 h 862" name="T17"/>
                <a:gd fmla="*/ 91 w 490" name="T18"/>
                <a:gd fmla="*/ 150 h 862" name="T19"/>
                <a:gd fmla="*/ 81 w 490" name="T20"/>
                <a:gd fmla="*/ 166 h 862" name="T21"/>
                <a:gd fmla="*/ 67 w 490" name="T22"/>
                <a:gd fmla="*/ 171 h 862" name="T23"/>
                <a:gd fmla="*/ 71 w 490" name="T24"/>
                <a:gd fmla="*/ 193 h 862" name="T25"/>
                <a:gd fmla="*/ 56 w 490" name="T26"/>
                <a:gd fmla="*/ 219 h 862" name="T27"/>
                <a:gd fmla="*/ 46 w 490" name="T28"/>
                <a:gd fmla="*/ 231 h 862" name="T29"/>
                <a:gd fmla="*/ 39 w 490" name="T30"/>
                <a:gd fmla="*/ 248 h 862" name="T31"/>
                <a:gd fmla="*/ 42 w 490" name="T32"/>
                <a:gd fmla="*/ 265 h 862" name="T33"/>
                <a:gd fmla="*/ 40 w 490" name="T34"/>
                <a:gd fmla="*/ 282 h 862" name="T35"/>
                <a:gd fmla="*/ 28 w 490" name="T36"/>
                <a:gd fmla="*/ 298 h 862" name="T37"/>
                <a:gd fmla="*/ 21 w 490" name="T38"/>
                <a:gd fmla="*/ 300 h 862" name="T39"/>
                <a:gd fmla="*/ 36 w 490" name="T40"/>
                <a:gd fmla="*/ 311 h 862" name="T41"/>
                <a:gd fmla="*/ 41 w 490" name="T42"/>
                <a:gd fmla="*/ 330 h 862" name="T43"/>
                <a:gd fmla="*/ 36 w 490" name="T44"/>
                <a:gd fmla="*/ 338 h 862" name="T45"/>
                <a:gd fmla="*/ 53 w 490" name="T46"/>
                <a:gd fmla="*/ 346 h 862" name="T47"/>
                <a:gd fmla="*/ 47 w 490" name="T48"/>
                <a:gd fmla="*/ 360 h 862" name="T49"/>
                <a:gd fmla="*/ 44 w 490" name="T50"/>
                <a:gd fmla="*/ 384 h 862" name="T51"/>
                <a:gd fmla="*/ 55 w 490" name="T52"/>
                <a:gd fmla="*/ 410 h 862" name="T53"/>
                <a:gd fmla="*/ 43 w 490" name="T54"/>
                <a:gd fmla="*/ 435 h 862" name="T55"/>
                <a:gd fmla="*/ 56 w 490" name="T56"/>
                <a:gd fmla="*/ 451 h 862" name="T57"/>
                <a:gd fmla="*/ 67 w 490" name="T58"/>
                <a:gd fmla="*/ 473 h 862" name="T59"/>
                <a:gd fmla="*/ 75 w 490" name="T60"/>
                <a:gd fmla="*/ 501 h 862" name="T61"/>
                <a:gd fmla="*/ 79 w 490" name="T62"/>
                <a:gd fmla="*/ 522 h 862" name="T63"/>
                <a:gd fmla="*/ 67 w 490" name="T64"/>
                <a:gd fmla="*/ 557 h 862" name="T65"/>
                <a:gd fmla="*/ 58 w 490" name="T66"/>
                <a:gd fmla="*/ 577 h 862" name="T67"/>
                <a:gd fmla="*/ 52 w 490" name="T68"/>
                <a:gd fmla="*/ 580 h 862" name="T69"/>
                <a:gd fmla="*/ 46 w 490" name="T70"/>
                <a:gd fmla="*/ 594 h 862" name="T71"/>
                <a:gd fmla="*/ 36 w 490" name="T72"/>
                <a:gd fmla="*/ 610 h 862" name="T73"/>
                <a:gd fmla="*/ 32 w 490" name="T74"/>
                <a:gd fmla="*/ 615 h 862" name="T75"/>
                <a:gd fmla="*/ 26 w 490" name="T76"/>
                <a:gd fmla="*/ 638 h 862" name="T77"/>
                <a:gd fmla="*/ 10 w 490" name="T78"/>
                <a:gd fmla="*/ 662 h 862" name="T79"/>
                <a:gd fmla="*/ 18 w 490" name="T80"/>
                <a:gd fmla="*/ 674 h 862" name="T81"/>
                <a:gd fmla="*/ 4 w 490" name="T82"/>
                <a:gd fmla="*/ 710 h 862" name="T83"/>
                <a:gd fmla="*/ 0 w 490" name="T84"/>
                <a:gd fmla="*/ 728 h 862" name="T85"/>
                <a:gd fmla="*/ 70 w 490" name="T86"/>
                <a:gd fmla="*/ 738 h 862" name="T87"/>
                <a:gd fmla="*/ 282 w 490" name="T88"/>
                <a:gd fmla="*/ 733 h 862" name="T89"/>
                <a:gd fmla="*/ 280 w 490" name="T90"/>
                <a:gd fmla="*/ 748 h 862" name="T91"/>
                <a:gd fmla="*/ 274 w 490" name="T92"/>
                <a:gd fmla="*/ 763 h 862" name="T93"/>
                <a:gd fmla="*/ 274 w 490" name="T94"/>
                <a:gd fmla="*/ 777 h 862" name="T95"/>
                <a:gd fmla="*/ 279 w 490" name="T96"/>
                <a:gd fmla="*/ 792 h 862" name="T97"/>
                <a:gd fmla="*/ 291 w 490" name="T98"/>
                <a:gd fmla="*/ 806 h 862" name="T99"/>
                <a:gd fmla="*/ 304 w 490" name="T100"/>
                <a:gd fmla="*/ 826 h 862" name="T101"/>
                <a:gd fmla="*/ 311 w 490" name="T102"/>
                <a:gd fmla="*/ 844 h 862" name="T103"/>
                <a:gd fmla="*/ 318 w 490" name="T104"/>
                <a:gd fmla="*/ 854 h 862" name="T105"/>
                <a:gd fmla="*/ 332 w 490" name="T106"/>
                <a:gd fmla="*/ 861 h 862" name="T107"/>
                <a:gd fmla="*/ 348 w 490" name="T108"/>
                <a:gd fmla="*/ 840 h 862" name="T109"/>
                <a:gd fmla="*/ 351 w 490" name="T110"/>
                <a:gd fmla="*/ 823 h 862" name="T111"/>
                <a:gd fmla="*/ 356 w 490" name="T112"/>
                <a:gd fmla="*/ 834 h 862" name="T113"/>
                <a:gd fmla="*/ 384 w 490" name="T114"/>
                <a:gd fmla="*/ 823 h 862" name="T115"/>
                <a:gd fmla="*/ 419 w 490" name="T116"/>
                <a:gd fmla="*/ 816 h 862" name="T117"/>
                <a:gd fmla="*/ 440 w 490" name="T118"/>
                <a:gd fmla="*/ 819 h 862" name="T119"/>
                <a:gd fmla="*/ 473 w 490" name="T120"/>
                <a:gd fmla="*/ 816 h 862" name="T121"/>
                <a:gd fmla="*/ 490 w 490" name="T122"/>
                <a:gd fmla="*/ 807 h 8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62" w="490">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59" name="Freeform 58"/>
            <p:cNvSpPr/>
            <p:nvPr/>
          </p:nvSpPr>
          <p:spPr bwMode="auto">
            <a:xfrm>
              <a:off x="4221163" y="4237038"/>
              <a:ext cx="6350" cy="1588"/>
            </a:xfrm>
            <a:custGeom>
              <a:gdLst>
                <a:gd fmla="*/ 0 w 7" name="T0"/>
                <a:gd fmla="*/ 0 h 3" name="T1"/>
                <a:gd fmla="*/ 1 w 7" name="T2"/>
                <a:gd fmla="*/ 2 h 3" name="T3"/>
                <a:gd fmla="*/ 2 w 7" name="T4"/>
                <a:gd fmla="*/ 3 h 3" name="T5"/>
                <a:gd fmla="*/ 2 w 7" name="T6"/>
                <a:gd fmla="*/ 3 h 3" name="T7"/>
                <a:gd fmla="*/ 3 w 7" name="T8"/>
                <a:gd fmla="*/ 3 h 3" name="T9"/>
                <a:gd fmla="*/ 7 w 7" name="T10"/>
                <a:gd fmla="*/ 0 h 3" name="T11"/>
                <a:gd fmla="*/ 7 w 7" name="T12"/>
                <a:gd fmla="*/ 0 h 3" name="T13"/>
                <a:gd fmla="*/ 6 w 7" name="T14"/>
                <a:gd fmla="*/ 0 h 3" name="T15"/>
                <a:gd fmla="*/ 3 w 7" name="T16"/>
                <a:gd fmla="*/ 1 h 3" name="T17"/>
                <a:gd fmla="*/ 1 w 7" name="T18"/>
                <a:gd fmla="*/ 1 h 3" name="T19"/>
                <a:gd fmla="*/ 0 w 7"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7">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0" name="Freeform 59"/>
            <p:cNvSpPr/>
            <p:nvPr/>
          </p:nvSpPr>
          <p:spPr bwMode="auto">
            <a:xfrm>
              <a:off x="4557713" y="3973513"/>
              <a:ext cx="466725" cy="738188"/>
            </a:xfrm>
            <a:custGeom>
              <a:gdLst>
                <a:gd fmla="*/ 547 w 555" name="T0"/>
                <a:gd fmla="*/ 663 h 875" name="T1"/>
                <a:gd fmla="*/ 539 w 555" name="T2"/>
                <a:gd fmla="*/ 652 h 875" name="T3"/>
                <a:gd fmla="*/ 534 w 555" name="T4"/>
                <a:gd fmla="*/ 642 h 875" name="T5"/>
                <a:gd fmla="*/ 532 w 555" name="T6"/>
                <a:gd fmla="*/ 630 h 875" name="T7"/>
                <a:gd fmla="*/ 533 w 555" name="T8"/>
                <a:gd fmla="*/ 612 h 875" name="T9"/>
                <a:gd fmla="*/ 534 w 555" name="T10"/>
                <a:gd fmla="*/ 591 h 875" name="T11"/>
                <a:gd fmla="*/ 528 w 555" name="T12"/>
                <a:gd fmla="*/ 571 h 875" name="T13"/>
                <a:gd fmla="*/ 519 w 555" name="T14"/>
                <a:gd fmla="*/ 560 h 875" name="T15"/>
                <a:gd fmla="*/ 513 w 555" name="T16"/>
                <a:gd fmla="*/ 542 h 875" name="T17"/>
                <a:gd fmla="*/ 514 w 555" name="T18"/>
                <a:gd fmla="*/ 524 h 875" name="T19"/>
                <a:gd fmla="*/ 519 w 555" name="T20"/>
                <a:gd fmla="*/ 504 h 875" name="T21"/>
                <a:gd fmla="*/ 515 w 555" name="T22"/>
                <a:gd fmla="*/ 483 h 875" name="T23"/>
                <a:gd fmla="*/ 526 w 555" name="T24"/>
                <a:gd fmla="*/ 470 h 875" name="T25"/>
                <a:gd fmla="*/ 532 w 555" name="T26"/>
                <a:gd fmla="*/ 463 h 875" name="T27"/>
                <a:gd fmla="*/ 534 w 555" name="T28"/>
                <a:gd fmla="*/ 454 h 875" name="T29"/>
                <a:gd fmla="*/ 523 w 555" name="T30"/>
                <a:gd fmla="*/ 450 h 875" name="T31"/>
                <a:gd fmla="*/ 520 w 555" name="T32"/>
                <a:gd fmla="*/ 442 h 875" name="T33"/>
                <a:gd fmla="*/ 519 w 555" name="T34"/>
                <a:gd fmla="*/ 430 h 875" name="T35"/>
                <a:gd fmla="*/ 514 w 555" name="T36"/>
                <a:gd fmla="*/ 422 h 875" name="T37"/>
                <a:gd fmla="*/ 504 w 555" name="T38"/>
                <a:gd fmla="*/ 407 h 875" name="T39"/>
                <a:gd fmla="*/ 496 w 555" name="T40"/>
                <a:gd fmla="*/ 393 h 875" name="T41"/>
                <a:gd fmla="*/ 491 w 555" name="T42"/>
                <a:gd fmla="*/ 383 h 875" name="T43"/>
                <a:gd fmla="*/ 485 w 555" name="T44"/>
                <a:gd fmla="*/ 371 h 875" name="T45"/>
                <a:gd fmla="*/ 477 w 555" name="T46"/>
                <a:gd fmla="*/ 360 h 875" name="T47"/>
                <a:gd fmla="*/ 350 w 555" name="T48"/>
                <a:gd fmla="*/ 2 h 875" name="T49"/>
                <a:gd fmla="*/ 138 w 555" name="T50"/>
                <a:gd fmla="*/ 31 h 875" name="T51"/>
                <a:gd fmla="*/ 0 w 555" name="T52"/>
                <a:gd fmla="*/ 47 h 875" name="T53"/>
                <a:gd fmla="*/ 26 w 555" name="T54"/>
                <a:gd fmla="*/ 592 h 875" name="T55"/>
                <a:gd fmla="*/ 76 w 555" name="T56"/>
                <a:gd fmla="*/ 854 h 875" name="T57"/>
                <a:gd fmla="*/ 91 w 555" name="T58"/>
                <a:gd fmla="*/ 853 h 875" name="T59"/>
                <a:gd fmla="*/ 96 w 555" name="T60"/>
                <a:gd fmla="*/ 861 h 875" name="T61"/>
                <a:gd fmla="*/ 108 w 555" name="T62"/>
                <a:gd fmla="*/ 850 h 875" name="T63"/>
                <a:gd fmla="*/ 106 w 555" name="T64"/>
                <a:gd fmla="*/ 829 h 875" name="T65"/>
                <a:gd fmla="*/ 111 w 555" name="T66"/>
                <a:gd fmla="*/ 813 h 875" name="T67"/>
                <a:gd fmla="*/ 113 w 555" name="T68"/>
                <a:gd fmla="*/ 799 h 875" name="T69"/>
                <a:gd fmla="*/ 125 w 555" name="T70"/>
                <a:gd fmla="*/ 799 h 875" name="T71"/>
                <a:gd fmla="*/ 132 w 555" name="T72"/>
                <a:gd fmla="*/ 808 h 875" name="T73"/>
                <a:gd fmla="*/ 132 w 555" name="T74"/>
                <a:gd fmla="*/ 822 h 875" name="T75"/>
                <a:gd fmla="*/ 135 w 555" name="T76"/>
                <a:gd fmla="*/ 836 h 875" name="T77"/>
                <a:gd fmla="*/ 147 w 555" name="T78"/>
                <a:gd fmla="*/ 844 h 875" name="T79"/>
                <a:gd fmla="*/ 156 w 555" name="T80"/>
                <a:gd fmla="*/ 851 h 875" name="T81"/>
                <a:gd fmla="*/ 159 w 555" name="T82"/>
                <a:gd fmla="*/ 863 h 875" name="T83"/>
                <a:gd fmla="*/ 142 w 555" name="T84"/>
                <a:gd fmla="*/ 867 h 875" name="T85"/>
                <a:gd fmla="*/ 131 w 555" name="T86"/>
                <a:gd fmla="*/ 869 h 875" name="T87"/>
                <a:gd fmla="*/ 128 w 555" name="T88"/>
                <a:gd fmla="*/ 875 h 875" name="T89"/>
                <a:gd fmla="*/ 151 w 555" name="T90"/>
                <a:gd fmla="*/ 871 h 875" name="T91"/>
                <a:gd fmla="*/ 206 w 555" name="T92"/>
                <a:gd fmla="*/ 851 h 875" name="T93"/>
                <a:gd fmla="*/ 202 w 555" name="T94"/>
                <a:gd fmla="*/ 851 h 875" name="T95"/>
                <a:gd fmla="*/ 207 w 555" name="T96"/>
                <a:gd fmla="*/ 842 h 875" name="T97"/>
                <a:gd fmla="*/ 215 w 555" name="T98"/>
                <a:gd fmla="*/ 830 h 875" name="T99"/>
                <a:gd fmla="*/ 211 w 555" name="T100"/>
                <a:gd fmla="*/ 823 h 875" name="T101"/>
                <a:gd fmla="*/ 205 w 555" name="T102"/>
                <a:gd fmla="*/ 813 h 875" name="T103"/>
                <a:gd fmla="*/ 208 w 555" name="T104"/>
                <a:gd fmla="*/ 798 h 875" name="T105"/>
                <a:gd fmla="*/ 199 w 555" name="T106"/>
                <a:gd fmla="*/ 782 h 875" name="T107"/>
                <a:gd fmla="*/ 182 w 555" name="T108"/>
                <a:gd fmla="*/ 769 h 875" name="T109"/>
                <a:gd fmla="*/ 168 w 555" name="T110"/>
                <a:gd fmla="*/ 756 h 875" name="T111"/>
                <a:gd fmla="*/ 171 w 555" name="T112"/>
                <a:gd fmla="*/ 737 h 875" name="T113"/>
                <a:gd fmla="*/ 402 w 555" name="T114"/>
                <a:gd fmla="*/ 701 h 875" name="T115"/>
                <a:gd fmla="*/ 554 w 555" name="T116"/>
                <a:gd fmla="*/ 673 h 87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75" w="55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1" name="Freeform 60"/>
            <p:cNvSpPr/>
            <p:nvPr/>
          </p:nvSpPr>
          <p:spPr bwMode="auto">
            <a:xfrm>
              <a:off x="3508375" y="2798763"/>
              <a:ext cx="706437" cy="465138"/>
            </a:xfrm>
            <a:custGeom>
              <a:gdLst>
                <a:gd fmla="*/ 135 w 837" name="T0"/>
                <a:gd fmla="*/ 550 h 551" name="T1"/>
                <a:gd fmla="*/ 293 w 837" name="T2"/>
                <a:gd fmla="*/ 540 h 551" name="T3"/>
                <a:gd fmla="*/ 652 w 837" name="T4"/>
                <a:gd fmla="*/ 506 h 551" name="T5"/>
                <a:gd fmla="*/ 663 w 837" name="T6"/>
                <a:gd fmla="*/ 516 h 551" name="T7"/>
                <a:gd fmla="*/ 677 w 837" name="T8"/>
                <a:gd fmla="*/ 527 h 551" name="T9"/>
                <a:gd fmla="*/ 690 w 837" name="T10"/>
                <a:gd fmla="*/ 542 h 551" name="T11"/>
                <a:gd fmla="*/ 703 w 837" name="T12"/>
                <a:gd fmla="*/ 544 h 551" name="T13"/>
                <a:gd fmla="*/ 701 w 837" name="T14"/>
                <a:gd fmla="*/ 509 h 551" name="T15"/>
                <a:gd fmla="*/ 734 w 837" name="T16"/>
                <a:gd fmla="*/ 488 h 551" name="T17"/>
                <a:gd fmla="*/ 745 w 837" name="T18"/>
                <a:gd fmla="*/ 451 h 551" name="T19"/>
                <a:gd fmla="*/ 742 w 837" name="T20"/>
                <a:gd fmla="*/ 411 h 551" name="T21"/>
                <a:gd fmla="*/ 722 w 837" name="T22"/>
                <a:gd fmla="*/ 393 h 551" name="T23"/>
                <a:gd fmla="*/ 734 w 837" name="T24"/>
                <a:gd fmla="*/ 362 h 551" name="T25"/>
                <a:gd fmla="*/ 765 w 837" name="T26"/>
                <a:gd fmla="*/ 353 h 551" name="T27"/>
                <a:gd fmla="*/ 799 w 837" name="T28"/>
                <a:gd fmla="*/ 338 h 551" name="T29"/>
                <a:gd fmla="*/ 817 w 837" name="T30"/>
                <a:gd fmla="*/ 316 h 551" name="T31"/>
                <a:gd fmla="*/ 828 w 837" name="T32"/>
                <a:gd fmla="*/ 287 h 551" name="T33"/>
                <a:gd fmla="*/ 837 w 837" name="T34"/>
                <a:gd fmla="*/ 253 h 551" name="T35"/>
                <a:gd fmla="*/ 823 w 837" name="T36"/>
                <a:gd fmla="*/ 223 h 551" name="T37"/>
                <a:gd fmla="*/ 795 w 837" name="T38"/>
                <a:gd fmla="*/ 194 h 551" name="T39"/>
                <a:gd fmla="*/ 761 w 837" name="T40"/>
                <a:gd fmla="*/ 173 h 551" name="T41"/>
                <a:gd fmla="*/ 752 w 837" name="T42"/>
                <a:gd fmla="*/ 146 h 551" name="T43"/>
                <a:gd fmla="*/ 700 w 837" name="T44"/>
                <a:gd fmla="*/ 117 h 551" name="T45"/>
                <a:gd fmla="*/ 685 w 837" name="T46"/>
                <a:gd fmla="*/ 67 h 551" name="T47"/>
                <a:gd fmla="*/ 689 w 837" name="T48"/>
                <a:gd fmla="*/ 32 h 551" name="T49"/>
                <a:gd fmla="*/ 672 w 837" name="T50"/>
                <a:gd fmla="*/ 9 h 551" name="T51"/>
                <a:gd fmla="*/ 216 w 837" name="T52"/>
                <a:gd fmla="*/ 34 h 551" name="T53"/>
                <a:gd fmla="*/ 2 w 837" name="T54"/>
                <a:gd fmla="*/ 53 h 551" name="T55"/>
                <a:gd fmla="*/ 10 w 837" name="T56"/>
                <a:gd fmla="*/ 71 h 551" name="T57"/>
                <a:gd fmla="*/ 5 w 837" name="T58"/>
                <a:gd fmla="*/ 86 h 551" name="T59"/>
                <a:gd fmla="*/ 18 w 837" name="T60"/>
                <a:gd fmla="*/ 93 h 551" name="T61"/>
                <a:gd fmla="*/ 21 w 837" name="T62"/>
                <a:gd fmla="*/ 116 h 551" name="T63"/>
                <a:gd fmla="*/ 15 w 837" name="T64"/>
                <a:gd fmla="*/ 135 h 551" name="T65"/>
                <a:gd fmla="*/ 12 w 837" name="T66"/>
                <a:gd fmla="*/ 153 h 551" name="T67"/>
                <a:gd fmla="*/ 5 w 837" name="T68"/>
                <a:gd fmla="*/ 167 h 551" name="T69"/>
                <a:gd fmla="*/ 0 w 837" name="T70"/>
                <a:gd fmla="*/ 181 h 551" name="T71"/>
                <a:gd fmla="*/ 8 w 837" name="T72"/>
                <a:gd fmla="*/ 187 h 551" name="T73"/>
                <a:gd fmla="*/ 19 w 837" name="T74"/>
                <a:gd fmla="*/ 204 h 551" name="T75"/>
                <a:gd fmla="*/ 26 w 837" name="T76"/>
                <a:gd fmla="*/ 214 h 551" name="T77"/>
                <a:gd fmla="*/ 32 w 837" name="T78"/>
                <a:gd fmla="*/ 240 h 551" name="T79"/>
                <a:gd fmla="*/ 44 w 837" name="T80"/>
                <a:gd fmla="*/ 264 h 551" name="T81"/>
                <a:gd fmla="*/ 49 w 837" name="T82"/>
                <a:gd fmla="*/ 281 h 551" name="T83"/>
                <a:gd fmla="*/ 62 w 837" name="T84"/>
                <a:gd fmla="*/ 304 h 551" name="T85"/>
                <a:gd fmla="*/ 67 w 837" name="T86"/>
                <a:gd fmla="*/ 325 h 551" name="T87"/>
                <a:gd fmla="*/ 75 w 837" name="T88"/>
                <a:gd fmla="*/ 334 h 551" name="T89"/>
                <a:gd fmla="*/ 76 w 837" name="T90"/>
                <a:gd fmla="*/ 362 h 551" name="T91"/>
                <a:gd fmla="*/ 83 w 837" name="T92"/>
                <a:gd fmla="*/ 379 h 551" name="T93"/>
                <a:gd fmla="*/ 95 w 837" name="T94"/>
                <a:gd fmla="*/ 392 h 551" name="T95"/>
                <a:gd fmla="*/ 100 w 837" name="T96"/>
                <a:gd fmla="*/ 412 h 551" name="T97"/>
                <a:gd fmla="*/ 107 w 837" name="T98"/>
                <a:gd fmla="*/ 434 h 551" name="T99"/>
                <a:gd fmla="*/ 110 w 837" name="T100"/>
                <a:gd fmla="*/ 456 h 551" name="T101"/>
                <a:gd fmla="*/ 112 w 837" name="T102"/>
                <a:gd fmla="*/ 477 h 551" name="T103"/>
                <a:gd fmla="*/ 120 w 837" name="T104"/>
                <a:gd fmla="*/ 496 h 551" name="T105"/>
                <a:gd fmla="*/ 118 w 837" name="T106"/>
                <a:gd fmla="*/ 516 h 551" name="T107"/>
                <a:gd fmla="*/ 117 w 837" name="T108"/>
                <a:gd fmla="*/ 532 h 5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51" w="837">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4"/>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2" name="Freeform 61"/>
            <p:cNvSpPr/>
            <p:nvPr/>
          </p:nvSpPr>
          <p:spPr bwMode="auto">
            <a:xfrm>
              <a:off x="3416300" y="1968500"/>
              <a:ext cx="765175" cy="862013"/>
            </a:xfrm>
            <a:custGeom>
              <a:gdLst>
                <a:gd fmla="*/ 718 w 907" name="T0"/>
                <a:gd fmla="*/ 985 h 1022" name="T1"/>
                <a:gd fmla="*/ 775 w 907" name="T2"/>
                <a:gd fmla="*/ 937 h 1022" name="T3"/>
                <a:gd fmla="*/ 715 w 907" name="T4"/>
                <a:gd fmla="*/ 886 h 1022" name="T5"/>
                <a:gd fmla="*/ 683 w 907" name="T6"/>
                <a:gd fmla="*/ 851 h 1022" name="T7"/>
                <a:gd fmla="*/ 620 w 907" name="T8"/>
                <a:gd fmla="*/ 814 h 1022" name="T9"/>
                <a:gd fmla="*/ 576 w 907" name="T10"/>
                <a:gd fmla="*/ 791 h 1022" name="T11"/>
                <a:gd fmla="*/ 570 w 907" name="T12"/>
                <a:gd fmla="*/ 748 h 1022" name="T13"/>
                <a:gd fmla="*/ 568 w 907" name="T14"/>
                <a:gd fmla="*/ 710 h 1022" name="T15"/>
                <a:gd fmla="*/ 576 w 907" name="T16"/>
                <a:gd fmla="*/ 665 h 1022" name="T17"/>
                <a:gd fmla="*/ 544 w 907" name="T18"/>
                <a:gd fmla="*/ 640 h 1022" name="T19"/>
                <a:gd fmla="*/ 557 w 907" name="T20"/>
                <a:gd fmla="*/ 595 h 1022" name="T21"/>
                <a:gd fmla="*/ 592 w 907" name="T22"/>
                <a:gd fmla="*/ 565 h 1022" name="T23"/>
                <a:gd fmla="*/ 610 w 907" name="T24"/>
                <a:gd fmla="*/ 544 h 1022" name="T25"/>
                <a:gd fmla="*/ 619 w 907" name="T26"/>
                <a:gd fmla="*/ 431 h 1022" name="T27"/>
                <a:gd fmla="*/ 661 w 907" name="T28"/>
                <a:gd fmla="*/ 388 h 1022" name="T29"/>
                <a:gd fmla="*/ 704 w 907" name="T30"/>
                <a:gd fmla="*/ 346 h 1022" name="T31"/>
                <a:gd fmla="*/ 746 w 907" name="T32"/>
                <a:gd fmla="*/ 290 h 1022" name="T33"/>
                <a:gd fmla="*/ 877 w 907" name="T34"/>
                <a:gd fmla="*/ 210 h 1022" name="T35"/>
                <a:gd fmla="*/ 898 w 907" name="T36"/>
                <a:gd fmla="*/ 182 h 1022" name="T37"/>
                <a:gd fmla="*/ 857 w 907" name="T38"/>
                <a:gd fmla="*/ 188 h 1022" name="T39"/>
                <a:gd fmla="*/ 809 w 907" name="T40"/>
                <a:gd fmla="*/ 179 h 1022" name="T41"/>
                <a:gd fmla="*/ 769 w 907" name="T42"/>
                <a:gd fmla="*/ 182 h 1022" name="T43"/>
                <a:gd fmla="*/ 747 w 907" name="T44"/>
                <a:gd fmla="*/ 159 h 1022" name="T45"/>
                <a:gd fmla="*/ 706 w 907" name="T46"/>
                <a:gd fmla="*/ 189 h 1022" name="T47"/>
                <a:gd fmla="*/ 669 w 907" name="T48"/>
                <a:gd fmla="*/ 201 h 1022" name="T49"/>
                <a:gd fmla="*/ 650 w 907" name="T50"/>
                <a:gd fmla="*/ 182 h 1022" name="T51"/>
                <a:gd fmla="*/ 614 w 907" name="T52"/>
                <a:gd fmla="*/ 166 h 1022" name="T53"/>
                <a:gd fmla="*/ 594 w 907" name="T54"/>
                <a:gd fmla="*/ 150 h 1022" name="T55"/>
                <a:gd fmla="*/ 578 w 907" name="T56"/>
                <a:gd fmla="*/ 174 h 1022" name="T57"/>
                <a:gd fmla="*/ 557 w 907" name="T58"/>
                <a:gd fmla="*/ 144 h 1022" name="T59"/>
                <a:gd fmla="*/ 534 w 907" name="T60"/>
                <a:gd fmla="*/ 134 h 1022" name="T61"/>
                <a:gd fmla="*/ 511 w 907" name="T62"/>
                <a:gd fmla="*/ 121 h 1022" name="T63"/>
                <a:gd fmla="*/ 464 w 907" name="T64"/>
                <a:gd fmla="*/ 114 h 1022" name="T65"/>
                <a:gd fmla="*/ 440 w 907" name="T66"/>
                <a:gd fmla="*/ 129 h 1022" name="T67"/>
                <a:gd fmla="*/ 404 w 907" name="T68"/>
                <a:gd fmla="*/ 139 h 1022" name="T69"/>
                <a:gd fmla="*/ 370 w 907" name="T70"/>
                <a:gd fmla="*/ 118 h 1022" name="T71"/>
                <a:gd fmla="*/ 333 w 907" name="T72"/>
                <a:gd fmla="*/ 112 h 1022" name="T73"/>
                <a:gd fmla="*/ 293 w 907" name="T74"/>
                <a:gd fmla="*/ 100 h 1022" name="T75"/>
                <a:gd fmla="*/ 284 w 907" name="T76"/>
                <a:gd fmla="*/ 58 h 1022" name="T77"/>
                <a:gd fmla="*/ 267 w 907" name="T78"/>
                <a:gd fmla="*/ 7 h 1022" name="T79"/>
                <a:gd fmla="*/ 93 w 907" name="T80"/>
                <a:gd fmla="*/ 71 h 1022" name="T81"/>
                <a:gd fmla="*/ 8 w 907" name="T82"/>
                <a:gd fmla="*/ 102 h 1022" name="T83"/>
                <a:gd fmla="*/ 18 w 907" name="T84"/>
                <a:gd fmla="*/ 136 h 1022" name="T85"/>
                <a:gd fmla="*/ 16 w 907" name="T86"/>
                <a:gd fmla="*/ 165 h 1022" name="T87"/>
                <a:gd fmla="*/ 17 w 907" name="T88"/>
                <a:gd fmla="*/ 205 h 1022" name="T89"/>
                <a:gd fmla="*/ 20 w 907" name="T90"/>
                <a:gd fmla="*/ 228 h 1022" name="T91"/>
                <a:gd fmla="*/ 27 w 907" name="T92"/>
                <a:gd fmla="*/ 254 h 1022" name="T93"/>
                <a:gd fmla="*/ 39 w 907" name="T94"/>
                <a:gd fmla="*/ 281 h 1022" name="T95"/>
                <a:gd fmla="*/ 49 w 907" name="T96"/>
                <a:gd fmla="*/ 307 h 1022" name="T97"/>
                <a:gd fmla="*/ 54 w 907" name="T98"/>
                <a:gd fmla="*/ 340 h 1022" name="T99"/>
                <a:gd fmla="*/ 57 w 907" name="T100"/>
                <a:gd fmla="*/ 370 h 1022" name="T101"/>
                <a:gd fmla="*/ 58 w 907" name="T102"/>
                <a:gd fmla="*/ 396 h 1022" name="T103"/>
                <a:gd fmla="*/ 69 w 907" name="T104"/>
                <a:gd fmla="*/ 431 h 1022" name="T105"/>
                <a:gd fmla="*/ 66 w 907" name="T106"/>
                <a:gd fmla="*/ 470 h 1022" name="T107"/>
                <a:gd fmla="*/ 73 w 907" name="T108"/>
                <a:gd fmla="*/ 502 h 1022" name="T109"/>
                <a:gd fmla="*/ 84 w 907" name="T110"/>
                <a:gd fmla="*/ 526 h 1022" name="T111"/>
                <a:gd fmla="*/ 98 w 907" name="T112"/>
                <a:gd fmla="*/ 575 h 1022" name="T113"/>
                <a:gd fmla="*/ 95 w 907" name="T114"/>
                <a:gd fmla="*/ 626 h 1022" name="T115"/>
                <a:gd fmla="*/ 75 w 907" name="T116"/>
                <a:gd fmla="*/ 649 h 1022" name="T117"/>
                <a:gd fmla="*/ 77 w 907" name="T118"/>
                <a:gd fmla="*/ 677 h 1022" name="T119"/>
                <a:gd fmla="*/ 98 w 907" name="T120"/>
                <a:gd fmla="*/ 693 h 10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22" w="905">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3" name="Freeform 62"/>
            <p:cNvSpPr/>
            <p:nvPr/>
          </p:nvSpPr>
          <p:spPr bwMode="auto">
            <a:xfrm>
              <a:off x="3879850" y="2287588"/>
              <a:ext cx="612775" cy="650875"/>
            </a:xfrm>
            <a:custGeom>
              <a:gdLst>
                <a:gd fmla="*/ 708 w 726" name="T0"/>
                <a:gd fmla="*/ 251 h 772" name="T1"/>
                <a:gd fmla="*/ 694 w 726" name="T2"/>
                <a:gd fmla="*/ 268 h 772" name="T3"/>
                <a:gd fmla="*/ 681 w 726" name="T4"/>
                <a:gd fmla="*/ 303 h 772" name="T5"/>
                <a:gd fmla="*/ 675 w 726" name="T6"/>
                <a:gd fmla="*/ 314 h 772" name="T7"/>
                <a:gd fmla="*/ 644 w 726" name="T8"/>
                <a:gd fmla="*/ 353 h 772" name="T9"/>
                <a:gd fmla="*/ 614 w 726" name="T10"/>
                <a:gd fmla="*/ 382 h 772" name="T11"/>
                <a:gd fmla="*/ 617 w 726" name="T12"/>
                <a:gd fmla="*/ 343 h 772" name="T13"/>
                <a:gd fmla="*/ 631 w 726" name="T14"/>
                <a:gd fmla="*/ 307 h 772" name="T15"/>
                <a:gd fmla="*/ 647 w 726" name="T16"/>
                <a:gd fmla="*/ 278 h 772" name="T17"/>
                <a:gd fmla="*/ 639 w 726" name="T18"/>
                <a:gd fmla="*/ 237 h 772" name="T19"/>
                <a:gd fmla="*/ 611 w 726" name="T20"/>
                <a:gd fmla="*/ 235 h 772" name="T21"/>
                <a:gd fmla="*/ 619 w 726" name="T22"/>
                <a:gd fmla="*/ 192 h 772" name="T23"/>
                <a:gd fmla="*/ 589 w 726" name="T24"/>
                <a:gd fmla="*/ 168 h 772" name="T25"/>
                <a:gd fmla="*/ 572 w 726" name="T26"/>
                <a:gd fmla="*/ 146 h 772" name="T27"/>
                <a:gd fmla="*/ 527 w 726" name="T28"/>
                <a:gd fmla="*/ 137 h 772" name="T29"/>
                <a:gd fmla="*/ 488 w 726" name="T30"/>
                <a:gd fmla="*/ 137 h 772" name="T31"/>
                <a:gd fmla="*/ 312 w 726" name="T32"/>
                <a:gd fmla="*/ 82 h 772" name="T33"/>
                <a:gd fmla="*/ 281 w 726" name="T34"/>
                <a:gd fmla="*/ 64 h 772" name="T35"/>
                <a:gd fmla="*/ 244 w 726" name="T36"/>
                <a:gd fmla="*/ 47 h 772" name="T37"/>
                <a:gd fmla="*/ 218 w 726" name="T38"/>
                <a:gd fmla="*/ 62 h 772" name="T39"/>
                <a:gd fmla="*/ 230 w 726" name="T40"/>
                <a:gd fmla="*/ 24 h 772" name="T41"/>
                <a:gd fmla="*/ 214 w 726" name="T42"/>
                <a:gd fmla="*/ 7 h 772" name="T43"/>
                <a:gd fmla="*/ 189 w 726" name="T44"/>
                <a:gd fmla="*/ 20 h 772" name="T45"/>
                <a:gd fmla="*/ 157 w 726" name="T46"/>
                <a:gd fmla="*/ 36 h 772" name="T47"/>
                <a:gd fmla="*/ 103 w 726" name="T48"/>
                <a:gd fmla="*/ 59 h 772" name="T49"/>
                <a:gd fmla="*/ 74 w 726" name="T50"/>
                <a:gd fmla="*/ 57 h 772" name="T51"/>
                <a:gd fmla="*/ 61 w 726" name="T52"/>
                <a:gd fmla="*/ 176 h 772" name="T53"/>
                <a:gd fmla="*/ 39 w 726" name="T54"/>
                <a:gd fmla="*/ 195 h 772" name="T55"/>
                <a:gd fmla="*/ 13 w 726" name="T56"/>
                <a:gd fmla="*/ 220 h 772" name="T57"/>
                <a:gd fmla="*/ 0 w 726" name="T58"/>
                <a:gd fmla="*/ 243 h 772" name="T59"/>
                <a:gd fmla="*/ 11 w 726" name="T60"/>
                <a:gd fmla="*/ 257 h 772" name="T61"/>
                <a:gd fmla="*/ 26 w 726" name="T62"/>
                <a:gd fmla="*/ 275 h 772" name="T63"/>
                <a:gd fmla="*/ 24 w 726" name="T64"/>
                <a:gd fmla="*/ 311 h 772" name="T65"/>
                <a:gd fmla="*/ 24 w 726" name="T66"/>
                <a:gd fmla="*/ 347 h 772" name="T67"/>
                <a:gd fmla="*/ 24 w 726" name="T68"/>
                <a:gd fmla="*/ 365 h 772" name="T69"/>
                <a:gd fmla="*/ 23 w 726" name="T70"/>
                <a:gd fmla="*/ 403 h 772" name="T71"/>
                <a:gd fmla="*/ 45 w 726" name="T72"/>
                <a:gd fmla="*/ 422 h 772" name="T73"/>
                <a:gd fmla="*/ 71 w 726" name="T74"/>
                <a:gd fmla="*/ 431 h 772" name="T75"/>
                <a:gd fmla="*/ 95 w 726" name="T76"/>
                <a:gd fmla="*/ 451 h 772" name="T77"/>
                <a:gd fmla="*/ 139 w 726" name="T78"/>
                <a:gd fmla="*/ 472 h 772" name="T79"/>
                <a:gd fmla="*/ 154 w 726" name="T80"/>
                <a:gd fmla="*/ 494 h 772" name="T81"/>
                <a:gd fmla="*/ 181 w 726" name="T82"/>
                <a:gd fmla="*/ 515 h 772" name="T83"/>
                <a:gd fmla="*/ 217 w 726" name="T84"/>
                <a:gd fmla="*/ 536 h 772" name="T85"/>
                <a:gd fmla="*/ 229 w 726" name="T86"/>
                <a:gd fmla="*/ 570 h 772" name="T87"/>
                <a:gd fmla="*/ 234 w 726" name="T88"/>
                <a:gd fmla="*/ 598 h 772" name="T89"/>
                <a:gd fmla="*/ 241 w 726" name="T90"/>
                <a:gd fmla="*/ 617 h 772" name="T91"/>
                <a:gd fmla="*/ 260 w 726" name="T92"/>
                <a:gd fmla="*/ 655 h 772" name="T93"/>
                <a:gd fmla="*/ 255 w 726" name="T94"/>
                <a:gd fmla="*/ 696 h 772" name="T95"/>
                <a:gd fmla="*/ 268 w 726" name="T96"/>
                <a:gd fmla="*/ 732 h 772" name="T97"/>
                <a:gd fmla="*/ 323 w 726" name="T98"/>
                <a:gd fmla="*/ 760 h 772" name="T99"/>
                <a:gd fmla="*/ 680 w 726" name="T100"/>
                <a:gd fmla="*/ 708 h 772" name="T101"/>
                <a:gd fmla="*/ 670 w 726" name="T102"/>
                <a:gd fmla="*/ 659 h 772" name="T103"/>
                <a:gd fmla="*/ 660 w 726" name="T104"/>
                <a:gd fmla="*/ 619 h 772" name="T105"/>
                <a:gd fmla="*/ 665 w 726" name="T106"/>
                <a:gd fmla="*/ 560 h 772" name="T107"/>
                <a:gd fmla="*/ 662 w 726" name="T108"/>
                <a:gd fmla="*/ 499 h 772" name="T109"/>
                <a:gd fmla="*/ 680 w 726" name="T110"/>
                <a:gd fmla="*/ 442 h 772" name="T111"/>
                <a:gd fmla="*/ 681 w 726" name="T112"/>
                <a:gd fmla="*/ 365 h 772" name="T113"/>
                <a:gd fmla="*/ 699 w 726" name="T114"/>
                <a:gd fmla="*/ 317 h 772" name="T115"/>
                <a:gd fmla="*/ 708 w 726" name="T116"/>
                <a:gd fmla="*/ 288 h 772" name="T117"/>
                <a:gd fmla="*/ 716 w 726" name="T118"/>
                <a:gd fmla="*/ 253 h 77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72" w="726">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4" name="Freeform 63"/>
            <p:cNvSpPr/>
            <p:nvPr/>
          </p:nvSpPr>
          <p:spPr bwMode="auto">
            <a:xfrm>
              <a:off x="4092575" y="2911475"/>
              <a:ext cx="469900" cy="815975"/>
            </a:xfrm>
            <a:custGeom>
              <a:gdLst>
                <a:gd fmla="*/ 545 w 557" name="T0"/>
                <a:gd fmla="*/ 602 h 968" name="T1"/>
                <a:gd fmla="*/ 535 w 557" name="T2"/>
                <a:gd fmla="*/ 564 h 968" name="T3"/>
                <a:gd fmla="*/ 483 w 557" name="T4"/>
                <a:gd fmla="*/ 116 h 968" name="T5"/>
                <a:gd fmla="*/ 454 w 557" name="T6"/>
                <a:gd fmla="*/ 62 h 968" name="T7"/>
                <a:gd fmla="*/ 75 w 557" name="T8"/>
                <a:gd fmla="*/ 37 h 968" name="T9"/>
                <a:gd fmla="*/ 100 w 557" name="T10"/>
                <a:gd fmla="*/ 50 h 968" name="T11"/>
                <a:gd fmla="*/ 133 w 557" name="T12"/>
                <a:gd fmla="*/ 84 h 968" name="T13"/>
                <a:gd fmla="*/ 146 w 557" name="T14"/>
                <a:gd fmla="*/ 124 h 968" name="T15"/>
                <a:gd fmla="*/ 135 w 557" name="T16"/>
                <a:gd fmla="*/ 160 h 968" name="T17"/>
                <a:gd fmla="*/ 129 w 557" name="T18"/>
                <a:gd fmla="*/ 181 h 968" name="T19"/>
                <a:gd fmla="*/ 106 w 557" name="T20"/>
                <a:gd fmla="*/ 209 h 968" name="T21"/>
                <a:gd fmla="*/ 81 w 557" name="T22"/>
                <a:gd fmla="*/ 223 h 968" name="T23"/>
                <a:gd fmla="*/ 47 w 557" name="T24"/>
                <a:gd fmla="*/ 231 h 968" name="T25"/>
                <a:gd fmla="*/ 39 w 557" name="T26"/>
                <a:gd fmla="*/ 251 h 968" name="T27"/>
                <a:gd fmla="*/ 43 w 557" name="T28"/>
                <a:gd fmla="*/ 268 h 968" name="T29"/>
                <a:gd fmla="*/ 59 w 557" name="T30"/>
                <a:gd fmla="*/ 288 h 968" name="T31"/>
                <a:gd fmla="*/ 50 w 557" name="T32"/>
                <a:gd fmla="*/ 326 h 968" name="T33"/>
                <a:gd fmla="*/ 44 w 557" name="T34"/>
                <a:gd fmla="*/ 349 h 968" name="T35"/>
                <a:gd fmla="*/ 17 w 557" name="T36"/>
                <a:gd fmla="*/ 375 h 968" name="T37"/>
                <a:gd fmla="*/ 15 w 557" name="T38"/>
                <a:gd fmla="*/ 411 h 968" name="T39"/>
                <a:gd fmla="*/ 1 w 557" name="T40"/>
                <a:gd fmla="*/ 441 h 968" name="T41"/>
                <a:gd fmla="*/ 6 w 557" name="T42"/>
                <a:gd fmla="*/ 476 h 968" name="T43"/>
                <a:gd fmla="*/ 13 w 557" name="T44"/>
                <a:gd fmla="*/ 504 h 968" name="T45"/>
                <a:gd fmla="*/ 27 w 557" name="T46"/>
                <a:gd fmla="*/ 527 h 968" name="T47"/>
                <a:gd fmla="*/ 53 w 557" name="T48"/>
                <a:gd fmla="*/ 547 h 968" name="T49"/>
                <a:gd fmla="*/ 70 w 557" name="T50"/>
                <a:gd fmla="*/ 565 h 968" name="T51"/>
                <a:gd fmla="*/ 113 w 557" name="T52"/>
                <a:gd fmla="*/ 596 h 968" name="T53"/>
                <a:gd fmla="*/ 127 w 557" name="T54"/>
                <a:gd fmla="*/ 635 h 968" name="T55"/>
                <a:gd fmla="*/ 132 w 557" name="T56"/>
                <a:gd fmla="*/ 654 h 968" name="T57"/>
                <a:gd fmla="*/ 147 w 557" name="T58"/>
                <a:gd fmla="*/ 655 h 968" name="T59"/>
                <a:gd fmla="*/ 182 w 557" name="T60"/>
                <a:gd fmla="*/ 649 h 968" name="T61"/>
                <a:gd fmla="*/ 211 w 557" name="T62"/>
                <a:gd fmla="*/ 673 h 968" name="T63"/>
                <a:gd fmla="*/ 203 w 557" name="T64"/>
                <a:gd fmla="*/ 695 h 968" name="T65"/>
                <a:gd fmla="*/ 194 w 557" name="T66"/>
                <a:gd fmla="*/ 739 h 968" name="T67"/>
                <a:gd fmla="*/ 185 w 557" name="T68"/>
                <a:gd fmla="*/ 769 h 968" name="T69"/>
                <a:gd fmla="*/ 206 w 557" name="T70"/>
                <a:gd fmla="*/ 794 h 968" name="T71"/>
                <a:gd fmla="*/ 226 w 557" name="T72"/>
                <a:gd fmla="*/ 805 h 968" name="T73"/>
                <a:gd fmla="*/ 247 w 557" name="T74"/>
                <a:gd fmla="*/ 828 h 968" name="T75"/>
                <a:gd fmla="*/ 257 w 557" name="T76"/>
                <a:gd fmla="*/ 821 h 968" name="T77"/>
                <a:gd fmla="*/ 278 w 557" name="T78"/>
                <a:gd fmla="*/ 833 h 968" name="T79"/>
                <a:gd fmla="*/ 294 w 557" name="T80"/>
                <a:gd fmla="*/ 847 h 968" name="T81"/>
                <a:gd fmla="*/ 319 w 557" name="T82"/>
                <a:gd fmla="*/ 875 h 968" name="T83"/>
                <a:gd fmla="*/ 329 w 557" name="T84"/>
                <a:gd fmla="*/ 920 h 968" name="T85"/>
                <a:gd fmla="*/ 323 w 557" name="T86"/>
                <a:gd fmla="*/ 931 h 968" name="T87"/>
                <a:gd fmla="*/ 336 w 557" name="T88"/>
                <a:gd fmla="*/ 955 h 968" name="T89"/>
                <a:gd fmla="*/ 362 w 557" name="T90"/>
                <a:gd fmla="*/ 965 h 968" name="T91"/>
                <a:gd fmla="*/ 374 w 557" name="T92"/>
                <a:gd fmla="*/ 953 h 968" name="T93"/>
                <a:gd fmla="*/ 419 w 557" name="T94"/>
                <a:gd fmla="*/ 939 h 968" name="T95"/>
                <a:gd fmla="*/ 467 w 557" name="T96"/>
                <a:gd fmla="*/ 946 h 968" name="T97"/>
                <a:gd fmla="*/ 458 w 557" name="T98"/>
                <a:gd fmla="*/ 892 h 968" name="T99"/>
                <a:gd fmla="*/ 503 w 557" name="T100"/>
                <a:gd fmla="*/ 875 h 968" name="T101"/>
                <a:gd fmla="*/ 499 w 557" name="T102"/>
                <a:gd fmla="*/ 831 h 968" name="T103"/>
                <a:gd fmla="*/ 504 w 557" name="T104"/>
                <a:gd fmla="*/ 799 h 968" name="T105"/>
                <a:gd fmla="*/ 506 w 557" name="T106"/>
                <a:gd fmla="*/ 761 h 968" name="T107"/>
                <a:gd fmla="*/ 507 w 557" name="T108"/>
                <a:gd fmla="*/ 733 h 968" name="T109"/>
                <a:gd fmla="*/ 527 w 557" name="T110"/>
                <a:gd fmla="*/ 714 h 968" name="T111"/>
                <a:gd fmla="*/ 541 w 557" name="T112"/>
                <a:gd fmla="*/ 685 h 968" name="T113"/>
                <a:gd fmla="*/ 552 w 557" name="T114"/>
                <a:gd fmla="*/ 655 h 9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66" w="557">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5" name="Freeform 64"/>
            <p:cNvSpPr/>
            <p:nvPr/>
          </p:nvSpPr>
          <p:spPr bwMode="auto">
            <a:xfrm>
              <a:off x="4506913" y="2967038"/>
              <a:ext cx="360362" cy="636588"/>
            </a:xfrm>
            <a:custGeom>
              <a:gdLst>
                <a:gd fmla="*/ 411 w 427" name="T0"/>
                <a:gd fmla="*/ 495 h 755" name="T1"/>
                <a:gd fmla="*/ 407 w 427" name="T2"/>
                <a:gd fmla="*/ 477 h 755" name="T3"/>
                <a:gd fmla="*/ 343 w 427" name="T4"/>
                <a:gd fmla="*/ 13 h 755" name="T5"/>
                <a:gd fmla="*/ 76 w 427" name="T6"/>
                <a:gd fmla="*/ 46 h 755" name="T7"/>
                <a:gd fmla="*/ 8 w 427" name="T8"/>
                <a:gd fmla="*/ 68 h 755" name="T9"/>
                <a:gd fmla="*/ 51 w 427" name="T10"/>
                <a:gd fmla="*/ 475 h 755" name="T11"/>
                <a:gd fmla="*/ 45 w 427" name="T12"/>
                <a:gd fmla="*/ 488 h 755" name="T13"/>
                <a:gd fmla="*/ 44 w 427" name="T14"/>
                <a:gd fmla="*/ 507 h 755" name="T15"/>
                <a:gd fmla="*/ 47 w 427" name="T16"/>
                <a:gd fmla="*/ 516 h 755" name="T17"/>
                <a:gd fmla="*/ 55 w 427" name="T18"/>
                <a:gd fmla="*/ 532 h 755" name="T19"/>
                <a:gd fmla="*/ 61 w 427" name="T20"/>
                <a:gd fmla="*/ 556 h 755" name="T21"/>
                <a:gd fmla="*/ 67 w 427" name="T22"/>
                <a:gd fmla="*/ 565 h 755" name="T23"/>
                <a:gd fmla="*/ 60 w 427" name="T24"/>
                <a:gd fmla="*/ 597 h 755" name="T25"/>
                <a:gd fmla="*/ 57 w 427" name="T26"/>
                <a:gd fmla="*/ 601 h 755" name="T27"/>
                <a:gd fmla="*/ 54 w 427" name="T28"/>
                <a:gd fmla="*/ 617 h 755" name="T29"/>
                <a:gd fmla="*/ 46 w 427" name="T30"/>
                <a:gd fmla="*/ 632 h 755" name="T31"/>
                <a:gd fmla="*/ 43 w 427" name="T32"/>
                <a:gd fmla="*/ 647 h 755" name="T33"/>
                <a:gd fmla="*/ 28 w 427" name="T34"/>
                <a:gd fmla="*/ 669 h 755" name="T35"/>
                <a:gd fmla="*/ 19 w 427" name="T36"/>
                <a:gd fmla="*/ 678 h 755" name="T37"/>
                <a:gd fmla="*/ 19 w 427" name="T38"/>
                <a:gd fmla="*/ 700 h 755" name="T39"/>
                <a:gd fmla="*/ 17 w 427" name="T40"/>
                <a:gd fmla="*/ 728 h 755" name="T41"/>
                <a:gd fmla="*/ 16 w 427" name="T42"/>
                <a:gd fmla="*/ 741 h 755" name="T43"/>
                <a:gd fmla="*/ 23 w 427" name="T44"/>
                <a:gd fmla="*/ 754 h 755" name="T45"/>
                <a:gd fmla="*/ 31 w 427" name="T46"/>
                <a:gd fmla="*/ 741 h 755" name="T47"/>
                <a:gd fmla="*/ 35 w 427" name="T48"/>
                <a:gd fmla="*/ 727 h 755" name="T49"/>
                <a:gd fmla="*/ 55 w 427" name="T50"/>
                <a:gd fmla="*/ 729 h 755" name="T51"/>
                <a:gd fmla="*/ 64 w 427" name="T52"/>
                <a:gd fmla="*/ 741 h 755" name="T53"/>
                <a:gd fmla="*/ 71 w 427" name="T54"/>
                <a:gd fmla="*/ 728 h 755" name="T55"/>
                <a:gd fmla="*/ 73 w 427" name="T56"/>
                <a:gd fmla="*/ 714 h 755" name="T57"/>
                <a:gd fmla="*/ 87 w 427" name="T58"/>
                <a:gd fmla="*/ 722 h 755" name="T59"/>
                <a:gd fmla="*/ 112 w 427" name="T60"/>
                <a:gd fmla="*/ 721 h 755" name="T61"/>
                <a:gd fmla="*/ 134 w 427" name="T62"/>
                <a:gd fmla="*/ 730 h 755" name="T63"/>
                <a:gd fmla="*/ 147 w 427" name="T64"/>
                <a:gd fmla="*/ 717 h 755" name="T65"/>
                <a:gd fmla="*/ 168 w 427" name="T66"/>
                <a:gd fmla="*/ 700 h 755" name="T67"/>
                <a:gd fmla="*/ 185 w 427" name="T68"/>
                <a:gd fmla="*/ 708 h 755" name="T69"/>
                <a:gd fmla="*/ 201 w 427" name="T70"/>
                <a:gd fmla="*/ 709 h 755" name="T71"/>
                <a:gd fmla="*/ 208 w 427" name="T72"/>
                <a:gd fmla="*/ 712 h 755" name="T73"/>
                <a:gd fmla="*/ 218 w 427" name="T74"/>
                <a:gd fmla="*/ 703 h 755" name="T75"/>
                <a:gd fmla="*/ 219 w 427" name="T76"/>
                <a:gd fmla="*/ 681 h 755" name="T77"/>
                <a:gd fmla="*/ 219 w 427" name="T78"/>
                <a:gd fmla="*/ 668 h 755" name="T79"/>
                <a:gd fmla="*/ 231 w 427" name="T80"/>
                <a:gd fmla="*/ 664 h 755" name="T81"/>
                <a:gd fmla="*/ 240 w 427" name="T82"/>
                <a:gd fmla="*/ 656 h 755" name="T83"/>
                <a:gd fmla="*/ 250 w 427" name="T84"/>
                <a:gd fmla="*/ 676 h 755" name="T85"/>
                <a:gd fmla="*/ 272 w 427" name="T86"/>
                <a:gd fmla="*/ 679 h 755" name="T87"/>
                <a:gd fmla="*/ 283 w 427" name="T88"/>
                <a:gd fmla="*/ 678 h 755" name="T89"/>
                <a:gd fmla="*/ 295 w 427" name="T90"/>
                <a:gd fmla="*/ 657 h 755" name="T91"/>
                <a:gd fmla="*/ 301 w 427" name="T92"/>
                <a:gd fmla="*/ 628 h 755" name="T93"/>
                <a:gd fmla="*/ 314 w 427" name="T94"/>
                <a:gd fmla="*/ 628 h 755" name="T95"/>
                <a:gd fmla="*/ 325 w 427" name="T96"/>
                <a:gd fmla="*/ 604 h 755" name="T97"/>
                <a:gd fmla="*/ 343 w 427" name="T98"/>
                <a:gd fmla="*/ 581 h 755" name="T99"/>
                <a:gd fmla="*/ 345 w 427" name="T100"/>
                <a:gd fmla="*/ 560 h 755" name="T101"/>
                <a:gd fmla="*/ 348 w 427" name="T102"/>
                <a:gd fmla="*/ 539 h 755" name="T103"/>
                <a:gd fmla="*/ 370 w 427" name="T104"/>
                <a:gd fmla="*/ 540 h 755" name="T105"/>
                <a:gd fmla="*/ 395 w 427" name="T106"/>
                <a:gd fmla="*/ 525 h 755" name="T107"/>
                <a:gd fmla="*/ 421 w 427" name="T108"/>
                <a:gd fmla="*/ 519 h 755" name="T109"/>
                <a:gd fmla="*/ 425 w 427" name="T110"/>
                <a:gd fmla="*/ 505 h 75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5" w="427">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6" name="Freeform 65"/>
            <p:cNvSpPr/>
            <p:nvPr/>
          </p:nvSpPr>
          <p:spPr bwMode="auto">
            <a:xfrm>
              <a:off x="4800600" y="2851150"/>
              <a:ext cx="488950" cy="563563"/>
            </a:xfrm>
            <a:custGeom>
              <a:gdLst>
                <a:gd fmla="*/ 575 w 580" name="T0"/>
                <a:gd fmla="*/ 276 h 669" name="T1"/>
                <a:gd fmla="*/ 565 w 580" name="T2"/>
                <a:gd fmla="*/ 249 h 669" name="T3"/>
                <a:gd fmla="*/ 571 w 580" name="T4"/>
                <a:gd fmla="*/ 235 h 669" name="T5"/>
                <a:gd fmla="*/ 532 w 580" name="T6"/>
                <a:gd fmla="*/ 0 h 669" name="T7"/>
                <a:gd fmla="*/ 497 w 580" name="T8"/>
                <a:gd fmla="*/ 21 h 669" name="T9"/>
                <a:gd fmla="*/ 460 w 580" name="T10"/>
                <a:gd fmla="*/ 44 h 669" name="T11"/>
                <a:gd fmla="*/ 434 w 580" name="T12"/>
                <a:gd fmla="*/ 64 h 669" name="T13"/>
                <a:gd fmla="*/ 411 w 580" name="T14"/>
                <a:gd fmla="*/ 95 h 669" name="T15"/>
                <a:gd fmla="*/ 394 w 580" name="T16"/>
                <a:gd fmla="*/ 115 h 669" name="T17"/>
                <a:gd fmla="*/ 364 w 580" name="T18"/>
                <a:gd fmla="*/ 118 h 669" name="T19"/>
                <a:gd fmla="*/ 326 w 580" name="T20"/>
                <a:gd fmla="*/ 139 h 669" name="T21"/>
                <a:gd fmla="*/ 297 w 580" name="T22"/>
                <a:gd fmla="*/ 152 h 669" name="T23"/>
                <a:gd fmla="*/ 268 w 580" name="T24"/>
                <a:gd fmla="*/ 130 h 669" name="T25"/>
                <a:gd fmla="*/ 251 w 580" name="T26"/>
                <a:gd fmla="*/ 123 h 669" name="T27"/>
                <a:gd fmla="*/ 241 w 580" name="T28"/>
                <a:gd fmla="*/ 141 h 669" name="T29"/>
                <a:gd fmla="*/ 206 w 580" name="T30"/>
                <a:gd fmla="*/ 126 h 669" name="T31"/>
                <a:gd fmla="*/ 180 w 580" name="T32"/>
                <a:gd fmla="*/ 120 h 669" name="T33"/>
                <a:gd fmla="*/ 127 w 580" name="T34"/>
                <a:gd fmla="*/ 122 h 669" name="T35"/>
                <a:gd fmla="*/ 76 w 580" name="T36"/>
                <a:gd fmla="*/ 591 h 669" name="T37"/>
                <a:gd fmla="*/ 92 w 580" name="T38"/>
                <a:gd fmla="*/ 601 h 669" name="T39"/>
                <a:gd fmla="*/ 109 w 580" name="T40"/>
                <a:gd fmla="*/ 591 h 669" name="T41"/>
                <a:gd fmla="*/ 123 w 580" name="T42"/>
                <a:gd fmla="*/ 601 h 669" name="T43"/>
                <a:gd fmla="*/ 142 w 580" name="T44"/>
                <a:gd fmla="*/ 615 h 669" name="T45"/>
                <a:gd fmla="*/ 158 w 580" name="T46"/>
                <a:gd fmla="*/ 637 h 669" name="T47"/>
                <a:gd fmla="*/ 187 w 580" name="T48"/>
                <a:gd fmla="*/ 636 h 669" name="T49"/>
                <a:gd fmla="*/ 207 w 580" name="T50"/>
                <a:gd fmla="*/ 645 h 669" name="T51"/>
                <a:gd fmla="*/ 222 w 580" name="T52"/>
                <a:gd fmla="*/ 655 h 669" name="T53"/>
                <a:gd fmla="*/ 245 w 580" name="T54"/>
                <a:gd fmla="*/ 641 h 669" name="T55"/>
                <a:gd fmla="*/ 273 w 580" name="T56"/>
                <a:gd fmla="*/ 644 h 669" name="T57"/>
                <a:gd fmla="*/ 291 w 580" name="T58"/>
                <a:gd fmla="*/ 646 h 669" name="T59"/>
                <a:gd fmla="*/ 310 w 580" name="T60"/>
                <a:gd fmla="*/ 633 h 669" name="T61"/>
                <a:gd fmla="*/ 328 w 580" name="T62"/>
                <a:gd fmla="*/ 617 h 669" name="T63"/>
                <a:gd fmla="*/ 340 w 580" name="T64"/>
                <a:gd fmla="*/ 632 h 669" name="T65"/>
                <a:gd fmla="*/ 363 w 580" name="T66"/>
                <a:gd fmla="*/ 647 h 669" name="T67"/>
                <a:gd fmla="*/ 383 w 580" name="T68"/>
                <a:gd fmla="*/ 668 h 669" name="T69"/>
                <a:gd fmla="*/ 404 w 580" name="T70"/>
                <a:gd fmla="*/ 662 h 669" name="T71"/>
                <a:gd fmla="*/ 419 w 580" name="T72"/>
                <a:gd fmla="*/ 642 h 669" name="T73"/>
                <a:gd fmla="*/ 431 w 580" name="T74"/>
                <a:gd fmla="*/ 625 h 669" name="T75"/>
                <a:gd fmla="*/ 424 w 580" name="T76"/>
                <a:gd fmla="*/ 598 h 669" name="T77"/>
                <a:gd fmla="*/ 427 w 580" name="T78"/>
                <a:gd fmla="*/ 577 h 669" name="T79"/>
                <a:gd fmla="*/ 435 w 580" name="T80"/>
                <a:gd fmla="*/ 555 h 669" name="T81"/>
                <a:gd fmla="*/ 447 w 580" name="T82"/>
                <a:gd fmla="*/ 552 h 669" name="T83"/>
                <a:gd fmla="*/ 457 w 580" name="T84"/>
                <a:gd fmla="*/ 565 h 669" name="T85"/>
                <a:gd fmla="*/ 468 w 580" name="T86"/>
                <a:gd fmla="*/ 556 h 669" name="T87"/>
                <a:gd fmla="*/ 472 w 580" name="T88"/>
                <a:gd fmla="*/ 544 h 669" name="T89"/>
                <a:gd fmla="*/ 472 w 580" name="T90"/>
                <a:gd fmla="*/ 532 h 669" name="T91"/>
                <a:gd fmla="*/ 475 w 580" name="T92"/>
                <a:gd fmla="*/ 508 h 669" name="T93"/>
                <a:gd fmla="*/ 488 w 580" name="T94"/>
                <a:gd fmla="*/ 495 h 669" name="T95"/>
                <a:gd fmla="*/ 499 w 580" name="T96"/>
                <a:gd fmla="*/ 471 h 669" name="T97"/>
                <a:gd fmla="*/ 514 w 580" name="T98"/>
                <a:gd fmla="*/ 478 h 669" name="T99"/>
                <a:gd fmla="*/ 534 w 580" name="T100"/>
                <a:gd fmla="*/ 460 h 669" name="T101"/>
                <a:gd fmla="*/ 551 w 580" name="T102"/>
                <a:gd fmla="*/ 434 h 669" name="T103"/>
                <a:gd fmla="*/ 568 w 580" name="T104"/>
                <a:gd fmla="*/ 406 h 669" name="T105"/>
                <a:gd fmla="*/ 571 w 580" name="T106"/>
                <a:gd fmla="*/ 383 h 669" name="T107"/>
                <a:gd fmla="*/ 568 w 580" name="T108"/>
                <a:gd fmla="*/ 362 h 669" name="T109"/>
                <a:gd fmla="*/ 573 w 580" name="T110"/>
                <a:gd fmla="*/ 343 h 669" name="T111"/>
                <a:gd fmla="*/ 576 w 580" name="T112"/>
                <a:gd fmla="*/ 312 h 6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69" w="580">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7" name="Freeform 66"/>
            <p:cNvSpPr/>
            <p:nvPr/>
          </p:nvSpPr>
          <p:spPr bwMode="auto">
            <a:xfrm>
              <a:off x="4119563" y="2179638"/>
              <a:ext cx="712787" cy="339725"/>
            </a:xfrm>
            <a:custGeom>
              <a:gdLst>
                <a:gd fmla="*/ 557 w 844" name="T0"/>
                <a:gd fmla="*/ 228 h 402" name="T1"/>
                <a:gd fmla="*/ 603 w 844" name="T2"/>
                <a:gd fmla="*/ 201 h 402" name="T3"/>
                <a:gd fmla="*/ 646 w 844" name="T4"/>
                <a:gd fmla="*/ 202 h 402" name="T5"/>
                <a:gd fmla="*/ 695 w 844" name="T6"/>
                <a:gd fmla="*/ 230 h 402" name="T7"/>
                <a:gd fmla="*/ 697 w 844" name="T8"/>
                <a:gd fmla="*/ 202 h 402" name="T9"/>
                <a:gd fmla="*/ 710 w 844" name="T10"/>
                <a:gd fmla="*/ 191 h 402" name="T11"/>
                <a:gd fmla="*/ 729 w 844" name="T12"/>
                <a:gd fmla="*/ 201 h 402" name="T13"/>
                <a:gd fmla="*/ 770 w 844" name="T14"/>
                <a:gd fmla="*/ 194 h 402" name="T15"/>
                <a:gd fmla="*/ 817 w 844" name="T16"/>
                <a:gd fmla="*/ 191 h 402" name="T17"/>
                <a:gd fmla="*/ 836 w 844" name="T18"/>
                <a:gd fmla="*/ 176 h 402" name="T19"/>
                <a:gd fmla="*/ 802 w 844" name="T20"/>
                <a:gd fmla="*/ 165 h 402" name="T21"/>
                <a:gd fmla="*/ 799 w 844" name="T22"/>
                <a:gd fmla="*/ 179 h 402" name="T23"/>
                <a:gd fmla="*/ 769 w 844" name="T24"/>
                <a:gd fmla="*/ 169 h 402" name="T25"/>
                <a:gd fmla="*/ 746 w 844" name="T26"/>
                <a:gd fmla="*/ 161 h 402" name="T27"/>
                <a:gd fmla="*/ 752 w 844" name="T28"/>
                <a:gd fmla="*/ 125 h 402" name="T29"/>
                <a:gd fmla="*/ 732 w 844" name="T30"/>
                <a:gd fmla="*/ 109 h 402" name="T31"/>
                <a:gd fmla="*/ 693 w 844" name="T32"/>
                <a:gd fmla="*/ 117 h 402" name="T33"/>
                <a:gd fmla="*/ 652 w 844" name="T34"/>
                <a:gd fmla="*/ 121 h 402" name="T35"/>
                <a:gd fmla="*/ 637 w 844" name="T36"/>
                <a:gd fmla="*/ 84 h 402" name="T37"/>
                <a:gd fmla="*/ 585 w 844" name="T38"/>
                <a:gd fmla="*/ 97 h 402" name="T39"/>
                <a:gd fmla="*/ 508 w 844" name="T40"/>
                <a:gd fmla="*/ 113 h 402" name="T41"/>
                <a:gd fmla="*/ 463 w 844" name="T42"/>
                <a:gd fmla="*/ 147 h 402" name="T43"/>
                <a:gd fmla="*/ 441 w 844" name="T44"/>
                <a:gd fmla="*/ 146 h 402" name="T45"/>
                <a:gd fmla="*/ 431 w 844" name="T46"/>
                <a:gd fmla="*/ 161 h 402" name="T47"/>
                <a:gd fmla="*/ 393 w 844" name="T48"/>
                <a:gd fmla="*/ 158 h 402" name="T49"/>
                <a:gd fmla="*/ 355 w 844" name="T50"/>
                <a:gd fmla="*/ 144 h 402" name="T51"/>
                <a:gd fmla="*/ 327 w 844" name="T52"/>
                <a:gd fmla="*/ 114 h 402" name="T53"/>
                <a:gd fmla="*/ 304 w 844" name="T54"/>
                <a:gd fmla="*/ 102 h 402" name="T55"/>
                <a:gd fmla="*/ 262 w 844" name="T56"/>
                <a:gd fmla="*/ 103 h 402" name="T57"/>
                <a:gd fmla="*/ 236 w 844" name="T58"/>
                <a:gd fmla="*/ 114 h 402" name="T59"/>
                <a:gd fmla="*/ 223 w 844" name="T60"/>
                <a:gd fmla="*/ 98 h 402" name="T61"/>
                <a:gd fmla="*/ 245 w 844" name="T62"/>
                <a:gd fmla="*/ 63 h 402" name="T63"/>
                <a:gd fmla="*/ 276 w 844" name="T64"/>
                <a:gd fmla="*/ 28 h 402" name="T65"/>
                <a:gd fmla="*/ 298 w 844" name="T66"/>
                <a:gd fmla="*/ 12 h 402" name="T67"/>
                <a:gd fmla="*/ 251 w 844" name="T68"/>
                <a:gd fmla="*/ 7 h 402" name="T69"/>
                <a:gd fmla="*/ 202 w 844" name="T70"/>
                <a:gd fmla="*/ 51 h 402" name="T71"/>
                <a:gd fmla="*/ 166 w 844" name="T72"/>
                <a:gd fmla="*/ 86 h 402" name="T73"/>
                <a:gd fmla="*/ 120 w 844" name="T74"/>
                <a:gd fmla="*/ 125 h 402" name="T75"/>
                <a:gd fmla="*/ 56 w 844" name="T76"/>
                <a:gd fmla="*/ 150 h 402" name="T77"/>
                <a:gd fmla="*/ 5 w 844" name="T78"/>
                <a:gd fmla="*/ 189 h 402" name="T79"/>
                <a:gd fmla="*/ 34 w 844" name="T80"/>
                <a:gd fmla="*/ 214 h 402" name="T81"/>
                <a:gd fmla="*/ 200 w 844" name="T82"/>
                <a:gd fmla="*/ 259 h 402" name="T83"/>
                <a:gd fmla="*/ 221 w 844" name="T84"/>
                <a:gd fmla="*/ 262 h 402" name="T85"/>
                <a:gd fmla="*/ 249 w 844" name="T86"/>
                <a:gd fmla="*/ 261 h 402" name="T87"/>
                <a:gd fmla="*/ 274 w 844" name="T88"/>
                <a:gd fmla="*/ 265 h 402" name="T89"/>
                <a:gd fmla="*/ 290 w 844" name="T90"/>
                <a:gd fmla="*/ 289 h 402" name="T91"/>
                <a:gd fmla="*/ 312 w 844" name="T92"/>
                <a:gd fmla="*/ 291 h 402" name="T93"/>
                <a:gd fmla="*/ 336 w 844" name="T94"/>
                <a:gd fmla="*/ 335 h 402" name="T95"/>
                <a:gd fmla="*/ 340 w 844" name="T96"/>
                <a:gd fmla="*/ 360 h 402" name="T97"/>
                <a:gd fmla="*/ 354 w 844" name="T98"/>
                <a:gd fmla="*/ 380 h 402" name="T99"/>
                <a:gd fmla="*/ 363 w 844" name="T100"/>
                <a:gd fmla="*/ 401 h 402" name="T101"/>
                <a:gd fmla="*/ 387 w 844" name="T102"/>
                <a:gd fmla="*/ 355 h 402" name="T103"/>
                <a:gd fmla="*/ 417 w 844" name="T104"/>
                <a:gd fmla="*/ 289 h 402" name="T105"/>
                <a:gd fmla="*/ 429 w 844" name="T106"/>
                <a:gd fmla="*/ 295 h 402" name="T107"/>
                <a:gd fmla="*/ 450 w 844" name="T108"/>
                <a:gd fmla="*/ 259 h 402" name="T109"/>
                <a:gd fmla="*/ 478 w 844" name="T110"/>
                <a:gd fmla="*/ 261 h 402" name="T111"/>
                <a:gd fmla="*/ 465 w 844" name="T112"/>
                <a:gd fmla="*/ 284 h 402" name="T113"/>
                <a:gd fmla="*/ 475 w 844" name="T114"/>
                <a:gd fmla="*/ 298 h 402" name="T115"/>
                <a:gd fmla="*/ 483 w 844" name="T116"/>
                <a:gd fmla="*/ 277 h 402" name="T117"/>
                <a:gd fmla="*/ 503 w 844" name="T118"/>
                <a:gd fmla="*/ 244 h 40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02" w="844">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8" name="Freeform 67"/>
            <p:cNvSpPr/>
            <p:nvPr/>
          </p:nvSpPr>
          <p:spPr bwMode="auto">
            <a:xfrm>
              <a:off x="4560888" y="2378075"/>
              <a:ext cx="458787" cy="617538"/>
            </a:xfrm>
            <a:custGeom>
              <a:gdLst>
                <a:gd fmla="*/ 540 w 544" name="T0"/>
                <a:gd fmla="*/ 444 h 731" name="T1"/>
                <a:gd fmla="*/ 526 w 544" name="T2"/>
                <a:gd fmla="*/ 404 h 731" name="T3"/>
                <a:gd fmla="*/ 497 w 544" name="T4"/>
                <a:gd fmla="*/ 321 h 731" name="T5"/>
                <a:gd fmla="*/ 463 w 544" name="T6"/>
                <a:gd fmla="*/ 264 h 731" name="T7"/>
                <a:gd fmla="*/ 433 w 544" name="T8"/>
                <a:gd fmla="*/ 267 h 731" name="T9"/>
                <a:gd fmla="*/ 406 w 544" name="T10"/>
                <a:gd fmla="*/ 287 h 731" name="T11"/>
                <a:gd fmla="*/ 395 w 544" name="T12"/>
                <a:gd fmla="*/ 307 h 731" name="T13"/>
                <a:gd fmla="*/ 380 w 544" name="T14"/>
                <a:gd fmla="*/ 333 h 731" name="T15"/>
                <a:gd fmla="*/ 355 w 544" name="T16"/>
                <a:gd fmla="*/ 353 h 731" name="T17"/>
                <a:gd fmla="*/ 331 w 544" name="T18"/>
                <a:gd fmla="*/ 329 h 731" name="T19"/>
                <a:gd fmla="*/ 347 w 544" name="T20"/>
                <a:gd fmla="*/ 291 h 731" name="T21"/>
                <a:gd fmla="*/ 364 w 544" name="T22"/>
                <a:gd fmla="*/ 272 h 731" name="T23"/>
                <a:gd fmla="*/ 374 w 544" name="T24"/>
                <a:gd fmla="*/ 236 h 731" name="T25"/>
                <a:gd fmla="*/ 385 w 544" name="T26"/>
                <a:gd fmla="*/ 212 h 731" name="T27"/>
                <a:gd fmla="*/ 381 w 544" name="T28"/>
                <a:gd fmla="*/ 154 h 731" name="T29"/>
                <a:gd fmla="*/ 359 w 544" name="T30"/>
                <a:gd fmla="*/ 123 h 731" name="T31"/>
                <a:gd fmla="*/ 353 w 544" name="T32"/>
                <a:gd fmla="*/ 101 h 731" name="T33"/>
                <a:gd fmla="*/ 374 w 544" name="T34"/>
                <a:gd fmla="*/ 99 h 731" name="T35"/>
                <a:gd fmla="*/ 352 w 544" name="T36"/>
                <a:gd fmla="*/ 72 h 731" name="T37"/>
                <a:gd fmla="*/ 340 w 544" name="T38"/>
                <a:gd fmla="*/ 52 h 731" name="T39"/>
                <a:gd fmla="*/ 300 w 544" name="T40"/>
                <a:gd fmla="*/ 46 h 731" name="T41"/>
                <a:gd fmla="*/ 265 w 544" name="T42"/>
                <a:gd fmla="*/ 38 h 731" name="T43"/>
                <a:gd fmla="*/ 241 w 544" name="T44"/>
                <a:gd fmla="*/ 17 h 731" name="T45"/>
                <a:gd fmla="*/ 215 w 544" name="T46"/>
                <a:gd fmla="*/ 18 h 731" name="T47"/>
                <a:gd fmla="*/ 169 w 544" name="T48"/>
                <a:gd fmla="*/ 1 h 731" name="T49"/>
                <a:gd fmla="*/ 150 w 544" name="T50"/>
                <a:gd fmla="*/ 9 h 731" name="T51"/>
                <a:gd fmla="*/ 142 w 544" name="T52"/>
                <a:gd fmla="*/ 31 h 731" name="T53"/>
                <a:gd fmla="*/ 142 w 544" name="T54"/>
                <a:gd fmla="*/ 63 h 731" name="T55"/>
                <a:gd fmla="*/ 147 w 544" name="T56"/>
                <a:gd fmla="*/ 80 h 731" name="T57"/>
                <a:gd fmla="*/ 111 w 544" name="T58"/>
                <a:gd fmla="*/ 100 h 731" name="T59"/>
                <a:gd fmla="*/ 117 w 544" name="T60"/>
                <a:gd fmla="*/ 147 h 731" name="T61"/>
                <a:gd fmla="*/ 106 w 544" name="T62"/>
                <a:gd fmla="*/ 187 h 731" name="T63"/>
                <a:gd fmla="*/ 103 w 544" name="T64"/>
                <a:gd fmla="*/ 179 h 731" name="T65"/>
                <a:gd fmla="*/ 103 w 544" name="T66"/>
                <a:gd fmla="*/ 153 h 731" name="T67"/>
                <a:gd fmla="*/ 101 w 544" name="T68"/>
                <a:gd fmla="*/ 174 h 731" name="T69"/>
                <a:gd fmla="*/ 93 w 544" name="T70"/>
                <a:gd fmla="*/ 194 h 731" name="T71"/>
                <a:gd fmla="*/ 88 w 544" name="T72"/>
                <a:gd fmla="*/ 153 h 731" name="T73"/>
                <a:gd fmla="*/ 94 w 544" name="T74"/>
                <a:gd fmla="*/ 123 h 731" name="T75"/>
                <a:gd fmla="*/ 78 w 544" name="T76"/>
                <a:gd fmla="*/ 129 h 731" name="T77"/>
                <a:gd fmla="*/ 63 w 544" name="T78"/>
                <a:gd fmla="*/ 167 h 731" name="T79"/>
                <a:gd fmla="*/ 40 w 544" name="T80"/>
                <a:gd fmla="*/ 177 h 731" name="T81"/>
                <a:gd fmla="*/ 20 w 544" name="T82"/>
                <a:gd fmla="*/ 215 h 731" name="T83"/>
                <a:gd fmla="*/ 24 w 544" name="T84"/>
                <a:gd fmla="*/ 263 h 731" name="T85"/>
                <a:gd fmla="*/ 3 w 544" name="T86"/>
                <a:gd fmla="*/ 327 h 731" name="T87"/>
                <a:gd fmla="*/ 15 w 544" name="T88"/>
                <a:gd fmla="*/ 387 h 731" name="T89"/>
                <a:gd fmla="*/ 34 w 544" name="T90"/>
                <a:gd fmla="*/ 458 h 731" name="T91"/>
                <a:gd fmla="*/ 73 w 544" name="T92"/>
                <a:gd fmla="*/ 587 h 731" name="T93"/>
                <a:gd fmla="*/ 43 w 544" name="T94"/>
                <a:gd fmla="*/ 701 h 731" name="T95"/>
                <a:gd fmla="*/ 284 w 544" name="T96"/>
                <a:gd fmla="*/ 704 h 731" name="T97"/>
                <a:gd fmla="*/ 454 w 544" name="T98"/>
                <a:gd fmla="*/ 656 h 731" name="T99"/>
                <a:gd fmla="*/ 470 w 544" name="T100"/>
                <a:gd fmla="*/ 627 h 731" name="T101"/>
                <a:gd fmla="*/ 480 w 544" name="T102"/>
                <a:gd fmla="*/ 596 h 731" name="T103"/>
                <a:gd fmla="*/ 503 w 544" name="T104"/>
                <a:gd fmla="*/ 535 h 731" name="T105"/>
                <a:gd fmla="*/ 505 w 544" name="T106"/>
                <a:gd fmla="*/ 509 h 731" name="T107"/>
                <a:gd fmla="*/ 528 w 544" name="T108"/>
                <a:gd fmla="*/ 497 h 731" name="T109"/>
                <a:gd fmla="*/ 525 w 544" name="T110"/>
                <a:gd fmla="*/ 514 h 731" name="T111"/>
                <a:gd fmla="*/ 542 w 544" name="T112"/>
                <a:gd fmla="*/ 482 h 7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31" w="544">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69" name="Freeform 68"/>
            <p:cNvSpPr/>
            <p:nvPr/>
          </p:nvSpPr>
          <p:spPr bwMode="auto">
            <a:xfrm>
              <a:off x="4864100" y="3922713"/>
              <a:ext cx="646112" cy="660400"/>
            </a:xfrm>
            <a:custGeom>
              <a:gdLst>
                <a:gd fmla="*/ 747 w 767" name="T0"/>
                <a:gd fmla="*/ 445 h 784" name="T1"/>
                <a:gd fmla="*/ 721 w 767" name="T2"/>
                <a:gd fmla="*/ 438 h 784" name="T3"/>
                <a:gd fmla="*/ 713 w 767" name="T4"/>
                <a:gd fmla="*/ 406 h 784" name="T5"/>
                <a:gd fmla="*/ 694 w 767" name="T6"/>
                <a:gd fmla="*/ 379 h 784" name="T7"/>
                <a:gd fmla="*/ 664 w 767" name="T8"/>
                <a:gd fmla="*/ 367 h 784" name="T9"/>
                <a:gd fmla="*/ 655 w 767" name="T10"/>
                <a:gd fmla="*/ 332 h 784" name="T11"/>
                <a:gd fmla="*/ 639 w 767" name="T12"/>
                <a:gd fmla="*/ 303 h 784" name="T13"/>
                <a:gd fmla="*/ 597 w 767" name="T14"/>
                <a:gd fmla="*/ 286 h 784" name="T15"/>
                <a:gd fmla="*/ 581 w 767" name="T16"/>
                <a:gd fmla="*/ 265 h 784" name="T17"/>
                <a:gd fmla="*/ 565 w 767" name="T18"/>
                <a:gd fmla="*/ 238 h 784" name="T19"/>
                <a:gd fmla="*/ 535 w 767" name="T20"/>
                <a:gd fmla="*/ 219 h 784" name="T21"/>
                <a:gd fmla="*/ 506 w 767" name="T22"/>
                <a:gd fmla="*/ 194 h 784" name="T23"/>
                <a:gd fmla="*/ 463 w 767" name="T24"/>
                <a:gd fmla="*/ 169 h 784" name="T25"/>
                <a:gd fmla="*/ 428 w 767" name="T26"/>
                <a:gd fmla="*/ 140 h 784" name="T27"/>
                <a:gd fmla="*/ 402 w 767" name="T28"/>
                <a:gd fmla="*/ 95 h 784" name="T29"/>
                <a:gd fmla="*/ 365 w 767" name="T30"/>
                <a:gd fmla="*/ 83 h 784" name="T31"/>
                <a:gd fmla="*/ 323 w 767" name="T32"/>
                <a:gd fmla="*/ 60 h 784" name="T33"/>
                <a:gd fmla="*/ 331 w 767" name="T34"/>
                <a:gd fmla="*/ 25 h 784" name="T35"/>
                <a:gd fmla="*/ 343 w 767" name="T36"/>
                <a:gd fmla="*/ 1 h 784" name="T37"/>
                <a:gd fmla="*/ 47 w 767" name="T38"/>
                <a:gd fmla="*/ 54 h 784" name="T39"/>
                <a:gd fmla="*/ 127 w 767" name="T40"/>
                <a:gd fmla="*/ 433 h 784" name="T41"/>
                <a:gd fmla="*/ 132 w 767" name="T42"/>
                <a:gd fmla="*/ 446 h 784" name="T43"/>
                <a:gd fmla="*/ 143 w 767" name="T44"/>
                <a:gd fmla="*/ 463 h 784" name="T45"/>
                <a:gd fmla="*/ 160 w 767" name="T46"/>
                <a:gd fmla="*/ 484 h 784" name="T47"/>
                <a:gd fmla="*/ 160 w 767" name="T48"/>
                <a:gd fmla="*/ 506 h 784" name="T49"/>
                <a:gd fmla="*/ 173 w 767" name="T50"/>
                <a:gd fmla="*/ 524 h 784" name="T51"/>
                <a:gd fmla="*/ 160 w 767" name="T52"/>
                <a:gd fmla="*/ 540 h 784" name="T53"/>
                <a:gd fmla="*/ 159 w 767" name="T54"/>
                <a:gd fmla="*/ 560 h 784" name="T55"/>
                <a:gd fmla="*/ 152 w 767" name="T56"/>
                <a:gd fmla="*/ 590 h 784" name="T57"/>
                <a:gd fmla="*/ 158 w 767" name="T58"/>
                <a:gd fmla="*/ 614 h 784" name="T59"/>
                <a:gd fmla="*/ 170 w 767" name="T60"/>
                <a:gd fmla="*/ 635 h 784" name="T61"/>
                <a:gd fmla="*/ 173 w 767" name="T62"/>
                <a:gd fmla="*/ 660 h 784" name="T63"/>
                <a:gd fmla="*/ 174 w 767" name="T64"/>
                <a:gd fmla="*/ 685 h 784" name="T65"/>
                <a:gd fmla="*/ 175 w 767" name="T66"/>
                <a:gd fmla="*/ 706 h 784" name="T67"/>
                <a:gd fmla="*/ 181 w 767" name="T68"/>
                <a:gd fmla="*/ 713 h 784" name="T69"/>
                <a:gd fmla="*/ 195 w 767" name="T70"/>
                <a:gd fmla="*/ 732 h 784" name="T71"/>
                <a:gd fmla="*/ 199 w 767" name="T72"/>
                <a:gd fmla="*/ 753 h 784" name="T73"/>
                <a:gd fmla="*/ 218 w 767" name="T74"/>
                <a:gd fmla="*/ 784 h 784" name="T75"/>
                <a:gd fmla="*/ 614 w 767" name="T76"/>
                <a:gd fmla="*/ 749 h 784" name="T77"/>
                <a:gd fmla="*/ 631 w 767" name="T78"/>
                <a:gd fmla="*/ 775 h 784" name="T79"/>
                <a:gd fmla="*/ 647 w 767" name="T80"/>
                <a:gd fmla="*/ 750 h 784" name="T81"/>
                <a:gd fmla="*/ 634 w 767" name="T82"/>
                <a:gd fmla="*/ 716 h 784" name="T83"/>
                <a:gd fmla="*/ 638 w 767" name="T84"/>
                <a:gd fmla="*/ 696 h 784" name="T85"/>
                <a:gd fmla="*/ 655 w 767" name="T86"/>
                <a:gd fmla="*/ 689 h 784" name="T87"/>
                <a:gd fmla="*/ 680 w 767" name="T88"/>
                <a:gd fmla="*/ 696 h 784" name="T89"/>
                <a:gd fmla="*/ 712 w 767" name="T90"/>
                <a:gd fmla="*/ 693 h 784" name="T91"/>
                <a:gd fmla="*/ 719 w 767" name="T92"/>
                <a:gd fmla="*/ 682 h 784" name="T93"/>
                <a:gd fmla="*/ 717 w 767" name="T94"/>
                <a:gd fmla="*/ 651 h 784" name="T95"/>
                <a:gd fmla="*/ 718 w 767" name="T96"/>
                <a:gd fmla="*/ 637 h 784" name="T97"/>
                <a:gd fmla="*/ 723 w 767" name="T98"/>
                <a:gd fmla="*/ 608 h 784" name="T99"/>
                <a:gd fmla="*/ 725 w 767" name="T100"/>
                <a:gd fmla="*/ 578 h 784" name="T101"/>
                <a:gd fmla="*/ 726 w 767" name="T102"/>
                <a:gd fmla="*/ 550 h 784" name="T103"/>
                <a:gd fmla="*/ 737 w 767" name="T104"/>
                <a:gd fmla="*/ 530 h 784" name="T105"/>
                <a:gd fmla="*/ 725 w 767" name="T106"/>
                <a:gd fmla="*/ 512 h 784" name="T107"/>
                <a:gd fmla="*/ 746 w 767" name="T108"/>
                <a:gd fmla="*/ 495 h 784" name="T109"/>
                <a:gd fmla="*/ 739 w 767" name="T110"/>
                <a:gd fmla="*/ 483 h 784" name="T111"/>
                <a:gd fmla="*/ 756 w 767" name="T112"/>
                <a:gd fmla="*/ 473 h 784" name="T113"/>
                <a:gd fmla="*/ 765 w 767" name="T114"/>
                <a:gd fmla="*/ 464 h 7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84" w="767">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3"/>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0" name="Freeform 69"/>
            <p:cNvSpPr/>
            <p:nvPr/>
          </p:nvSpPr>
          <p:spPr bwMode="auto">
            <a:xfrm>
              <a:off x="4703763" y="4508500"/>
              <a:ext cx="1084262" cy="790575"/>
            </a:xfrm>
            <a:custGeom>
              <a:gdLst>
                <a:gd fmla="*/ 1270 w 1285" name="T0"/>
                <a:gd fmla="*/ 665 h 937" name="T1"/>
                <a:gd fmla="*/ 1210 w 1285" name="T2"/>
                <a:gd fmla="*/ 532 h 937" name="T3"/>
                <a:gd fmla="*/ 1122 w 1285" name="T4"/>
                <a:gd fmla="*/ 385 h 937" name="T5"/>
                <a:gd fmla="*/ 1097 w 1285" name="T6"/>
                <a:gd fmla="*/ 316 h 937" name="T7"/>
                <a:gd fmla="*/ 975 w 1285" name="T8"/>
                <a:gd fmla="*/ 152 h 937" name="T9"/>
                <a:gd fmla="*/ 921 w 1285" name="T10"/>
                <a:gd fmla="*/ 25 h 937" name="T11"/>
                <a:gd fmla="*/ 894 w 1285" name="T12"/>
                <a:gd fmla="*/ 6 h 937" name="T13"/>
                <a:gd fmla="*/ 857 w 1285" name="T14"/>
                <a:gd fmla="*/ 1 h 937" name="T15"/>
                <a:gd fmla="*/ 830 w 1285" name="T16"/>
                <a:gd fmla="*/ 22 h 937" name="T17"/>
                <a:gd fmla="*/ 841 w 1285" name="T18"/>
                <a:gd fmla="*/ 50 h 937" name="T19"/>
                <a:gd fmla="*/ 826 w 1285" name="T20"/>
                <a:gd fmla="*/ 82 h 937" name="T21"/>
                <a:gd fmla="*/ 804 w 1285" name="T22"/>
                <a:gd fmla="*/ 60 h 937" name="T23"/>
                <a:gd fmla="*/ 396 w 1285" name="T24"/>
                <a:gd fmla="*/ 84 h 937" name="T25"/>
                <a:gd fmla="*/ 380 w 1285" name="T26"/>
                <a:gd fmla="*/ 54 h 937" name="T27"/>
                <a:gd fmla="*/ 2 w 1285" name="T28"/>
                <a:gd fmla="*/ 107 h 937" name="T29"/>
                <a:gd fmla="*/ 19 w 1285" name="T30"/>
                <a:gd fmla="*/ 141 h 937" name="T31"/>
                <a:gd fmla="*/ 36 w 1285" name="T32"/>
                <a:gd fmla="*/ 178 h 937" name="T33"/>
                <a:gd fmla="*/ 38 w 1285" name="T34"/>
                <a:gd fmla="*/ 209 h 937" name="T35"/>
                <a:gd fmla="*/ 195 w 1285" name="T36"/>
                <a:gd fmla="*/ 180 h 937" name="T37"/>
                <a:gd fmla="*/ 369 w 1285" name="T38"/>
                <a:gd fmla="*/ 253 h 937" name="T39"/>
                <a:gd fmla="*/ 350 w 1285" name="T40"/>
                <a:gd fmla="*/ 257 h 937" name="T41"/>
                <a:gd fmla="*/ 412 w 1285" name="T42"/>
                <a:gd fmla="*/ 265 h 937" name="T43"/>
                <a:gd fmla="*/ 452 w 1285" name="T44"/>
                <a:gd fmla="*/ 242 h 937" name="T45"/>
                <a:gd fmla="*/ 496 w 1285" name="T46"/>
                <a:gd fmla="*/ 218 h 937" name="T47"/>
                <a:gd fmla="*/ 512 w 1285" name="T48"/>
                <a:gd fmla="*/ 188 h 937" name="T49"/>
                <a:gd fmla="*/ 548 w 1285" name="T50"/>
                <a:gd fmla="*/ 174 h 937" name="T51"/>
                <a:gd fmla="*/ 621 w 1285" name="T52"/>
                <a:gd fmla="*/ 208 h 937" name="T53"/>
                <a:gd fmla="*/ 658 w 1285" name="T54"/>
                <a:gd fmla="*/ 241 h 937" name="T55"/>
                <a:gd fmla="*/ 696 w 1285" name="T56"/>
                <a:gd fmla="*/ 277 h 937" name="T57"/>
                <a:gd fmla="*/ 723 w 1285" name="T58"/>
                <a:gd fmla="*/ 308 h 937" name="T59"/>
                <a:gd fmla="*/ 761 w 1285" name="T60"/>
                <a:gd fmla="*/ 305 h 937" name="T61"/>
                <a:gd fmla="*/ 780 w 1285" name="T62"/>
                <a:gd fmla="*/ 335 h 937" name="T63"/>
                <a:gd fmla="*/ 797 w 1285" name="T64"/>
                <a:gd fmla="*/ 373 h 937" name="T65"/>
                <a:gd fmla="*/ 800 w 1285" name="T66"/>
                <a:gd fmla="*/ 448 h 937" name="T67"/>
                <a:gd fmla="*/ 798 w 1285" name="T68"/>
                <a:gd fmla="*/ 511 h 937" name="T69"/>
                <a:gd fmla="*/ 792 w 1285" name="T70"/>
                <a:gd fmla="*/ 517 h 937" name="T71"/>
                <a:gd fmla="*/ 824 w 1285" name="T72"/>
                <a:gd fmla="*/ 556 h 937" name="T73"/>
                <a:gd fmla="*/ 837 w 1285" name="T74"/>
                <a:gd fmla="*/ 514 h 937" name="T75"/>
                <a:gd fmla="*/ 833 w 1285" name="T76"/>
                <a:gd fmla="*/ 499 h 937" name="T77"/>
                <a:gd fmla="*/ 849 w 1285" name="T78"/>
                <a:gd fmla="*/ 510 h 937" name="T79"/>
                <a:gd fmla="*/ 861 w 1285" name="T80"/>
                <a:gd fmla="*/ 529 h 937" name="T81"/>
                <a:gd fmla="*/ 836 w 1285" name="T82"/>
                <a:gd fmla="*/ 574 h 937" name="T83"/>
                <a:gd fmla="*/ 855 w 1285" name="T84"/>
                <a:gd fmla="*/ 614 h 937" name="T85"/>
                <a:gd fmla="*/ 916 w 1285" name="T86"/>
                <a:gd fmla="*/ 689 h 937" name="T87"/>
                <a:gd fmla="*/ 934 w 1285" name="T88"/>
                <a:gd fmla="*/ 676 h 937" name="T89"/>
                <a:gd fmla="*/ 942 w 1285" name="T90"/>
                <a:gd fmla="*/ 668 h 937" name="T91"/>
                <a:gd fmla="*/ 941 w 1285" name="T92"/>
                <a:gd fmla="*/ 701 h 937" name="T93"/>
                <a:gd fmla="*/ 959 w 1285" name="T94"/>
                <a:gd fmla="*/ 732 h 937" name="T95"/>
                <a:gd fmla="*/ 1001 w 1285" name="T96"/>
                <a:gd fmla="*/ 759 h 937" name="T97"/>
                <a:gd fmla="*/ 1041 w 1285" name="T98"/>
                <a:gd fmla="*/ 834 h 937" name="T99"/>
                <a:gd fmla="*/ 1077 w 1285" name="T100"/>
                <a:gd fmla="*/ 823 h 937" name="T101"/>
                <a:gd fmla="*/ 1119 w 1285" name="T102"/>
                <a:gd fmla="*/ 866 h 937" name="T103"/>
                <a:gd fmla="*/ 1144 w 1285" name="T104"/>
                <a:gd fmla="*/ 901 h 937" name="T105"/>
                <a:gd fmla="*/ 1162 w 1285" name="T106"/>
                <a:gd fmla="*/ 936 h 937" name="T107"/>
                <a:gd fmla="*/ 1200 w 1285" name="T108"/>
                <a:gd fmla="*/ 920 h 937" name="T109"/>
                <a:gd fmla="*/ 1231 w 1285" name="T110"/>
                <a:gd fmla="*/ 904 h 937" name="T111"/>
                <a:gd fmla="*/ 1260 w 1285" name="T112"/>
                <a:gd fmla="*/ 887 h 937" name="T113"/>
                <a:gd fmla="*/ 1262 w 1285" name="T114"/>
                <a:gd fmla="*/ 844 h 937" name="T115"/>
                <a:gd fmla="*/ 1280 w 1285" name="T116"/>
                <a:gd fmla="*/ 807 h 93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37" w="1285">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1" name="Freeform 70"/>
            <p:cNvSpPr/>
            <p:nvPr/>
          </p:nvSpPr>
          <p:spPr bwMode="auto">
            <a:xfrm>
              <a:off x="5138738" y="3854450"/>
              <a:ext cx="590550" cy="444500"/>
            </a:xfrm>
            <a:custGeom>
              <a:gdLst>
                <a:gd fmla="*/ 302 w 699" name="T0"/>
                <a:gd fmla="*/ 16 h 526" name="T1"/>
                <a:gd fmla="*/ 133 w 699" name="T2"/>
                <a:gd fmla="*/ 24 h 526" name="T3"/>
                <a:gd fmla="*/ 112 w 699" name="T4"/>
                <a:gd fmla="*/ 26 h 526" name="T5"/>
                <a:gd fmla="*/ 92 w 699" name="T6"/>
                <a:gd fmla="*/ 39 h 526" name="T7"/>
                <a:gd fmla="*/ 65 w 699" name="T8"/>
                <a:gd fmla="*/ 61 h 526" name="T9"/>
                <a:gd fmla="*/ 25 w 699" name="T10"/>
                <a:gd fmla="*/ 79 h 526" name="T11"/>
                <a:gd fmla="*/ 18 w 699" name="T12"/>
                <a:gd fmla="*/ 100 h 526" name="T13"/>
                <a:gd fmla="*/ 8 w 699" name="T14"/>
                <a:gd fmla="*/ 109 h 526" name="T15"/>
                <a:gd fmla="*/ 2 w 699" name="T16"/>
                <a:gd fmla="*/ 122 h 526" name="T17"/>
                <a:gd fmla="*/ 2 w 699" name="T18"/>
                <a:gd fmla="*/ 137 h 526" name="T19"/>
                <a:gd fmla="*/ 22 w 699" name="T20"/>
                <a:gd fmla="*/ 146 h 526" name="T21"/>
                <a:gd fmla="*/ 42 w 699" name="T22"/>
                <a:gd fmla="*/ 159 h 526" name="T23"/>
                <a:gd fmla="*/ 55 w 699" name="T24"/>
                <a:gd fmla="*/ 163 h 526" name="T25"/>
                <a:gd fmla="*/ 82 w 699" name="T26"/>
                <a:gd fmla="*/ 178 h 526" name="T27"/>
                <a:gd fmla="*/ 94 w 699" name="T28"/>
                <a:gd fmla="*/ 191 h 526" name="T29"/>
                <a:gd fmla="*/ 105 w 699" name="T30"/>
                <a:gd fmla="*/ 215 h 526" name="T31"/>
                <a:gd fmla="*/ 121 w 699" name="T32"/>
                <a:gd fmla="*/ 228 h 526" name="T33"/>
                <a:gd fmla="*/ 134 w 699" name="T34"/>
                <a:gd fmla="*/ 243 h 526" name="T35"/>
                <a:gd fmla="*/ 153 w 699" name="T36"/>
                <a:gd fmla="*/ 254 h 526" name="T37"/>
                <a:gd fmla="*/ 179 w 699" name="T38"/>
                <a:gd fmla="*/ 268 h 526" name="T39"/>
                <a:gd fmla="*/ 197 w 699" name="T40"/>
                <a:gd fmla="*/ 289 h 526" name="T41"/>
                <a:gd fmla="*/ 207 w 699" name="T42"/>
                <a:gd fmla="*/ 292 h 526" name="T43"/>
                <a:gd fmla="*/ 223 w 699" name="T44"/>
                <a:gd fmla="*/ 300 h 526" name="T45"/>
                <a:gd fmla="*/ 233 w 699" name="T46"/>
                <a:gd fmla="*/ 309 h 526" name="T47"/>
                <a:gd fmla="*/ 244 w 699" name="T48"/>
                <a:gd fmla="*/ 329 h 526" name="T49"/>
                <a:gd fmla="*/ 260 w 699" name="T50"/>
                <a:gd fmla="*/ 344 h 526" name="T51"/>
                <a:gd fmla="*/ 273 w 699" name="T52"/>
                <a:gd fmla="*/ 355 h 526" name="T53"/>
                <a:gd fmla="*/ 288 w 699" name="T54"/>
                <a:gd fmla="*/ 365 h 526" name="T55"/>
                <a:gd fmla="*/ 308 w 699" name="T56"/>
                <a:gd fmla="*/ 373 h 526" name="T57"/>
                <a:gd fmla="*/ 319 w 699" name="T58"/>
                <a:gd fmla="*/ 390 h 526" name="T59"/>
                <a:gd fmla="*/ 331 w 699" name="T60"/>
                <a:gd fmla="*/ 404 h 526" name="T61"/>
                <a:gd fmla="*/ 337 w 699" name="T62"/>
                <a:gd fmla="*/ 428 h 526" name="T63"/>
                <a:gd fmla="*/ 349 w 699" name="T64"/>
                <a:gd fmla="*/ 448 h 526" name="T65"/>
                <a:gd fmla="*/ 366 w 699" name="T66"/>
                <a:gd fmla="*/ 454 h 526" name="T67"/>
                <a:gd fmla="*/ 379 w 699" name="T68"/>
                <a:gd fmla="*/ 467 h 526" name="T69"/>
                <a:gd fmla="*/ 385 w 699" name="T70"/>
                <a:gd fmla="*/ 480 h 526" name="T71"/>
                <a:gd fmla="*/ 395 w 699" name="T72"/>
                <a:gd fmla="*/ 498 h 526" name="T73"/>
                <a:gd fmla="*/ 396 w 699" name="T74"/>
                <a:gd fmla="*/ 505 h 526" name="T75"/>
                <a:gd fmla="*/ 404 w 699" name="T76"/>
                <a:gd fmla="*/ 519 h 526" name="T77"/>
                <a:gd fmla="*/ 423 w 699" name="T78"/>
                <a:gd fmla="*/ 521 h 526" name="T79"/>
                <a:gd fmla="*/ 437 w 699" name="T80"/>
                <a:gd fmla="*/ 516 h 526" name="T81"/>
                <a:gd fmla="*/ 458 w 699" name="T82"/>
                <a:gd fmla="*/ 489 h 526" name="T83"/>
                <a:gd fmla="*/ 484 w 699" name="T84"/>
                <a:gd fmla="*/ 469 h 526" name="T85"/>
                <a:gd fmla="*/ 479 w 699" name="T86"/>
                <a:gd fmla="*/ 450 h 526" name="T87"/>
                <a:gd fmla="*/ 486 w 699" name="T88"/>
                <a:gd fmla="*/ 443 h 526" name="T89"/>
                <a:gd fmla="*/ 502 w 699" name="T90"/>
                <a:gd fmla="*/ 433 h 526" name="T91"/>
                <a:gd fmla="*/ 527 w 699" name="T92"/>
                <a:gd fmla="*/ 410 h 526" name="T93"/>
                <a:gd fmla="*/ 549 w 699" name="T94"/>
                <a:gd fmla="*/ 394 h 526" name="T95"/>
                <a:gd fmla="*/ 559 w 699" name="T96"/>
                <a:gd fmla="*/ 376 h 526" name="T97"/>
                <a:gd fmla="*/ 578 w 699" name="T98"/>
                <a:gd fmla="*/ 353 h 526" name="T99"/>
                <a:gd fmla="*/ 586 w 699" name="T100"/>
                <a:gd fmla="*/ 340 h 526" name="T101"/>
                <a:gd fmla="*/ 590 w 699" name="T102"/>
                <a:gd fmla="*/ 322 h 526" name="T103"/>
                <a:gd fmla="*/ 605 w 699" name="T104"/>
                <a:gd fmla="*/ 320 h 526" name="T105"/>
                <a:gd fmla="*/ 621 w 699" name="T106"/>
                <a:gd fmla="*/ 301 h 526" name="T107"/>
                <a:gd fmla="*/ 632 w 699" name="T108"/>
                <a:gd fmla="*/ 265 h 526" name="T109"/>
                <a:gd fmla="*/ 654 w 699" name="T110"/>
                <a:gd fmla="*/ 196 h 526" name="T111"/>
                <a:gd fmla="*/ 504 w 699" name="T112"/>
                <a:gd fmla="*/ 20 h 5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6" w="699">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2" name="Freeform 71"/>
            <p:cNvSpPr/>
            <p:nvPr/>
          </p:nvSpPr>
          <p:spPr bwMode="auto">
            <a:xfrm>
              <a:off x="4319588" y="3656013"/>
              <a:ext cx="960437" cy="374650"/>
            </a:xfrm>
            <a:custGeom>
              <a:gdLst>
                <a:gd fmla="*/ 768 w 1140" name="T0"/>
                <a:gd fmla="*/ 351 h 444" name="T1"/>
                <a:gd fmla="*/ 820 w 1140" name="T2"/>
                <a:gd fmla="*/ 305 h 444" name="T3"/>
                <a:gd fmla="*/ 834 w 1140" name="T4"/>
                <a:gd fmla="*/ 300 h 444" name="T5"/>
                <a:gd fmla="*/ 853 w 1140" name="T6"/>
                <a:gd fmla="*/ 290 h 444" name="T7"/>
                <a:gd fmla="*/ 854 w 1140" name="T8"/>
                <a:gd fmla="*/ 271 h 444" name="T9"/>
                <a:gd fmla="*/ 865 w 1140" name="T10"/>
                <a:gd fmla="*/ 253 h 444" name="T11"/>
                <a:gd fmla="*/ 878 w 1140" name="T12"/>
                <a:gd fmla="*/ 239 h 444" name="T13"/>
                <a:gd fmla="*/ 901 w 1140" name="T14"/>
                <a:gd fmla="*/ 230 h 444" name="T15"/>
                <a:gd fmla="*/ 919 w 1140" name="T16"/>
                <a:gd fmla="*/ 228 h 444" name="T17"/>
                <a:gd fmla="*/ 936 w 1140" name="T18"/>
                <a:gd fmla="*/ 209 h 444" name="T19"/>
                <a:gd fmla="*/ 949 w 1140" name="T20"/>
                <a:gd fmla="*/ 196 h 444" name="T21"/>
                <a:gd fmla="*/ 970 w 1140" name="T22"/>
                <a:gd fmla="*/ 181 h 444" name="T23"/>
                <a:gd fmla="*/ 987 w 1140" name="T24"/>
                <a:gd fmla="*/ 175 h 444" name="T25"/>
                <a:gd fmla="*/ 991 w 1140" name="T26"/>
                <a:gd fmla="*/ 155 h 444" name="T27"/>
                <a:gd fmla="*/ 1001 w 1140" name="T28"/>
                <a:gd fmla="*/ 150 h 444" name="T29"/>
                <a:gd fmla="*/ 1007 w 1140" name="T30"/>
                <a:gd fmla="*/ 134 h 444" name="T31"/>
                <a:gd fmla="*/ 1026 w 1140" name="T32"/>
                <a:gd fmla="*/ 120 h 444" name="T33"/>
                <a:gd fmla="*/ 1032 w 1140" name="T34"/>
                <a:gd fmla="*/ 136 h 444" name="T35"/>
                <a:gd fmla="*/ 1051 w 1140" name="T36"/>
                <a:gd fmla="*/ 118 h 444" name="T37"/>
                <a:gd fmla="*/ 1073 w 1140" name="T38"/>
                <a:gd fmla="*/ 99 h 444" name="T39"/>
                <a:gd fmla="*/ 1087 w 1140" name="T40"/>
                <a:gd fmla="*/ 93 h 444" name="T41"/>
                <a:gd fmla="*/ 1103 w 1140" name="T42"/>
                <a:gd fmla="*/ 94 h 444" name="T43"/>
                <a:gd fmla="*/ 1116 w 1140" name="T44"/>
                <a:gd fmla="*/ 59 h 444" name="T45"/>
                <a:gd fmla="*/ 1132 w 1140" name="T46"/>
                <a:gd fmla="*/ 49 h 444" name="T47"/>
                <a:gd fmla="*/ 1136 w 1140" name="T48"/>
                <a:gd fmla="*/ 38 h 444" name="T49"/>
                <a:gd fmla="*/ 1137 w 1140" name="T50"/>
                <a:gd fmla="*/ 16 h 444" name="T51"/>
                <a:gd fmla="*/ 1133 w 1140" name="T52"/>
                <a:gd fmla="*/ 1 h 444" name="T53"/>
                <a:gd fmla="*/ 1100 w 1140" name="T54"/>
                <a:gd fmla="*/ 11 h 444" name="T55"/>
                <a:gd fmla="*/ 861 w 1140" name="T56"/>
                <a:gd fmla="*/ 56 h 444" name="T57"/>
                <a:gd fmla="*/ 712 w 1140" name="T58"/>
                <a:gd fmla="*/ 78 h 444" name="T59"/>
                <a:gd fmla="*/ 550 w 1140" name="T60"/>
                <a:gd fmla="*/ 98 h 444" name="T61"/>
                <a:gd fmla="*/ 438 w 1140" name="T62"/>
                <a:gd fmla="*/ 111 h 444" name="T63"/>
                <a:gd fmla="*/ 258 w 1140" name="T64"/>
                <a:gd fmla="*/ 129 h 444" name="T65"/>
                <a:gd fmla="*/ 100 w 1140" name="T66"/>
                <a:gd fmla="*/ 179 h 444" name="T67"/>
                <a:gd fmla="*/ 74 w 1140" name="T68"/>
                <a:gd fmla="*/ 196 h 444" name="T69"/>
                <a:gd fmla="*/ 65 w 1140" name="T70"/>
                <a:gd fmla="*/ 198 h 444" name="T71"/>
                <a:gd fmla="*/ 64 w 1140" name="T72"/>
                <a:gd fmla="*/ 218 h 444" name="T73"/>
                <a:gd fmla="*/ 59 w 1140" name="T74"/>
                <a:gd fmla="*/ 239 h 444" name="T75"/>
                <a:gd fmla="*/ 53 w 1140" name="T76"/>
                <a:gd fmla="*/ 262 h 444" name="T77"/>
                <a:gd fmla="*/ 52 w 1140" name="T78"/>
                <a:gd fmla="*/ 271 h 444" name="T79"/>
                <a:gd fmla="*/ 50 w 1140" name="T80"/>
                <a:gd fmla="*/ 280 h 444" name="T81"/>
                <a:gd fmla="*/ 53 w 1140" name="T82"/>
                <a:gd fmla="*/ 300 h 444" name="T83"/>
                <a:gd fmla="*/ 43 w 1140" name="T84"/>
                <a:gd fmla="*/ 315 h 444" name="T85"/>
                <a:gd fmla="*/ 30 w 1140" name="T86"/>
                <a:gd fmla="*/ 326 h 444" name="T87"/>
                <a:gd fmla="*/ 19 w 1140" name="T88"/>
                <a:gd fmla="*/ 328 h 444" name="T89"/>
                <a:gd fmla="*/ 23 w 1140" name="T90"/>
                <a:gd fmla="*/ 333 h 444" name="T91"/>
                <a:gd fmla="*/ 35 w 1140" name="T92"/>
                <a:gd fmla="*/ 344 h 444" name="T93"/>
                <a:gd fmla="*/ 30 w 1140" name="T94"/>
                <a:gd fmla="*/ 354 h 444" name="T95"/>
                <a:gd fmla="*/ 13 w 1140" name="T96"/>
                <a:gd fmla="*/ 365 h 444" name="T97"/>
                <a:gd fmla="*/ 11 w 1140" name="T98"/>
                <a:gd fmla="*/ 366 h 444" name="T99"/>
                <a:gd fmla="*/ 8 w 1140" name="T100"/>
                <a:gd fmla="*/ 388 h 444" name="T101"/>
                <a:gd fmla="*/ 9 w 1140" name="T102"/>
                <a:gd fmla="*/ 410 h 444" name="T103"/>
                <a:gd fmla="*/ 14 w 1140" name="T104"/>
                <a:gd fmla="*/ 437 h 444" name="T105"/>
                <a:gd fmla="*/ 1 w 1140" name="T106"/>
                <a:gd fmla="*/ 441 h 444" name="T107"/>
                <a:gd fmla="*/ 72 w 1140" name="T108"/>
                <a:gd fmla="*/ 444 h 444" name="T109"/>
                <a:gd fmla="*/ 251 w 1140" name="T110"/>
                <a:gd fmla="*/ 424 h 444" name="T111"/>
                <a:gd fmla="*/ 279 w 1140" name="T112"/>
                <a:gd fmla="*/ 419 h 444" name="T113"/>
                <a:gd fmla="*/ 358 w 1140" name="T114"/>
                <a:gd fmla="*/ 409 h 444" name="T115"/>
                <a:gd fmla="*/ 516 w 1140" name="T116"/>
                <a:gd fmla="*/ 389 h 44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42" w="1140">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3" name="Freeform 72"/>
            <p:cNvSpPr/>
            <p:nvPr/>
          </p:nvSpPr>
          <p:spPr bwMode="auto">
            <a:xfrm>
              <a:off x="4403725" y="3352800"/>
              <a:ext cx="812800" cy="450850"/>
            </a:xfrm>
            <a:custGeom>
              <a:gdLst>
                <a:gd fmla="*/ 14 w 962" name="T0"/>
                <a:gd fmla="*/ 469 h 534" name="T1"/>
                <a:gd fmla="*/ 4 w 962" name="T2"/>
                <a:gd fmla="*/ 500 h 534" name="T3"/>
                <a:gd fmla="*/ 68 w 962" name="T4"/>
                <a:gd fmla="*/ 526 h 534" name="T5"/>
                <a:gd fmla="*/ 241 w 962" name="T6"/>
                <a:gd fmla="*/ 480 h 534" name="T7"/>
                <a:gd fmla="*/ 426 w 962" name="T8"/>
                <a:gd fmla="*/ 454 h 534" name="T9"/>
                <a:gd fmla="*/ 644 w 962" name="T10"/>
                <a:gd fmla="*/ 429 h 534" name="T11"/>
                <a:gd fmla="*/ 770 w 962" name="T12"/>
                <a:gd fmla="*/ 407 h 534" name="T13"/>
                <a:gd fmla="*/ 829 w 962" name="T14"/>
                <a:gd fmla="*/ 377 h 534" name="T15"/>
                <a:gd fmla="*/ 858 w 962" name="T16"/>
                <a:gd fmla="*/ 348 h 534" name="T17"/>
                <a:gd fmla="*/ 879 w 962" name="T18"/>
                <a:gd fmla="*/ 306 h 534" name="T19"/>
                <a:gd fmla="*/ 962 w 962" name="T20"/>
                <a:gd fmla="*/ 213 h 534" name="T21"/>
                <a:gd fmla="*/ 930 w 962" name="T22"/>
                <a:gd fmla="*/ 198 h 534" name="T23"/>
                <a:gd fmla="*/ 896 w 962" name="T24"/>
                <a:gd fmla="*/ 166 h 534" name="T25"/>
                <a:gd fmla="*/ 863 w 962" name="T26"/>
                <a:gd fmla="*/ 125 h 534" name="T27"/>
                <a:gd fmla="*/ 858 w 962" name="T28"/>
                <a:gd fmla="*/ 86 h 534" name="T29"/>
                <a:gd fmla="*/ 840 w 962" name="T30"/>
                <a:gd fmla="*/ 63 h 534" name="T31"/>
                <a:gd fmla="*/ 806 w 962" name="T32"/>
                <a:gd fmla="*/ 43 h 534" name="T33"/>
                <a:gd fmla="*/ 799 w 962" name="T34"/>
                <a:gd fmla="*/ 28 h 534" name="T35"/>
                <a:gd fmla="*/ 778 w 962" name="T36"/>
                <a:gd fmla="*/ 53 h 534" name="T37"/>
                <a:gd fmla="*/ 742 w 962" name="T38"/>
                <a:gd fmla="*/ 54 h 534" name="T39"/>
                <a:gd fmla="*/ 721 w 962" name="T40"/>
                <a:gd fmla="*/ 50 h 534" name="T41"/>
                <a:gd fmla="*/ 691 w 962" name="T42"/>
                <a:gd fmla="*/ 65 h 534" name="T43"/>
                <a:gd fmla="*/ 671 w 962" name="T44"/>
                <a:gd fmla="*/ 48 h 534" name="T45"/>
                <a:gd fmla="*/ 655 w 962" name="T46"/>
                <a:gd fmla="*/ 48 h 534" name="T47"/>
                <a:gd fmla="*/ 616 w 962" name="T48"/>
                <a:gd fmla="*/ 38 h 534" name="T49"/>
                <a:gd fmla="*/ 602 w 962" name="T50"/>
                <a:gd fmla="*/ 12 h 534" name="T51"/>
                <a:gd fmla="*/ 583 w 962" name="T52"/>
                <a:gd fmla="*/ 0 h 534" name="T53"/>
                <a:gd fmla="*/ 557 w 962" name="T54"/>
                <a:gd fmla="*/ 8 h 534" name="T55"/>
                <a:gd fmla="*/ 533 w 962" name="T56"/>
                <a:gd fmla="*/ 14 h 534" name="T57"/>
                <a:gd fmla="*/ 552 w 962" name="T58"/>
                <a:gd fmla="*/ 49 h 534" name="T59"/>
                <a:gd fmla="*/ 534 w 962" name="T60"/>
                <a:gd fmla="*/ 66 h 534" name="T61"/>
                <a:gd fmla="*/ 498 w 962" name="T62"/>
                <a:gd fmla="*/ 89 h 534" name="T63"/>
                <a:gd fmla="*/ 476 w 962" name="T64"/>
                <a:gd fmla="*/ 85 h 534" name="T65"/>
                <a:gd fmla="*/ 472 w 962" name="T66"/>
                <a:gd fmla="*/ 100 h 534" name="T67"/>
                <a:gd fmla="*/ 467 w 962" name="T68"/>
                <a:gd fmla="*/ 132 h 534" name="T69"/>
                <a:gd fmla="*/ 450 w 962" name="T70"/>
                <a:gd fmla="*/ 157 h 534" name="T71"/>
                <a:gd fmla="*/ 429 w 962" name="T72"/>
                <a:gd fmla="*/ 176 h 534" name="T73"/>
                <a:gd fmla="*/ 412 w 962" name="T74"/>
                <a:gd fmla="*/ 224 h 534" name="T75"/>
                <a:gd fmla="*/ 393 w 962" name="T76"/>
                <a:gd fmla="*/ 227 h 534" name="T77"/>
                <a:gd fmla="*/ 376 w 962" name="T78"/>
                <a:gd fmla="*/ 225 h 534" name="T79"/>
                <a:gd fmla="*/ 350 w 962" name="T80"/>
                <a:gd fmla="*/ 224 h 534" name="T81"/>
                <a:gd fmla="*/ 338 w 962" name="T82"/>
                <a:gd fmla="*/ 251 h 534" name="T83"/>
                <a:gd fmla="*/ 311 w 962" name="T84"/>
                <a:gd fmla="*/ 259 h 534" name="T85"/>
                <a:gd fmla="*/ 293 w 962" name="T86"/>
                <a:gd fmla="*/ 248 h 534" name="T87"/>
                <a:gd fmla="*/ 274 w 962" name="T88"/>
                <a:gd fmla="*/ 277 h 534" name="T89"/>
                <a:gd fmla="*/ 239 w 962" name="T90"/>
                <a:gd fmla="*/ 274 h 534" name="T91"/>
                <a:gd fmla="*/ 214 w 962" name="T92"/>
                <a:gd fmla="*/ 265 h 534" name="T93"/>
                <a:gd fmla="*/ 199 w 962" name="T94"/>
                <a:gd fmla="*/ 279 h 534" name="T95"/>
                <a:gd fmla="*/ 169 w 962" name="T96"/>
                <a:gd fmla="*/ 281 h 534" name="T97"/>
                <a:gd fmla="*/ 157 w 962" name="T98"/>
                <a:gd fmla="*/ 280 h 534" name="T99"/>
                <a:gd fmla="*/ 130 w 962" name="T100"/>
                <a:gd fmla="*/ 315 h 534" name="T101"/>
                <a:gd fmla="*/ 144 w 962" name="T102"/>
                <a:gd fmla="*/ 340 h 534" name="T103"/>
                <a:gd fmla="*/ 104 w 962" name="T104"/>
                <a:gd fmla="*/ 371 h 534" name="T105"/>
                <a:gd fmla="*/ 88 w 962" name="T106"/>
                <a:gd fmla="*/ 389 h 534" name="T107"/>
                <a:gd fmla="*/ 103 w 962" name="T108"/>
                <a:gd fmla="*/ 424 h 534" name="T109"/>
                <a:gd fmla="*/ 58 w 962" name="T110"/>
                <a:gd fmla="*/ 425 h 534" name="T111"/>
                <a:gd fmla="*/ 31 w 962" name="T112"/>
                <a:gd fmla="*/ 414 h 534" name="T113"/>
                <a:gd fmla="*/ 10 w 962" name="T114"/>
                <a:gd fmla="*/ 432 h 53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34" w="962">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4" name="Freeform 73"/>
            <p:cNvSpPr/>
            <p:nvPr/>
          </p:nvSpPr>
          <p:spPr bwMode="auto">
            <a:xfrm>
              <a:off x="4387850" y="3794125"/>
              <a:ext cx="12700" cy="12700"/>
            </a:xfrm>
            <a:custGeom>
              <a:gdLst>
                <a:gd fmla="*/ 0 w 14" name="T0"/>
                <a:gd fmla="*/ 12 h 15" name="T1"/>
                <a:gd fmla="*/ 0 w 14" name="T2"/>
                <a:gd fmla="*/ 15 h 15" name="T3"/>
                <a:gd fmla="*/ 14 w 14" name="T4"/>
                <a:gd fmla="*/ 11 h 15" name="T5"/>
                <a:gd fmla="*/ 4 w 14" name="T6"/>
                <a:gd fmla="*/ 5 h 15" name="T7"/>
                <a:gd fmla="*/ 2 w 14" name="T8"/>
                <a:gd fmla="*/ 0 h 15" name="T9"/>
                <a:gd fmla="*/ 2 w 14" name="T10"/>
                <a:gd fmla="*/ 0 h 15" name="T11"/>
                <a:gd fmla="*/ 2 w 14" name="T12"/>
                <a:gd fmla="*/ 0 h 15" name="T13"/>
                <a:gd fmla="*/ 0 w 14" name="T14"/>
                <a:gd fmla="*/ 1 h 15" name="T15"/>
                <a:gd fmla="*/ 1 w 14" name="T16"/>
                <a:gd fmla="*/ 4 h 15" name="T17"/>
                <a:gd fmla="*/ 1 w 14" name="T18"/>
                <a:gd fmla="*/ 7 h 15" name="T19"/>
                <a:gd fmla="*/ 0 w 14" name="T20"/>
                <a:gd fmla="*/ 12 h 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 w="14">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5" name="Freeform 74"/>
            <p:cNvSpPr/>
            <p:nvPr/>
          </p:nvSpPr>
          <p:spPr bwMode="auto">
            <a:xfrm>
              <a:off x="5014913" y="3514725"/>
              <a:ext cx="1020762" cy="460375"/>
            </a:xfrm>
            <a:custGeom>
              <a:gdLst>
                <a:gd fmla="*/ 1175 w 1210" name="T0"/>
                <a:gd fmla="*/ 107 h 546" name="T1"/>
                <a:gd fmla="*/ 1111 w 1210" name="T2"/>
                <a:gd fmla="*/ 15 h 546" name="T3"/>
                <a:gd fmla="*/ 493 w 1210" name="T4"/>
                <a:gd fmla="*/ 144 h 546" name="T5"/>
                <a:gd fmla="*/ 317 w 1210" name="T6"/>
                <a:gd fmla="*/ 178 h 546" name="T7"/>
                <a:gd fmla="*/ 318 w 1210" name="T8"/>
                <a:gd fmla="*/ 203 h 546" name="T9"/>
                <a:gd fmla="*/ 304 w 1210" name="T10"/>
                <a:gd fmla="*/ 221 h 546" name="T11"/>
                <a:gd fmla="*/ 293 w 1210" name="T12"/>
                <a:gd fmla="*/ 240 h 546" name="T13"/>
                <a:gd fmla="*/ 271 w 1210" name="T14"/>
                <a:gd fmla="*/ 273 h 546" name="T15"/>
                <a:gd fmla="*/ 250 w 1210" name="T16"/>
                <a:gd fmla="*/ 272 h 546" name="T17"/>
                <a:gd fmla="*/ 231 w 1210" name="T18"/>
                <a:gd fmla="*/ 290 h 546" name="T19"/>
                <a:gd fmla="*/ 206 w 1210" name="T20"/>
                <a:gd fmla="*/ 309 h 546" name="T21"/>
                <a:gd fmla="*/ 187 w 1210" name="T22"/>
                <a:gd fmla="*/ 304 h 546" name="T23"/>
                <a:gd fmla="*/ 169 w 1210" name="T24"/>
                <a:gd fmla="*/ 319 h 546" name="T25"/>
                <a:gd fmla="*/ 167 w 1210" name="T26"/>
                <a:gd fmla="*/ 343 h 546" name="T27"/>
                <a:gd fmla="*/ 143 w 1210" name="T28"/>
                <a:gd fmla="*/ 357 h 546" name="T29"/>
                <a:gd fmla="*/ 124 w 1210" name="T30"/>
                <a:gd fmla="*/ 377 h 546" name="T31"/>
                <a:gd fmla="*/ 103 w 1210" name="T32"/>
                <a:gd fmla="*/ 391 h 546" name="T33"/>
                <a:gd fmla="*/ 81 w 1210" name="T34"/>
                <a:gd fmla="*/ 404 h 546" name="T35"/>
                <a:gd fmla="*/ 60 w 1210" name="T36"/>
                <a:gd fmla="*/ 408 h 546" name="T37"/>
                <a:gd fmla="*/ 46 w 1210" name="T38"/>
                <a:gd fmla="*/ 417 h 546" name="T39"/>
                <a:gd fmla="*/ 33 w 1210" name="T40"/>
                <a:gd fmla="*/ 436 h 546" name="T41"/>
                <a:gd fmla="*/ 29 w 1210" name="T42"/>
                <a:gd fmla="*/ 463 h 546" name="T43"/>
                <a:gd fmla="*/ 8 w 1210" name="T44"/>
                <a:gd fmla="*/ 473 h 546" name="T45"/>
                <a:gd fmla="*/ 156 w 1210" name="T46"/>
                <a:gd fmla="*/ 480 h 546" name="T47"/>
                <a:gd fmla="*/ 196 w 1210" name="T48"/>
                <a:gd fmla="*/ 461 h 546" name="T49"/>
                <a:gd fmla="*/ 217 w 1210" name="T50"/>
                <a:gd fmla="*/ 453 h 546" name="T51"/>
                <a:gd fmla="*/ 242 w 1210" name="T52"/>
                <a:gd fmla="*/ 436 h 546" name="T53"/>
                <a:gd fmla="*/ 271 w 1210" name="T54"/>
                <a:gd fmla="*/ 424 h 546" name="T55"/>
                <a:gd fmla="*/ 499 w 1210" name="T56"/>
                <a:gd fmla="*/ 447 h 546" name="T57"/>
                <a:gd fmla="*/ 922 w 1210" name="T58"/>
                <a:gd fmla="*/ 532 h 546" name="T59"/>
                <a:gd fmla="*/ 934 w 1210" name="T60"/>
                <a:gd fmla="*/ 482 h 546" name="T61"/>
                <a:gd fmla="*/ 1059 w 1210" name="T62"/>
                <a:gd fmla="*/ 346 h 546" name="T63"/>
                <a:gd fmla="*/ 1102 w 1210" name="T64"/>
                <a:gd fmla="*/ 335 h 546" name="T65"/>
                <a:gd fmla="*/ 1141 w 1210" name="T66"/>
                <a:gd fmla="*/ 257 h 546" name="T67"/>
                <a:gd fmla="*/ 1113 w 1210" name="T68"/>
                <a:gd fmla="*/ 303 h 546" name="T69"/>
                <a:gd fmla="*/ 1116 w 1210" name="T70"/>
                <a:gd fmla="*/ 291 h 546" name="T71"/>
                <a:gd fmla="*/ 1106 w 1210" name="T72"/>
                <a:gd fmla="*/ 280 h 546" name="T73"/>
                <a:gd fmla="*/ 1084 w 1210" name="T74"/>
                <a:gd fmla="*/ 276 h 546" name="T75"/>
                <a:gd fmla="*/ 1070 w 1210" name="T76"/>
                <a:gd fmla="*/ 271 h 546" name="T77"/>
                <a:gd fmla="*/ 1072 w 1210" name="T78"/>
                <a:gd fmla="*/ 231 h 546" name="T79"/>
                <a:gd fmla="*/ 1071 w 1210" name="T80"/>
                <a:gd fmla="*/ 221 h 546" name="T81"/>
                <a:gd fmla="*/ 1103 w 1210" name="T82"/>
                <a:gd fmla="*/ 220 h 546" name="T83"/>
                <a:gd fmla="*/ 1130 w 1210" name="T84"/>
                <a:gd fmla="*/ 200 h 546" name="T85"/>
                <a:gd fmla="*/ 1154 w 1210" name="T86"/>
                <a:gd fmla="*/ 165 h 546" name="T87"/>
                <a:gd fmla="*/ 1155 w 1210" name="T88"/>
                <a:gd fmla="*/ 128 h 546" name="T89"/>
                <a:gd fmla="*/ 1120 w 1210" name="T90"/>
                <a:gd fmla="*/ 100 h 546" name="T91"/>
                <a:gd fmla="*/ 1106 w 1210" name="T92"/>
                <a:gd fmla="*/ 103 h 546" name="T93"/>
                <a:gd fmla="*/ 1048 w 1210" name="T94"/>
                <a:gd fmla="*/ 118 h 546" name="T95"/>
                <a:gd fmla="*/ 1020 w 1210" name="T96"/>
                <a:gd fmla="*/ 114 h 546" name="T97"/>
                <a:gd fmla="*/ 1056 w 1210" name="T98"/>
                <a:gd fmla="*/ 97 h 546" name="T99"/>
                <a:gd fmla="*/ 1093 w 1210" name="T100"/>
                <a:gd fmla="*/ 79 h 546" name="T101"/>
                <a:gd fmla="*/ 1122 w 1210" name="T102"/>
                <a:gd fmla="*/ 73 h 546" name="T103"/>
                <a:gd fmla="*/ 1119 w 1210" name="T104"/>
                <a:gd fmla="*/ 55 h 546" name="T105"/>
                <a:gd fmla="*/ 1096 w 1210" name="T106"/>
                <a:gd fmla="*/ 27 h 546" name="T107"/>
                <a:gd fmla="*/ 1103 w 1210" name="T108"/>
                <a:gd fmla="*/ 18 h 546" name="T109"/>
                <a:gd fmla="*/ 1120 w 1210" name="T110"/>
                <a:gd fmla="*/ 44 h 546" name="T111"/>
                <a:gd fmla="*/ 1151 w 1210" name="T112"/>
                <a:gd fmla="*/ 89 h 546" name="T113"/>
                <a:gd fmla="*/ 1149 w 1210" name="T114"/>
                <a:gd fmla="*/ 99 h 546" name="T115"/>
                <a:gd fmla="*/ 1170 w 1210" name="T116"/>
                <a:gd fmla="*/ 114 h 546" name="T117"/>
                <a:gd fmla="*/ 1190 w 1210" name="T118"/>
                <a:gd fmla="*/ 136 h 546" name="T119"/>
                <a:gd fmla="*/ 1198 w 1210" name="T120"/>
                <a:gd fmla="*/ 208 h 546" name="T121"/>
                <a:gd fmla="*/ 1156 w 1210" name="T122"/>
                <a:gd fmla="*/ 243 h 546" name="T123"/>
                <a:gd fmla="*/ 1176 w 1210" name="T124"/>
                <a:gd fmla="*/ 232 h 5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6" w="1210">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6" name="Freeform 75"/>
            <p:cNvSpPr/>
            <p:nvPr/>
          </p:nvSpPr>
          <p:spPr bwMode="auto">
            <a:xfrm>
              <a:off x="5897563" y="3284538"/>
              <a:ext cx="61912" cy="152400"/>
            </a:xfrm>
            <a:custGeom>
              <a:gdLst>
                <a:gd fmla="*/ 74 w 74" name="T0"/>
                <a:gd fmla="*/ 0 h 181" name="T1"/>
                <a:gd fmla="*/ 67 w 74" name="T2"/>
                <a:gd fmla="*/ 18 h 181" name="T3"/>
                <a:gd fmla="*/ 67 w 74" name="T4"/>
                <a:gd fmla="*/ 31 h 181" name="T5"/>
                <a:gd fmla="*/ 59 w 74" name="T6"/>
                <a:gd fmla="*/ 32 h 181" name="T7"/>
                <a:gd fmla="*/ 50 w 74" name="T8"/>
                <a:gd fmla="*/ 43 h 181" name="T9"/>
                <a:gd fmla="*/ 46 w 74" name="T10"/>
                <a:gd fmla="*/ 61 h 181" name="T11"/>
                <a:gd fmla="*/ 44 w 74" name="T12"/>
                <a:gd fmla="*/ 82 h 181" name="T13"/>
                <a:gd fmla="*/ 47 w 74" name="T14"/>
                <a:gd fmla="*/ 89 h 181" name="T15"/>
                <a:gd fmla="*/ 45 w 74" name="T16"/>
                <a:gd fmla="*/ 98 h 181" name="T17"/>
                <a:gd fmla="*/ 43 w 74" name="T18"/>
                <a:gd fmla="*/ 109 h 181" name="T19"/>
                <a:gd fmla="*/ 44 w 74" name="T20"/>
                <a:gd fmla="*/ 119 h 181" name="T21"/>
                <a:gd fmla="*/ 40 w 74" name="T22"/>
                <a:gd fmla="*/ 133 h 181" name="T23"/>
                <a:gd fmla="*/ 35 w 74" name="T24"/>
                <a:gd fmla="*/ 142 h 181" name="T25"/>
                <a:gd fmla="*/ 35 w 74" name="T26"/>
                <a:gd fmla="*/ 148 h 181" name="T27"/>
                <a:gd fmla="*/ 37 w 74" name="T28"/>
                <a:gd fmla="*/ 155 h 181" name="T29"/>
                <a:gd fmla="*/ 36 w 74" name="T30"/>
                <a:gd fmla="*/ 164 h 181" name="T31"/>
                <a:gd fmla="*/ 31 w 74" name="T32"/>
                <a:gd fmla="*/ 172 h 181" name="T33"/>
                <a:gd fmla="*/ 25 w 74" name="T34"/>
                <a:gd fmla="*/ 179 h 181" name="T35"/>
                <a:gd fmla="*/ 21 w 74" name="T36"/>
                <a:gd fmla="*/ 178 h 181" name="T37"/>
                <a:gd fmla="*/ 16 w 74" name="T38"/>
                <a:gd fmla="*/ 179 h 181" name="T39"/>
                <a:gd fmla="*/ 12 w 74" name="T40"/>
                <a:gd fmla="*/ 170 h 181" name="T41"/>
                <a:gd fmla="*/ 6 w 74" name="T42"/>
                <a:gd fmla="*/ 164 h 181" name="T43"/>
                <a:gd fmla="*/ 1 w 74" name="T44"/>
                <a:gd fmla="*/ 148 h 181" name="T45"/>
                <a:gd fmla="*/ 5 w 74" name="T46"/>
                <a:gd fmla="*/ 134 h 181" name="T47"/>
                <a:gd fmla="*/ 1 w 74" name="T48"/>
                <a:gd fmla="*/ 123 h 181" name="T49"/>
                <a:gd fmla="*/ 1 w 74" name="T50"/>
                <a:gd fmla="*/ 98 h 181" name="T51"/>
                <a:gd fmla="*/ 3 w 74" name="T52"/>
                <a:gd fmla="*/ 89 h 181" name="T53"/>
                <a:gd fmla="*/ 6 w 74" name="T54"/>
                <a:gd fmla="*/ 76 h 181" name="T55"/>
                <a:gd fmla="*/ 10 w 74" name="T56"/>
                <a:gd fmla="*/ 69 h 181" name="T57"/>
                <a:gd fmla="*/ 12 w 74" name="T58"/>
                <a:gd fmla="*/ 62 h 181" name="T59"/>
                <a:gd fmla="*/ 11 w 74" name="T60"/>
                <a:gd fmla="*/ 56 h 181" name="T61"/>
                <a:gd fmla="*/ 20 w 74" name="T62"/>
                <a:gd fmla="*/ 48 h 181" name="T63"/>
                <a:gd fmla="*/ 22 w 74" name="T64"/>
                <a:gd fmla="*/ 41 h 181" name="T65"/>
                <a:gd fmla="*/ 16 w 74" name="T66"/>
                <a:gd fmla="*/ 38 h 181" name="T67"/>
                <a:gd fmla="*/ 11 w 74" name="T68"/>
                <a:gd fmla="*/ 40 h 181" name="T69"/>
                <a:gd fmla="*/ 13 w 74" name="T70"/>
                <a:gd fmla="*/ 34 h 181" name="T71"/>
                <a:gd fmla="*/ 16 w 74" name="T72"/>
                <a:gd fmla="*/ 29 h 181" name="T73"/>
                <a:gd fmla="*/ 24 w 74" name="T74"/>
                <a:gd fmla="*/ 28 h 1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1" w="74">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7" name="Freeform 76"/>
            <p:cNvSpPr/>
            <p:nvPr/>
          </p:nvSpPr>
          <p:spPr bwMode="auto">
            <a:xfrm>
              <a:off x="5064125" y="3163888"/>
              <a:ext cx="881062" cy="530225"/>
            </a:xfrm>
            <a:custGeom>
              <a:gdLst>
                <a:gd fmla="*/ 1000 w 1044" name="T0"/>
                <a:gd fmla="*/ 361 h 629" name="T1"/>
                <a:gd fmla="*/ 964 w 1044" name="T2"/>
                <a:gd fmla="*/ 370 h 629" name="T3"/>
                <a:gd fmla="*/ 935 w 1044" name="T4"/>
                <a:gd fmla="*/ 364 h 629" name="T5"/>
                <a:gd fmla="*/ 911 w 1044" name="T6"/>
                <a:gd fmla="*/ 339 h 629" name="T7"/>
                <a:gd fmla="*/ 898 w 1044" name="T8"/>
                <a:gd fmla="*/ 337 h 629" name="T9"/>
                <a:gd fmla="*/ 924 w 1044" name="T10"/>
                <a:gd fmla="*/ 347 h 629" name="T11"/>
                <a:gd fmla="*/ 956 w 1044" name="T12"/>
                <a:gd fmla="*/ 362 h 629" name="T13"/>
                <a:gd fmla="*/ 954 w 1044" name="T14"/>
                <a:gd fmla="*/ 329 h 629" name="T15"/>
                <a:gd fmla="*/ 932 w 1044" name="T16"/>
                <a:gd fmla="*/ 322 h 629" name="T17"/>
                <a:gd fmla="*/ 938 w 1044" name="T18"/>
                <a:gd fmla="*/ 300 h 629" name="T19"/>
                <a:gd fmla="*/ 955 w 1044" name="T20"/>
                <a:gd fmla="*/ 300 h 629" name="T21"/>
                <a:gd fmla="*/ 939 w 1044" name="T22"/>
                <a:gd fmla="*/ 271 h 629" name="T23"/>
                <a:gd fmla="*/ 924 w 1044" name="T24"/>
                <a:gd fmla="*/ 257 h 629" name="T25"/>
                <a:gd fmla="*/ 883 w 1044" name="T26"/>
                <a:gd fmla="*/ 237 h 629" name="T27"/>
                <a:gd fmla="*/ 873 w 1044" name="T28"/>
                <a:gd fmla="*/ 224 h 629" name="T29"/>
                <a:gd fmla="*/ 906 w 1044" name="T30"/>
                <a:gd fmla="*/ 244 h 629" name="T31"/>
                <a:gd fmla="*/ 935 w 1044" name="T32"/>
                <a:gd fmla="*/ 252 h 629" name="T33"/>
                <a:gd fmla="*/ 936 w 1044" name="T34"/>
                <a:gd fmla="*/ 235 h 629" name="T35"/>
                <a:gd fmla="*/ 924 w 1044" name="T36"/>
                <a:gd fmla="*/ 194 h 629" name="T37"/>
                <a:gd fmla="*/ 878 w 1044" name="T38"/>
                <a:gd fmla="*/ 174 h 629" name="T39"/>
                <a:gd fmla="*/ 847 w 1044" name="T40"/>
                <a:gd fmla="*/ 174 h 629" name="T41"/>
                <a:gd fmla="*/ 814 w 1044" name="T42"/>
                <a:gd fmla="*/ 154 h 629" name="T43"/>
                <a:gd fmla="*/ 791 w 1044" name="T44"/>
                <a:gd fmla="*/ 156 h 629" name="T45"/>
                <a:gd fmla="*/ 769 w 1044" name="T46"/>
                <a:gd fmla="*/ 131 h 629" name="T47"/>
                <a:gd fmla="*/ 779 w 1044" name="T48"/>
                <a:gd fmla="*/ 108 h 629" name="T49"/>
                <a:gd fmla="*/ 794 w 1044" name="T50"/>
                <a:gd fmla="*/ 81 h 629" name="T51"/>
                <a:gd fmla="*/ 772 w 1044" name="T52"/>
                <a:gd fmla="*/ 48 h 629" name="T53"/>
                <a:gd fmla="*/ 730 w 1044" name="T54"/>
                <a:gd fmla="*/ 40 h 629" name="T55"/>
                <a:gd fmla="*/ 715 w 1044" name="T56"/>
                <a:gd fmla="*/ 10 h 629" name="T57"/>
                <a:gd fmla="*/ 680 w 1044" name="T58"/>
                <a:gd fmla="*/ 6 h 629" name="T59"/>
                <a:gd fmla="*/ 593 w 1044" name="T60"/>
                <a:gd fmla="*/ 8 h 629" name="T61"/>
                <a:gd fmla="*/ 596 w 1044" name="T62"/>
                <a:gd fmla="*/ 41 h 629" name="T63"/>
                <a:gd fmla="*/ 583 w 1044" name="T64"/>
                <a:gd fmla="*/ 75 h 629" name="T65"/>
                <a:gd fmla="*/ 567 w 1044" name="T66"/>
                <a:gd fmla="*/ 103 h 629" name="T67"/>
                <a:gd fmla="*/ 527 w 1044" name="T68"/>
                <a:gd fmla="*/ 142 h 629" name="T69"/>
                <a:gd fmla="*/ 518 w 1044" name="T70"/>
                <a:gd fmla="*/ 183 h 629" name="T71"/>
                <a:gd fmla="*/ 456 w 1044" name="T72"/>
                <a:gd fmla="*/ 191 h 629" name="T73"/>
                <a:gd fmla="*/ 454 w 1044" name="T74"/>
                <a:gd fmla="*/ 229 h 629" name="T75"/>
                <a:gd fmla="*/ 436 w 1044" name="T76"/>
                <a:gd fmla="*/ 262 h 629" name="T77"/>
                <a:gd fmla="*/ 427 w 1044" name="T78"/>
                <a:gd fmla="*/ 307 h 629" name="T79"/>
                <a:gd fmla="*/ 409 w 1044" name="T80"/>
                <a:gd fmla="*/ 345 h 629" name="T81"/>
                <a:gd fmla="*/ 414 w 1044" name="T82"/>
                <a:gd fmla="*/ 374 h 629" name="T83"/>
                <a:gd fmla="*/ 385 w 1044" name="T84"/>
                <a:gd fmla="*/ 404 h 629" name="T85"/>
                <a:gd fmla="*/ 272 w 1044" name="T86"/>
                <a:gd fmla="*/ 451 h 629" name="T87"/>
                <a:gd fmla="*/ 243 w 1044" name="T88"/>
                <a:gd fmla="*/ 480 h 629" name="T89"/>
                <a:gd fmla="*/ 194 w 1044" name="T90"/>
                <a:gd fmla="*/ 459 h 629" name="T91"/>
                <a:gd fmla="*/ 186 w 1044" name="T92"/>
                <a:gd fmla="*/ 439 h 629" name="T93"/>
                <a:gd fmla="*/ 114 w 1044" name="T94"/>
                <a:gd fmla="*/ 515 h 629" name="T95"/>
                <a:gd fmla="*/ 98 w 1044" name="T96"/>
                <a:gd fmla="*/ 543 h 629" name="T97"/>
                <a:gd fmla="*/ 78 w 1044" name="T98"/>
                <a:gd fmla="*/ 576 h 629" name="T99"/>
                <a:gd fmla="*/ 56 w 1044" name="T100"/>
                <a:gd fmla="*/ 593 h 629" name="T101"/>
                <a:gd fmla="*/ 35 w 1044" name="T102"/>
                <a:gd fmla="*/ 611 h 629" name="T103"/>
                <a:gd fmla="*/ 0 w 1044" name="T104"/>
                <a:gd fmla="*/ 629 h 629" name="T105"/>
                <a:gd fmla="*/ 227 w 1044" name="T106"/>
                <a:gd fmla="*/ 582 h 629" name="T107"/>
                <a:gd fmla="*/ 256 w 1044" name="T108"/>
                <a:gd fmla="*/ 580 h 629" name="T109"/>
                <a:gd fmla="*/ 379 w 1044" name="T110"/>
                <a:gd fmla="*/ 564 h 629" name="T111"/>
                <a:gd fmla="*/ 599 w 1044" name="T112"/>
                <a:gd fmla="*/ 519 h 6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29" w="1044">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8" name="Freeform 77"/>
            <p:cNvSpPr/>
            <p:nvPr/>
          </p:nvSpPr>
          <p:spPr bwMode="auto">
            <a:xfrm>
              <a:off x="5432425" y="3057525"/>
              <a:ext cx="534987" cy="261938"/>
            </a:xfrm>
            <a:custGeom>
              <a:gdLst>
                <a:gd fmla="*/ 18 w 634" name="T0"/>
                <a:gd fmla="*/ 204 h 312" name="T1"/>
                <a:gd fmla="*/ 41 w 634" name="T2"/>
                <a:gd fmla="*/ 177 h 312" name="T3"/>
                <a:gd fmla="*/ 60 w 634" name="T4"/>
                <a:gd fmla="*/ 147 h 312" name="T5"/>
                <a:gd fmla="*/ 83 w 634" name="T6"/>
                <a:gd fmla="*/ 135 h 312" name="T7"/>
                <a:gd fmla="*/ 91 w 634" name="T8"/>
                <a:gd fmla="*/ 113 h 312" name="T9"/>
                <a:gd fmla="*/ 104 w 634" name="T10"/>
                <a:gd fmla="*/ 121 h 312" name="T11"/>
                <a:gd fmla="*/ 140 w 634" name="T12"/>
                <a:gd fmla="*/ 119 h 312" name="T13"/>
                <a:gd fmla="*/ 141 w 634" name="T14"/>
                <a:gd fmla="*/ 104 h 312" name="T15"/>
                <a:gd fmla="*/ 164 w 634" name="T16"/>
                <a:gd fmla="*/ 90 h 312" name="T17"/>
                <a:gd fmla="*/ 200 w 634" name="T18"/>
                <a:gd fmla="*/ 91 h 312" name="T19"/>
                <a:gd fmla="*/ 216 w 634" name="T20"/>
                <a:gd fmla="*/ 101 h 312" name="T21"/>
                <a:gd fmla="*/ 236 w 634" name="T22"/>
                <a:gd fmla="*/ 116 h 312" name="T23"/>
                <a:gd fmla="*/ 244 w 634" name="T24"/>
                <a:gd fmla="*/ 126 h 312" name="T25"/>
                <a:gd fmla="*/ 273 w 634" name="T26"/>
                <a:gd fmla="*/ 132 h 312" name="T27"/>
                <a:gd fmla="*/ 281 w 634" name="T28"/>
                <a:gd fmla="*/ 156 h 312" name="T29"/>
                <a:gd fmla="*/ 304 w 634" name="T30"/>
                <a:gd fmla="*/ 158 h 312" name="T31"/>
                <a:gd fmla="*/ 325 w 634" name="T32"/>
                <a:gd fmla="*/ 170 h 312" name="T33"/>
                <a:gd fmla="*/ 360 w 634" name="T34"/>
                <a:gd fmla="*/ 193 h 312" name="T35"/>
                <a:gd fmla="*/ 359 w 634" name="T36"/>
                <a:gd fmla="*/ 219 h 312" name="T37"/>
                <a:gd fmla="*/ 344 w 634" name="T38"/>
                <a:gd fmla="*/ 239 h 312" name="T39"/>
                <a:gd fmla="*/ 342 w 634" name="T40"/>
                <a:gd fmla="*/ 268 h 312" name="T41"/>
                <a:gd fmla="*/ 361 w 634" name="T42"/>
                <a:gd fmla="*/ 270 h 312" name="T43"/>
                <a:gd fmla="*/ 380 w 634" name="T44"/>
                <a:gd fmla="*/ 269 h 312" name="T45"/>
                <a:gd fmla="*/ 402 w 634" name="T46"/>
                <a:gd fmla="*/ 280 h 312" name="T47"/>
                <a:gd fmla="*/ 427 w 634" name="T48"/>
                <a:gd fmla="*/ 284 h 312" name="T49"/>
                <a:gd fmla="*/ 460 w 634" name="T50"/>
                <a:gd fmla="*/ 300 h 312" name="T51"/>
                <a:gd fmla="*/ 481 w 634" name="T52"/>
                <a:gd fmla="*/ 301 h 312" name="T53"/>
                <a:gd fmla="*/ 461 w 634" name="T54"/>
                <a:gd fmla="*/ 262 h 312" name="T55"/>
                <a:gd fmla="*/ 432 w 634" name="T56"/>
                <a:gd fmla="*/ 214 h 312" name="T57"/>
                <a:gd fmla="*/ 426 w 634" name="T58"/>
                <a:gd fmla="*/ 175 h 312" name="T59"/>
                <a:gd fmla="*/ 429 w 634" name="T60"/>
                <a:gd fmla="*/ 146 h 312" name="T61"/>
                <a:gd fmla="*/ 404 w 634" name="T62"/>
                <a:gd fmla="*/ 116 h 312" name="T63"/>
                <a:gd fmla="*/ 418 w 634" name="T64"/>
                <a:gd fmla="*/ 100 h 312" name="T65"/>
                <a:gd fmla="*/ 429 w 634" name="T66"/>
                <a:gd fmla="*/ 84 h 312" name="T67"/>
                <a:gd fmla="*/ 442 w 634" name="T68"/>
                <a:gd fmla="*/ 74 h 312" name="T69"/>
                <a:gd fmla="*/ 445 w 634" name="T70"/>
                <a:gd fmla="*/ 49 h 312" name="T71"/>
                <a:gd fmla="*/ 461 w 634" name="T72"/>
                <a:gd fmla="*/ 52 h 312" name="T73"/>
                <a:gd fmla="*/ 456 w 634" name="T74"/>
                <a:gd fmla="*/ 69 h 312" name="T75"/>
                <a:gd fmla="*/ 443 w 634" name="T76"/>
                <a:gd fmla="*/ 91 h 312" name="T77"/>
                <a:gd fmla="*/ 448 w 634" name="T78"/>
                <a:gd fmla="*/ 127 h 312" name="T79"/>
                <a:gd fmla="*/ 455 w 634" name="T80"/>
                <a:gd fmla="*/ 120 h 312" name="T81"/>
                <a:gd fmla="*/ 457 w 634" name="T82"/>
                <a:gd fmla="*/ 142 h 312" name="T83"/>
                <a:gd fmla="*/ 436 w 634" name="T84"/>
                <a:gd fmla="*/ 150 h 312" name="T85"/>
                <a:gd fmla="*/ 442 w 634" name="T86"/>
                <a:gd fmla="*/ 159 h 312" name="T87"/>
                <a:gd fmla="*/ 453 w 634" name="T88"/>
                <a:gd fmla="*/ 149 h 312" name="T89"/>
                <a:gd fmla="*/ 455 w 634" name="T90"/>
                <a:gd fmla="*/ 164 h 312" name="T91"/>
                <a:gd fmla="*/ 451 w 634" name="T92"/>
                <a:gd fmla="*/ 198 h 312" name="T93"/>
                <a:gd fmla="*/ 459 w 634" name="T94"/>
                <a:gd fmla="*/ 187 h 312" name="T95"/>
                <a:gd fmla="*/ 475 w 634" name="T96"/>
                <a:gd fmla="*/ 201 h 312" name="T97"/>
                <a:gd fmla="*/ 463 w 634" name="T98"/>
                <a:gd fmla="*/ 215 h 312" name="T99"/>
                <a:gd fmla="*/ 471 w 634" name="T100"/>
                <a:gd fmla="*/ 240 h 312" name="T101"/>
                <a:gd fmla="*/ 487 w 634" name="T102"/>
                <a:gd fmla="*/ 259 h 312" name="T103"/>
                <a:gd fmla="*/ 495 w 634" name="T104"/>
                <a:gd fmla="*/ 257 h 312" name="T105"/>
                <a:gd fmla="*/ 510 w 634" name="T106"/>
                <a:gd fmla="*/ 259 h 312" name="T107"/>
                <a:gd fmla="*/ 516 w 634" name="T108"/>
                <a:gd fmla="*/ 242 h 312" name="T109"/>
                <a:gd fmla="*/ 523 w 634" name="T110"/>
                <a:gd fmla="*/ 257 h 312" name="T111"/>
                <a:gd fmla="*/ 531 w 634" name="T112"/>
                <a:gd fmla="*/ 264 h 312" name="T113"/>
                <a:gd fmla="*/ 539 w 634" name="T114"/>
                <a:gd fmla="*/ 271 h 312" name="T115"/>
                <a:gd fmla="*/ 546 w 634" name="T116"/>
                <a:gd fmla="*/ 289 h 312" name="T117"/>
                <a:gd fmla="*/ 556 w 634" name="T118"/>
                <a:gd fmla="*/ 297 h 312" name="T119"/>
                <a:gd fmla="*/ 629 w 634" name="T120"/>
                <a:gd fmla="*/ 221 h 31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2" w="634">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79" name="Freeform 78"/>
            <p:cNvSpPr/>
            <p:nvPr/>
          </p:nvSpPr>
          <p:spPr bwMode="auto">
            <a:xfrm>
              <a:off x="5837238" y="3032125"/>
              <a:ext cx="127000" cy="198438"/>
            </a:xfrm>
            <a:custGeom>
              <a:gdLst>
                <a:gd fmla="*/ 5 w 151" name="T0"/>
                <a:gd fmla="*/ 22 h 235" name="T1"/>
                <a:gd fmla="*/ 4 w 151" name="T2"/>
                <a:gd fmla="*/ 30 h 235" name="T3"/>
                <a:gd fmla="*/ 4 w 151" name="T4"/>
                <a:gd fmla="*/ 35 h 235" name="T5"/>
                <a:gd fmla="*/ 8 w 151" name="T6"/>
                <a:gd fmla="*/ 47 h 235" name="T7"/>
                <a:gd fmla="*/ 69 w 151" name="T8"/>
                <a:gd fmla="*/ 235 h 235" name="T9"/>
                <a:gd fmla="*/ 151 w 151" name="T10"/>
                <a:gd fmla="*/ 215 h 235" name="T11"/>
                <a:gd fmla="*/ 147 w 151" name="T12"/>
                <a:gd fmla="*/ 207 h 235" name="T13"/>
                <a:gd fmla="*/ 142 w 151" name="T14"/>
                <a:gd fmla="*/ 193 h 235" name="T15"/>
                <a:gd fmla="*/ 139 w 151" name="T16"/>
                <a:gd fmla="*/ 187 h 235" name="T17"/>
                <a:gd fmla="*/ 136 w 151" name="T18"/>
                <a:gd fmla="*/ 175 h 235" name="T19"/>
                <a:gd fmla="*/ 133 w 151" name="T20"/>
                <a:gd fmla="*/ 169 h 235" name="T21"/>
                <a:gd fmla="*/ 130 w 151" name="T22"/>
                <a:gd fmla="*/ 162 h 235" name="T23"/>
                <a:gd fmla="*/ 129 w 151" name="T24"/>
                <a:gd fmla="*/ 165 h 235" name="T25"/>
                <a:gd fmla="*/ 125 w 151" name="T26"/>
                <a:gd fmla="*/ 166 h 235" name="T27"/>
                <a:gd fmla="*/ 121 w 151" name="T28"/>
                <a:gd fmla="*/ 166 h 235" name="T29"/>
                <a:gd fmla="*/ 116 w 151" name="T30"/>
                <a:gd fmla="*/ 164 h 235" name="T31"/>
                <a:gd fmla="*/ 108 w 151" name="T32"/>
                <a:gd fmla="*/ 158 h 235" name="T33"/>
                <a:gd fmla="*/ 102 w 151" name="T34"/>
                <a:gd fmla="*/ 153 h 235" name="T35"/>
                <a:gd fmla="*/ 97 w 151" name="T36"/>
                <a:gd fmla="*/ 151 h 235" name="T37"/>
                <a:gd fmla="*/ 95 w 151" name="T38"/>
                <a:gd fmla="*/ 145 h 235" name="T39"/>
                <a:gd fmla="*/ 91 w 151" name="T40"/>
                <a:gd fmla="*/ 138 h 235" name="T41"/>
                <a:gd fmla="*/ 87 w 151" name="T42"/>
                <a:gd fmla="*/ 133 h 235" name="T43"/>
                <a:gd fmla="*/ 82 w 151" name="T44"/>
                <a:gd fmla="*/ 131 h 235" name="T45"/>
                <a:gd fmla="*/ 78 w 151" name="T46"/>
                <a:gd fmla="*/ 128 h 235" name="T47"/>
                <a:gd fmla="*/ 76 w 151" name="T48"/>
                <a:gd fmla="*/ 124 h 235" name="T49"/>
                <a:gd fmla="*/ 72 w 151" name="T50"/>
                <a:gd fmla="*/ 114 h 235" name="T51"/>
                <a:gd fmla="*/ 72 w 151" name="T52"/>
                <a:gd fmla="*/ 109 h 235" name="T53"/>
                <a:gd fmla="*/ 73 w 151" name="T54"/>
                <a:gd fmla="*/ 106 h 235" name="T55"/>
                <a:gd fmla="*/ 71 w 151" name="T56"/>
                <a:gd fmla="*/ 102 h 235" name="T57"/>
                <a:gd fmla="*/ 69 w 151" name="T58"/>
                <a:gd fmla="*/ 97 h 235" name="T59"/>
                <a:gd fmla="*/ 62 w 151" name="T60"/>
                <a:gd fmla="*/ 91 h 235" name="T61"/>
                <a:gd fmla="*/ 60 w 151" name="T62"/>
                <a:gd fmla="*/ 87 h 235" name="T63"/>
                <a:gd fmla="*/ 55 w 151" name="T64"/>
                <a:gd fmla="*/ 86 h 235" name="T65"/>
                <a:gd fmla="*/ 51 w 151" name="T66"/>
                <a:gd fmla="*/ 82 h 235" name="T67"/>
                <a:gd fmla="*/ 47 w 151" name="T68"/>
                <a:gd fmla="*/ 78 h 235" name="T69"/>
                <a:gd fmla="*/ 42 w 151" name="T70"/>
                <a:gd fmla="*/ 74 h 235" name="T71"/>
                <a:gd fmla="*/ 38 w 151" name="T72"/>
                <a:gd fmla="*/ 71 h 235" name="T73"/>
                <a:gd fmla="*/ 34 w 151" name="T74"/>
                <a:gd fmla="*/ 68 h 235" name="T75"/>
                <a:gd fmla="*/ 33 w 151" name="T76"/>
                <a:gd fmla="*/ 65 h 235" name="T77"/>
                <a:gd fmla="*/ 33 w 151" name="T78"/>
                <a:gd fmla="*/ 61 h 235" name="T79"/>
                <a:gd fmla="*/ 35 w 151" name="T80"/>
                <a:gd fmla="*/ 58 h 235" name="T81"/>
                <a:gd fmla="*/ 33 w 151" name="T82"/>
                <a:gd fmla="*/ 54 h 235" name="T83"/>
                <a:gd fmla="*/ 32 w 151" name="T84"/>
                <a:gd fmla="*/ 50 h 235" name="T85"/>
                <a:gd fmla="*/ 30 w 151" name="T86"/>
                <a:gd fmla="*/ 49 h 235" name="T87"/>
                <a:gd fmla="*/ 25 w 151" name="T88"/>
                <a:gd fmla="*/ 47 h 235" name="T89"/>
                <a:gd fmla="*/ 23 w 151" name="T90"/>
                <a:gd fmla="*/ 42 h 235" name="T91"/>
                <a:gd fmla="*/ 24 w 151" name="T92"/>
                <a:gd fmla="*/ 38 h 235" name="T93"/>
                <a:gd fmla="*/ 26 w 151" name="T94"/>
                <a:gd fmla="*/ 32 h 235" name="T95"/>
                <a:gd fmla="*/ 31 w 151" name="T96"/>
                <a:gd fmla="*/ 28 h 235" name="T97"/>
                <a:gd fmla="*/ 33 w 151" name="T98"/>
                <a:gd fmla="*/ 23 h 235" name="T99"/>
                <a:gd fmla="*/ 35 w 151" name="T100"/>
                <a:gd fmla="*/ 24 h 235" name="T101"/>
                <a:gd fmla="*/ 36 w 151" name="T102"/>
                <a:gd fmla="*/ 22 h 235" name="T103"/>
                <a:gd fmla="*/ 39 w 151" name="T104"/>
                <a:gd fmla="*/ 18 h 235" name="T105"/>
                <a:gd fmla="*/ 38 w 151" name="T106"/>
                <a:gd fmla="*/ 11 h 235" name="T107"/>
                <a:gd fmla="*/ 41 w 151" name="T108"/>
                <a:gd fmla="*/ 8 h 235" name="T109"/>
                <a:gd fmla="*/ 42 w 151" name="T110"/>
                <a:gd fmla="*/ 4 h 235" name="T111"/>
                <a:gd fmla="*/ 37 w 151" name="T112"/>
                <a:gd fmla="*/ 2 h 235" name="T113"/>
                <a:gd fmla="*/ 28 w 151" name="T114"/>
                <a:gd fmla="*/ 0 h 235" name="T115"/>
                <a:gd fmla="*/ 18 w 151" name="T116"/>
                <a:gd fmla="*/ 3 h 235" name="T117"/>
                <a:gd fmla="*/ 10 w 151" name="T118"/>
                <a:gd fmla="*/ 9 h 235" name="T119"/>
                <a:gd fmla="*/ 3 w 151" name="T120"/>
                <a:gd fmla="*/ 17 h 235" name="T121"/>
                <a:gd fmla="*/ 0 w 151" name="T122"/>
                <a:gd fmla="*/ 24 h 235" name="T123"/>
                <a:gd fmla="*/ 5 w 151" name="T124"/>
                <a:gd fmla="*/ 22 h 2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5" w="151">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0" name="Freeform 79"/>
            <p:cNvSpPr/>
            <p:nvPr/>
          </p:nvSpPr>
          <p:spPr bwMode="auto">
            <a:xfrm>
              <a:off x="5253038" y="2719388"/>
              <a:ext cx="682625" cy="458788"/>
            </a:xfrm>
            <a:custGeom>
              <a:gdLst>
                <a:gd fmla="*/ 632 w 809" name="T0"/>
                <a:gd fmla="*/ 411 h 545" name="T1"/>
                <a:gd fmla="*/ 703 w 809" name="T2"/>
                <a:gd fmla="*/ 381 h 545" name="T3"/>
                <a:gd fmla="*/ 730 w 809" name="T4"/>
                <a:gd fmla="*/ 374 h 545" name="T5"/>
                <a:gd fmla="*/ 739 w 809" name="T6"/>
                <a:gd fmla="*/ 372 h 545" name="T7"/>
                <a:gd fmla="*/ 752 w 809" name="T8"/>
                <a:gd fmla="*/ 363 h 545" name="T9"/>
                <a:gd fmla="*/ 766 w 809" name="T10"/>
                <a:gd fmla="*/ 352 h 545" name="T11"/>
                <a:gd fmla="*/ 764 w 809" name="T12"/>
                <a:gd fmla="*/ 341 h 545" name="T13"/>
                <a:gd fmla="*/ 773 w 809" name="T14"/>
                <a:gd fmla="*/ 331 h 545" name="T15"/>
                <a:gd fmla="*/ 781 w 809" name="T16"/>
                <a:gd fmla="*/ 320 h 545" name="T17"/>
                <a:gd fmla="*/ 794 w 809" name="T18"/>
                <a:gd fmla="*/ 308 h 545" name="T19"/>
                <a:gd fmla="*/ 799 w 809" name="T20"/>
                <a:gd fmla="*/ 300 h 545" name="T21"/>
                <a:gd fmla="*/ 808 w 809" name="T22"/>
                <a:gd fmla="*/ 295 h 545" name="T23"/>
                <a:gd fmla="*/ 799 w 809" name="T24"/>
                <a:gd fmla="*/ 283 h 545" name="T25"/>
                <a:gd fmla="*/ 786 w 809" name="T26"/>
                <a:gd fmla="*/ 278 h 545" name="T27"/>
                <a:gd fmla="*/ 771 w 809" name="T28"/>
                <a:gd fmla="*/ 269 h 545" name="T29"/>
                <a:gd fmla="*/ 761 w 809" name="T30"/>
                <a:gd fmla="*/ 259 h 545" name="T31"/>
                <a:gd fmla="*/ 749 w 809" name="T32"/>
                <a:gd fmla="*/ 253 h 545" name="T33"/>
                <a:gd fmla="*/ 741 w 809" name="T34"/>
                <a:gd fmla="*/ 234 h 545" name="T35"/>
                <a:gd fmla="*/ 729 w 809" name="T36"/>
                <a:gd fmla="*/ 238 h 545" name="T37"/>
                <a:gd fmla="*/ 724 w 809" name="T38"/>
                <a:gd fmla="*/ 223 h 545" name="T39"/>
                <a:gd fmla="*/ 723 w 809" name="T40"/>
                <a:gd fmla="*/ 211 h 545" name="T41"/>
                <a:gd fmla="*/ 726 w 809" name="T42"/>
                <a:gd fmla="*/ 201 h 545" name="T43"/>
                <a:gd fmla="*/ 730 w 809" name="T44"/>
                <a:gd fmla="*/ 189 h 545" name="T45"/>
                <a:gd fmla="*/ 734 w 809" name="T46"/>
                <a:gd fmla="*/ 181 h 545" name="T47"/>
                <a:gd fmla="*/ 730 w 809" name="T48"/>
                <a:gd fmla="*/ 146 h 545" name="T49"/>
                <a:gd fmla="*/ 734 w 809" name="T50"/>
                <a:gd fmla="*/ 134 h 545" name="T51"/>
                <a:gd fmla="*/ 741 w 809" name="T52"/>
                <a:gd fmla="*/ 121 h 545" name="T53"/>
                <a:gd fmla="*/ 745 w 809" name="T54"/>
                <a:gd fmla="*/ 98 h 545" name="T55"/>
                <a:gd fmla="*/ 753 w 809" name="T56"/>
                <a:gd fmla="*/ 89 h 545" name="T57"/>
                <a:gd fmla="*/ 753 w 809" name="T58"/>
                <a:gd fmla="*/ 82 h 545" name="T59"/>
                <a:gd fmla="*/ 745 w 809" name="T60"/>
                <a:gd fmla="*/ 78 h 545" name="T61"/>
                <a:gd fmla="*/ 736 w 809" name="T62"/>
                <a:gd fmla="*/ 78 h 545" name="T63"/>
                <a:gd fmla="*/ 725 w 809" name="T64"/>
                <a:gd fmla="*/ 78 h 545" name="T65"/>
                <a:gd fmla="*/ 717 w 809" name="T66"/>
                <a:gd fmla="*/ 76 h 545" name="T67"/>
                <a:gd fmla="*/ 711 w 809" name="T68"/>
                <a:gd fmla="*/ 71 h 545" name="T69"/>
                <a:gd fmla="*/ 699 w 809" name="T70"/>
                <a:gd fmla="*/ 60 h 545" name="T71"/>
                <a:gd fmla="*/ 699 w 809" name="T72"/>
                <a:gd fmla="*/ 47 h 545" name="T73"/>
                <a:gd fmla="*/ 694 w 809" name="T74"/>
                <a:gd fmla="*/ 35 h 545" name="T75"/>
                <a:gd fmla="*/ 685 w 809" name="T76"/>
                <a:gd fmla="*/ 28 h 545" name="T77"/>
                <a:gd fmla="*/ 681 w 809" name="T78"/>
                <a:gd fmla="*/ 19 h 545" name="T79"/>
                <a:gd fmla="*/ 669 w 809" name="T80"/>
                <a:gd fmla="*/ 17 h 545" name="T81"/>
                <a:gd fmla="*/ 661 w 809" name="T82"/>
                <a:gd fmla="*/ 16 h 545" name="T83"/>
                <a:gd fmla="*/ 647 w 809" name="T84"/>
                <a:gd fmla="*/ 6 h 545" name="T85"/>
                <a:gd fmla="*/ 546 w 809" name="T86"/>
                <a:gd fmla="*/ 26 h 545" name="T87"/>
                <a:gd fmla="*/ 91 w 809" name="T88"/>
                <a:gd fmla="*/ 133 h 545" name="T89"/>
                <a:gd fmla="*/ 60 w 809" name="T90"/>
                <a:gd fmla="*/ 104 h 545" name="T91"/>
                <a:gd fmla="*/ 45 w 809" name="T92"/>
                <a:gd fmla="*/ 115 h 545" name="T93"/>
                <a:gd fmla="*/ 37 w 809" name="T94"/>
                <a:gd fmla="*/ 117 h 545" name="T95"/>
                <a:gd fmla="*/ 28 w 809" name="T96"/>
                <a:gd fmla="*/ 132 h 545" name="T97"/>
                <a:gd fmla="*/ 50 w 809" name="T98"/>
                <a:gd fmla="*/ 393 h 545" name="T99"/>
                <a:gd fmla="*/ 208 w 809" name="T100"/>
                <a:gd fmla="*/ 518 h 54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45" w="809">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1" name="Freeform 80"/>
            <p:cNvSpPr/>
            <p:nvPr/>
          </p:nvSpPr>
          <p:spPr bwMode="auto">
            <a:xfrm>
              <a:off x="5280025" y="3052763"/>
              <a:ext cx="9525" cy="15875"/>
            </a:xfrm>
            <a:custGeom>
              <a:gdLst>
                <a:gd fmla="*/ 1 w 12" name="T0"/>
                <a:gd fmla="*/ 5 h 18" name="T1"/>
                <a:gd fmla="*/ 5 w 12" name="T2"/>
                <a:gd fmla="*/ 8 h 18" name="T3"/>
                <a:gd fmla="*/ 7 w 12" name="T4"/>
                <a:gd fmla="*/ 13 h 18" name="T5"/>
                <a:gd fmla="*/ 7 w 12" name="T6"/>
                <a:gd fmla="*/ 14 h 18" name="T7"/>
                <a:gd fmla="*/ 11 w 12" name="T8"/>
                <a:gd fmla="*/ 17 h 18" name="T9"/>
                <a:gd fmla="*/ 12 w 12" name="T10"/>
                <a:gd fmla="*/ 18 h 18" name="T11"/>
                <a:gd fmla="*/ 8 w 12" name="T12"/>
                <a:gd fmla="*/ 0 h 18" name="T13"/>
                <a:gd fmla="*/ 5 w 12" name="T14"/>
                <a:gd fmla="*/ 1 h 18" name="T15"/>
                <a:gd fmla="*/ 4 w 12" name="T16"/>
                <a:gd fmla="*/ 0 h 18" name="T17"/>
                <a:gd fmla="*/ 3 w 12" name="T18"/>
                <a:gd fmla="*/ 0 h 18" name="T19"/>
                <a:gd fmla="*/ 3 w 12" name="T20"/>
                <a:gd fmla="*/ 0 h 18" name="T21"/>
                <a:gd fmla="*/ 2 w 12" name="T22"/>
                <a:gd fmla="*/ 3 h 18" name="T23"/>
                <a:gd fmla="*/ 0 w 12" name="T24"/>
                <a:gd fmla="*/ 5 h 18" name="T25"/>
                <a:gd fmla="*/ 0 w 12" name="T26"/>
                <a:gd fmla="*/ 5 h 18" name="T27"/>
                <a:gd fmla="*/ 1 w 12" name="T28"/>
                <a:gd fmla="*/ 5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12">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2" name="Freeform 81"/>
            <p:cNvSpPr/>
            <p:nvPr/>
          </p:nvSpPr>
          <p:spPr bwMode="auto">
            <a:xfrm>
              <a:off x="5127625" y="3071813"/>
              <a:ext cx="503237" cy="493713"/>
            </a:xfrm>
            <a:custGeom>
              <a:gdLst>
                <a:gd fmla="*/ 585 w 597" name="T0"/>
                <a:gd fmla="*/ 92 h 586" name="T1"/>
                <a:gd fmla="*/ 564 w 597" name="T2"/>
                <a:gd fmla="*/ 78 h 586" name="T3"/>
                <a:gd fmla="*/ 542 w 597" name="T4"/>
                <a:gd fmla="*/ 70 h 586" name="T5"/>
                <a:gd fmla="*/ 530 w 597" name="T6"/>
                <a:gd fmla="*/ 71 h 586" name="T7"/>
                <a:gd fmla="*/ 514 w 597" name="T8"/>
                <a:gd fmla="*/ 82 h 586" name="T9"/>
                <a:gd fmla="*/ 504 w 597" name="T10"/>
                <a:gd fmla="*/ 104 h 586" name="T11"/>
                <a:gd fmla="*/ 481 w 597" name="T12"/>
                <a:gd fmla="*/ 108 h 586" name="T13"/>
                <a:gd fmla="*/ 462 w 597" name="T14"/>
                <a:gd fmla="*/ 107 h 586" name="T15"/>
                <a:gd fmla="*/ 444 w 597" name="T16"/>
                <a:gd fmla="*/ 129 h 586" name="T17"/>
                <a:gd fmla="*/ 425 w 597" name="T18"/>
                <a:gd fmla="*/ 132 h 586" name="T19"/>
                <a:gd fmla="*/ 415 w 597" name="T20"/>
                <a:gd fmla="*/ 149 h 586" name="T21"/>
                <a:gd fmla="*/ 404 w 597" name="T22"/>
                <a:gd fmla="*/ 167 h 586" name="T23"/>
                <a:gd fmla="*/ 390 w 597" name="T24"/>
                <a:gd fmla="*/ 182 h 586" name="T25"/>
                <a:gd fmla="*/ 193 w 597" name="T26"/>
                <a:gd fmla="*/ 8 h 586" name="T27"/>
                <a:gd fmla="*/ 196 w 597" name="T28"/>
                <a:gd fmla="*/ 33 h 586" name="T29"/>
                <a:gd fmla="*/ 190 w 597" name="T30"/>
                <a:gd fmla="*/ 61 h 586" name="T31"/>
                <a:gd fmla="*/ 190 w 597" name="T32"/>
                <a:gd fmla="*/ 91 h 586" name="T33"/>
                <a:gd fmla="*/ 184 w 597" name="T34"/>
                <a:gd fmla="*/ 128 h 586" name="T35"/>
                <a:gd fmla="*/ 175 w 597" name="T36"/>
                <a:gd fmla="*/ 164 h 586" name="T37"/>
                <a:gd fmla="*/ 152 w 597" name="T38"/>
                <a:gd fmla="*/ 198 h 586" name="T39"/>
                <a:gd fmla="*/ 134 w 597" name="T40"/>
                <a:gd fmla="*/ 217 h 586" name="T41"/>
                <a:gd fmla="*/ 108 w 597" name="T42"/>
                <a:gd fmla="*/ 220 h 586" name="T43"/>
                <a:gd fmla="*/ 93 w 597" name="T44"/>
                <a:gd fmla="*/ 243 h 586" name="T45"/>
                <a:gd fmla="*/ 85 w 597" name="T46"/>
                <a:gd fmla="*/ 275 h 586" name="T47"/>
                <a:gd fmla="*/ 83 w 597" name="T48"/>
                <a:gd fmla="*/ 302 h 586" name="T49"/>
                <a:gd fmla="*/ 62 w 597" name="T50"/>
                <a:gd fmla="*/ 295 h 586" name="T51"/>
                <a:gd fmla="*/ 46 w 597" name="T52"/>
                <a:gd fmla="*/ 308 h 586" name="T53"/>
                <a:gd fmla="*/ 38 w 597" name="T54"/>
                <a:gd fmla="*/ 331 h 586" name="T55"/>
                <a:gd fmla="*/ 42 w 597" name="T56"/>
                <a:gd fmla="*/ 370 h 586" name="T57"/>
                <a:gd fmla="*/ 34 w 597" name="T58"/>
                <a:gd fmla="*/ 395 h 586" name="T59"/>
                <a:gd fmla="*/ 7 w 597" name="T60"/>
                <a:gd fmla="*/ 409 h 586" name="T61"/>
                <a:gd fmla="*/ 5 w 597" name="T62"/>
                <a:gd fmla="*/ 438 h 586" name="T63"/>
                <a:gd fmla="*/ 11 w 597" name="T64"/>
                <a:gd fmla="*/ 457 h 586" name="T65"/>
                <a:gd fmla="*/ 31 w 597" name="T66"/>
                <a:gd fmla="*/ 484 h 586" name="T67"/>
                <a:gd fmla="*/ 57 w 597" name="T68"/>
                <a:gd fmla="*/ 510 h 586" name="T69"/>
                <a:gd fmla="*/ 71 w 597" name="T70"/>
                <a:gd fmla="*/ 523 h 586" name="T71"/>
                <a:gd fmla="*/ 90 w 597" name="T72"/>
                <a:gd fmla="*/ 536 h 586" name="T73"/>
                <a:gd fmla="*/ 104 w 597" name="T74"/>
                <a:gd fmla="*/ 531 h 586" name="T75"/>
                <a:gd fmla="*/ 123 w 597" name="T76"/>
                <a:gd fmla="*/ 562 h 586" name="T77"/>
                <a:gd fmla="*/ 136 w 597" name="T78"/>
                <a:gd fmla="*/ 576 h 586" name="T79"/>
                <a:gd fmla="*/ 161 w 597" name="T80"/>
                <a:gd fmla="*/ 586 h 586" name="T81"/>
                <a:gd fmla="*/ 175 w 597" name="T82"/>
                <a:gd fmla="*/ 579 h 586" name="T83"/>
                <a:gd fmla="*/ 188 w 597" name="T84"/>
                <a:gd fmla="*/ 562 h 586" name="T85"/>
                <a:gd fmla="*/ 266 w 597" name="T86"/>
                <a:gd fmla="*/ 525 h 586" name="T87"/>
                <a:gd fmla="*/ 323 w 597" name="T88"/>
                <a:gd fmla="*/ 490 h 586" name="T89"/>
                <a:gd fmla="*/ 324 w 597" name="T90"/>
                <a:gd fmla="*/ 462 h 586" name="T91"/>
                <a:gd fmla="*/ 328 w 597" name="T92"/>
                <a:gd fmla="*/ 449 h 586" name="T93"/>
                <a:gd fmla="*/ 341 w 597" name="T94"/>
                <a:gd fmla="*/ 423 h 586" name="T95"/>
                <a:gd fmla="*/ 355 w 597" name="T96"/>
                <a:gd fmla="*/ 390 h 586" name="T97"/>
                <a:gd fmla="*/ 364 w 597" name="T98"/>
                <a:gd fmla="*/ 359 h 586" name="T99"/>
                <a:gd fmla="*/ 373 w 597" name="T100"/>
                <a:gd fmla="*/ 334 h 586" name="T101"/>
                <a:gd fmla="*/ 372 w 597" name="T102"/>
                <a:gd fmla="*/ 316 h 586" name="T103"/>
                <a:gd fmla="*/ 430 w 597" name="T104"/>
                <a:gd fmla="*/ 312 h 586" name="T105"/>
                <a:gd fmla="*/ 436 w 597" name="T106"/>
                <a:gd fmla="*/ 295 h 586" name="T107"/>
                <a:gd fmla="*/ 441 w 597" name="T108"/>
                <a:gd fmla="*/ 269 h 586" name="T109"/>
                <a:gd fmla="*/ 449 w 597" name="T110"/>
                <a:gd fmla="*/ 240 h 586" name="T111"/>
                <a:gd fmla="*/ 482 w 597" name="T112"/>
                <a:gd fmla="*/ 209 h 586" name="T113"/>
                <a:gd fmla="*/ 502 w 597" name="T114"/>
                <a:gd fmla="*/ 193 h 586" name="T115"/>
                <a:gd fmla="*/ 515 w 597" name="T116"/>
                <a:gd fmla="*/ 163 h 586" name="T117"/>
                <a:gd fmla="*/ 517 w 597" name="T118"/>
                <a:gd fmla="*/ 132 h 586" name="T119"/>
                <a:gd fmla="*/ 594 w 597" name="T120"/>
                <a:gd fmla="*/ 140 h 58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86" w="597">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3" name="Freeform 82"/>
            <p:cNvSpPr/>
            <p:nvPr/>
          </p:nvSpPr>
          <p:spPr bwMode="auto">
            <a:xfrm>
              <a:off x="5864225" y="2792413"/>
              <a:ext cx="152400" cy="354013"/>
            </a:xfrm>
            <a:custGeom>
              <a:gdLst>
                <a:gd fmla="*/ 175 w 182" name="T0"/>
                <a:gd fmla="*/ 186 h 420" name="T1"/>
                <a:gd fmla="*/ 164 w 182" name="T2"/>
                <a:gd fmla="*/ 124 h 420" name="T3"/>
                <a:gd fmla="*/ 163 w 182" name="T4"/>
                <a:gd fmla="*/ 130 h 420" name="T5"/>
                <a:gd fmla="*/ 140 w 182" name="T6"/>
                <a:gd fmla="*/ 134 h 420" name="T7"/>
                <a:gd fmla="*/ 127 w 182" name="T8"/>
                <a:gd fmla="*/ 128 h 420" name="T9"/>
                <a:gd fmla="*/ 129 w 182" name="T10"/>
                <a:gd fmla="*/ 109 h 420" name="T11"/>
                <a:gd fmla="*/ 143 w 182" name="T12"/>
                <a:gd fmla="*/ 97 h 420" name="T13"/>
                <a:gd fmla="*/ 146 w 182" name="T14"/>
                <a:gd fmla="*/ 89 h 420" name="T15"/>
                <a:gd fmla="*/ 36 w 182" name="T16"/>
                <a:gd fmla="*/ 2 h 420" name="T17"/>
                <a:gd fmla="*/ 25 w 182" name="T18"/>
                <a:gd fmla="*/ 14 h 420" name="T19"/>
                <a:gd fmla="*/ 22 w 182" name="T20"/>
                <a:gd fmla="*/ 33 h 420" name="T21"/>
                <a:gd fmla="*/ 13 w 182" name="T22"/>
                <a:gd fmla="*/ 50 h 420" name="T23"/>
                <a:gd fmla="*/ 11 w 182" name="T24"/>
                <a:gd fmla="*/ 60 h 420" name="T25"/>
                <a:gd fmla="*/ 15 w 182" name="T26"/>
                <a:gd fmla="*/ 91 h 420" name="T27"/>
                <a:gd fmla="*/ 10 w 182" name="T28"/>
                <a:gd fmla="*/ 112 h 420" name="T29"/>
                <a:gd fmla="*/ 4 w 182" name="T30"/>
                <a:gd fmla="*/ 127 h 420" name="T31"/>
                <a:gd fmla="*/ 8 w 182" name="T32"/>
                <a:gd fmla="*/ 143 h 420" name="T33"/>
                <a:gd fmla="*/ 31 w 182" name="T34"/>
                <a:gd fmla="*/ 157 h 420" name="T35"/>
                <a:gd fmla="*/ 33 w 182" name="T36"/>
                <a:gd fmla="*/ 167 h 420" name="T37"/>
                <a:gd fmla="*/ 48 w 182" name="T38"/>
                <a:gd fmla="*/ 172 h 420" name="T39"/>
                <a:gd fmla="*/ 53 w 182" name="T40"/>
                <a:gd fmla="*/ 177 h 420" name="T41"/>
                <a:gd fmla="*/ 67 w 182" name="T42"/>
                <a:gd fmla="*/ 188 h 420" name="T43"/>
                <a:gd fmla="*/ 78 w 182" name="T44"/>
                <a:gd fmla="*/ 191 h 420" name="T45"/>
                <a:gd fmla="*/ 88 w 182" name="T46"/>
                <a:gd fmla="*/ 210 h 420" name="T47"/>
                <a:gd fmla="*/ 77 w 182" name="T48"/>
                <a:gd fmla="*/ 217 h 420" name="T49"/>
                <a:gd fmla="*/ 66 w 182" name="T50"/>
                <a:gd fmla="*/ 228 h 420" name="T51"/>
                <a:gd fmla="*/ 56 w 182" name="T52"/>
                <a:gd fmla="*/ 241 h 420" name="T53"/>
                <a:gd fmla="*/ 48 w 182" name="T54"/>
                <a:gd fmla="*/ 252 h 420" name="T55"/>
                <a:gd fmla="*/ 48 w 182" name="T56"/>
                <a:gd fmla="*/ 258 h 420" name="T57"/>
                <a:gd fmla="*/ 37 w 182" name="T58"/>
                <a:gd fmla="*/ 275 h 420" name="T59"/>
                <a:gd fmla="*/ 23 w 182" name="T60"/>
                <a:gd fmla="*/ 282 h 420" name="T61"/>
                <a:gd fmla="*/ 16 w 182" name="T62"/>
                <a:gd fmla="*/ 289 h 420" name="T63"/>
                <a:gd fmla="*/ 7 w 182" name="T64"/>
                <a:gd fmla="*/ 295 h 420" name="T65"/>
                <a:gd fmla="*/ 5 w 182" name="T66"/>
                <a:gd fmla="*/ 313 h 420" name="T67"/>
                <a:gd fmla="*/ 4 w 182" name="T68"/>
                <a:gd fmla="*/ 326 h 420" name="T69"/>
                <a:gd fmla="*/ 10 w 182" name="T70"/>
                <a:gd fmla="*/ 338 h 420" name="T71"/>
                <a:gd fmla="*/ 21 w 182" name="T72"/>
                <a:gd fmla="*/ 351 h 420" name="T73"/>
                <a:gd fmla="*/ 36 w 182" name="T74"/>
                <a:gd fmla="*/ 364 h 420" name="T75"/>
                <a:gd fmla="*/ 49 w 182" name="T76"/>
                <a:gd fmla="*/ 371 h 420" name="T77"/>
                <a:gd fmla="*/ 64 w 182" name="T78"/>
                <a:gd fmla="*/ 372 h 420" name="T79"/>
                <a:gd fmla="*/ 71 w 182" name="T80"/>
                <a:gd fmla="*/ 383 h 420" name="T81"/>
                <a:gd fmla="*/ 83 w 182" name="T82"/>
                <a:gd fmla="*/ 376 h 420" name="T83"/>
                <a:gd fmla="*/ 98 w 182" name="T84"/>
                <a:gd fmla="*/ 376 h 420" name="T85"/>
                <a:gd fmla="*/ 109 w 182" name="T86"/>
                <a:gd fmla="*/ 394 h 420" name="T87"/>
                <a:gd fmla="*/ 108 w 182" name="T88"/>
                <a:gd fmla="*/ 419 h 420" name="T89"/>
                <a:gd fmla="*/ 127 w 182" name="T90"/>
                <a:gd fmla="*/ 405 h 420" name="T91"/>
                <a:gd fmla="*/ 136 w 182" name="T92"/>
                <a:gd fmla="*/ 381 h 420" name="T93"/>
                <a:gd fmla="*/ 146 w 182" name="T94"/>
                <a:gd fmla="*/ 346 h 420" name="T95"/>
                <a:gd fmla="*/ 165 w 182" name="T96"/>
                <a:gd fmla="*/ 319 h 420" name="T97"/>
                <a:gd fmla="*/ 172 w 182" name="T98"/>
                <a:gd fmla="*/ 294 h 420" name="T99"/>
                <a:gd fmla="*/ 181 w 182" name="T100"/>
                <a:gd fmla="*/ 263 h 42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20" w="182">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4" name="Freeform 83"/>
            <p:cNvSpPr/>
            <p:nvPr/>
          </p:nvSpPr>
          <p:spPr bwMode="auto">
            <a:xfrm>
              <a:off x="5326063" y="2233613"/>
              <a:ext cx="876300" cy="652463"/>
            </a:xfrm>
            <a:custGeom>
              <a:gdLst>
                <a:gd fmla="*/ 1017 w 1040" name="T0"/>
                <a:gd fmla="*/ 623 h 774" name="T1"/>
                <a:gd fmla="*/ 1001 w 1040" name="T2"/>
                <a:gd fmla="*/ 626 h 774" name="T3"/>
                <a:gd fmla="*/ 980 w 1040" name="T4"/>
                <a:gd fmla="*/ 621 h 774" name="T5"/>
                <a:gd fmla="*/ 989 w 1040" name="T6"/>
                <a:gd fmla="*/ 609 h 774" name="T7"/>
                <a:gd fmla="*/ 969 w 1040" name="T8"/>
                <a:gd fmla="*/ 625 h 774" name="T9"/>
                <a:gd fmla="*/ 943 w 1040" name="T10"/>
                <a:gd fmla="*/ 651 h 774" name="T11"/>
                <a:gd fmla="*/ 910 w 1040" name="T12"/>
                <a:gd fmla="*/ 666 h 774" name="T13"/>
                <a:gd fmla="*/ 884 w 1040" name="T14"/>
                <a:gd fmla="*/ 680 h 774" name="T15"/>
                <a:gd fmla="*/ 855 w 1040" name="T16"/>
                <a:gd fmla="*/ 683 h 774" name="T17"/>
                <a:gd fmla="*/ 842 w 1040" name="T18"/>
                <a:gd fmla="*/ 690 h 774" name="T19"/>
                <a:gd fmla="*/ 823 w 1040" name="T20"/>
                <a:gd fmla="*/ 710 h 774" name="T21"/>
                <a:gd fmla="*/ 812 w 1040" name="T22"/>
                <a:gd fmla="*/ 725 h 774" name="T23"/>
                <a:gd fmla="*/ 812 w 1040" name="T24"/>
                <a:gd fmla="*/ 701 h 774" name="T25"/>
                <a:gd fmla="*/ 803 w 1040" name="T26"/>
                <a:gd fmla="*/ 672 h 774" name="T27"/>
                <a:gd fmla="*/ 778 w 1040" name="T28"/>
                <a:gd fmla="*/ 373 h 774" name="T29"/>
                <a:gd fmla="*/ 733 w 1040" name="T30"/>
                <a:gd fmla="*/ 231 h 774" name="T31"/>
                <a:gd fmla="*/ 719 w 1040" name="T32"/>
                <a:gd fmla="*/ 233 h 774" name="T33"/>
                <a:gd fmla="*/ 715 w 1040" name="T34"/>
                <a:gd fmla="*/ 195 h 774" name="T35"/>
                <a:gd fmla="*/ 698 w 1040" name="T36"/>
                <a:gd fmla="*/ 165 h 774" name="T37"/>
                <a:gd fmla="*/ 702 w 1040" name="T38"/>
                <a:gd fmla="*/ 122 h 774" name="T39"/>
                <a:gd fmla="*/ 690 w 1040" name="T40"/>
                <a:gd fmla="*/ 81 h 774" name="T41"/>
                <a:gd fmla="*/ 672 w 1040" name="T42"/>
                <a:gd fmla="*/ 42 h 774" name="T43"/>
                <a:gd fmla="*/ 665 w 1040" name="T44"/>
                <a:gd fmla="*/ 9 h 774" name="T45"/>
                <a:gd fmla="*/ 499 w 1040" name="T46"/>
                <a:gd fmla="*/ 48 h 774" name="T47"/>
                <a:gd fmla="*/ 474 w 1040" name="T48"/>
                <a:gd fmla="*/ 57 h 774" name="T49"/>
                <a:gd fmla="*/ 454 w 1040" name="T50"/>
                <a:gd fmla="*/ 74 h 774" name="T51"/>
                <a:gd fmla="*/ 433 w 1040" name="T52"/>
                <a:gd fmla="*/ 100 h 774" name="T53"/>
                <a:gd fmla="*/ 407 w 1040" name="T54"/>
                <a:gd fmla="*/ 141 h 774" name="T55"/>
                <a:gd fmla="*/ 388 w 1040" name="T56"/>
                <a:gd fmla="*/ 187 h 774" name="T57"/>
                <a:gd fmla="*/ 359 w 1040" name="T58"/>
                <a:gd fmla="*/ 212 h 774" name="T59"/>
                <a:gd fmla="*/ 344 w 1040" name="T60"/>
                <a:gd fmla="*/ 233 h 774" name="T61"/>
                <a:gd fmla="*/ 350 w 1040" name="T62"/>
                <a:gd fmla="*/ 257 h 774" name="T63"/>
                <a:gd fmla="*/ 374 w 1040" name="T64"/>
                <a:gd fmla="*/ 269 h 774" name="T65"/>
                <a:gd fmla="*/ 362 w 1040" name="T66"/>
                <a:gd fmla="*/ 291 h 774" name="T67"/>
                <a:gd fmla="*/ 384 w 1040" name="T68"/>
                <a:gd fmla="*/ 331 h 774" name="T69"/>
                <a:gd fmla="*/ 356 w 1040" name="T70"/>
                <a:gd fmla="*/ 355 h 774" name="T71"/>
                <a:gd fmla="*/ 329 w 1040" name="T72"/>
                <a:gd fmla="*/ 392 h 774" name="T73"/>
                <a:gd fmla="*/ 291 w 1040" name="T74"/>
                <a:gd fmla="*/ 412 h 774" name="T75"/>
                <a:gd fmla="*/ 247 w 1040" name="T76"/>
                <a:gd fmla="*/ 425 h 774" name="T77"/>
                <a:gd fmla="*/ 210 w 1040" name="T78"/>
                <a:gd fmla="*/ 425 h 774" name="T79"/>
                <a:gd fmla="*/ 130 w 1040" name="T80"/>
                <a:gd fmla="*/ 434 h 774" name="T81"/>
                <a:gd fmla="*/ 50 w 1040" name="T82"/>
                <a:gd fmla="*/ 468 h 774" name="T83"/>
                <a:gd fmla="*/ 51 w 1040" name="T84"/>
                <a:gd fmla="*/ 499 h 774" name="T85"/>
                <a:gd fmla="*/ 66 w 1040" name="T86"/>
                <a:gd fmla="*/ 520 h 774" name="T87"/>
                <a:gd fmla="*/ 89 w 1040" name="T88"/>
                <a:gd fmla="*/ 546 h 774" name="T89"/>
                <a:gd fmla="*/ 67 w 1040" name="T90"/>
                <a:gd fmla="*/ 579 h 774" name="T91"/>
                <a:gd fmla="*/ 45 w 1040" name="T92"/>
                <a:gd fmla="*/ 607 h 774" name="T93"/>
                <a:gd fmla="*/ 109 w 1040" name="T94"/>
                <a:gd fmla="*/ 680 h 774" name="T95"/>
                <a:gd fmla="*/ 565 w 1040" name="T96"/>
                <a:gd fmla="*/ 576 h 774" name="T97"/>
                <a:gd fmla="*/ 586 w 1040" name="T98"/>
                <a:gd fmla="*/ 586 h 774" name="T99"/>
                <a:gd fmla="*/ 607 w 1040" name="T100"/>
                <a:gd fmla="*/ 600 h 774" name="T101"/>
                <a:gd fmla="*/ 617 w 1040" name="T102"/>
                <a:gd fmla="*/ 619 h 774" name="T103"/>
                <a:gd fmla="*/ 628 w 1040" name="T104"/>
                <a:gd fmla="*/ 642 h 774" name="T105"/>
                <a:gd fmla="*/ 646 w 1040" name="T106"/>
                <a:gd fmla="*/ 648 h 774" name="T107"/>
                <a:gd fmla="*/ 657 w 1040" name="T108"/>
                <a:gd fmla="*/ 648 h 774" name="T109"/>
                <a:gd fmla="*/ 677 w 1040" name="T110"/>
                <a:gd fmla="*/ 663 h 774" name="T111"/>
                <a:gd fmla="*/ 787 w 1040" name="T112"/>
                <a:gd fmla="*/ 759 h 774" name="T113"/>
                <a:gd fmla="*/ 799 w 1040" name="T114"/>
                <a:gd fmla="*/ 769 h 774" name="T115"/>
                <a:gd fmla="*/ 825 w 1040" name="T116"/>
                <a:gd fmla="*/ 759 h 774" name="T117"/>
                <a:gd fmla="*/ 880 w 1040" name="T118"/>
                <a:gd fmla="*/ 739 h 774" name="T119"/>
                <a:gd fmla="*/ 958 w 1040" name="T120"/>
                <a:gd fmla="*/ 683 h 774" name="T121"/>
                <a:gd fmla="*/ 1039 w 1040" name="T122"/>
                <a:gd fmla="*/ 612 h 7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74" w="1040">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6"/>
            </a:solid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5" name="Freeform 84"/>
            <p:cNvSpPr/>
            <p:nvPr/>
          </p:nvSpPr>
          <p:spPr bwMode="auto">
            <a:xfrm>
              <a:off x="5995988" y="2614613"/>
              <a:ext cx="193675" cy="195263"/>
            </a:xfrm>
            <a:custGeom>
              <a:gdLst>
                <a:gd fmla="*/ 41 w 229" name="T0"/>
                <a:gd fmla="*/ 191 h 231" name="T1"/>
                <a:gd fmla="*/ 27 w 229" name="T2"/>
                <a:gd fmla="*/ 229 h 231" name="T3"/>
                <a:gd fmla="*/ 29 w 229" name="T4"/>
                <a:gd fmla="*/ 230 h 231" name="T5"/>
                <a:gd fmla="*/ 33 w 229" name="T6"/>
                <a:gd fmla="*/ 230 h 231" name="T7"/>
                <a:gd fmla="*/ 38 w 229" name="T8"/>
                <a:gd fmla="*/ 226 h 231" name="T9"/>
                <a:gd fmla="*/ 41 w 229" name="T10"/>
                <a:gd fmla="*/ 220 h 231" name="T11"/>
                <a:gd fmla="*/ 45 w 229" name="T12"/>
                <a:gd fmla="*/ 217 h 231" name="T13"/>
                <a:gd fmla="*/ 50 w 229" name="T14"/>
                <a:gd fmla="*/ 214 h 231" name="T15"/>
                <a:gd fmla="*/ 52 w 229" name="T16"/>
                <a:gd fmla="*/ 208 h 231" name="T17"/>
                <a:gd fmla="*/ 58 w 229" name="T18"/>
                <a:gd fmla="*/ 203 h 231" name="T19"/>
                <a:gd fmla="*/ 66 w 229" name="T20"/>
                <a:gd fmla="*/ 199 h 231" name="T21"/>
                <a:gd fmla="*/ 72 w 229" name="T22"/>
                <a:gd fmla="*/ 191 h 231" name="T23"/>
                <a:gd fmla="*/ 80 w 229" name="T24"/>
                <a:gd fmla="*/ 190 h 231" name="T25"/>
                <a:gd fmla="*/ 83 w 229" name="T26"/>
                <a:gd fmla="*/ 187 h 231" name="T27"/>
                <a:gd fmla="*/ 87 w 229" name="T28"/>
                <a:gd fmla="*/ 177 h 231" name="T29"/>
                <a:gd fmla="*/ 95 w 229" name="T30"/>
                <a:gd fmla="*/ 174 h 231" name="T31"/>
                <a:gd fmla="*/ 99 w 229" name="T32"/>
                <a:gd fmla="*/ 166 h 231" name="T33"/>
                <a:gd fmla="*/ 103 w 229" name="T34"/>
                <a:gd fmla="*/ 158 h 231" name="T35"/>
                <a:gd fmla="*/ 107 w 229" name="T36"/>
                <a:gd fmla="*/ 165 h 231" name="T37"/>
                <a:gd fmla="*/ 113 w 229" name="T38"/>
                <a:gd fmla="*/ 161 h 231" name="T39"/>
                <a:gd fmla="*/ 120 w 229" name="T40"/>
                <a:gd fmla="*/ 157 h 231" name="T41"/>
                <a:gd fmla="*/ 128 w 229" name="T42"/>
                <a:gd fmla="*/ 158 h 231" name="T43"/>
                <a:gd fmla="*/ 131 w 229" name="T44"/>
                <a:gd fmla="*/ 160 h 231" name="T45"/>
                <a:gd fmla="*/ 136 w 229" name="T46"/>
                <a:gd fmla="*/ 152 h 231" name="T47"/>
                <a:gd fmla="*/ 144 w 229" name="T48"/>
                <a:gd fmla="*/ 150 h 231" name="T49"/>
                <a:gd fmla="*/ 151 w 229" name="T50"/>
                <a:gd fmla="*/ 151 h 231" name="T51"/>
                <a:gd fmla="*/ 154 w 229" name="T52"/>
                <a:gd fmla="*/ 148 h 231" name="T53"/>
                <a:gd fmla="*/ 160 w 229" name="T54"/>
                <a:gd fmla="*/ 142 h 231" name="T55"/>
                <a:gd fmla="*/ 167 w 229" name="T56"/>
                <a:gd fmla="*/ 142 h 231" name="T57"/>
                <a:gd fmla="*/ 170 w 229" name="T58"/>
                <a:gd fmla="*/ 144 h 231" name="T59"/>
                <a:gd fmla="*/ 174 w 229" name="T60"/>
                <a:gd fmla="*/ 138 h 231" name="T61"/>
                <a:gd fmla="*/ 181 w 229" name="T62"/>
                <a:gd fmla="*/ 136 h 231" name="T63"/>
                <a:gd fmla="*/ 186 w 229" name="T64"/>
                <a:gd fmla="*/ 131 h 231" name="T65"/>
                <a:gd fmla="*/ 189 w 229" name="T66"/>
                <a:gd fmla="*/ 127 h 231" name="T67"/>
                <a:gd fmla="*/ 193 w 229" name="T68"/>
                <a:gd fmla="*/ 125 h 231" name="T69"/>
                <a:gd fmla="*/ 199 w 229" name="T70"/>
                <a:gd fmla="*/ 128 h 231" name="T71"/>
                <a:gd fmla="*/ 203 w 229" name="T72"/>
                <a:gd fmla="*/ 123 h 231" name="T73"/>
                <a:gd fmla="*/ 212 w 229" name="T74"/>
                <a:gd fmla="*/ 120 h 231" name="T75"/>
                <a:gd fmla="*/ 220 w 229" name="T76"/>
                <a:gd fmla="*/ 114 h 231" name="T77"/>
                <a:gd fmla="*/ 226 w 229" name="T78"/>
                <a:gd fmla="*/ 114 h 231" name="T79"/>
                <a:gd fmla="*/ 229 w 229" name="T80"/>
                <a:gd fmla="*/ 106 h 231" name="T81"/>
                <a:gd fmla="*/ 228 w 229" name="T82"/>
                <a:gd fmla="*/ 91 h 231" name="T83"/>
                <a:gd fmla="*/ 199 w 229" name="T84"/>
                <a:gd fmla="*/ 1 h 231" name="T85"/>
                <a:gd fmla="*/ 107 w 229" name="T86"/>
                <a:gd fmla="*/ 27 h 231" name="T87"/>
                <a:gd fmla="*/ 90 w 229" name="T88"/>
                <a:gd fmla="*/ 36 h 231" name="T89"/>
                <a:gd fmla="*/ 72 w 229" name="T90"/>
                <a:gd fmla="*/ 34 h 231" name="T91"/>
                <a:gd fmla="*/ 26 w 229" name="T92"/>
                <a:gd fmla="*/ 176 h 23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31" w="229">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6" name="Freeform 85"/>
            <p:cNvSpPr/>
            <p:nvPr/>
          </p:nvSpPr>
          <p:spPr bwMode="auto">
            <a:xfrm>
              <a:off x="5888038" y="2178050"/>
              <a:ext cx="195262" cy="369888"/>
            </a:xfrm>
            <a:custGeom>
              <a:gdLst>
                <a:gd fmla="*/ 2 w 231" name="T0"/>
                <a:gd fmla="*/ 71 h 438" name="T1"/>
                <a:gd fmla="*/ 5 w 231" name="T2"/>
                <a:gd fmla="*/ 81 h 438" name="T3"/>
                <a:gd fmla="*/ 3 w 231" name="T4"/>
                <a:gd fmla="*/ 92 h 438" name="T5"/>
                <a:gd fmla="*/ 12 w 231" name="T6"/>
                <a:gd fmla="*/ 102 h 438" name="T7"/>
                <a:gd fmla="*/ 12 w 231" name="T8"/>
                <a:gd fmla="*/ 113 h 438" name="T9"/>
                <a:gd fmla="*/ 14 w 231" name="T10"/>
                <a:gd fmla="*/ 128 h 438" name="T11"/>
                <a:gd fmla="*/ 18 w 231" name="T12"/>
                <a:gd fmla="*/ 136 h 438" name="T13"/>
                <a:gd fmla="*/ 27 w 231" name="T14"/>
                <a:gd fmla="*/ 144 h 438" name="T15"/>
                <a:gd fmla="*/ 30 w 231" name="T16"/>
                <a:gd fmla="*/ 150 h 438" name="T17"/>
                <a:gd fmla="*/ 34 w 231" name="T18"/>
                <a:gd fmla="*/ 170 h 438" name="T19"/>
                <a:gd fmla="*/ 34 w 231" name="T20"/>
                <a:gd fmla="*/ 180 h 438" name="T21"/>
                <a:gd fmla="*/ 40 w 231" name="T22"/>
                <a:gd fmla="*/ 187 h 438" name="T23"/>
                <a:gd fmla="*/ 34 w 231" name="T24"/>
                <a:gd fmla="*/ 202 h 438" name="T25"/>
                <a:gd fmla="*/ 34 w 231" name="T26"/>
                <a:gd fmla="*/ 214 h 438" name="T27"/>
                <a:gd fmla="*/ 36 w 231" name="T28"/>
                <a:gd fmla="*/ 221 h 438" name="T29"/>
                <a:gd fmla="*/ 35 w 231" name="T30"/>
                <a:gd fmla="*/ 228 h 438" name="T31"/>
                <a:gd fmla="*/ 43 w 231" name="T32"/>
                <a:gd fmla="*/ 241 h 438" name="T33"/>
                <a:gd fmla="*/ 44 w 231" name="T34"/>
                <a:gd fmla="*/ 248 h 438" name="T35"/>
                <a:gd fmla="*/ 50 w 231" name="T36"/>
                <a:gd fmla="*/ 253 h 438" name="T37"/>
                <a:gd fmla="*/ 53 w 231" name="T38"/>
                <a:gd fmla="*/ 266 h 438" name="T39"/>
                <a:gd fmla="*/ 60 w 231" name="T40"/>
                <a:gd fmla="*/ 284 h 438" name="T41"/>
                <a:gd fmla="*/ 57 w 231" name="T42"/>
                <a:gd fmla="*/ 296 h 438" name="T43"/>
                <a:gd fmla="*/ 68 w 231" name="T44"/>
                <a:gd fmla="*/ 293 h 438" name="T45"/>
                <a:gd fmla="*/ 77 w 231" name="T46"/>
                <a:gd fmla="*/ 299 h 438" name="T47"/>
                <a:gd fmla="*/ 112 w 231" name="T48"/>
                <a:gd fmla="*/ 421 h 438" name="T49"/>
                <a:gd fmla="*/ 210 w 231" name="T50"/>
                <a:gd fmla="*/ 413 h 438" name="T51"/>
                <a:gd fmla="*/ 201 w 231" name="T52"/>
                <a:gd fmla="*/ 407 h 438" name="T53"/>
                <a:gd fmla="*/ 195 w 231" name="T54"/>
                <a:gd fmla="*/ 397 h 438" name="T55"/>
                <a:gd fmla="*/ 195 w 231" name="T56"/>
                <a:gd fmla="*/ 384 h 438" name="T57"/>
                <a:gd fmla="*/ 202 w 231" name="T58"/>
                <a:gd fmla="*/ 370 h 438" name="T59"/>
                <a:gd fmla="*/ 200 w 231" name="T60"/>
                <a:gd fmla="*/ 359 h 438" name="T61"/>
                <a:gd fmla="*/ 194 w 231" name="T62"/>
                <a:gd fmla="*/ 346 h 438" name="T63"/>
                <a:gd fmla="*/ 190 w 231" name="T64"/>
                <a:gd fmla="*/ 328 h 438" name="T65"/>
                <a:gd fmla="*/ 191 w 231" name="T66"/>
                <a:gd fmla="*/ 315 h 438" name="T67"/>
                <a:gd fmla="*/ 188 w 231" name="T68"/>
                <a:gd fmla="*/ 303 h 438" name="T69"/>
                <a:gd fmla="*/ 186 w 231" name="T70"/>
                <a:gd fmla="*/ 287 h 438" name="T71"/>
                <a:gd fmla="*/ 181 w 231" name="T72"/>
                <a:gd fmla="*/ 274 h 438" name="T73"/>
                <a:gd fmla="*/ 187 w 231" name="T74"/>
                <a:gd fmla="*/ 258 h 438" name="T75"/>
                <a:gd fmla="*/ 187 w 231" name="T76"/>
                <a:gd fmla="*/ 242 h 438" name="T77"/>
                <a:gd fmla="*/ 194 w 231" name="T78"/>
                <a:gd fmla="*/ 225 h 438" name="T79"/>
                <a:gd fmla="*/ 193 w 231" name="T80"/>
                <a:gd fmla="*/ 208 h 438" name="T81"/>
                <a:gd fmla="*/ 197 w 231" name="T82"/>
                <a:gd fmla="*/ 197 h 438" name="T83"/>
                <a:gd fmla="*/ 194 w 231" name="T84"/>
                <a:gd fmla="*/ 182 h 438" name="T85"/>
                <a:gd fmla="*/ 194 w 231" name="T86"/>
                <a:gd fmla="*/ 170 h 438" name="T87"/>
                <a:gd fmla="*/ 188 w 231" name="T88"/>
                <a:gd fmla="*/ 155 h 438" name="T89"/>
                <a:gd fmla="*/ 183 w 231" name="T90"/>
                <a:gd fmla="*/ 142 h 438" name="T91"/>
                <a:gd fmla="*/ 192 w 231" name="T92"/>
                <a:gd fmla="*/ 131 h 438" name="T93"/>
                <a:gd fmla="*/ 204 w 231" name="T94"/>
                <a:gd fmla="*/ 127 h 438" name="T95"/>
                <a:gd fmla="*/ 210 w 231" name="T96"/>
                <a:gd fmla="*/ 114 h 438" name="T97"/>
                <a:gd fmla="*/ 219 w 231" name="T98"/>
                <a:gd fmla="*/ 108 h 438" name="T99"/>
                <a:gd fmla="*/ 225 w 231" name="T100"/>
                <a:gd fmla="*/ 94 h 438" name="T101"/>
                <a:gd fmla="*/ 230 w 231" name="T102"/>
                <a:gd fmla="*/ 84 h 438" name="T103"/>
                <a:gd fmla="*/ 230 w 231" name="T104"/>
                <a:gd fmla="*/ 76 h 438" name="T105"/>
                <a:gd fmla="*/ 220 w 231" name="T106"/>
                <a:gd fmla="*/ 60 h 438" name="T107"/>
                <a:gd fmla="*/ 212 w 231" name="T108"/>
                <a:gd fmla="*/ 49 h 438" name="T109"/>
                <a:gd fmla="*/ 216 w 231" name="T110"/>
                <a:gd fmla="*/ 35 h 438" name="T111"/>
                <a:gd fmla="*/ 219 w 231" name="T112"/>
                <a:gd fmla="*/ 15 h 438" name="T113"/>
                <a:gd fmla="*/ 210 w 231" name="T114"/>
                <a:gd fmla="*/ 5 h 438" name="T115"/>
                <a:gd fmla="*/ 90 w 231" name="T116"/>
                <a:gd fmla="*/ 38 h 43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38" w="231">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7" name="Freeform 86"/>
            <p:cNvSpPr/>
            <p:nvPr/>
          </p:nvSpPr>
          <p:spPr bwMode="auto">
            <a:xfrm>
              <a:off x="6045200" y="2127250"/>
              <a:ext cx="188912" cy="396875"/>
            </a:xfrm>
            <a:custGeom>
              <a:gdLst>
                <a:gd fmla="*/ 193 w 224" name="T0"/>
                <a:gd fmla="*/ 328 h 471" name="T1"/>
                <a:gd fmla="*/ 175 w 224" name="T2"/>
                <a:gd fmla="*/ 316 h 471" name="T3"/>
                <a:gd fmla="*/ 169 w 224" name="T4"/>
                <a:gd fmla="*/ 290 h 471" name="T5"/>
                <a:gd fmla="*/ 93 w 224" name="T6"/>
                <a:gd fmla="*/ 83 h 471" name="T7"/>
                <a:gd fmla="*/ 56 w 224" name="T8"/>
                <a:gd fmla="*/ 11 h 471" name="T9"/>
                <a:gd fmla="*/ 41 w 224" name="T10"/>
                <a:gd fmla="*/ 6 h 471" name="T11"/>
                <a:gd fmla="*/ 32 w 224" name="T12"/>
                <a:gd fmla="*/ 12 h 471" name="T13"/>
                <a:gd fmla="*/ 21 w 224" name="T14"/>
                <a:gd fmla="*/ 20 h 471" name="T15"/>
                <a:gd fmla="*/ 28 w 224" name="T16"/>
                <a:gd fmla="*/ 33 h 471" name="T17"/>
                <a:gd fmla="*/ 23 w 224" name="T18"/>
                <a:gd fmla="*/ 51 h 471" name="T19"/>
                <a:gd fmla="*/ 29 w 224" name="T20"/>
                <a:gd fmla="*/ 63 h 471" name="T21"/>
                <a:gd fmla="*/ 33 w 224" name="T22"/>
                <a:gd fmla="*/ 70 h 471" name="T23"/>
                <a:gd fmla="*/ 35 w 224" name="T24"/>
                <a:gd fmla="*/ 86 h 471" name="T25"/>
                <a:gd fmla="*/ 35 w 224" name="T26"/>
                <a:gd fmla="*/ 103 h 471" name="T27"/>
                <a:gd fmla="*/ 31 w 224" name="T28"/>
                <a:gd fmla="*/ 110 h 471" name="T29"/>
                <a:gd fmla="*/ 37 w 224" name="T30"/>
                <a:gd fmla="*/ 118 h 471" name="T31"/>
                <a:gd fmla="*/ 47 w 224" name="T32"/>
                <a:gd fmla="*/ 139 h 471" name="T33"/>
                <a:gd fmla="*/ 44 w 224" name="T34"/>
                <a:gd fmla="*/ 157 h 471" name="T35"/>
                <a:gd fmla="*/ 43 w 224" name="T36"/>
                <a:gd fmla="*/ 162 h 471" name="T37"/>
                <a:gd fmla="*/ 28 w 224" name="T38"/>
                <a:gd fmla="*/ 177 h 471" name="T39"/>
                <a:gd fmla="*/ 25 w 224" name="T40"/>
                <a:gd fmla="*/ 187 h 471" name="T41"/>
                <a:gd fmla="*/ 14 w 224" name="T42"/>
                <a:gd fmla="*/ 193 h 471" name="T43"/>
                <a:gd fmla="*/ 6 w 224" name="T44"/>
                <a:gd fmla="*/ 197 h 471" name="T45"/>
                <a:gd fmla="*/ 6 w 224" name="T46"/>
                <a:gd fmla="*/ 208 h 471" name="T47"/>
                <a:gd fmla="*/ 8 w 224" name="T48"/>
                <a:gd fmla="*/ 219 h 471" name="T49"/>
                <a:gd fmla="*/ 15 w 224" name="T50"/>
                <a:gd fmla="*/ 240 h 471" name="T51"/>
                <a:gd fmla="*/ 12 w 224" name="T52"/>
                <a:gd fmla="*/ 251 h 471" name="T53"/>
                <a:gd fmla="*/ 14 w 224" name="T54"/>
                <a:gd fmla="*/ 268 h 471" name="T55"/>
                <a:gd fmla="*/ 10 w 224" name="T56"/>
                <a:gd fmla="*/ 277 h 471" name="T57"/>
                <a:gd fmla="*/ 11 w 224" name="T58"/>
                <a:gd fmla="*/ 291 h 471" name="T59"/>
                <a:gd fmla="*/ 5 w 224" name="T60"/>
                <a:gd fmla="*/ 305 h 471" name="T61"/>
                <a:gd fmla="*/ 3 w 224" name="T62"/>
                <a:gd fmla="*/ 312 h 471" name="T63"/>
                <a:gd fmla="*/ 4 w 224" name="T64"/>
                <a:gd fmla="*/ 325 h 471" name="T65"/>
                <a:gd fmla="*/ 0 w 224" name="T66"/>
                <a:gd fmla="*/ 335 h 471" name="T67"/>
                <a:gd fmla="*/ 3 w 224" name="T68"/>
                <a:gd fmla="*/ 345 h 471" name="T69"/>
                <a:gd fmla="*/ 6 w 224" name="T70"/>
                <a:gd fmla="*/ 363 h 471" name="T71"/>
                <a:gd fmla="*/ 9 w 224" name="T72"/>
                <a:gd fmla="*/ 374 h 471" name="T73"/>
                <a:gd fmla="*/ 9 w 224" name="T74"/>
                <a:gd fmla="*/ 390 h 471" name="T75"/>
                <a:gd fmla="*/ 12 w 224" name="T76"/>
                <a:gd fmla="*/ 404 h 471" name="T77"/>
                <a:gd fmla="*/ 14 w 224" name="T78"/>
                <a:gd fmla="*/ 408 h 471" name="T79"/>
                <a:gd fmla="*/ 16 w 224" name="T80"/>
                <a:gd fmla="*/ 425 h 471" name="T81"/>
                <a:gd fmla="*/ 14 w 224" name="T82"/>
                <a:gd fmla="*/ 444 h 471" name="T83"/>
                <a:gd fmla="*/ 13 w 224" name="T84"/>
                <a:gd fmla="*/ 458 h 471" name="T85"/>
                <a:gd fmla="*/ 18 w 224" name="T86"/>
                <a:gd fmla="*/ 464 h 471" name="T87"/>
                <a:gd fmla="*/ 33 w 224" name="T88"/>
                <a:gd fmla="*/ 471 h 471" name="T89"/>
                <a:gd fmla="*/ 176 w 224" name="T90"/>
                <a:gd fmla="*/ 425 h 471" name="T91"/>
                <a:gd fmla="*/ 187 w 224" name="T92"/>
                <a:gd fmla="*/ 409 h 471" name="T93"/>
                <a:gd fmla="*/ 190 w 224" name="T94"/>
                <a:gd fmla="*/ 402 h 471" name="T95"/>
                <a:gd fmla="*/ 200 w 224" name="T96"/>
                <a:gd fmla="*/ 395 h 471" name="T97"/>
                <a:gd fmla="*/ 214 w 224" name="T98"/>
                <a:gd fmla="*/ 390 h 471" name="T99"/>
                <a:gd fmla="*/ 221 w 224" name="T100"/>
                <a:gd fmla="*/ 378 h 471" name="T101"/>
                <a:gd fmla="*/ 224 w 224" name="T102"/>
                <a:gd fmla="*/ 355 h 4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71" w="224">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8" name="Freeform 87"/>
            <p:cNvSpPr/>
            <p:nvPr/>
          </p:nvSpPr>
          <p:spPr bwMode="auto">
            <a:xfrm>
              <a:off x="6392863" y="2170113"/>
              <a:ext cx="7937" cy="9525"/>
            </a:xfrm>
            <a:custGeom>
              <a:gdLst>
                <a:gd fmla="*/ 8 w 10" name="T0"/>
                <a:gd fmla="*/ 6 h 11" name="T1"/>
                <a:gd fmla="*/ 5 w 10" name="T2"/>
                <a:gd fmla="*/ 6 h 11" name="T3"/>
                <a:gd fmla="*/ 3 w 10" name="T4"/>
                <a:gd fmla="*/ 2 h 11" name="T5"/>
                <a:gd fmla="*/ 1 w 10" name="T6"/>
                <a:gd fmla="*/ 1 h 11" name="T7"/>
                <a:gd fmla="*/ 1 w 10" name="T8"/>
                <a:gd fmla="*/ 5 h 11" name="T9"/>
                <a:gd fmla="*/ 2 w 10" name="T10"/>
                <a:gd fmla="*/ 8 h 11" name="T11"/>
                <a:gd fmla="*/ 6 w 10" name="T12"/>
                <a:gd fmla="*/ 9 h 11" name="T13"/>
                <a:gd fmla="*/ 8 w 10" name="T14"/>
                <a:gd fmla="*/ 11 h 11" name="T15"/>
                <a:gd fmla="*/ 10 w 10" name="T16"/>
                <a:gd fmla="*/ 9 h 11" name="T17"/>
                <a:gd fmla="*/ 8 w 10" name="T18"/>
                <a:gd fmla="*/ 6 h 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 w="10">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89" name="Freeform 88"/>
            <p:cNvSpPr/>
            <p:nvPr/>
          </p:nvSpPr>
          <p:spPr bwMode="auto">
            <a:xfrm>
              <a:off x="6403975" y="2187575"/>
              <a:ext cx="4762" cy="4763"/>
            </a:xfrm>
            <a:custGeom>
              <a:gdLst>
                <a:gd fmla="*/ 2 w 6" name="T0"/>
                <a:gd fmla="*/ 1 h 6" name="T1"/>
                <a:gd fmla="*/ 0 w 6" name="T2"/>
                <a:gd fmla="*/ 4 h 6" name="T3"/>
                <a:gd fmla="*/ 3 w 6" name="T4"/>
                <a:gd fmla="*/ 6 h 6" name="T5"/>
                <a:gd fmla="*/ 5 w 6" name="T6"/>
                <a:gd fmla="*/ 4 h 6" name="T7"/>
                <a:gd fmla="*/ 6 w 6" name="T8"/>
                <a:gd fmla="*/ 1 h 6" name="T9"/>
                <a:gd fmla="*/ 2 w 6" name="T10"/>
                <a:gd fmla="*/ 1 h 6" name="T11"/>
              </a:gdLst>
              <a:cxnLst>
                <a:cxn ang="0">
                  <a:pos x="T0" y="T1"/>
                </a:cxn>
                <a:cxn ang="0">
                  <a:pos x="T2" y="T3"/>
                </a:cxn>
                <a:cxn ang="0">
                  <a:pos x="T4" y="T5"/>
                </a:cxn>
                <a:cxn ang="0">
                  <a:pos x="T6" y="T7"/>
                </a:cxn>
                <a:cxn ang="0">
                  <a:pos x="T8" y="T9"/>
                </a:cxn>
                <a:cxn ang="0">
                  <a:pos x="T10" y="T11"/>
                </a:cxn>
              </a:cxnLst>
              <a:rect b="b" l="0" r="r" t="0"/>
              <a:pathLst>
                <a:path h="6" w="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90" name="Freeform 89"/>
            <p:cNvSpPr/>
            <p:nvPr/>
          </p:nvSpPr>
          <p:spPr bwMode="auto">
            <a:xfrm>
              <a:off x="6424613" y="2173288"/>
              <a:ext cx="6350" cy="9525"/>
            </a:xfrm>
            <a:custGeom>
              <a:gdLst>
                <a:gd fmla="*/ 6 w 8" name="T0"/>
                <a:gd fmla="*/ 1 h 10" name="T1"/>
                <a:gd fmla="*/ 0 w 8" name="T2"/>
                <a:gd fmla="*/ 4 h 10" name="T3"/>
                <a:gd fmla="*/ 2 w 8" name="T4"/>
                <a:gd fmla="*/ 9 h 10" name="T5"/>
                <a:gd fmla="*/ 6 w 8" name="T6"/>
                <a:gd fmla="*/ 10 h 10" name="T7"/>
                <a:gd fmla="*/ 6 w 8" name="T8"/>
                <a:gd fmla="*/ 5 h 10" name="T9"/>
                <a:gd fmla="*/ 8 w 8" name="T10"/>
                <a:gd fmla="*/ 3 h 10" name="T11"/>
                <a:gd fmla="*/ 6 w 8" name="T12"/>
                <a:gd fmla="*/ 1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sp>
          <p:nvSpPr>
            <p:cNvPr id="91" name="Freeform 90"/>
            <p:cNvSpPr/>
            <p:nvPr/>
          </p:nvSpPr>
          <p:spPr bwMode="auto">
            <a:xfrm>
              <a:off x="6099175" y="1746250"/>
              <a:ext cx="427037" cy="676275"/>
            </a:xfrm>
            <a:custGeom>
              <a:gdLst>
                <a:gd fmla="*/ 456 w 506" name="T0"/>
                <a:gd fmla="*/ 320 h 801" name="T1"/>
                <a:gd fmla="*/ 435 w 506" name="T2"/>
                <a:gd fmla="*/ 328 h 801" name="T3"/>
                <a:gd fmla="*/ 419 w 506" name="T4"/>
                <a:gd fmla="*/ 290 h 801" name="T5"/>
                <a:gd fmla="*/ 409 w 506" name="T6"/>
                <a:gd fmla="*/ 262 h 801" name="T7"/>
                <a:gd fmla="*/ 372 w 506" name="T8"/>
                <a:gd fmla="*/ 257 h 801" name="T9"/>
                <a:gd fmla="*/ 351 w 506" name="T10"/>
                <a:gd fmla="*/ 241 h 801" name="T11"/>
                <a:gd fmla="*/ 345 w 506" name="T12"/>
                <a:gd fmla="*/ 212 h 801" name="T13"/>
                <a:gd fmla="*/ 243 w 506" name="T14"/>
                <a:gd fmla="*/ 11 h 801" name="T15"/>
                <a:gd fmla="*/ 198 w 506" name="T16"/>
                <a:gd fmla="*/ 8 h 801" name="T17"/>
                <a:gd fmla="*/ 176 w 506" name="T18"/>
                <a:gd fmla="*/ 29 h 801" name="T19"/>
                <a:gd fmla="*/ 141 w 506" name="T20"/>
                <a:gd fmla="*/ 52 h 801" name="T21"/>
                <a:gd fmla="*/ 114 w 506" name="T22"/>
                <a:gd fmla="*/ 22 h 801" name="T23"/>
                <a:gd fmla="*/ 56 w 506" name="T24"/>
                <a:gd fmla="*/ 209 h 801" name="T25"/>
                <a:gd fmla="*/ 46 w 506" name="T26"/>
                <a:gd fmla="*/ 248 h 801" name="T27"/>
                <a:gd fmla="*/ 52 w 506" name="T28"/>
                <a:gd fmla="*/ 282 h 801" name="T29"/>
                <a:gd fmla="*/ 56 w 506" name="T30"/>
                <a:gd fmla="*/ 308 h 801" name="T31"/>
                <a:gd fmla="*/ 56 w 506" name="T32"/>
                <a:gd fmla="*/ 348 h 801" name="T33"/>
                <a:gd fmla="*/ 29 w 506" name="T34"/>
                <a:gd fmla="*/ 396 h 801" name="T35"/>
                <a:gd fmla="*/ 37 w 506" name="T36"/>
                <a:gd fmla="*/ 420 h 801" name="T37"/>
                <a:gd fmla="*/ 30 w 506" name="T38"/>
                <a:gd fmla="*/ 437 h 801" name="T39"/>
                <a:gd fmla="*/ 13 w 506" name="T40"/>
                <a:gd fmla="*/ 437 h 801" name="T41"/>
                <a:gd fmla="*/ 105 w 506" name="T42"/>
                <a:gd fmla="*/ 729 h 801" name="T43"/>
                <a:gd fmla="*/ 114 w 506" name="T44"/>
                <a:gd fmla="*/ 759 h 801" name="T45"/>
                <a:gd fmla="*/ 140 w 506" name="T46"/>
                <a:gd fmla="*/ 776 h 801" name="T47"/>
                <a:gd fmla="*/ 165 w 506" name="T48"/>
                <a:gd fmla="*/ 767 h 801" name="T49"/>
                <a:gd fmla="*/ 177 w 506" name="T50"/>
                <a:gd fmla="*/ 723 h 801" name="T51"/>
                <a:gd fmla="*/ 189 w 506" name="T52"/>
                <a:gd fmla="*/ 695 h 801" name="T53"/>
                <a:gd fmla="*/ 192 w 506" name="T54"/>
                <a:gd fmla="*/ 660 h 801" name="T55"/>
                <a:gd fmla="*/ 206 w 506" name="T56"/>
                <a:gd fmla="*/ 662 h 801" name="T57"/>
                <a:gd fmla="*/ 223 w 506" name="T58"/>
                <a:gd fmla="*/ 658 h 801" name="T59"/>
                <a:gd fmla="*/ 239 w 506" name="T60"/>
                <a:gd fmla="*/ 644 h 801" name="T61"/>
                <a:gd fmla="*/ 251 w 506" name="T62"/>
                <a:gd fmla="*/ 637 h 801" name="T63"/>
                <a:gd fmla="*/ 260 w 506" name="T64"/>
                <a:gd fmla="*/ 627 h 801" name="T65"/>
                <a:gd fmla="*/ 269 w 506" name="T66"/>
                <a:gd fmla="*/ 606 h 801" name="T67"/>
                <a:gd fmla="*/ 286 w 506" name="T68"/>
                <a:gd fmla="*/ 606 h 801" name="T69"/>
                <a:gd fmla="*/ 299 w 506" name="T70"/>
                <a:gd fmla="*/ 588 h 801" name="T71"/>
                <a:gd fmla="*/ 295 w 506" name="T72"/>
                <a:gd fmla="*/ 564 h 801" name="T73"/>
                <a:gd fmla="*/ 297 w 506" name="T74"/>
                <a:gd fmla="*/ 521 h 801" name="T75"/>
                <a:gd fmla="*/ 306 w 506" name="T76"/>
                <a:gd fmla="*/ 504 h 801" name="T77"/>
                <a:gd fmla="*/ 322 w 506" name="T78"/>
                <a:gd fmla="*/ 519 h 801" name="T79"/>
                <a:gd fmla="*/ 353 w 506" name="T80"/>
                <a:gd fmla="*/ 518 h 801" name="T81"/>
                <a:gd fmla="*/ 352 w 506" name="T82"/>
                <a:gd fmla="*/ 493 h 801" name="T83"/>
                <a:gd fmla="*/ 356 w 506" name="T84"/>
                <a:gd fmla="*/ 488 h 801" name="T85"/>
                <a:gd fmla="*/ 364 w 506" name="T86"/>
                <a:gd fmla="*/ 502 h 801" name="T87"/>
                <a:gd fmla="*/ 383 w 506" name="T88"/>
                <a:gd fmla="*/ 507 h 801" name="T89"/>
                <a:gd fmla="*/ 373 w 506" name="T90"/>
                <a:gd fmla="*/ 484 h 801" name="T91"/>
                <a:gd fmla="*/ 384 w 506" name="T92"/>
                <a:gd fmla="*/ 474 h 801" name="T93"/>
                <a:gd fmla="*/ 408 w 506" name="T94"/>
                <a:gd fmla="*/ 491 h 801" name="T95"/>
                <a:gd fmla="*/ 416 w 506" name="T96"/>
                <a:gd fmla="*/ 469 h 801" name="T97"/>
                <a:gd fmla="*/ 422 w 506" name="T98"/>
                <a:gd fmla="*/ 458 h 801" name="T99"/>
                <a:gd fmla="*/ 428 w 506" name="T100"/>
                <a:gd fmla="*/ 443 h 801" name="T101"/>
                <a:gd fmla="*/ 445 w 506" name="T102"/>
                <a:gd fmla="*/ 443 h 801" name="T103"/>
                <a:gd fmla="*/ 450 w 506" name="T104"/>
                <a:gd fmla="*/ 439 h 801" name="T105"/>
                <a:gd fmla="*/ 462 w 506" name="T106"/>
                <a:gd fmla="*/ 424 h 801" name="T107"/>
                <a:gd fmla="*/ 471 w 506" name="T108"/>
                <a:gd fmla="*/ 401 h 801" name="T109"/>
                <a:gd fmla="*/ 483 w 506" name="T110"/>
                <a:gd fmla="*/ 415 h 801" name="T111"/>
                <a:gd fmla="*/ 498 w 506" name="T112"/>
                <a:gd fmla="*/ 379 h 80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01" w="506">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ln>
            <a:extLst/>
          </p:spPr>
          <p:txBody>
            <a:bodyPr anchor="t" anchorCtr="0" bIns="36163" compatLnSpc="1" lIns="72327" numCol="1" rIns="72327" tIns="36163" vert="horz" wrap="square">
              <a:prstTxWarp prst="textNoShape">
                <a:avLst/>
              </a:prstTxWarp>
            </a:bodyPr>
            <a:lstStyle/>
            <a:p>
              <a:endParaRPr lang="id-ID" sz="1424"/>
            </a:p>
          </p:txBody>
        </p:sp>
      </p:grpSp>
      <p:sp>
        <p:nvSpPr>
          <p:cNvPr id="92" name="Rectangle 91"/>
          <p:cNvSpPr/>
          <p:nvPr/>
        </p:nvSpPr>
        <p:spPr>
          <a:xfrm>
            <a:off x="7171998" y="2553477"/>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93" name="TextBox 92"/>
          <p:cNvSpPr txBox="1"/>
          <p:nvPr/>
        </p:nvSpPr>
        <p:spPr>
          <a:xfrm>
            <a:off x="7171999" y="2201481"/>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94" name="Oval 93"/>
          <p:cNvSpPr/>
          <p:nvPr/>
        </p:nvSpPr>
        <p:spPr>
          <a:xfrm>
            <a:off x="6196121" y="220148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95" name="Picture 94"/>
          <p:cNvPicPr>
            <a:picLocks noChangeAspect="1"/>
          </p:cNvPicPr>
          <p:nvPr/>
        </p:nvPicPr>
        <p:blipFill>
          <a:blip r:embed="rId3">
            <a:extLst>
              <a:ext uri="{28A0092B-C50C-407E-A947-70E740481C1C}">
                <a14:useLocalDpi val="0"/>
              </a:ext>
            </a:extLst>
          </a:blip>
          <a:stretch>
            <a:fillRect/>
          </a:stretch>
        </p:blipFill>
        <p:spPr>
          <a:xfrm>
            <a:off x="6429375" y="2426496"/>
            <a:ext cx="321451" cy="321451"/>
          </a:xfrm>
          <a:prstGeom prst="rect">
            <a:avLst/>
          </a:prstGeom>
        </p:spPr>
      </p:pic>
      <p:sp>
        <p:nvSpPr>
          <p:cNvPr id="96" name="Rectangle 95"/>
          <p:cNvSpPr/>
          <p:nvPr/>
        </p:nvSpPr>
        <p:spPr>
          <a:xfrm>
            <a:off x="7171998" y="3595512"/>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97" name="TextBox 96"/>
          <p:cNvSpPr txBox="1"/>
          <p:nvPr/>
        </p:nvSpPr>
        <p:spPr>
          <a:xfrm>
            <a:off x="7171999" y="3243515"/>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98" name="Oval 97"/>
          <p:cNvSpPr/>
          <p:nvPr/>
        </p:nvSpPr>
        <p:spPr>
          <a:xfrm>
            <a:off x="6196121" y="324351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9" name="Rectangle 98"/>
          <p:cNvSpPr/>
          <p:nvPr/>
        </p:nvSpPr>
        <p:spPr>
          <a:xfrm>
            <a:off x="7171998" y="4638092"/>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00" name="TextBox 99"/>
          <p:cNvSpPr txBox="1"/>
          <p:nvPr/>
        </p:nvSpPr>
        <p:spPr>
          <a:xfrm>
            <a:off x="7171999" y="4286097"/>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01" name="Oval 100"/>
          <p:cNvSpPr/>
          <p:nvPr/>
        </p:nvSpPr>
        <p:spPr>
          <a:xfrm>
            <a:off x="6196121" y="4286096"/>
            <a:ext cx="771483" cy="7714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2" name="Rectangle 101"/>
          <p:cNvSpPr/>
          <p:nvPr/>
        </p:nvSpPr>
        <p:spPr>
          <a:xfrm>
            <a:off x="7171998" y="5677529"/>
            <a:ext cx="5192924" cy="477317"/>
          </a:xfrm>
          <a:prstGeom prst="rect">
            <a:avLst/>
          </a:prstGeom>
        </p:spPr>
        <p:txBody>
          <a:bodyPr wrap="square">
            <a:spAutoFit/>
          </a:bodyPr>
          <a:lstStyle/>
          <a:p>
            <a:r>
              <a:rPr lang="en-US" sz="1266">
                <a:solidFill>
                  <a:schemeClr val="tx2">
                    <a:lumMod val="50000"/>
                  </a:schemeClr>
                </a:solidFill>
              </a:rPr>
              <a:t>Lorem ipsum dolor sit amet, consectetur adipiscing elit. Nunc bibendum eleifend tortor, non porta justo gravida posuere.</a:t>
            </a:r>
          </a:p>
        </p:txBody>
      </p:sp>
      <p:sp>
        <p:nvSpPr>
          <p:cNvPr id="103" name="TextBox 102"/>
          <p:cNvSpPr txBox="1"/>
          <p:nvPr/>
        </p:nvSpPr>
        <p:spPr>
          <a:xfrm>
            <a:off x="7171999" y="5325532"/>
            <a:ext cx="5192922" cy="477164"/>
          </a:xfrm>
          <a:prstGeom prst="rect">
            <a:avLst/>
          </a:prstGeom>
          <a:noFill/>
        </p:spPr>
        <p:txBody>
          <a:bodyPr rtlCol="0" wrap="square">
            <a:spAutoFit/>
          </a:bodyPr>
          <a:lstStyle/>
          <a:p>
            <a:r>
              <a:rPr lang="en-US" sz="2531">
                <a:solidFill>
                  <a:schemeClr val="tx2">
                    <a:lumMod val="50000"/>
                  </a:schemeClr>
                </a:solidFill>
                <a:latin charset="0" panose="020b0606020202050201" pitchFamily="34" typeface="Bebas Neue"/>
              </a:rPr>
              <a:t>Your text here</a:t>
            </a:r>
          </a:p>
        </p:txBody>
      </p:sp>
      <p:sp>
        <p:nvSpPr>
          <p:cNvPr id="104" name="Oval 103"/>
          <p:cNvSpPr/>
          <p:nvPr/>
        </p:nvSpPr>
        <p:spPr>
          <a:xfrm>
            <a:off x="6196121" y="532553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05" name="Picture 104"/>
          <p:cNvPicPr>
            <a:picLocks noChangeAspect="1"/>
          </p:cNvPicPr>
          <p:nvPr/>
        </p:nvPicPr>
        <p:blipFill>
          <a:blip r:embed="rId4">
            <a:extLst>
              <a:ext uri="{28A0092B-C50C-407E-A947-70E740481C1C}">
                <a14:useLocalDpi val="0"/>
              </a:ext>
            </a:extLst>
          </a:blip>
          <a:stretch>
            <a:fillRect/>
          </a:stretch>
        </p:blipFill>
        <p:spPr>
          <a:xfrm>
            <a:off x="6429375" y="3468530"/>
            <a:ext cx="321451" cy="321451"/>
          </a:xfrm>
          <a:prstGeom prst="rect">
            <a:avLst/>
          </a:prstGeom>
        </p:spPr>
      </p:pic>
      <p:pic>
        <p:nvPicPr>
          <p:cNvPr id="106" name="Picture 105"/>
          <p:cNvPicPr>
            <a:picLocks noChangeAspect="1"/>
          </p:cNvPicPr>
          <p:nvPr/>
        </p:nvPicPr>
        <p:blipFill>
          <a:blip r:embed="rId5">
            <a:extLst>
              <a:ext uri="{28A0092B-C50C-407E-A947-70E740481C1C}">
                <a14:useLocalDpi val="0"/>
              </a:ext>
            </a:extLst>
          </a:blip>
          <a:stretch>
            <a:fillRect/>
          </a:stretch>
        </p:blipFill>
        <p:spPr>
          <a:xfrm>
            <a:off x="6421137" y="4511112"/>
            <a:ext cx="321451" cy="321451"/>
          </a:xfrm>
          <a:prstGeom prst="rect">
            <a:avLst/>
          </a:prstGeom>
        </p:spPr>
      </p:pic>
      <p:pic>
        <p:nvPicPr>
          <p:cNvPr id="107" name="Picture 106"/>
          <p:cNvPicPr>
            <a:picLocks noChangeAspect="1"/>
          </p:cNvPicPr>
          <p:nvPr/>
        </p:nvPicPr>
        <p:blipFill>
          <a:blip r:embed="rId6">
            <a:extLst>
              <a:ext uri="{28A0092B-C50C-407E-A947-70E740481C1C}">
                <a14:useLocalDpi val="0"/>
              </a:ext>
            </a:extLst>
          </a:blip>
          <a:stretch>
            <a:fillRect/>
          </a:stretch>
        </p:blipFill>
        <p:spPr>
          <a:xfrm>
            <a:off x="6421137" y="5568974"/>
            <a:ext cx="321451" cy="321451"/>
          </a:xfrm>
          <a:prstGeom prst="rect">
            <a:avLst/>
          </a:prstGeom>
        </p:spPr>
      </p:pic>
      <p:sp>
        <p:nvSpPr>
          <p:cNvPr id="108" name="矩形 10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9" name="矩形 10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0" name="文本框 109"/>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11" name="文本框 11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68894013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94"/>
                                        </p:tgtEl>
                                        <p:attrNameLst>
                                          <p:attrName>style.visibility</p:attrName>
                                        </p:attrNameLst>
                                      </p:cBhvr>
                                      <p:to>
                                        <p:strVal val="visible"/>
                                      </p:to>
                                    </p:set>
                                    <p:anim calcmode="lin" valueType="num">
                                      <p:cBhvr additive="base">
                                        <p:cTn dur="500" fill="hold" id="11"/>
                                        <p:tgtEl>
                                          <p:spTgt spid="94"/>
                                        </p:tgtEl>
                                        <p:attrNameLst>
                                          <p:attrName>ppt_x</p:attrName>
                                        </p:attrNameLst>
                                      </p:cBhvr>
                                      <p:tavLst>
                                        <p:tav tm="0">
                                          <p:val>
                                            <p:strVal val="#ppt_x"/>
                                          </p:val>
                                        </p:tav>
                                        <p:tav tm="100000">
                                          <p:val>
                                            <p:strVal val="#ppt_x"/>
                                          </p:val>
                                        </p:tav>
                                      </p:tavLst>
                                    </p:anim>
                                    <p:anim calcmode="lin" valueType="num">
                                      <p:cBhvr additive="base">
                                        <p:cTn dur="500" fill="hold" id="12"/>
                                        <p:tgtEl>
                                          <p:spTgt spid="9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95"/>
                                        </p:tgtEl>
                                        <p:attrNameLst>
                                          <p:attrName>style.visibility</p:attrName>
                                        </p:attrNameLst>
                                      </p:cBhvr>
                                      <p:to>
                                        <p:strVal val="visible"/>
                                      </p:to>
                                    </p:set>
                                    <p:anim calcmode="lin" valueType="num">
                                      <p:cBhvr additive="base">
                                        <p:cTn dur="500" fill="hold" id="16"/>
                                        <p:tgtEl>
                                          <p:spTgt spid="95"/>
                                        </p:tgtEl>
                                        <p:attrNameLst>
                                          <p:attrName>ppt_x</p:attrName>
                                        </p:attrNameLst>
                                      </p:cBhvr>
                                      <p:tavLst>
                                        <p:tav tm="0">
                                          <p:val>
                                            <p:strVal val="#ppt_x"/>
                                          </p:val>
                                        </p:tav>
                                        <p:tav tm="100000">
                                          <p:val>
                                            <p:strVal val="#ppt_x"/>
                                          </p:val>
                                        </p:tav>
                                      </p:tavLst>
                                    </p:anim>
                                    <p:anim calcmode="lin" valueType="num">
                                      <p:cBhvr additive="base">
                                        <p:cTn dur="500" fill="hold" id="17"/>
                                        <p:tgtEl>
                                          <p:spTgt spid="9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98"/>
                                        </p:tgtEl>
                                        <p:attrNameLst>
                                          <p:attrName>style.visibility</p:attrName>
                                        </p:attrNameLst>
                                      </p:cBhvr>
                                      <p:to>
                                        <p:strVal val="visible"/>
                                      </p:to>
                                    </p:set>
                                    <p:anim calcmode="lin" valueType="num">
                                      <p:cBhvr additive="base">
                                        <p:cTn dur="500" fill="hold" id="21"/>
                                        <p:tgtEl>
                                          <p:spTgt spid="98"/>
                                        </p:tgtEl>
                                        <p:attrNameLst>
                                          <p:attrName>ppt_x</p:attrName>
                                        </p:attrNameLst>
                                      </p:cBhvr>
                                      <p:tavLst>
                                        <p:tav tm="0">
                                          <p:val>
                                            <p:strVal val="#ppt_x"/>
                                          </p:val>
                                        </p:tav>
                                        <p:tav tm="100000">
                                          <p:val>
                                            <p:strVal val="#ppt_x"/>
                                          </p:val>
                                        </p:tav>
                                      </p:tavLst>
                                    </p:anim>
                                    <p:anim calcmode="lin" valueType="num">
                                      <p:cBhvr additive="base">
                                        <p:cTn dur="500" fill="hold" id="22"/>
                                        <p:tgtEl>
                                          <p:spTgt spid="9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105"/>
                                        </p:tgtEl>
                                        <p:attrNameLst>
                                          <p:attrName>style.visibility</p:attrName>
                                        </p:attrNameLst>
                                      </p:cBhvr>
                                      <p:to>
                                        <p:strVal val="visible"/>
                                      </p:to>
                                    </p:set>
                                    <p:anim calcmode="lin" valueType="num">
                                      <p:cBhvr additive="base">
                                        <p:cTn dur="500" fill="hold" id="26"/>
                                        <p:tgtEl>
                                          <p:spTgt spid="105"/>
                                        </p:tgtEl>
                                        <p:attrNameLst>
                                          <p:attrName>ppt_x</p:attrName>
                                        </p:attrNameLst>
                                      </p:cBhvr>
                                      <p:tavLst>
                                        <p:tav tm="0">
                                          <p:val>
                                            <p:strVal val="#ppt_x"/>
                                          </p:val>
                                        </p:tav>
                                        <p:tav tm="100000">
                                          <p:val>
                                            <p:strVal val="#ppt_x"/>
                                          </p:val>
                                        </p:tav>
                                      </p:tavLst>
                                    </p:anim>
                                    <p:anim calcmode="lin" valueType="num">
                                      <p:cBhvr additive="base">
                                        <p:cTn dur="500" fill="hold" id="27"/>
                                        <p:tgtEl>
                                          <p:spTgt spid="10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4">
                                  <p:stCondLst>
                                    <p:cond delay="0"/>
                                  </p:stCondLst>
                                  <p:childTnLst>
                                    <p:set>
                                      <p:cBhvr>
                                        <p:cTn dur="1" fill="hold" id="30">
                                          <p:stCondLst>
                                            <p:cond delay="0"/>
                                          </p:stCondLst>
                                        </p:cTn>
                                        <p:tgtEl>
                                          <p:spTgt spid="101"/>
                                        </p:tgtEl>
                                        <p:attrNameLst>
                                          <p:attrName>style.visibility</p:attrName>
                                        </p:attrNameLst>
                                      </p:cBhvr>
                                      <p:to>
                                        <p:strVal val="visible"/>
                                      </p:to>
                                    </p:set>
                                    <p:anim calcmode="lin" valueType="num">
                                      <p:cBhvr additive="base">
                                        <p:cTn dur="500" fill="hold" id="31"/>
                                        <p:tgtEl>
                                          <p:spTgt spid="101"/>
                                        </p:tgtEl>
                                        <p:attrNameLst>
                                          <p:attrName>ppt_x</p:attrName>
                                        </p:attrNameLst>
                                      </p:cBhvr>
                                      <p:tavLst>
                                        <p:tav tm="0">
                                          <p:val>
                                            <p:strVal val="#ppt_x"/>
                                          </p:val>
                                        </p:tav>
                                        <p:tav tm="100000">
                                          <p:val>
                                            <p:strVal val="#ppt_x"/>
                                          </p:val>
                                        </p:tav>
                                      </p:tavLst>
                                    </p:anim>
                                    <p:anim calcmode="lin" valueType="num">
                                      <p:cBhvr additive="base">
                                        <p:cTn dur="500" fill="hold" id="32"/>
                                        <p:tgtEl>
                                          <p:spTgt spid="101"/>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106"/>
                                        </p:tgtEl>
                                        <p:attrNameLst>
                                          <p:attrName>style.visibility</p:attrName>
                                        </p:attrNameLst>
                                      </p:cBhvr>
                                      <p:to>
                                        <p:strVal val="visible"/>
                                      </p:to>
                                    </p:set>
                                    <p:anim calcmode="lin" valueType="num">
                                      <p:cBhvr additive="base">
                                        <p:cTn dur="500" fill="hold" id="36"/>
                                        <p:tgtEl>
                                          <p:spTgt spid="106"/>
                                        </p:tgtEl>
                                        <p:attrNameLst>
                                          <p:attrName>ppt_x</p:attrName>
                                        </p:attrNameLst>
                                      </p:cBhvr>
                                      <p:tavLst>
                                        <p:tav tm="0">
                                          <p:val>
                                            <p:strVal val="#ppt_x"/>
                                          </p:val>
                                        </p:tav>
                                        <p:tav tm="100000">
                                          <p:val>
                                            <p:strVal val="#ppt_x"/>
                                          </p:val>
                                        </p:tav>
                                      </p:tavLst>
                                    </p:anim>
                                    <p:anim calcmode="lin" valueType="num">
                                      <p:cBhvr additive="base">
                                        <p:cTn dur="500" fill="hold" id="37"/>
                                        <p:tgtEl>
                                          <p:spTgt spid="106"/>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104"/>
                                        </p:tgtEl>
                                        <p:attrNameLst>
                                          <p:attrName>style.visibility</p:attrName>
                                        </p:attrNameLst>
                                      </p:cBhvr>
                                      <p:to>
                                        <p:strVal val="visible"/>
                                      </p:to>
                                    </p:set>
                                    <p:anim calcmode="lin" valueType="num">
                                      <p:cBhvr additive="base">
                                        <p:cTn dur="500" fill="hold" id="41"/>
                                        <p:tgtEl>
                                          <p:spTgt spid="104"/>
                                        </p:tgtEl>
                                        <p:attrNameLst>
                                          <p:attrName>ppt_x</p:attrName>
                                        </p:attrNameLst>
                                      </p:cBhvr>
                                      <p:tavLst>
                                        <p:tav tm="0">
                                          <p:val>
                                            <p:strVal val="#ppt_x"/>
                                          </p:val>
                                        </p:tav>
                                        <p:tav tm="100000">
                                          <p:val>
                                            <p:strVal val="#ppt_x"/>
                                          </p:val>
                                        </p:tav>
                                      </p:tavLst>
                                    </p:anim>
                                    <p:anim calcmode="lin" valueType="num">
                                      <p:cBhvr additive="base">
                                        <p:cTn dur="500" fill="hold" id="42"/>
                                        <p:tgtEl>
                                          <p:spTgt spid="10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107"/>
                                        </p:tgtEl>
                                        <p:attrNameLst>
                                          <p:attrName>style.visibility</p:attrName>
                                        </p:attrNameLst>
                                      </p:cBhvr>
                                      <p:to>
                                        <p:strVal val="visible"/>
                                      </p:to>
                                    </p:set>
                                    <p:anim calcmode="lin" valueType="num">
                                      <p:cBhvr additive="base">
                                        <p:cTn dur="500" fill="hold" id="46"/>
                                        <p:tgtEl>
                                          <p:spTgt spid="107"/>
                                        </p:tgtEl>
                                        <p:attrNameLst>
                                          <p:attrName>ppt_x</p:attrName>
                                        </p:attrNameLst>
                                      </p:cBhvr>
                                      <p:tavLst>
                                        <p:tav tm="0">
                                          <p:val>
                                            <p:strVal val="#ppt_x"/>
                                          </p:val>
                                        </p:tav>
                                        <p:tav tm="100000">
                                          <p:val>
                                            <p:strVal val="#ppt_x"/>
                                          </p:val>
                                        </p:tav>
                                      </p:tavLst>
                                    </p:anim>
                                    <p:anim calcmode="lin" valueType="num">
                                      <p:cBhvr additive="base">
                                        <p:cTn dur="500" fill="hold" id="47"/>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8"/>
      <p:bldP grpId="0" spid="101"/>
      <p:bldP grpId="0" spid="10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22"/>
          <p:cNvSpPr txBox="1"/>
          <p:nvPr/>
        </p:nvSpPr>
        <p:spPr>
          <a:xfrm>
            <a:off x="1813564" y="1512448"/>
            <a:ext cx="3112233" cy="1188415"/>
          </a:xfrm>
          <a:prstGeom prst="rect">
            <a:avLst/>
          </a:prstGeom>
          <a:noFill/>
          <a:effectLst/>
        </p:spPr>
        <p:txBody>
          <a:bodyPr rtlCol="0" wrap="none">
            <a:spAutoFit/>
          </a:bodyPr>
          <a:lstStyle/>
          <a:p>
            <a:r>
              <a:rPr altLang="zh-CN" b="1" lang="en-US" sz="7198">
                <a:solidFill>
                  <a:schemeClr val="accent2"/>
                </a:solidFill>
                <a:latin charset="0" panose="020b0604020202020204" pitchFamily="34" typeface="Arial"/>
                <a:ea charset="-122" panose="020b0503020204020204" pitchFamily="34" typeface="微软雅黑"/>
                <a:sym charset="0" panose="020b0604020202020204" pitchFamily="34" typeface="Arial"/>
              </a:rPr>
              <a:t>PART2</a:t>
            </a:r>
          </a:p>
        </p:txBody>
      </p:sp>
      <p:sp>
        <p:nvSpPr>
          <p:cNvPr id="39" name="TextBox 38"/>
          <p:cNvSpPr txBox="1"/>
          <p:nvPr/>
        </p:nvSpPr>
        <p:spPr>
          <a:xfrm>
            <a:off x="6009978" y="2752537"/>
            <a:ext cx="4955403" cy="1005840"/>
          </a:xfrm>
          <a:prstGeom prst="rect">
            <a:avLst/>
          </a:prstGeom>
          <a:noFill/>
        </p:spPr>
        <p:txBody>
          <a:bodyPr rtlCol="0" wrap="square">
            <a:spAutoFit/>
          </a:bodyPr>
          <a:lstStyle/>
          <a:p>
            <a:r>
              <a:rPr altLang="en-US" b="1" lang="zh-CN" sz="6000">
                <a:solidFill>
                  <a:schemeClr val="accent2"/>
                </a:solidFill>
                <a:latin charset="0" panose="020b0604020202020204" pitchFamily="34" typeface="Arial"/>
                <a:ea charset="-122" panose="020b0503020204020204" pitchFamily="34" typeface="微软雅黑"/>
                <a:sym charset="0" panose="020b0604020202020204" pitchFamily="34" typeface="Arial"/>
              </a:rPr>
              <a:t>工作完成情况</a:t>
            </a:r>
          </a:p>
        </p:txBody>
      </p:sp>
      <p:sp>
        <p:nvSpPr>
          <p:cNvPr id="40" name="TextBox 39"/>
          <p:cNvSpPr txBox="1"/>
          <p:nvPr/>
        </p:nvSpPr>
        <p:spPr>
          <a:xfrm>
            <a:off x="6029282" y="3872331"/>
            <a:ext cx="15820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2"/>
                </a:solidFill>
                <a:latin charset="0" panose="020b0604020202020204" pitchFamily="34" typeface="Arial"/>
                <a:ea charset="-122" panose="020b0503020204020204" pitchFamily="34" typeface="微软雅黑"/>
                <a:sym charset="0" panose="020b0604020202020204" pitchFamily="34" typeface="Arial"/>
              </a:rPr>
              <a:t>工作概述</a:t>
            </a:r>
          </a:p>
        </p:txBody>
      </p:sp>
      <p:sp>
        <p:nvSpPr>
          <p:cNvPr id="41" name="TextBox 40"/>
          <p:cNvSpPr txBox="1"/>
          <p:nvPr/>
        </p:nvSpPr>
        <p:spPr>
          <a:xfrm>
            <a:off x="8700595" y="3872331"/>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2"/>
                </a:solidFill>
                <a:latin charset="0" panose="020b0604020202020204" pitchFamily="34" typeface="Arial"/>
                <a:ea charset="-122" panose="020b0503020204020204" pitchFamily="34" typeface="微软雅黑"/>
                <a:sym charset="0" panose="020b0604020202020204" pitchFamily="34" typeface="Arial"/>
              </a:rPr>
              <a:t>具体工作明细</a:t>
            </a:r>
          </a:p>
        </p:txBody>
      </p:sp>
      <p:sp>
        <p:nvSpPr>
          <p:cNvPr id="12" name="TextBox 11"/>
          <p:cNvSpPr txBox="1"/>
          <p:nvPr/>
        </p:nvSpPr>
        <p:spPr>
          <a:xfrm>
            <a:off x="6029278"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2"/>
                </a:solidFill>
                <a:latin charset="0" panose="020b0604020202020204" pitchFamily="34" typeface="Arial"/>
                <a:ea charset="-122" panose="020b0503020204020204" pitchFamily="34" typeface="微软雅黑"/>
                <a:sym charset="0" panose="020b0604020202020204" pitchFamily="34" typeface="Arial"/>
              </a:rPr>
              <a:t>重点工作回顾</a:t>
            </a:r>
          </a:p>
        </p:txBody>
      </p:sp>
      <p:sp>
        <p:nvSpPr>
          <p:cNvPr id="13" name="TextBox 12"/>
          <p:cNvSpPr txBox="1"/>
          <p:nvPr/>
        </p:nvSpPr>
        <p:spPr>
          <a:xfrm>
            <a:off x="8700595" y="4259538"/>
            <a:ext cx="2039248" cy="365760"/>
          </a:xfrm>
          <a:prstGeom prst="rect">
            <a:avLst/>
          </a:prstGeom>
          <a:noFill/>
        </p:spPr>
        <p:txBody>
          <a:bodyPr rtlCol="0" wrap="none">
            <a:spAutoFit/>
          </a:bodyPr>
          <a:lstStyle/>
          <a:p>
            <a:pPr indent="-484768" marL="484768">
              <a:buFont charset="2" pitchFamily="2" typeface="Wingdings"/>
              <a:buChar char="Ø"/>
            </a:pPr>
            <a:r>
              <a:rPr altLang="en-US" lang="zh-CN">
                <a:solidFill>
                  <a:schemeClr val="accent2"/>
                </a:solidFill>
                <a:latin charset="0" panose="020b0604020202020204" pitchFamily="34" typeface="Arial"/>
                <a:ea charset="-122" panose="020b0503020204020204" pitchFamily="34" typeface="微软雅黑"/>
                <a:sym charset="0" panose="020b0604020202020204" pitchFamily="34" typeface="Arial"/>
              </a:rPr>
              <a:t>五项工作概述</a:t>
            </a:r>
          </a:p>
        </p:txBody>
      </p:sp>
    </p:spTree>
    <p:extLst>
      <p:ext uri="{BB962C8B-B14F-4D97-AF65-F5344CB8AC3E}">
        <p14:creationId val="2664793279"/>
      </p:ext>
    </p:extLst>
  </p:cSld>
  <p:clrMapOvr>
    <a:masterClrMapping/>
  </p:clrMapOvr>
  <p:transition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2" presetSubtype="4">
                                  <p:stCondLst>
                                    <p:cond delay="0"/>
                                  </p:stCondLst>
                                  <p:iterate type="lt">
                                    <p:tmPct val="10000"/>
                                  </p:iterate>
                                  <p:childTnLst>
                                    <p:set>
                                      <p:cBhvr>
                                        <p:cTn dur="1" fill="hold" id="12">
                                          <p:stCondLst>
                                            <p:cond delay="0"/>
                                          </p:stCondLst>
                                        </p:cTn>
                                        <p:tgtEl>
                                          <p:spTgt spid="39"/>
                                        </p:tgtEl>
                                        <p:attrNameLst>
                                          <p:attrName>style.visibility</p:attrName>
                                        </p:attrNameLst>
                                      </p:cBhvr>
                                      <p:to>
                                        <p:strVal val="visible"/>
                                      </p:to>
                                    </p:set>
                                    <p:anim calcmode="lin" valueType="num">
                                      <p:cBhvr additive="base">
                                        <p:cTn dur="500" id="13"/>
                                        <p:tgtEl>
                                          <p:spTgt spid="39"/>
                                        </p:tgtEl>
                                        <p:attrNameLst>
                                          <p:attrName>ppt_y</p:attrName>
                                        </p:attrNameLst>
                                      </p:cBhvr>
                                      <p:tavLst>
                                        <p:tav tm="0">
                                          <p:val>
                                            <p:strVal val="#ppt_y+#ppt_h*1.125000"/>
                                          </p:val>
                                        </p:tav>
                                        <p:tav tm="100000">
                                          <p:val>
                                            <p:strVal val="#ppt_y"/>
                                          </p:val>
                                        </p:tav>
                                      </p:tavLst>
                                    </p:anim>
                                    <p:animEffect filter="wipe(up)" transition="in">
                                      <p:cBhvr>
                                        <p:cTn dur="500" id="14"/>
                                        <p:tgtEl>
                                          <p:spTgt spid="39"/>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9"/>
      <p:bldP grpId="0" spid="40"/>
      <p:bldP grpId="0" spid="41"/>
      <p:bldP grpId="0" spid="12"/>
      <p:bldP grpId="0" spid="1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bt1272"/>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85">
      <a:dk1>
        <a:sysClr val="windowText" lastClr="000000"/>
      </a:dk1>
      <a:lt1>
        <a:sysClr val="window" lastClr="FFFFFF"/>
      </a:lt1>
      <a:dk2>
        <a:srgbClr val="44546A"/>
      </a:dk2>
      <a:lt2>
        <a:srgbClr val="E7E6E6"/>
      </a:lt2>
      <a:accent1>
        <a:srgbClr val="4BC1DD"/>
      </a:accent1>
      <a:accent2>
        <a:srgbClr val="435F8E"/>
      </a:accent2>
      <a:accent3>
        <a:srgbClr val="4BC1DD"/>
      </a:accent3>
      <a:accent4>
        <a:srgbClr val="435F8E"/>
      </a:accent4>
      <a:accent5>
        <a:srgbClr val="4BC1DD"/>
      </a:accent5>
      <a:accent6>
        <a:srgbClr val="435F8E"/>
      </a:accent6>
      <a:hlink>
        <a:srgbClr val="4BC1DD"/>
      </a:hlink>
      <a:folHlink>
        <a:srgbClr val="435F8E"/>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248</Paragraphs>
  <Slides>26</Slides>
  <Notes>26</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26</vt:i4>
      </vt:variant>
    </vt:vector>
  </HeadingPairs>
  <TitlesOfParts>
    <vt:vector baseType="lpstr" size="36">
      <vt:lpstr>Arial</vt:lpstr>
      <vt:lpstr>Calibri Light</vt:lpstr>
      <vt:lpstr>Calibri</vt:lpstr>
      <vt:lpstr>微软雅黑</vt:lpstr>
      <vt:lpstr>Wingdings</vt:lpstr>
      <vt:lpstr>Bebas Neue</vt:lpstr>
      <vt:lpstr>ＭＳ Ｐゴシック</vt:lpstr>
      <vt:lpstr>Raleway</vt:lpstr>
      <vt:lpstr>宋体</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2021-08-22T11:57:36Z</dcterms:created>
  <cp:lastPrinted>2021-08-22T11:57:36Z</cp:lastPrinted>
  <dcterms:modified xsi:type="dcterms:W3CDTF">2021-08-22T05:42:45Z</dcterms:modified>
  <cp:revision>1</cp:revision>
</cp:coreProperties>
</file>