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78" r:id="rId27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1185">
          <p15:clr>
            <a:srgbClr val="A4A3A4"/>
          </p15:clr>
        </p15:guide>
        <p15:guide id="4" pos="1090">
          <p15:clr>
            <a:srgbClr val="A4A3A4"/>
          </p15:clr>
        </p15:guide>
        <p15:guide id="5" pos="4065">
          <p15:clr>
            <a:srgbClr val="A4A3A4"/>
          </p15:clr>
        </p15:guide>
        <p15:guide id="6" pos="4186">
          <p15:clr>
            <a:srgbClr val="A4A3A4"/>
          </p15:clr>
        </p15:guide>
        <p15:guide id="7" pos="5517">
          <p15:clr>
            <a:srgbClr val="A4A3A4"/>
          </p15:clr>
        </p15:guide>
        <p15:guide id="8" pos="2106">
          <p15:clr>
            <a:srgbClr val="A4A3A4"/>
          </p15:clr>
        </p15:guide>
        <p15:guide id="9" pos="2880">
          <p15:clr>
            <a:srgbClr val="A4A3A4"/>
          </p15:clr>
        </p15:guide>
        <p15:guide id="10" pos="3872">
          <p15:clr>
            <a:srgbClr val="A4A3A4"/>
          </p15:clr>
        </p15:guide>
        <p15:guide id="11" pos="26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5833" autoAdjust="0"/>
  </p:normalViewPr>
  <p:slideViewPr>
    <p:cSldViewPr>
      <p:cViewPr varScale="1">
        <p:scale>
          <a:sx n="116" d="100"/>
          <a:sy n="116" d="100"/>
        </p:scale>
        <p:origin x="252" y="102"/>
      </p:cViewPr>
      <p:guideLst>
        <p:guide orient="horz" pos="846"/>
        <p:guide orient="horz" pos="1620"/>
        <p:guide orient="horz" pos="1185"/>
        <p:guide pos="1090"/>
        <p:guide pos="4065"/>
        <p:guide pos="4186"/>
        <p:guide pos="5517"/>
        <p:guide pos="2106"/>
        <p:guide pos="2880"/>
        <p:guide pos="3872"/>
        <p:guide pos="263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18" y="-7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2"/>
          <c:dPt>
            <c:idx val="0"/>
            <c:invertIfNegative val="1"/>
            <c:explosion val="6"/>
          </c:dPt>
          <c:dPt>
            <c:idx val="1"/>
            <c:invertIfNegative val="1"/>
            <c:explosion val="7"/>
          </c:dPt>
          <c:dPt>
            <c:idx val="2"/>
            <c:invertIfNegative val="1"/>
            <c:explosion val="2"/>
          </c:dPt>
          <c:dPt>
            <c:idx val="3"/>
            <c:invertIfNegative val="1"/>
            <c:explosion val="2"/>
          </c:dPt>
          <c:dPt>
            <c:idx val="4"/>
            <c:invertIfNegative val="1"/>
            <c:explosion val="2"/>
          </c:dPt>
          <c:dPt>
            <c:idx val="5"/>
            <c:invertIfNegative val="1"/>
            <c:explosion val="2"/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-0.017031297087669373"/>
                  <c:y val="-0.171399340033531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0.15650619566440582"/>
                  <c:y val="-0.0705494731664657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layout>
                <c:manualLayout>
                  <c:x val="0.15837855637073517"/>
                  <c:y val="0.0414898730814456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layout>
                <c:manualLayout>
                  <c:x val="0.086700275540351868"/>
                  <c:y val="0.129363209009170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5"/>
              <c:layout>
                <c:manualLayout>
                  <c:x val="0.055663250386714935"/>
                  <c:y val="0.129662349820137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100" b="1" smtId="4294967295">
                    <a:solidFill>
                      <a:schemeClr val="bg1"/>
                    </a:solidFill>
                  </a:defRPr>
                </a:pPr>
                <a:endParaRPr sz="1100" b="1" smtId="4294967295">
                  <a:solidFill>
                    <a:schemeClr val="bg1"/>
                  </a:solidFill>
                </a:endParaR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29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非洲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欧洲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48</c:v>
                </c:pt>
                <c:pt idx="2">
                  <c:v>79</c:v>
                </c:pt>
                <c:pt idx="3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亚洲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58</c:v>
                </c:pt>
                <c:pt idx="1">
                  <c:v>45</c:v>
                </c:pt>
                <c:pt idx="2">
                  <c:v>75</c:v>
                </c:pt>
                <c:pt idx="3">
                  <c:v>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美国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0665744"/>
        <c:axId val="369086784"/>
      </c:areaChart>
      <c:catAx>
        <c:axId val="370665744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369086784"/>
        <c:auto val="0"/>
        <c:lblAlgn val="ctr"/>
        <c:lblOffset/>
        <c:noMultiLvlLbl val="0"/>
      </c:catAx>
      <c:valAx>
        <c:axId val="369086784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200" b="1" smtId="4294967295">
                <a:solidFill>
                  <a:schemeClr val="tx2"/>
                </a:solidFill>
              </a:defRPr>
            </a:pPr>
            <a:endParaRPr sz="1200" b="1" smtId="4294967295">
              <a:solidFill>
                <a:schemeClr val="tx2"/>
              </a:solidFill>
            </a:endParaRPr>
          </a:p>
        </c:txPr>
        <c:crossAx val="37066574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079563140869140625"/>
          <c:y val="0.02362043596804142"/>
          <c:w val="0.89124292135238647"/>
          <c:h val="0.08457542210817337"/>
        </c:manualLayout>
      </c:layout>
      <c:overlay val="0"/>
      <c:txPr>
        <a:bodyPr/>
        <a:p>
          <a:pPr>
            <a:defRPr sz="1400" smtId="4294967295">
              <a:solidFill>
                <a:schemeClr val="tx2"/>
              </a:solidFill>
            </a:defRPr>
          </a:pPr>
          <a:endParaRPr sz="1400" smtId="4294967295">
            <a:solidFill>
              <a:schemeClr val="tx2"/>
            </a:solidFill>
          </a:endParaRPr>
        </a:p>
      </c:txPr>
    </c:legend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CE1C-6475-4433-B226-CEEFD20DB5BB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2F26-A73A-49BE-9453-E29C0B05D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572B-097E-4AC2-8BE8-3E12301870B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020C-7F94-4416-B687-47E1E83F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82587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182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98724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550245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62295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1748379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4175791"/>
            <a:ext cx="912480" cy="967709"/>
            <a:chOff x="0" y="4175791"/>
            <a:chExt cx="912480" cy="967709"/>
          </a:xfrm>
        </p:grpSpPr>
        <p:sp>
          <p:nvSpPr>
            <p:cNvPr id="8" name="Oval 8"/>
            <p:cNvSpPr/>
            <p:nvPr/>
          </p:nvSpPr>
          <p:spPr>
            <a:xfrm>
              <a:off x="0" y="4175791"/>
              <a:ext cx="152400" cy="373318"/>
            </a:xfrm>
            <a:custGeom>
              <a:rect l="l" t="t" r="r" b="b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6"/>
            <p:cNvSpPr/>
            <p:nvPr/>
          </p:nvSpPr>
          <p:spPr>
            <a:xfrm>
              <a:off x="0" y="4629150"/>
              <a:ext cx="912480" cy="514350"/>
            </a:xfrm>
            <a:custGeom>
              <a:rect l="l" t="t" r="r" b="b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4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7"/>
            <p:cNvSpPr/>
            <p:nvPr/>
          </p:nvSpPr>
          <p:spPr>
            <a:xfrm>
              <a:off x="0" y="4362450"/>
              <a:ext cx="381000" cy="571500"/>
            </a:xfrm>
            <a:custGeom>
              <a:rect l="l" t="t" r="r" b="b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1524000" cy="1200150"/>
            <a:chExt cx="1676400" cy="1276350"/>
          </a:xfrm>
        </p:grpSpPr>
        <p:sp>
          <p:nvSpPr>
            <p:cNvPr id="12" name="Oval 11"/>
            <p:cNvSpPr/>
            <p:nvPr/>
          </p:nvSpPr>
          <p:spPr>
            <a:xfrm>
              <a:off x="762000" y="57150"/>
              <a:ext cx="914400" cy="914400"/>
            </a:xfrm>
            <a:prstGeom prst="ellipse">
              <a:avLst/>
            </a:prstGeom>
            <a:solidFill>
              <a:schemeClr val="tx1">
                <a:alpha val="7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742950"/>
              <a:ext cx="533400" cy="533400"/>
            </a:xfrm>
            <a:prstGeom prst="ellipse">
              <a:avLst/>
            </a:prstGeom>
            <a:solidFill>
              <a:srgbClr val="3AA3D0">
                <a:alpha val="86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3"/>
            <p:cNvSpPr/>
            <p:nvPr/>
          </p:nvSpPr>
          <p:spPr>
            <a:xfrm>
              <a:off x="0" y="0"/>
              <a:ext cx="1295400" cy="1276350"/>
            </a:xfrm>
            <a:custGeom>
              <a:rect l="l" t="t" r="r" b="b"/>
              <a:pathLst>
                <a:path w="1295400" h="1276350">
                  <a:moveTo>
                    <a:pt x="0" y="0"/>
                  </a:moveTo>
                  <a:lnTo>
                    <a:pt x="1134906" y="0"/>
                  </a:lnTo>
                  <a:cubicBezTo>
                    <a:pt x="1236529" y="131725"/>
                    <a:pt x="1295400" y="297113"/>
                    <a:pt x="1295400" y="476250"/>
                  </a:cubicBezTo>
                  <a:cubicBezTo>
                    <a:pt x="1295400" y="918133"/>
                    <a:pt x="937183" y="1276350"/>
                    <a:pt x="495300" y="1276350"/>
                  </a:cubicBezTo>
                  <a:cubicBezTo>
                    <a:pt x="307264" y="1276350"/>
                    <a:pt x="134378" y="1211484"/>
                    <a:pt x="0" y="1100138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21"/>
          <p:cNvSpPr/>
          <p:nvPr userDrawn="1"/>
        </p:nvSpPr>
        <p:spPr>
          <a:xfrm>
            <a:off x="7029920" y="0"/>
            <a:ext cx="2114080" cy="1115160"/>
          </a:xfrm>
          <a:custGeom>
            <a:rect l="l" t="t" r="r" b="b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组合 161"/>
          <p:cNvGrpSpPr/>
          <p:nvPr userDrawn="1"/>
        </p:nvGrpSpPr>
        <p:grpSpPr>
          <a:xfrm>
            <a:off x="7484917" y="497880"/>
            <a:ext cx="1273228" cy="278633"/>
            <a:chOff x="3622675" y="4030663"/>
            <a:chExt cx="1898650" cy="528637"/>
          </a:xfrm>
          <a:solidFill>
            <a:schemeClr val="bg1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522788" y="4425951"/>
              <a:ext cx="133350" cy="130175"/>
            </a:xfrm>
            <a:custGeom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2 w 54"/>
                <a:gd name="T21" fmla="*/ 30 h 53"/>
                <a:gd name="T22" fmla="*/ 2 w 54"/>
                <a:gd name="T23" fmla="*/ 53 h 53"/>
                <a:gd name="T24" fmla="*/ 0 w 54"/>
                <a:gd name="T25" fmla="*/ 53 h 53"/>
                <a:gd name="T26" fmla="*/ 0 w 54"/>
                <a:gd name="T27" fmla="*/ 0 h 53"/>
                <a:gd name="T28" fmla="*/ 39 w 54"/>
                <a:gd name="T29" fmla="*/ 28 h 53"/>
                <a:gd name="T30" fmla="*/ 44 w 54"/>
                <a:gd name="T31" fmla="*/ 27 h 53"/>
                <a:gd name="T32" fmla="*/ 48 w 54"/>
                <a:gd name="T33" fmla="*/ 24 h 53"/>
                <a:gd name="T34" fmla="*/ 51 w 54"/>
                <a:gd name="T35" fmla="*/ 20 h 53"/>
                <a:gd name="T36" fmla="*/ 52 w 54"/>
                <a:gd name="T37" fmla="*/ 15 h 53"/>
                <a:gd name="T38" fmla="*/ 51 w 54"/>
                <a:gd name="T39" fmla="*/ 10 h 53"/>
                <a:gd name="T40" fmla="*/ 48 w 54"/>
                <a:gd name="T41" fmla="*/ 6 h 53"/>
                <a:gd name="T42" fmla="*/ 44 w 54"/>
                <a:gd name="T43" fmla="*/ 3 h 53"/>
                <a:gd name="T44" fmla="*/ 39 w 54"/>
                <a:gd name="T45" fmla="*/ 2 h 53"/>
                <a:gd name="T46" fmla="*/ 2 w 54"/>
                <a:gd name="T47" fmla="*/ 2 h 53"/>
                <a:gd name="T48" fmla="*/ 2 w 54"/>
                <a:gd name="T49" fmla="*/ 28 h 53"/>
                <a:gd name="T50" fmla="*/ 39 w 54"/>
                <a:gd name="T51" fmla="*/ 28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2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8"/>
                  </a:moveTo>
                  <a:cubicBezTo>
                    <a:pt x="41" y="28"/>
                    <a:pt x="42" y="27"/>
                    <a:pt x="44" y="27"/>
                  </a:cubicBez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4241800" y="4425950"/>
              <a:ext cx="133350" cy="130175"/>
            </a:xfrm>
            <a:custGeom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39 w 54"/>
                <a:gd name="T21" fmla="*/ 30 h 53"/>
                <a:gd name="T22" fmla="*/ 54 w 54"/>
                <a:gd name="T23" fmla="*/ 53 h 53"/>
                <a:gd name="T24" fmla="*/ 52 w 54"/>
                <a:gd name="T25" fmla="*/ 53 h 53"/>
                <a:gd name="T26" fmla="*/ 36 w 54"/>
                <a:gd name="T27" fmla="*/ 30 h 53"/>
                <a:gd name="T28" fmla="*/ 2 w 54"/>
                <a:gd name="T29" fmla="*/ 30 h 53"/>
                <a:gd name="T30" fmla="*/ 2 w 54"/>
                <a:gd name="T31" fmla="*/ 53 h 53"/>
                <a:gd name="T32" fmla="*/ 0 w 54"/>
                <a:gd name="T33" fmla="*/ 53 h 53"/>
                <a:gd name="T34" fmla="*/ 0 w 54"/>
                <a:gd name="T35" fmla="*/ 0 h 53"/>
                <a:gd name="T36" fmla="*/ 44 w 54"/>
                <a:gd name="T37" fmla="*/ 27 h 53"/>
                <a:gd name="T38" fmla="*/ 48 w 54"/>
                <a:gd name="T39" fmla="*/ 24 h 53"/>
                <a:gd name="T40" fmla="*/ 51 w 54"/>
                <a:gd name="T41" fmla="*/ 20 h 53"/>
                <a:gd name="T42" fmla="*/ 52 w 54"/>
                <a:gd name="T43" fmla="*/ 15 h 53"/>
                <a:gd name="T44" fmla="*/ 51 w 54"/>
                <a:gd name="T45" fmla="*/ 10 h 53"/>
                <a:gd name="T46" fmla="*/ 48 w 54"/>
                <a:gd name="T47" fmla="*/ 6 h 53"/>
                <a:gd name="T48" fmla="*/ 44 w 54"/>
                <a:gd name="T49" fmla="*/ 3 h 53"/>
                <a:gd name="T50" fmla="*/ 39 w 54"/>
                <a:gd name="T51" fmla="*/ 2 h 53"/>
                <a:gd name="T52" fmla="*/ 2 w 54"/>
                <a:gd name="T53" fmla="*/ 2 h 53"/>
                <a:gd name="T54" fmla="*/ 2 w 54"/>
                <a:gd name="T55" fmla="*/ 28 h 53"/>
                <a:gd name="T56" fmla="*/ 39 w 54"/>
                <a:gd name="T57" fmla="*/ 28 h 53"/>
                <a:gd name="T58" fmla="*/ 44 w 54"/>
                <a:gd name="T59" fmla="*/ 27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2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4" y="27"/>
                  </a:move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1" y="28"/>
                    <a:pt x="42" y="2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959349" y="4422775"/>
              <a:ext cx="261937" cy="133350"/>
            </a:xfrm>
            <a:custGeom>
              <a:gdLst>
                <a:gd name="T0" fmla="*/ 104 w 106"/>
                <a:gd name="T1" fmla="*/ 27 h 54"/>
                <a:gd name="T2" fmla="*/ 102 w 106"/>
                <a:gd name="T3" fmla="*/ 17 h 54"/>
                <a:gd name="T4" fmla="*/ 97 w 106"/>
                <a:gd name="T5" fmla="*/ 9 h 54"/>
                <a:gd name="T6" fmla="*/ 89 w 106"/>
                <a:gd name="T7" fmla="*/ 4 h 54"/>
                <a:gd name="T8" fmla="*/ 79 w 106"/>
                <a:gd name="T9" fmla="*/ 2 h 54"/>
                <a:gd name="T10" fmla="*/ 71 w 106"/>
                <a:gd name="T11" fmla="*/ 4 h 54"/>
                <a:gd name="T12" fmla="*/ 63 w 106"/>
                <a:gd name="T13" fmla="*/ 9 h 54"/>
                <a:gd name="T14" fmla="*/ 58 w 106"/>
                <a:gd name="T15" fmla="*/ 16 h 54"/>
                <a:gd name="T16" fmla="*/ 55 w 106"/>
                <a:gd name="T17" fmla="*/ 27 h 54"/>
                <a:gd name="T18" fmla="*/ 52 w 106"/>
                <a:gd name="T19" fmla="*/ 39 h 54"/>
                <a:gd name="T20" fmla="*/ 46 w 106"/>
                <a:gd name="T21" fmla="*/ 47 h 54"/>
                <a:gd name="T22" fmla="*/ 38 w 106"/>
                <a:gd name="T23" fmla="*/ 53 h 54"/>
                <a:gd name="T24" fmla="*/ 27 w 106"/>
                <a:gd name="T25" fmla="*/ 54 h 54"/>
                <a:gd name="T26" fmla="*/ 17 w 106"/>
                <a:gd name="T27" fmla="*/ 52 h 54"/>
                <a:gd name="T28" fmla="*/ 8 w 106"/>
                <a:gd name="T29" fmla="*/ 46 h 54"/>
                <a:gd name="T30" fmla="*/ 2 w 106"/>
                <a:gd name="T31" fmla="*/ 38 h 54"/>
                <a:gd name="T32" fmla="*/ 0 w 106"/>
                <a:gd name="T33" fmla="*/ 27 h 54"/>
                <a:gd name="T34" fmla="*/ 2 w 106"/>
                <a:gd name="T35" fmla="*/ 17 h 54"/>
                <a:gd name="T36" fmla="*/ 8 w 106"/>
                <a:gd name="T37" fmla="*/ 8 h 54"/>
                <a:gd name="T38" fmla="*/ 17 w 106"/>
                <a:gd name="T39" fmla="*/ 2 h 54"/>
                <a:gd name="T40" fmla="*/ 27 w 106"/>
                <a:gd name="T41" fmla="*/ 0 h 54"/>
                <a:gd name="T42" fmla="*/ 27 w 106"/>
                <a:gd name="T43" fmla="*/ 2 h 54"/>
                <a:gd name="T44" fmla="*/ 17 w 106"/>
                <a:gd name="T45" fmla="*/ 4 h 54"/>
                <a:gd name="T46" fmla="*/ 10 w 106"/>
                <a:gd name="T47" fmla="*/ 9 h 54"/>
                <a:gd name="T48" fmla="*/ 4 w 106"/>
                <a:gd name="T49" fmla="*/ 17 h 54"/>
                <a:gd name="T50" fmla="*/ 2 w 106"/>
                <a:gd name="T51" fmla="*/ 27 h 54"/>
                <a:gd name="T52" fmla="*/ 4 w 106"/>
                <a:gd name="T53" fmla="*/ 37 h 54"/>
                <a:gd name="T54" fmla="*/ 10 w 106"/>
                <a:gd name="T55" fmla="*/ 45 h 54"/>
                <a:gd name="T56" fmla="*/ 17 w 106"/>
                <a:gd name="T57" fmla="*/ 50 h 54"/>
                <a:gd name="T58" fmla="*/ 27 w 106"/>
                <a:gd name="T59" fmla="*/ 52 h 54"/>
                <a:gd name="T60" fmla="*/ 37 w 106"/>
                <a:gd name="T61" fmla="*/ 50 h 54"/>
                <a:gd name="T62" fmla="*/ 44 w 106"/>
                <a:gd name="T63" fmla="*/ 45 h 54"/>
                <a:gd name="T64" fmla="*/ 49 w 106"/>
                <a:gd name="T65" fmla="*/ 38 h 54"/>
                <a:gd name="T66" fmla="*/ 52 w 106"/>
                <a:gd name="T67" fmla="*/ 27 h 54"/>
                <a:gd name="T68" fmla="*/ 55 w 106"/>
                <a:gd name="T69" fmla="*/ 16 h 54"/>
                <a:gd name="T70" fmla="*/ 61 w 106"/>
                <a:gd name="T71" fmla="*/ 7 h 54"/>
                <a:gd name="T72" fmla="*/ 69 w 106"/>
                <a:gd name="T73" fmla="*/ 2 h 54"/>
                <a:gd name="T74" fmla="*/ 79 w 106"/>
                <a:gd name="T75" fmla="*/ 0 h 54"/>
                <a:gd name="T76" fmla="*/ 90 w 106"/>
                <a:gd name="T77" fmla="*/ 2 h 54"/>
                <a:gd name="T78" fmla="*/ 98 w 106"/>
                <a:gd name="T79" fmla="*/ 8 h 54"/>
                <a:gd name="T80" fmla="*/ 104 w 106"/>
                <a:gd name="T81" fmla="*/ 17 h 54"/>
                <a:gd name="T82" fmla="*/ 106 w 106"/>
                <a:gd name="T83" fmla="*/ 27 h 54"/>
                <a:gd name="T84" fmla="*/ 105 w 106"/>
                <a:gd name="T85" fmla="*/ 35 h 54"/>
                <a:gd name="T86" fmla="*/ 102 w 106"/>
                <a:gd name="T87" fmla="*/ 42 h 54"/>
                <a:gd name="T88" fmla="*/ 97 w 106"/>
                <a:gd name="T89" fmla="*/ 48 h 54"/>
                <a:gd name="T90" fmla="*/ 91 w 106"/>
                <a:gd name="T91" fmla="*/ 52 h 54"/>
                <a:gd name="T92" fmla="*/ 91 w 106"/>
                <a:gd name="T93" fmla="*/ 50 h 54"/>
                <a:gd name="T94" fmla="*/ 96 w 106"/>
                <a:gd name="T95" fmla="*/ 46 h 54"/>
                <a:gd name="T96" fmla="*/ 100 w 106"/>
                <a:gd name="T97" fmla="*/ 40 h 54"/>
                <a:gd name="T98" fmla="*/ 103 w 106"/>
                <a:gd name="T99" fmla="*/ 34 h 54"/>
                <a:gd name="T100" fmla="*/ 104 w 106"/>
                <a:gd name="T101" fmla="*/ 27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54">
                  <a:moveTo>
                    <a:pt x="104" y="27"/>
                  </a:moveTo>
                  <a:cubicBezTo>
                    <a:pt x="104" y="24"/>
                    <a:pt x="104" y="21"/>
                    <a:pt x="102" y="17"/>
                  </a:cubicBezTo>
                  <a:cubicBezTo>
                    <a:pt x="101" y="14"/>
                    <a:pt x="99" y="12"/>
                    <a:pt x="97" y="9"/>
                  </a:cubicBezTo>
                  <a:cubicBezTo>
                    <a:pt x="95" y="7"/>
                    <a:pt x="92" y="5"/>
                    <a:pt x="89" y="4"/>
                  </a:cubicBezTo>
                  <a:cubicBezTo>
                    <a:pt x="86" y="3"/>
                    <a:pt x="83" y="2"/>
                    <a:pt x="79" y="2"/>
                  </a:cubicBezTo>
                  <a:cubicBezTo>
                    <a:pt x="76" y="2"/>
                    <a:pt x="74" y="3"/>
                    <a:pt x="71" y="4"/>
                  </a:cubicBezTo>
                  <a:cubicBezTo>
                    <a:pt x="68" y="5"/>
                    <a:pt x="66" y="6"/>
                    <a:pt x="63" y="9"/>
                  </a:cubicBezTo>
                  <a:cubicBezTo>
                    <a:pt x="61" y="11"/>
                    <a:pt x="59" y="13"/>
                    <a:pt x="58" y="16"/>
                  </a:cubicBezTo>
                  <a:cubicBezTo>
                    <a:pt x="56" y="20"/>
                    <a:pt x="55" y="23"/>
                    <a:pt x="55" y="27"/>
                  </a:cubicBezTo>
                  <a:cubicBezTo>
                    <a:pt x="54" y="31"/>
                    <a:pt x="53" y="35"/>
                    <a:pt x="52" y="39"/>
                  </a:cubicBezTo>
                  <a:cubicBezTo>
                    <a:pt x="50" y="42"/>
                    <a:pt x="48" y="45"/>
                    <a:pt x="46" y="47"/>
                  </a:cubicBezTo>
                  <a:cubicBezTo>
                    <a:pt x="43" y="49"/>
                    <a:pt x="41" y="51"/>
                    <a:pt x="38" y="53"/>
                  </a:cubicBezTo>
                  <a:cubicBezTo>
                    <a:pt x="34" y="54"/>
                    <a:pt x="31" y="54"/>
                    <a:pt x="27" y="54"/>
                  </a:cubicBezTo>
                  <a:cubicBezTo>
                    <a:pt x="24" y="54"/>
                    <a:pt x="20" y="54"/>
                    <a:pt x="17" y="52"/>
                  </a:cubicBezTo>
                  <a:cubicBezTo>
                    <a:pt x="13" y="51"/>
                    <a:pt x="11" y="49"/>
                    <a:pt x="8" y="46"/>
                  </a:cubicBezTo>
                  <a:cubicBezTo>
                    <a:pt x="6" y="44"/>
                    <a:pt x="4" y="41"/>
                    <a:pt x="2" y="38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1" y="5"/>
                    <a:pt x="13" y="4"/>
                    <a:pt x="17" y="2"/>
                  </a:cubicBezTo>
                  <a:cubicBezTo>
                    <a:pt x="20" y="1"/>
                    <a:pt x="24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1" y="3"/>
                    <a:pt x="17" y="4"/>
                  </a:cubicBezTo>
                  <a:cubicBezTo>
                    <a:pt x="14" y="5"/>
                    <a:pt x="12" y="7"/>
                    <a:pt x="10" y="9"/>
                  </a:cubicBezTo>
                  <a:cubicBezTo>
                    <a:pt x="7" y="12"/>
                    <a:pt x="6" y="14"/>
                    <a:pt x="4" y="17"/>
                  </a:cubicBezTo>
                  <a:cubicBezTo>
                    <a:pt x="3" y="20"/>
                    <a:pt x="2" y="24"/>
                    <a:pt x="2" y="27"/>
                  </a:cubicBezTo>
                  <a:cubicBezTo>
                    <a:pt x="2" y="31"/>
                    <a:pt x="3" y="34"/>
                    <a:pt x="4" y="37"/>
                  </a:cubicBezTo>
                  <a:cubicBezTo>
                    <a:pt x="6" y="40"/>
                    <a:pt x="7" y="43"/>
                    <a:pt x="10" y="45"/>
                  </a:cubicBezTo>
                  <a:cubicBezTo>
                    <a:pt x="12" y="47"/>
                    <a:pt x="14" y="49"/>
                    <a:pt x="17" y="50"/>
                  </a:cubicBezTo>
                  <a:cubicBezTo>
                    <a:pt x="21" y="51"/>
                    <a:pt x="24" y="52"/>
                    <a:pt x="27" y="52"/>
                  </a:cubicBezTo>
                  <a:cubicBezTo>
                    <a:pt x="31" y="52"/>
                    <a:pt x="34" y="51"/>
                    <a:pt x="37" y="50"/>
                  </a:cubicBezTo>
                  <a:cubicBezTo>
                    <a:pt x="39" y="49"/>
                    <a:pt x="42" y="48"/>
                    <a:pt x="44" y="45"/>
                  </a:cubicBezTo>
                  <a:cubicBezTo>
                    <a:pt x="46" y="43"/>
                    <a:pt x="48" y="41"/>
                    <a:pt x="49" y="38"/>
                  </a:cubicBezTo>
                  <a:cubicBezTo>
                    <a:pt x="51" y="35"/>
                    <a:pt x="52" y="31"/>
                    <a:pt x="52" y="27"/>
                  </a:cubicBezTo>
                  <a:cubicBezTo>
                    <a:pt x="53" y="23"/>
                    <a:pt x="54" y="19"/>
                    <a:pt x="55" y="16"/>
                  </a:cubicBezTo>
                  <a:cubicBezTo>
                    <a:pt x="57" y="13"/>
                    <a:pt x="59" y="10"/>
                    <a:pt x="61" y="7"/>
                  </a:cubicBezTo>
                  <a:cubicBezTo>
                    <a:pt x="63" y="5"/>
                    <a:pt x="66" y="3"/>
                    <a:pt x="69" y="2"/>
                  </a:cubicBezTo>
                  <a:cubicBezTo>
                    <a:pt x="72" y="1"/>
                    <a:pt x="76" y="0"/>
                    <a:pt x="79" y="0"/>
                  </a:cubicBezTo>
                  <a:cubicBezTo>
                    <a:pt x="83" y="0"/>
                    <a:pt x="87" y="1"/>
                    <a:pt x="90" y="2"/>
                  </a:cubicBezTo>
                  <a:cubicBezTo>
                    <a:pt x="93" y="4"/>
                    <a:pt x="96" y="6"/>
                    <a:pt x="98" y="8"/>
                  </a:cubicBezTo>
                  <a:cubicBezTo>
                    <a:pt x="101" y="10"/>
                    <a:pt x="103" y="13"/>
                    <a:pt x="104" y="17"/>
                  </a:cubicBezTo>
                  <a:cubicBezTo>
                    <a:pt x="106" y="20"/>
                    <a:pt x="106" y="23"/>
                    <a:pt x="106" y="27"/>
                  </a:cubicBezTo>
                  <a:cubicBezTo>
                    <a:pt x="106" y="30"/>
                    <a:pt x="106" y="33"/>
                    <a:pt x="105" y="35"/>
                  </a:cubicBezTo>
                  <a:cubicBezTo>
                    <a:pt x="104" y="38"/>
                    <a:pt x="103" y="40"/>
                    <a:pt x="102" y="42"/>
                  </a:cubicBezTo>
                  <a:cubicBezTo>
                    <a:pt x="101" y="44"/>
                    <a:pt x="99" y="46"/>
                    <a:pt x="97" y="48"/>
                  </a:cubicBezTo>
                  <a:cubicBezTo>
                    <a:pt x="95" y="49"/>
                    <a:pt x="93" y="51"/>
                    <a:pt x="91" y="52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3" y="48"/>
                    <a:pt x="95" y="47"/>
                    <a:pt x="96" y="46"/>
                  </a:cubicBezTo>
                  <a:cubicBezTo>
                    <a:pt x="98" y="44"/>
                    <a:pt x="99" y="42"/>
                    <a:pt x="100" y="40"/>
                  </a:cubicBezTo>
                  <a:cubicBezTo>
                    <a:pt x="102" y="39"/>
                    <a:pt x="103" y="36"/>
                    <a:pt x="103" y="34"/>
                  </a:cubicBezTo>
                  <a:cubicBezTo>
                    <a:pt x="104" y="32"/>
                    <a:pt x="104" y="30"/>
                    <a:pt x="10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244975" y="4065588"/>
              <a:ext cx="322262" cy="317500"/>
            </a:xfrm>
            <a:custGeom>
              <a:gdLst>
                <a:gd name="T0" fmla="*/ 36 w 131"/>
                <a:gd name="T1" fmla="*/ 6 h 129"/>
                <a:gd name="T2" fmla="*/ 36 w 131"/>
                <a:gd name="T3" fmla="*/ 8 h 129"/>
                <a:gd name="T4" fmla="*/ 30 w 131"/>
                <a:gd name="T5" fmla="*/ 15 h 129"/>
                <a:gd name="T6" fmla="*/ 42 w 131"/>
                <a:gd name="T7" fmla="*/ 22 h 129"/>
                <a:gd name="T8" fmla="*/ 54 w 131"/>
                <a:gd name="T9" fmla="*/ 30 h 129"/>
                <a:gd name="T10" fmla="*/ 22 w 131"/>
                <a:gd name="T11" fmla="*/ 29 h 129"/>
                <a:gd name="T12" fmla="*/ 9 w 131"/>
                <a:gd name="T13" fmla="*/ 47 h 129"/>
                <a:gd name="T14" fmla="*/ 27 w 131"/>
                <a:gd name="T15" fmla="*/ 1 h 129"/>
                <a:gd name="T16" fmla="*/ 26 w 131"/>
                <a:gd name="T17" fmla="*/ 73 h 129"/>
                <a:gd name="T18" fmla="*/ 22 w 131"/>
                <a:gd name="T19" fmla="*/ 54 h 129"/>
                <a:gd name="T20" fmla="*/ 10 w 131"/>
                <a:gd name="T21" fmla="*/ 46 h 129"/>
                <a:gd name="T22" fmla="*/ 22 w 131"/>
                <a:gd name="T23" fmla="*/ 47 h 129"/>
                <a:gd name="T24" fmla="*/ 46 w 131"/>
                <a:gd name="T25" fmla="*/ 46 h 129"/>
                <a:gd name="T26" fmla="*/ 48 w 131"/>
                <a:gd name="T27" fmla="*/ 55 h 129"/>
                <a:gd name="T28" fmla="*/ 33 w 131"/>
                <a:gd name="T29" fmla="*/ 54 h 129"/>
                <a:gd name="T30" fmla="*/ 43 w 131"/>
                <a:gd name="T31" fmla="*/ 73 h 129"/>
                <a:gd name="T32" fmla="*/ 54 w 131"/>
                <a:gd name="T33" fmla="*/ 81 h 129"/>
                <a:gd name="T34" fmla="*/ 33 w 131"/>
                <a:gd name="T35" fmla="*/ 80 h 129"/>
                <a:gd name="T36" fmla="*/ 39 w 131"/>
                <a:gd name="T37" fmla="*/ 105 h 129"/>
                <a:gd name="T38" fmla="*/ 53 w 131"/>
                <a:gd name="T39" fmla="*/ 104 h 129"/>
                <a:gd name="T40" fmla="*/ 27 w 131"/>
                <a:gd name="T41" fmla="*/ 122 h 129"/>
                <a:gd name="T42" fmla="*/ 26 w 131"/>
                <a:gd name="T43" fmla="*/ 108 h 129"/>
                <a:gd name="T44" fmla="*/ 16 w 131"/>
                <a:gd name="T45" fmla="*/ 80 h 129"/>
                <a:gd name="T46" fmla="*/ 0 w 131"/>
                <a:gd name="T47" fmla="*/ 72 h 129"/>
                <a:gd name="T48" fmla="*/ 73 w 131"/>
                <a:gd name="T49" fmla="*/ 75 h 129"/>
                <a:gd name="T50" fmla="*/ 60 w 131"/>
                <a:gd name="T51" fmla="*/ 76 h 129"/>
                <a:gd name="T52" fmla="*/ 61 w 131"/>
                <a:gd name="T53" fmla="*/ 65 h 129"/>
                <a:gd name="T54" fmla="*/ 60 w 131"/>
                <a:gd name="T55" fmla="*/ 32 h 129"/>
                <a:gd name="T56" fmla="*/ 92 w 131"/>
                <a:gd name="T57" fmla="*/ 32 h 129"/>
                <a:gd name="T58" fmla="*/ 105 w 131"/>
                <a:gd name="T59" fmla="*/ 0 h 129"/>
                <a:gd name="T60" fmla="*/ 117 w 131"/>
                <a:gd name="T61" fmla="*/ 6 h 129"/>
                <a:gd name="T62" fmla="*/ 110 w 131"/>
                <a:gd name="T63" fmla="*/ 12 h 129"/>
                <a:gd name="T64" fmla="*/ 106 w 131"/>
                <a:gd name="T65" fmla="*/ 32 h 129"/>
                <a:gd name="T66" fmla="*/ 117 w 131"/>
                <a:gd name="T67" fmla="*/ 43 h 129"/>
                <a:gd name="T68" fmla="*/ 118 w 131"/>
                <a:gd name="T69" fmla="*/ 76 h 129"/>
                <a:gd name="T70" fmla="*/ 106 w 131"/>
                <a:gd name="T71" fmla="*/ 75 h 129"/>
                <a:gd name="T72" fmla="*/ 103 w 131"/>
                <a:gd name="T73" fmla="*/ 114 h 129"/>
                <a:gd name="T74" fmla="*/ 112 w 131"/>
                <a:gd name="T75" fmla="*/ 120 h 129"/>
                <a:gd name="T76" fmla="*/ 131 w 131"/>
                <a:gd name="T77" fmla="*/ 111 h 129"/>
                <a:gd name="T78" fmla="*/ 105 w 131"/>
                <a:gd name="T79" fmla="*/ 128 h 129"/>
                <a:gd name="T80" fmla="*/ 95 w 131"/>
                <a:gd name="T81" fmla="*/ 75 h 129"/>
                <a:gd name="T82" fmla="*/ 74 w 131"/>
                <a:gd name="T83" fmla="*/ 108 h 129"/>
                <a:gd name="T84" fmla="*/ 39 w 131"/>
                <a:gd name="T85" fmla="*/ 122 h 129"/>
                <a:gd name="T86" fmla="*/ 73 w 131"/>
                <a:gd name="T87" fmla="*/ 75 h 129"/>
                <a:gd name="T88" fmla="*/ 83 w 131"/>
                <a:gd name="T89" fmla="*/ 22 h 129"/>
                <a:gd name="T90" fmla="*/ 60 w 131"/>
                <a:gd name="T91" fmla="*/ 5 h 129"/>
                <a:gd name="T92" fmla="*/ 69 w 131"/>
                <a:gd name="T93" fmla="*/ 40 h 129"/>
                <a:gd name="T94" fmla="*/ 109 w 131"/>
                <a:gd name="T95" fmla="*/ 68 h 129"/>
                <a:gd name="T96" fmla="*/ 69 w 131"/>
                <a:gd name="T97" fmla="*/ 4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29">
                  <a:moveTo>
                    <a:pt x="27" y="1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4" y="9"/>
                    <a:pt x="33" y="10"/>
                    <a:pt x="32" y="12"/>
                  </a:cubicBezTo>
                  <a:cubicBezTo>
                    <a:pt x="31" y="12"/>
                    <a:pt x="31" y="13"/>
                    <a:pt x="30" y="15"/>
                  </a:cubicBezTo>
                  <a:cubicBezTo>
                    <a:pt x="29" y="18"/>
                    <a:pt x="27" y="20"/>
                    <a:pt x="26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50" y="22"/>
                    <a:pt x="54" y="2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0" y="29"/>
                    <a:pt x="46" y="29"/>
                    <a:pt x="4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1" y="31"/>
                    <a:pt x="20" y="32"/>
                  </a:cubicBezTo>
                  <a:cubicBezTo>
                    <a:pt x="15" y="39"/>
                    <a:pt x="12" y="44"/>
                    <a:pt x="9" y="47"/>
                  </a:cubicBezTo>
                  <a:cubicBezTo>
                    <a:pt x="6" y="45"/>
                    <a:pt x="3" y="43"/>
                    <a:pt x="0" y="42"/>
                  </a:cubicBezTo>
                  <a:cubicBezTo>
                    <a:pt x="11" y="33"/>
                    <a:pt x="20" y="20"/>
                    <a:pt x="27" y="1"/>
                  </a:cubicBezTo>
                  <a:close/>
                  <a:moveTo>
                    <a:pt x="1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9" y="54"/>
                    <a:pt x="15" y="54"/>
                    <a:pt x="10" y="5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7" y="47"/>
                    <a:pt x="20" y="47"/>
                    <a:pt x="22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47"/>
                    <a:pt x="42" y="47"/>
                    <a:pt x="46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4"/>
                    <a:pt x="42" y="54"/>
                    <a:pt x="37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5" y="73"/>
                    <a:pt x="49" y="73"/>
                    <a:pt x="54" y="7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1" y="80"/>
                    <a:pt x="47" y="80"/>
                    <a:pt x="4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9" y="105"/>
                  </a:cubicBezTo>
                  <a:cubicBezTo>
                    <a:pt x="41" y="103"/>
                    <a:pt x="46" y="100"/>
                    <a:pt x="52" y="95"/>
                  </a:cubicBezTo>
                  <a:cubicBezTo>
                    <a:pt x="52" y="98"/>
                    <a:pt x="52" y="101"/>
                    <a:pt x="53" y="104"/>
                  </a:cubicBezTo>
                  <a:cubicBezTo>
                    <a:pt x="52" y="104"/>
                    <a:pt x="52" y="105"/>
                    <a:pt x="50" y="106"/>
                  </a:cubicBezTo>
                  <a:cubicBezTo>
                    <a:pt x="39" y="112"/>
                    <a:pt x="31" y="118"/>
                    <a:pt x="27" y="122"/>
                  </a:cubicBezTo>
                  <a:cubicBezTo>
                    <a:pt x="25" y="119"/>
                    <a:pt x="23" y="116"/>
                    <a:pt x="21" y="114"/>
                  </a:cubicBezTo>
                  <a:cubicBezTo>
                    <a:pt x="24" y="113"/>
                    <a:pt x="25" y="111"/>
                    <a:pt x="26" y="10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3" y="80"/>
                    <a:pt x="4" y="80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73"/>
                    <a:pt x="13" y="73"/>
                    <a:pt x="16" y="73"/>
                  </a:cubicBezTo>
                  <a:close/>
                  <a:moveTo>
                    <a:pt x="73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69" y="75"/>
                    <a:pt x="65" y="75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1" y="71"/>
                    <a:pt x="61" y="68"/>
                    <a:pt x="61" y="65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39"/>
                    <a:pt x="61" y="35"/>
                    <a:pt x="60" y="32"/>
                  </a:cubicBezTo>
                  <a:cubicBezTo>
                    <a:pt x="63" y="32"/>
                    <a:pt x="67" y="32"/>
                    <a:pt x="7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1"/>
                    <a:pt x="93" y="31"/>
                  </a:cubicBezTo>
                  <a:cubicBezTo>
                    <a:pt x="101" y="16"/>
                    <a:pt x="105" y="6"/>
                    <a:pt x="105" y="0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7" y="6"/>
                    <a:pt x="117" y="7"/>
                    <a:pt x="115" y="7"/>
                  </a:cubicBezTo>
                  <a:cubicBezTo>
                    <a:pt x="113" y="8"/>
                    <a:pt x="111" y="10"/>
                    <a:pt x="110" y="12"/>
                  </a:cubicBezTo>
                  <a:cubicBezTo>
                    <a:pt x="107" y="19"/>
                    <a:pt x="104" y="26"/>
                    <a:pt x="100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9" y="32"/>
                    <a:pt x="113" y="32"/>
                    <a:pt x="118" y="32"/>
                  </a:cubicBezTo>
                  <a:cubicBezTo>
                    <a:pt x="117" y="36"/>
                    <a:pt x="117" y="39"/>
                    <a:pt x="117" y="4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8"/>
                    <a:pt x="117" y="72"/>
                    <a:pt x="118" y="76"/>
                  </a:cubicBezTo>
                  <a:cubicBezTo>
                    <a:pt x="117" y="76"/>
                    <a:pt x="116" y="76"/>
                    <a:pt x="116" y="76"/>
                  </a:cubicBezTo>
                  <a:cubicBezTo>
                    <a:pt x="112" y="75"/>
                    <a:pt x="109" y="75"/>
                    <a:pt x="106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113"/>
                    <a:pt x="103" y="114"/>
                    <a:pt x="103" y="114"/>
                  </a:cubicBezTo>
                  <a:cubicBezTo>
                    <a:pt x="102" y="119"/>
                    <a:pt x="104" y="121"/>
                    <a:pt x="108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9" y="122"/>
                    <a:pt x="122" y="117"/>
                    <a:pt x="122" y="106"/>
                  </a:cubicBezTo>
                  <a:cubicBezTo>
                    <a:pt x="124" y="110"/>
                    <a:pt x="127" y="111"/>
                    <a:pt x="131" y="111"/>
                  </a:cubicBezTo>
                  <a:cubicBezTo>
                    <a:pt x="130" y="124"/>
                    <a:pt x="124" y="129"/>
                    <a:pt x="113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8" y="128"/>
                    <a:pt x="94" y="125"/>
                    <a:pt x="95" y="118"/>
                  </a:cubicBezTo>
                  <a:cubicBezTo>
                    <a:pt x="95" y="76"/>
                    <a:pt x="95" y="75"/>
                    <a:pt x="95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90"/>
                    <a:pt x="79" y="101"/>
                    <a:pt x="74" y="108"/>
                  </a:cubicBezTo>
                  <a:cubicBezTo>
                    <a:pt x="70" y="115"/>
                    <a:pt x="61" y="122"/>
                    <a:pt x="47" y="129"/>
                  </a:cubicBezTo>
                  <a:cubicBezTo>
                    <a:pt x="45" y="125"/>
                    <a:pt x="42" y="123"/>
                    <a:pt x="39" y="122"/>
                  </a:cubicBezTo>
                  <a:cubicBezTo>
                    <a:pt x="54" y="117"/>
                    <a:pt x="63" y="112"/>
                    <a:pt x="66" y="107"/>
                  </a:cubicBezTo>
                  <a:cubicBezTo>
                    <a:pt x="71" y="101"/>
                    <a:pt x="73" y="91"/>
                    <a:pt x="73" y="75"/>
                  </a:cubicBezTo>
                  <a:close/>
                  <a:moveTo>
                    <a:pt x="67" y="0"/>
                  </a:moveTo>
                  <a:cubicBezTo>
                    <a:pt x="74" y="7"/>
                    <a:pt x="79" y="14"/>
                    <a:pt x="83" y="2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0" y="17"/>
                    <a:pt x="65" y="10"/>
                    <a:pt x="60" y="5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9" y="40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69" y="40"/>
                    <a:pt x="69" y="4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597400" y="4065591"/>
              <a:ext cx="300037" cy="317500"/>
            </a:xfrm>
            <a:custGeom>
              <a:gdLst>
                <a:gd name="T0" fmla="*/ 46 w 122"/>
                <a:gd name="T1" fmla="*/ 59 h 129"/>
                <a:gd name="T2" fmla="*/ 16 w 122"/>
                <a:gd name="T3" fmla="*/ 27 h 129"/>
                <a:gd name="T4" fmla="*/ 8 w 122"/>
                <a:gd name="T5" fmla="*/ 20 h 129"/>
                <a:gd name="T6" fmla="*/ 41 w 122"/>
                <a:gd name="T7" fmla="*/ 20 h 129"/>
                <a:gd name="T8" fmla="*/ 33 w 122"/>
                <a:gd name="T9" fmla="*/ 1 h 129"/>
                <a:gd name="T10" fmla="*/ 43 w 122"/>
                <a:gd name="T11" fmla="*/ 20 h 129"/>
                <a:gd name="T12" fmla="*/ 83 w 122"/>
                <a:gd name="T13" fmla="*/ 0 h 129"/>
                <a:gd name="T14" fmla="*/ 94 w 122"/>
                <a:gd name="T15" fmla="*/ 7 h 129"/>
                <a:gd name="T16" fmla="*/ 87 w 122"/>
                <a:gd name="T17" fmla="*/ 11 h 129"/>
                <a:gd name="T18" fmla="*/ 81 w 122"/>
                <a:gd name="T19" fmla="*/ 20 h 129"/>
                <a:gd name="T20" fmla="*/ 115 w 122"/>
                <a:gd name="T21" fmla="*/ 20 h 129"/>
                <a:gd name="T22" fmla="*/ 106 w 122"/>
                <a:gd name="T23" fmla="*/ 27 h 129"/>
                <a:gd name="T24" fmla="*/ 78 w 122"/>
                <a:gd name="T25" fmla="*/ 59 h 129"/>
                <a:gd name="T26" fmla="*/ 122 w 122"/>
                <a:gd name="T27" fmla="*/ 58 h 129"/>
                <a:gd name="T28" fmla="*/ 114 w 122"/>
                <a:gd name="T29" fmla="*/ 66 h 129"/>
                <a:gd name="T30" fmla="*/ 0 w 122"/>
                <a:gd name="T31" fmla="*/ 66 h 129"/>
                <a:gd name="T32" fmla="*/ 8 w 122"/>
                <a:gd name="T33" fmla="*/ 59 h 129"/>
                <a:gd name="T34" fmla="*/ 22 w 122"/>
                <a:gd name="T35" fmla="*/ 31 h 129"/>
                <a:gd name="T36" fmla="*/ 36 w 122"/>
                <a:gd name="T37" fmla="*/ 49 h 129"/>
                <a:gd name="T38" fmla="*/ 16 w 122"/>
                <a:gd name="T39" fmla="*/ 36 h 129"/>
                <a:gd name="T40" fmla="*/ 23 w 122"/>
                <a:gd name="T41" fmla="*/ 129 h 129"/>
                <a:gd name="T42" fmla="*/ 24 w 122"/>
                <a:gd name="T43" fmla="*/ 118 h 129"/>
                <a:gd name="T44" fmla="*/ 23 w 122"/>
                <a:gd name="T45" fmla="*/ 79 h 129"/>
                <a:gd name="T46" fmla="*/ 33 w 122"/>
                <a:gd name="T47" fmla="*/ 76 h 129"/>
                <a:gd name="T48" fmla="*/ 101 w 122"/>
                <a:gd name="T49" fmla="*/ 75 h 129"/>
                <a:gd name="T50" fmla="*/ 100 w 122"/>
                <a:gd name="T51" fmla="*/ 117 h 129"/>
                <a:gd name="T52" fmla="*/ 91 w 122"/>
                <a:gd name="T53" fmla="*/ 129 h 129"/>
                <a:gd name="T54" fmla="*/ 31 w 122"/>
                <a:gd name="T55" fmla="*/ 119 h 129"/>
                <a:gd name="T56" fmla="*/ 32 w 122"/>
                <a:gd name="T57" fmla="*/ 129 h 129"/>
                <a:gd name="T58" fmla="*/ 32 w 122"/>
                <a:gd name="T59" fmla="*/ 96 h 129"/>
                <a:gd name="T60" fmla="*/ 92 w 122"/>
                <a:gd name="T61" fmla="*/ 83 h 129"/>
                <a:gd name="T62" fmla="*/ 32 w 122"/>
                <a:gd name="T63" fmla="*/ 102 h 129"/>
                <a:gd name="T64" fmla="*/ 92 w 122"/>
                <a:gd name="T65" fmla="*/ 114 h 129"/>
                <a:gd name="T66" fmla="*/ 32 w 122"/>
                <a:gd name="T67" fmla="*/ 102 h 129"/>
                <a:gd name="T68" fmla="*/ 53 w 122"/>
                <a:gd name="T69" fmla="*/ 59 h 129"/>
                <a:gd name="T70" fmla="*/ 70 w 122"/>
                <a:gd name="T71" fmla="*/ 27 h 129"/>
                <a:gd name="T72" fmla="*/ 86 w 122"/>
                <a:gd name="T73" fmla="*/ 51 h 129"/>
                <a:gd name="T74" fmla="*/ 108 w 122"/>
                <a:gd name="T75" fmla="*/ 35 h 129"/>
                <a:gd name="T76" fmla="*/ 107 w 122"/>
                <a:gd name="T77" fmla="*/ 38 h 129"/>
                <a:gd name="T78" fmla="*/ 92 w 122"/>
                <a:gd name="T79" fmla="*/ 5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29">
                  <a:moveTo>
                    <a:pt x="8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1" y="27"/>
                    <a:pt x="8" y="2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6" y="14"/>
                    <a:pt x="31" y="10"/>
                    <a:pt x="27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5"/>
                    <a:pt x="43" y="9"/>
                    <a:pt x="48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7" y="12"/>
                    <a:pt x="81" y="5"/>
                    <a:pt x="83" y="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8"/>
                    <a:pt x="93" y="8"/>
                    <a:pt x="91" y="8"/>
                  </a:cubicBezTo>
                  <a:cubicBezTo>
                    <a:pt x="89" y="9"/>
                    <a:pt x="88" y="10"/>
                    <a:pt x="87" y="11"/>
                  </a:cubicBezTo>
                  <a:cubicBezTo>
                    <a:pt x="86" y="12"/>
                    <a:pt x="85" y="13"/>
                    <a:pt x="84" y="15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9" y="20"/>
                    <a:pt x="112" y="20"/>
                    <a:pt x="115" y="2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2" y="27"/>
                    <a:pt x="109" y="27"/>
                    <a:pt x="106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6" y="59"/>
                    <a:pt x="119" y="59"/>
                    <a:pt x="122" y="58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0" y="66"/>
                    <a:pt x="117" y="66"/>
                    <a:pt x="114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6"/>
                    <a:pt x="3" y="66"/>
                    <a:pt x="0" y="6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9"/>
                    <a:pt x="5" y="59"/>
                    <a:pt x="8" y="59"/>
                  </a:cubicBezTo>
                  <a:close/>
                  <a:moveTo>
                    <a:pt x="16" y="36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9" y="38"/>
                    <a:pt x="33" y="44"/>
                    <a:pt x="36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6" y="48"/>
                    <a:pt x="21" y="42"/>
                    <a:pt x="16" y="36"/>
                  </a:cubicBezTo>
                  <a:close/>
                  <a:moveTo>
                    <a:pt x="32" y="129"/>
                  </a:move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8"/>
                    <a:pt x="23" y="127"/>
                  </a:cubicBezTo>
                  <a:cubicBezTo>
                    <a:pt x="24" y="124"/>
                    <a:pt x="24" y="119"/>
                    <a:pt x="24" y="118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2"/>
                    <a:pt x="23" y="79"/>
                  </a:cubicBezTo>
                  <a:cubicBezTo>
                    <a:pt x="23" y="78"/>
                    <a:pt x="23" y="77"/>
                    <a:pt x="23" y="75"/>
                  </a:cubicBezTo>
                  <a:cubicBezTo>
                    <a:pt x="26" y="76"/>
                    <a:pt x="29" y="76"/>
                    <a:pt x="33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6"/>
                    <a:pt x="97" y="76"/>
                    <a:pt x="101" y="75"/>
                  </a:cubicBezTo>
                  <a:cubicBezTo>
                    <a:pt x="100" y="78"/>
                    <a:pt x="100" y="81"/>
                    <a:pt x="100" y="85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21"/>
                    <a:pt x="100" y="126"/>
                    <a:pt x="10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2" y="127"/>
                    <a:pt x="92" y="122"/>
                    <a:pt x="92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21"/>
                    <a:pt x="31" y="125"/>
                    <a:pt x="32" y="127"/>
                  </a:cubicBezTo>
                  <a:cubicBezTo>
                    <a:pt x="32" y="128"/>
                    <a:pt x="32" y="129"/>
                    <a:pt x="32" y="129"/>
                  </a:cubicBezTo>
                  <a:close/>
                  <a:moveTo>
                    <a:pt x="32" y="83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32" y="102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32" y="102"/>
                    <a:pt x="32" y="102"/>
                    <a:pt x="32" y="102"/>
                  </a:cubicBezTo>
                  <a:close/>
                  <a:moveTo>
                    <a:pt x="53" y="27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86" y="51"/>
                  </a:moveTo>
                  <a:cubicBezTo>
                    <a:pt x="93" y="42"/>
                    <a:pt x="98" y="35"/>
                    <a:pt x="100" y="30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5" y="38"/>
                    <a:pt x="104" y="39"/>
                    <a:pt x="103" y="41"/>
                  </a:cubicBezTo>
                  <a:cubicBezTo>
                    <a:pt x="100" y="45"/>
                    <a:pt x="96" y="50"/>
                    <a:pt x="92" y="55"/>
                  </a:cubicBezTo>
                  <a:cubicBezTo>
                    <a:pt x="86" y="51"/>
                    <a:pt x="86" y="51"/>
                    <a:pt x="8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45062" y="4100510"/>
              <a:ext cx="169862" cy="246062"/>
            </a:xfrm>
            <a:custGeom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6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0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5341938" y="4100514"/>
              <a:ext cx="179387" cy="246062"/>
            </a:xfrm>
            <a:custGeom>
              <a:gdLst>
                <a:gd name="T0" fmla="*/ 0 w 113"/>
                <a:gd name="T1" fmla="*/ 12 h 155"/>
                <a:gd name="T2" fmla="*/ 0 w 113"/>
                <a:gd name="T3" fmla="*/ 0 h 155"/>
                <a:gd name="T4" fmla="*/ 113 w 113"/>
                <a:gd name="T5" fmla="*/ 0 h 155"/>
                <a:gd name="T6" fmla="*/ 113 w 113"/>
                <a:gd name="T7" fmla="*/ 12 h 155"/>
                <a:gd name="T8" fmla="*/ 63 w 113"/>
                <a:gd name="T9" fmla="*/ 12 h 155"/>
                <a:gd name="T10" fmla="*/ 63 w 113"/>
                <a:gd name="T11" fmla="*/ 155 h 155"/>
                <a:gd name="T12" fmla="*/ 49 w 113"/>
                <a:gd name="T13" fmla="*/ 155 h 155"/>
                <a:gd name="T14" fmla="*/ 49 w 113"/>
                <a:gd name="T15" fmla="*/ 12 h 155"/>
                <a:gd name="T16" fmla="*/ 0 w 113"/>
                <a:gd name="T17" fmla="*/ 12 h 155"/>
                <a:gd name="T18" fmla="*/ 0 w 113"/>
                <a:gd name="T19" fmla="*/ 12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55">
                  <a:moveTo>
                    <a:pt x="0" y="12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63" y="12"/>
                  </a:lnTo>
                  <a:lnTo>
                    <a:pt x="63" y="155"/>
                  </a:lnTo>
                  <a:lnTo>
                    <a:pt x="49" y="155"/>
                  </a:lnTo>
                  <a:lnTo>
                    <a:pt x="49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622675" y="4030663"/>
              <a:ext cx="287337" cy="528637"/>
            </a:xfrm>
            <a:custGeom>
              <a:gdLst>
                <a:gd name="T0" fmla="*/ 0 w 181"/>
                <a:gd name="T1" fmla="*/ 0 h 333"/>
                <a:gd name="T2" fmla="*/ 0 w 181"/>
                <a:gd name="T3" fmla="*/ 333 h 333"/>
                <a:gd name="T4" fmla="*/ 181 w 181"/>
                <a:gd name="T5" fmla="*/ 0 h 333"/>
                <a:gd name="T6" fmla="*/ 0 w 181"/>
                <a:gd name="T7" fmla="*/ 0 h 333"/>
                <a:gd name="T8" fmla="*/ 0 w 181"/>
                <a:gd name="T9" fmla="*/ 0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33">
                  <a:moveTo>
                    <a:pt x="0" y="0"/>
                  </a:moveTo>
                  <a:lnTo>
                    <a:pt x="0" y="33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749675" y="4067175"/>
              <a:ext cx="411162" cy="492125"/>
            </a:xfrm>
            <a:custGeom>
              <a:gdLst>
                <a:gd name="T0" fmla="*/ 152 w 259"/>
                <a:gd name="T1" fmla="*/ 0 h 310"/>
                <a:gd name="T2" fmla="*/ 101 w 259"/>
                <a:gd name="T3" fmla="*/ 91 h 310"/>
                <a:gd name="T4" fmla="*/ 143 w 259"/>
                <a:gd name="T5" fmla="*/ 147 h 310"/>
                <a:gd name="T6" fmla="*/ 59 w 259"/>
                <a:gd name="T7" fmla="*/ 171 h 310"/>
                <a:gd name="T8" fmla="*/ 0 w 259"/>
                <a:gd name="T9" fmla="*/ 275 h 310"/>
                <a:gd name="T10" fmla="*/ 115 w 259"/>
                <a:gd name="T11" fmla="*/ 235 h 310"/>
                <a:gd name="T12" fmla="*/ 167 w 259"/>
                <a:gd name="T13" fmla="*/ 310 h 310"/>
                <a:gd name="T14" fmla="*/ 158 w 259"/>
                <a:gd name="T15" fmla="*/ 221 h 310"/>
                <a:gd name="T16" fmla="*/ 259 w 259"/>
                <a:gd name="T17" fmla="*/ 187 h 310"/>
                <a:gd name="T18" fmla="*/ 152 w 259"/>
                <a:gd name="T19" fmla="*/ 0 h 310"/>
                <a:gd name="T20" fmla="*/ 152 w 259"/>
                <a:gd name="T21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0">
                  <a:moveTo>
                    <a:pt x="152" y="0"/>
                  </a:moveTo>
                  <a:lnTo>
                    <a:pt x="101" y="91"/>
                  </a:lnTo>
                  <a:lnTo>
                    <a:pt x="143" y="147"/>
                  </a:lnTo>
                  <a:lnTo>
                    <a:pt x="59" y="171"/>
                  </a:lnTo>
                  <a:lnTo>
                    <a:pt x="0" y="275"/>
                  </a:lnTo>
                  <a:lnTo>
                    <a:pt x="115" y="235"/>
                  </a:lnTo>
                  <a:lnTo>
                    <a:pt x="167" y="310"/>
                  </a:lnTo>
                  <a:lnTo>
                    <a:pt x="158" y="221"/>
                  </a:lnTo>
                  <a:lnTo>
                    <a:pt x="259" y="187"/>
                  </a:lnTo>
                  <a:lnTo>
                    <a:pt x="152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4383088" y="4425947"/>
              <a:ext cx="133350" cy="130175"/>
            </a:xfrm>
            <a:custGeom>
              <a:gdLst>
                <a:gd name="T0" fmla="*/ 84 w 84"/>
                <a:gd name="T1" fmla="*/ 82 h 82"/>
                <a:gd name="T2" fmla="*/ 80 w 84"/>
                <a:gd name="T3" fmla="*/ 82 h 82"/>
                <a:gd name="T4" fmla="*/ 77 w 84"/>
                <a:gd name="T5" fmla="*/ 76 h 82"/>
                <a:gd name="T6" fmla="*/ 6 w 84"/>
                <a:gd name="T7" fmla="*/ 76 h 82"/>
                <a:gd name="T8" fmla="*/ 3 w 84"/>
                <a:gd name="T9" fmla="*/ 82 h 82"/>
                <a:gd name="T10" fmla="*/ 0 w 84"/>
                <a:gd name="T11" fmla="*/ 82 h 82"/>
                <a:gd name="T12" fmla="*/ 40 w 84"/>
                <a:gd name="T13" fmla="*/ 0 h 82"/>
                <a:gd name="T14" fmla="*/ 43 w 84"/>
                <a:gd name="T15" fmla="*/ 0 h 82"/>
                <a:gd name="T16" fmla="*/ 84 w 84"/>
                <a:gd name="T17" fmla="*/ 82 h 82"/>
                <a:gd name="T18" fmla="*/ 84 w 84"/>
                <a:gd name="T19" fmla="*/ 82 h 82"/>
                <a:gd name="T20" fmla="*/ 7 w 84"/>
                <a:gd name="T21" fmla="*/ 73 h 82"/>
                <a:gd name="T22" fmla="*/ 76 w 84"/>
                <a:gd name="T23" fmla="*/ 73 h 82"/>
                <a:gd name="T24" fmla="*/ 42 w 84"/>
                <a:gd name="T25" fmla="*/ 4 h 82"/>
                <a:gd name="T26" fmla="*/ 7 w 84"/>
                <a:gd name="T27" fmla="*/ 73 h 82"/>
                <a:gd name="T28" fmla="*/ 7 w 84"/>
                <a:gd name="T29" fmla="*/ 73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2">
                  <a:moveTo>
                    <a:pt x="84" y="82"/>
                  </a:moveTo>
                  <a:lnTo>
                    <a:pt x="80" y="82"/>
                  </a:lnTo>
                  <a:lnTo>
                    <a:pt x="77" y="76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84" y="82"/>
                  </a:lnTo>
                  <a:lnTo>
                    <a:pt x="84" y="82"/>
                  </a:lnTo>
                  <a:close/>
                  <a:moveTo>
                    <a:pt x="7" y="73"/>
                  </a:moveTo>
                  <a:lnTo>
                    <a:pt x="76" y="73"/>
                  </a:lnTo>
                  <a:lnTo>
                    <a:pt x="42" y="4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678364" y="4425950"/>
              <a:ext cx="134937" cy="130175"/>
            </a:xfrm>
            <a:custGeom>
              <a:gdLst>
                <a:gd name="T0" fmla="*/ 0 w 55"/>
                <a:gd name="T1" fmla="*/ 0 h 53"/>
                <a:gd name="T2" fmla="*/ 28 w 55"/>
                <a:gd name="T3" fmla="*/ 0 h 53"/>
                <a:gd name="T4" fmla="*/ 38 w 55"/>
                <a:gd name="T5" fmla="*/ 2 h 53"/>
                <a:gd name="T6" fmla="*/ 47 w 55"/>
                <a:gd name="T7" fmla="*/ 8 h 53"/>
                <a:gd name="T8" fmla="*/ 53 w 55"/>
                <a:gd name="T9" fmla="*/ 16 h 53"/>
                <a:gd name="T10" fmla="*/ 55 w 55"/>
                <a:gd name="T11" fmla="*/ 26 h 53"/>
                <a:gd name="T12" fmla="*/ 53 w 55"/>
                <a:gd name="T13" fmla="*/ 37 h 53"/>
                <a:gd name="T14" fmla="*/ 47 w 55"/>
                <a:gd name="T15" fmla="*/ 45 h 53"/>
                <a:gd name="T16" fmla="*/ 38 w 55"/>
                <a:gd name="T17" fmla="*/ 51 h 53"/>
                <a:gd name="T18" fmla="*/ 28 w 55"/>
                <a:gd name="T19" fmla="*/ 53 h 53"/>
                <a:gd name="T20" fmla="*/ 0 w 55"/>
                <a:gd name="T21" fmla="*/ 53 h 53"/>
                <a:gd name="T22" fmla="*/ 0 w 55"/>
                <a:gd name="T23" fmla="*/ 0 h 53"/>
                <a:gd name="T24" fmla="*/ 28 w 55"/>
                <a:gd name="T25" fmla="*/ 51 h 53"/>
                <a:gd name="T26" fmla="*/ 38 w 55"/>
                <a:gd name="T27" fmla="*/ 49 h 53"/>
                <a:gd name="T28" fmla="*/ 45 w 55"/>
                <a:gd name="T29" fmla="*/ 44 h 53"/>
                <a:gd name="T30" fmla="*/ 51 w 55"/>
                <a:gd name="T31" fmla="*/ 36 h 53"/>
                <a:gd name="T32" fmla="*/ 53 w 55"/>
                <a:gd name="T33" fmla="*/ 26 h 53"/>
                <a:gd name="T34" fmla="*/ 51 w 55"/>
                <a:gd name="T35" fmla="*/ 17 h 53"/>
                <a:gd name="T36" fmla="*/ 45 w 55"/>
                <a:gd name="T37" fmla="*/ 9 h 53"/>
                <a:gd name="T38" fmla="*/ 38 w 55"/>
                <a:gd name="T39" fmla="*/ 4 h 53"/>
                <a:gd name="T40" fmla="*/ 28 w 55"/>
                <a:gd name="T41" fmla="*/ 2 h 53"/>
                <a:gd name="T42" fmla="*/ 3 w 55"/>
                <a:gd name="T43" fmla="*/ 2 h 53"/>
                <a:gd name="T44" fmla="*/ 3 w 55"/>
                <a:gd name="T45" fmla="*/ 51 h 53"/>
                <a:gd name="T46" fmla="*/ 28 w 55"/>
                <a:gd name="T47" fmla="*/ 51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5" y="0"/>
                    <a:pt x="38" y="2"/>
                  </a:cubicBezTo>
                  <a:cubicBezTo>
                    <a:pt x="42" y="3"/>
                    <a:pt x="44" y="5"/>
                    <a:pt x="47" y="8"/>
                  </a:cubicBezTo>
                  <a:cubicBezTo>
                    <a:pt x="49" y="10"/>
                    <a:pt x="51" y="13"/>
                    <a:pt x="53" y="16"/>
                  </a:cubicBezTo>
                  <a:cubicBezTo>
                    <a:pt x="54" y="19"/>
                    <a:pt x="55" y="23"/>
                    <a:pt x="55" y="26"/>
                  </a:cubicBezTo>
                  <a:cubicBezTo>
                    <a:pt x="55" y="30"/>
                    <a:pt x="54" y="34"/>
                    <a:pt x="53" y="37"/>
                  </a:cubicBezTo>
                  <a:cubicBezTo>
                    <a:pt x="51" y="40"/>
                    <a:pt x="49" y="43"/>
                    <a:pt x="47" y="45"/>
                  </a:cubicBezTo>
                  <a:cubicBezTo>
                    <a:pt x="44" y="48"/>
                    <a:pt x="42" y="50"/>
                    <a:pt x="38" y="51"/>
                  </a:cubicBezTo>
                  <a:cubicBezTo>
                    <a:pt x="35" y="53"/>
                    <a:pt x="31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51"/>
                  </a:moveTo>
                  <a:cubicBezTo>
                    <a:pt x="31" y="51"/>
                    <a:pt x="34" y="50"/>
                    <a:pt x="38" y="49"/>
                  </a:cubicBezTo>
                  <a:cubicBezTo>
                    <a:pt x="41" y="48"/>
                    <a:pt x="43" y="46"/>
                    <a:pt x="45" y="44"/>
                  </a:cubicBezTo>
                  <a:cubicBezTo>
                    <a:pt x="48" y="42"/>
                    <a:pt x="49" y="39"/>
                    <a:pt x="51" y="36"/>
                  </a:cubicBezTo>
                  <a:cubicBezTo>
                    <a:pt x="52" y="33"/>
                    <a:pt x="53" y="30"/>
                    <a:pt x="53" y="26"/>
                  </a:cubicBezTo>
                  <a:cubicBezTo>
                    <a:pt x="53" y="23"/>
                    <a:pt x="52" y="20"/>
                    <a:pt x="51" y="17"/>
                  </a:cubicBezTo>
                  <a:cubicBezTo>
                    <a:pt x="49" y="14"/>
                    <a:pt x="48" y="11"/>
                    <a:pt x="45" y="9"/>
                  </a:cubicBezTo>
                  <a:cubicBezTo>
                    <a:pt x="43" y="7"/>
                    <a:pt x="41" y="5"/>
                    <a:pt x="38" y="4"/>
                  </a:cubicBezTo>
                  <a:cubicBezTo>
                    <a:pt x="34" y="3"/>
                    <a:pt x="31" y="2"/>
                    <a:pt x="28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8" y="51"/>
                    <a:pt x="28" y="51"/>
                    <a:pt x="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821237" y="4425950"/>
              <a:ext cx="134937" cy="130175"/>
            </a:xfrm>
            <a:custGeom>
              <a:gdLst>
                <a:gd name="T0" fmla="*/ 0 w 85"/>
                <a:gd name="T1" fmla="*/ 0 h 82"/>
                <a:gd name="T2" fmla="*/ 85 w 85"/>
                <a:gd name="T3" fmla="*/ 0 h 82"/>
                <a:gd name="T4" fmla="*/ 85 w 85"/>
                <a:gd name="T5" fmla="*/ 3 h 82"/>
                <a:gd name="T6" fmla="*/ 3 w 85"/>
                <a:gd name="T7" fmla="*/ 3 h 82"/>
                <a:gd name="T8" fmla="*/ 3 w 85"/>
                <a:gd name="T9" fmla="*/ 39 h 82"/>
                <a:gd name="T10" fmla="*/ 82 w 85"/>
                <a:gd name="T11" fmla="*/ 39 h 82"/>
                <a:gd name="T12" fmla="*/ 82 w 85"/>
                <a:gd name="T13" fmla="*/ 43 h 82"/>
                <a:gd name="T14" fmla="*/ 3 w 85"/>
                <a:gd name="T15" fmla="*/ 43 h 82"/>
                <a:gd name="T16" fmla="*/ 3 w 85"/>
                <a:gd name="T17" fmla="*/ 79 h 82"/>
                <a:gd name="T18" fmla="*/ 85 w 85"/>
                <a:gd name="T19" fmla="*/ 79 h 82"/>
                <a:gd name="T20" fmla="*/ 85 w 85"/>
                <a:gd name="T21" fmla="*/ 82 h 82"/>
                <a:gd name="T22" fmla="*/ 0 w 85"/>
                <a:gd name="T23" fmla="*/ 82 h 82"/>
                <a:gd name="T24" fmla="*/ 0 w 85"/>
                <a:gd name="T25" fmla="*/ 0 h 82"/>
                <a:gd name="T26" fmla="*/ 0 w 85"/>
                <a:gd name="T27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2">
                  <a:moveTo>
                    <a:pt x="0" y="0"/>
                  </a:moveTo>
                  <a:lnTo>
                    <a:pt x="85" y="0"/>
                  </a:lnTo>
                  <a:lnTo>
                    <a:pt x="85" y="3"/>
                  </a:lnTo>
                  <a:lnTo>
                    <a:pt x="3" y="3"/>
                  </a:lnTo>
                  <a:lnTo>
                    <a:pt x="3" y="39"/>
                  </a:lnTo>
                  <a:lnTo>
                    <a:pt x="82" y="39"/>
                  </a:lnTo>
                  <a:lnTo>
                    <a:pt x="82" y="43"/>
                  </a:lnTo>
                  <a:lnTo>
                    <a:pt x="3" y="43"/>
                  </a:lnTo>
                  <a:lnTo>
                    <a:pt x="3" y="79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230813" y="4425950"/>
              <a:ext cx="4762" cy="130175"/>
            </a:xfrm>
            <a:custGeom>
              <a:gdLst>
                <a:gd name="T0" fmla="*/ 0 w 3"/>
                <a:gd name="T1" fmla="*/ 0 h 82"/>
                <a:gd name="T2" fmla="*/ 0 w 3"/>
                <a:gd name="T3" fmla="*/ 82 h 82"/>
                <a:gd name="T4" fmla="*/ 3 w 3"/>
                <a:gd name="T5" fmla="*/ 82 h 82"/>
                <a:gd name="T6" fmla="*/ 3 w 3"/>
                <a:gd name="T7" fmla="*/ 0 h 82"/>
                <a:gd name="T8" fmla="*/ 0 w 3"/>
                <a:gd name="T9" fmla="*/ 0 h 82"/>
                <a:gd name="T10" fmla="*/ 0 w 3"/>
                <a:gd name="T11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2">
                  <a:moveTo>
                    <a:pt x="0" y="0"/>
                  </a:moveTo>
                  <a:lnTo>
                    <a:pt x="0" y="82"/>
                  </a:lnTo>
                  <a:lnTo>
                    <a:pt x="3" y="8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248275" y="4422775"/>
              <a:ext cx="131762" cy="133350"/>
            </a:xfrm>
            <a:custGeom>
              <a:gdLst>
                <a:gd name="T0" fmla="*/ 4 w 54"/>
                <a:gd name="T1" fmla="*/ 37 h 54"/>
                <a:gd name="T2" fmla="*/ 9 w 54"/>
                <a:gd name="T3" fmla="*/ 45 h 54"/>
                <a:gd name="T4" fmla="*/ 17 w 54"/>
                <a:gd name="T5" fmla="*/ 50 h 54"/>
                <a:gd name="T6" fmla="*/ 27 w 54"/>
                <a:gd name="T7" fmla="*/ 52 h 54"/>
                <a:gd name="T8" fmla="*/ 36 w 54"/>
                <a:gd name="T9" fmla="*/ 50 h 54"/>
                <a:gd name="T10" fmla="*/ 44 w 54"/>
                <a:gd name="T11" fmla="*/ 45 h 54"/>
                <a:gd name="T12" fmla="*/ 50 w 54"/>
                <a:gd name="T13" fmla="*/ 37 h 54"/>
                <a:gd name="T14" fmla="*/ 52 w 54"/>
                <a:gd name="T15" fmla="*/ 27 h 54"/>
                <a:gd name="T16" fmla="*/ 52 w 54"/>
                <a:gd name="T17" fmla="*/ 27 h 54"/>
                <a:gd name="T18" fmla="*/ 29 w 54"/>
                <a:gd name="T19" fmla="*/ 27 h 54"/>
                <a:gd name="T20" fmla="*/ 29 w 54"/>
                <a:gd name="T21" fmla="*/ 25 h 54"/>
                <a:gd name="T22" fmla="*/ 54 w 54"/>
                <a:gd name="T23" fmla="*/ 25 h 54"/>
                <a:gd name="T24" fmla="*/ 54 w 54"/>
                <a:gd name="T25" fmla="*/ 27 h 54"/>
                <a:gd name="T26" fmla="*/ 52 w 54"/>
                <a:gd name="T27" fmla="*/ 38 h 54"/>
                <a:gd name="T28" fmla="*/ 46 w 54"/>
                <a:gd name="T29" fmla="*/ 46 h 54"/>
                <a:gd name="T30" fmla="*/ 37 w 54"/>
                <a:gd name="T31" fmla="*/ 52 h 54"/>
                <a:gd name="T32" fmla="*/ 27 w 54"/>
                <a:gd name="T33" fmla="*/ 54 h 54"/>
                <a:gd name="T34" fmla="*/ 16 w 54"/>
                <a:gd name="T35" fmla="*/ 52 h 54"/>
                <a:gd name="T36" fmla="*/ 7 w 54"/>
                <a:gd name="T37" fmla="*/ 46 h 54"/>
                <a:gd name="T38" fmla="*/ 2 w 54"/>
                <a:gd name="T39" fmla="*/ 38 h 54"/>
                <a:gd name="T40" fmla="*/ 0 w 54"/>
                <a:gd name="T41" fmla="*/ 27 h 54"/>
                <a:gd name="T42" fmla="*/ 0 w 54"/>
                <a:gd name="T43" fmla="*/ 27 h 54"/>
                <a:gd name="T44" fmla="*/ 2 w 54"/>
                <a:gd name="T45" fmla="*/ 17 h 54"/>
                <a:gd name="T46" fmla="*/ 7 w 54"/>
                <a:gd name="T47" fmla="*/ 8 h 54"/>
                <a:gd name="T48" fmla="*/ 16 w 54"/>
                <a:gd name="T49" fmla="*/ 2 h 54"/>
                <a:gd name="T50" fmla="*/ 27 w 54"/>
                <a:gd name="T51" fmla="*/ 0 h 54"/>
                <a:gd name="T52" fmla="*/ 35 w 54"/>
                <a:gd name="T53" fmla="*/ 1 h 54"/>
                <a:gd name="T54" fmla="*/ 42 w 54"/>
                <a:gd name="T55" fmla="*/ 4 h 54"/>
                <a:gd name="T56" fmla="*/ 37 w 54"/>
                <a:gd name="T57" fmla="*/ 4 h 54"/>
                <a:gd name="T58" fmla="*/ 32 w 54"/>
                <a:gd name="T59" fmla="*/ 3 h 54"/>
                <a:gd name="T60" fmla="*/ 27 w 54"/>
                <a:gd name="T61" fmla="*/ 2 h 54"/>
                <a:gd name="T62" fmla="*/ 17 w 54"/>
                <a:gd name="T63" fmla="*/ 4 h 54"/>
                <a:gd name="T64" fmla="*/ 9 w 54"/>
                <a:gd name="T65" fmla="*/ 9 h 54"/>
                <a:gd name="T66" fmla="*/ 4 w 54"/>
                <a:gd name="T67" fmla="*/ 17 h 54"/>
                <a:gd name="T68" fmla="*/ 2 w 54"/>
                <a:gd name="T69" fmla="*/ 27 h 54"/>
                <a:gd name="T70" fmla="*/ 4 w 54"/>
                <a:gd name="T71" fmla="*/ 37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54">
                  <a:moveTo>
                    <a:pt x="4" y="37"/>
                  </a:moveTo>
                  <a:cubicBezTo>
                    <a:pt x="5" y="40"/>
                    <a:pt x="7" y="43"/>
                    <a:pt x="9" y="45"/>
                  </a:cubicBezTo>
                  <a:cubicBezTo>
                    <a:pt x="11" y="47"/>
                    <a:pt x="14" y="49"/>
                    <a:pt x="17" y="50"/>
                  </a:cubicBezTo>
                  <a:cubicBezTo>
                    <a:pt x="20" y="51"/>
                    <a:pt x="23" y="52"/>
                    <a:pt x="27" y="52"/>
                  </a:cubicBezTo>
                  <a:cubicBezTo>
                    <a:pt x="30" y="52"/>
                    <a:pt x="33" y="51"/>
                    <a:pt x="36" y="50"/>
                  </a:cubicBezTo>
                  <a:cubicBezTo>
                    <a:pt x="39" y="49"/>
                    <a:pt x="42" y="47"/>
                    <a:pt x="44" y="45"/>
                  </a:cubicBezTo>
                  <a:cubicBezTo>
                    <a:pt x="47" y="43"/>
                    <a:pt x="48" y="40"/>
                    <a:pt x="50" y="37"/>
                  </a:cubicBezTo>
                  <a:cubicBezTo>
                    <a:pt x="51" y="34"/>
                    <a:pt x="52" y="31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1"/>
                    <a:pt x="53" y="35"/>
                    <a:pt x="52" y="38"/>
                  </a:cubicBezTo>
                  <a:cubicBezTo>
                    <a:pt x="50" y="41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4" y="54"/>
                    <a:pt x="30" y="54"/>
                    <a:pt x="27" y="54"/>
                  </a:cubicBezTo>
                  <a:cubicBezTo>
                    <a:pt x="23" y="54"/>
                    <a:pt x="19" y="54"/>
                    <a:pt x="16" y="52"/>
                  </a:cubicBezTo>
                  <a:cubicBezTo>
                    <a:pt x="13" y="51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3" y="4"/>
                    <a:pt x="16" y="2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7" y="2"/>
                    <a:pt x="39" y="3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4" y="3"/>
                    <a:pt x="32" y="3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3" y="2"/>
                    <a:pt x="20" y="3"/>
                    <a:pt x="17" y="4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7" y="12"/>
                    <a:pt x="5" y="14"/>
                    <a:pt x="4" y="17"/>
                  </a:cubicBezTo>
                  <a:cubicBezTo>
                    <a:pt x="2" y="20"/>
                    <a:pt x="2" y="24"/>
                    <a:pt x="2" y="27"/>
                  </a:cubicBezTo>
                  <a:cubicBezTo>
                    <a:pt x="2" y="31"/>
                    <a:pt x="2" y="34"/>
                    <a:pt x="4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386388" y="4425947"/>
              <a:ext cx="134937" cy="130175"/>
            </a:xfrm>
            <a:custGeom>
              <a:gdLst>
                <a:gd name="T0" fmla="*/ 82 w 85"/>
                <a:gd name="T1" fmla="*/ 0 h 82"/>
                <a:gd name="T2" fmla="*/ 85 w 85"/>
                <a:gd name="T3" fmla="*/ 0 h 82"/>
                <a:gd name="T4" fmla="*/ 85 w 85"/>
                <a:gd name="T5" fmla="*/ 82 h 82"/>
                <a:gd name="T6" fmla="*/ 82 w 85"/>
                <a:gd name="T7" fmla="*/ 82 h 82"/>
                <a:gd name="T8" fmla="*/ 4 w 85"/>
                <a:gd name="T9" fmla="*/ 4 h 82"/>
                <a:gd name="T10" fmla="*/ 4 w 85"/>
                <a:gd name="T11" fmla="*/ 82 h 82"/>
                <a:gd name="T12" fmla="*/ 0 w 85"/>
                <a:gd name="T13" fmla="*/ 82 h 82"/>
                <a:gd name="T14" fmla="*/ 0 w 85"/>
                <a:gd name="T15" fmla="*/ 0 h 82"/>
                <a:gd name="T16" fmla="*/ 4 w 85"/>
                <a:gd name="T17" fmla="*/ 0 h 82"/>
                <a:gd name="T18" fmla="*/ 82 w 85"/>
                <a:gd name="T19" fmla="*/ 77 h 82"/>
                <a:gd name="T20" fmla="*/ 82 w 85"/>
                <a:gd name="T21" fmla="*/ 0 h 82"/>
                <a:gd name="T22" fmla="*/ 82 w 85"/>
                <a:gd name="T23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2">
                  <a:moveTo>
                    <a:pt x="82" y="0"/>
                  </a:moveTo>
                  <a:lnTo>
                    <a:pt x="85" y="0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4" y="4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2" y="7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664075" y="4425950"/>
              <a:ext cx="1587" cy="130175"/>
            </a:xfrm>
            <a:custGeom>
              <a:gdLst>
                <a:gd name="T0" fmla="*/ 0 w 1"/>
                <a:gd name="T1" fmla="*/ 0 h 82"/>
                <a:gd name="T2" fmla="*/ 0 w 1"/>
                <a:gd name="T3" fmla="*/ 82 h 82"/>
                <a:gd name="T4" fmla="*/ 1 w 1"/>
                <a:gd name="T5" fmla="*/ 82 h 82"/>
                <a:gd name="T6" fmla="*/ 1 w 1"/>
                <a:gd name="T7" fmla="*/ 0 h 82"/>
                <a:gd name="T8" fmla="*/ 0 w 1"/>
                <a:gd name="T9" fmla="*/ 0 h 82"/>
                <a:gd name="T10" fmla="*/ 0 w 1"/>
                <a:gd name="T11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82">
                  <a:moveTo>
                    <a:pt x="0" y="0"/>
                  </a:moveTo>
                  <a:lnTo>
                    <a:pt x="0" y="82"/>
                  </a:lnTo>
                  <a:lnTo>
                    <a:pt x="1" y="8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5154613" y="4100510"/>
              <a:ext cx="169862" cy="246062"/>
            </a:xfrm>
            <a:custGeom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7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1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51" name="Straight Connector 50"/>
          <p:cNvCxnSpPr/>
          <p:nvPr userDrawn="1"/>
        </p:nvCxnSpPr>
        <p:spPr>
          <a:xfrm>
            <a:off x="1730030" y="651500"/>
            <a:ext cx="3124200" cy="0"/>
          </a:xfrm>
          <a:prstGeom prst="line">
            <a:avLst/>
          </a:prstGeom>
          <a:ln w="127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 userDrawn="1"/>
        </p:nvGrpSpPr>
        <p:grpSpPr>
          <a:xfrm>
            <a:off x="8120036" y="4716115"/>
            <a:ext cx="638109" cy="223042"/>
            <a:chOff x="815698" y="1811037"/>
            <a:chExt cx="638109" cy="223042"/>
          </a:xfrm>
        </p:grpSpPr>
        <p:grpSp>
          <p:nvGrpSpPr>
            <p:cNvPr id="53" name="Group 52"/>
            <p:cNvGrpSpPr/>
            <p:nvPr userDrawn="1"/>
          </p:nvGrpSpPr>
          <p:grpSpPr>
            <a:xfrm>
              <a:off x="1230765" y="1811037"/>
              <a:ext cx="223042" cy="223042"/>
              <a:chOff x="1167306" y="1811037"/>
              <a:chExt cx="223042" cy="223042"/>
            </a:xfrm>
          </p:grpSpPr>
          <p:sp>
            <p:nvSpPr>
              <p:cNvPr id="57" name="Oval 56"/>
              <p:cNvSpPr/>
              <p:nvPr userDrawn="1"/>
            </p:nvSpPr>
            <p:spPr>
              <a:xfrm rot="10800000">
                <a:off x="1167306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5400000">
                <a:off x="1223511" y="1861450"/>
                <a:ext cx="141771" cy="122216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 userDrawn="1"/>
          </p:nvGrpSpPr>
          <p:grpSpPr>
            <a:xfrm>
              <a:off x="815698" y="1811037"/>
              <a:ext cx="223042" cy="223042"/>
              <a:chOff x="769905" y="1811037"/>
              <a:chExt cx="223042" cy="223042"/>
            </a:xfrm>
          </p:grpSpPr>
          <p:sp>
            <p:nvSpPr>
              <p:cNvPr id="55" name="Oval 54"/>
              <p:cNvSpPr/>
              <p:nvPr/>
            </p:nvSpPr>
            <p:spPr>
              <a:xfrm rot="10800000">
                <a:off x="769905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797760" y="1861450"/>
                <a:ext cx="141770" cy="12221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val="64288294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4318575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74425549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95968297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09337026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1949186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6633159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7632146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6120905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4175791"/>
            <a:ext cx="912480" cy="967709"/>
            <a:chOff x="0" y="4175791"/>
            <a:chExt cx="912480" cy="967709"/>
          </a:xfrm>
        </p:grpSpPr>
        <p:sp>
          <p:nvSpPr>
            <p:cNvPr id="8" name="Oval 8"/>
            <p:cNvSpPr/>
            <p:nvPr/>
          </p:nvSpPr>
          <p:spPr>
            <a:xfrm>
              <a:off x="0" y="4175791"/>
              <a:ext cx="152400" cy="373318"/>
            </a:xfrm>
            <a:custGeom>
              <a:rect l="l" t="t" r="r" b="b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6"/>
            <p:cNvSpPr/>
            <p:nvPr/>
          </p:nvSpPr>
          <p:spPr>
            <a:xfrm>
              <a:off x="0" y="4629150"/>
              <a:ext cx="912480" cy="514350"/>
            </a:xfrm>
            <a:custGeom>
              <a:rect l="l" t="t" r="r" b="b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4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7"/>
            <p:cNvSpPr/>
            <p:nvPr/>
          </p:nvSpPr>
          <p:spPr>
            <a:xfrm>
              <a:off x="0" y="4362450"/>
              <a:ext cx="381000" cy="571500"/>
            </a:xfrm>
            <a:custGeom>
              <a:rect l="l" t="t" r="r" b="b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1524000" cy="1200150"/>
            <a:chExt cx="1676400" cy="1276350"/>
          </a:xfrm>
        </p:grpSpPr>
        <p:sp>
          <p:nvSpPr>
            <p:cNvPr id="12" name="Oval 11"/>
            <p:cNvSpPr/>
            <p:nvPr/>
          </p:nvSpPr>
          <p:spPr>
            <a:xfrm>
              <a:off x="762000" y="57150"/>
              <a:ext cx="914400" cy="914400"/>
            </a:xfrm>
            <a:prstGeom prst="ellipse">
              <a:avLst/>
            </a:prstGeom>
            <a:solidFill>
              <a:schemeClr val="tx1">
                <a:alpha val="7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742950"/>
              <a:ext cx="533400" cy="533400"/>
            </a:xfrm>
            <a:prstGeom prst="ellipse">
              <a:avLst/>
            </a:prstGeom>
            <a:solidFill>
              <a:srgbClr val="3AA3D0">
                <a:alpha val="86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3"/>
            <p:cNvSpPr/>
            <p:nvPr/>
          </p:nvSpPr>
          <p:spPr>
            <a:xfrm>
              <a:off x="0" y="0"/>
              <a:ext cx="1295400" cy="1276350"/>
            </a:xfrm>
            <a:custGeom>
              <a:rect l="l" t="t" r="r" b="b"/>
              <a:pathLst>
                <a:path w="1295400" h="1276350">
                  <a:moveTo>
                    <a:pt x="0" y="0"/>
                  </a:moveTo>
                  <a:lnTo>
                    <a:pt x="1134906" y="0"/>
                  </a:lnTo>
                  <a:cubicBezTo>
                    <a:pt x="1236529" y="131725"/>
                    <a:pt x="1295400" y="297113"/>
                    <a:pt x="1295400" y="476250"/>
                  </a:cubicBezTo>
                  <a:cubicBezTo>
                    <a:pt x="1295400" y="918133"/>
                    <a:pt x="937183" y="1276350"/>
                    <a:pt x="495300" y="1276350"/>
                  </a:cubicBezTo>
                  <a:cubicBezTo>
                    <a:pt x="307264" y="1276350"/>
                    <a:pt x="134378" y="1211484"/>
                    <a:pt x="0" y="1100138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21"/>
          <p:cNvSpPr/>
          <p:nvPr userDrawn="1"/>
        </p:nvSpPr>
        <p:spPr>
          <a:xfrm>
            <a:off x="6941025" y="0"/>
            <a:ext cx="2202975" cy="1162051"/>
          </a:xfrm>
          <a:custGeom>
            <a:rect l="l" t="t" r="r" b="b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985675" y="4716115"/>
            <a:ext cx="638109" cy="223042"/>
            <a:chOff x="815698" y="1811037"/>
            <a:chExt cx="638109" cy="223042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1230765" y="1811037"/>
              <a:ext cx="223042" cy="223042"/>
              <a:chOff x="1167306" y="1811037"/>
              <a:chExt cx="223042" cy="223042"/>
            </a:xfrm>
          </p:grpSpPr>
          <p:sp>
            <p:nvSpPr>
              <p:cNvPr id="33" name="Oval 32"/>
              <p:cNvSpPr/>
              <p:nvPr userDrawn="1"/>
            </p:nvSpPr>
            <p:spPr>
              <a:xfrm rot="10800000">
                <a:off x="1167306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5400000">
                <a:off x="1223511" y="1861450"/>
                <a:ext cx="141771" cy="122216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815698" y="1811037"/>
              <a:ext cx="223042" cy="223042"/>
              <a:chOff x="769905" y="1811037"/>
              <a:chExt cx="223042" cy="223042"/>
            </a:xfrm>
          </p:grpSpPr>
          <p:sp>
            <p:nvSpPr>
              <p:cNvPr id="67" name="Oval 66"/>
              <p:cNvSpPr/>
              <p:nvPr/>
            </p:nvSpPr>
            <p:spPr>
              <a:xfrm rot="10800000">
                <a:off x="769905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6200000">
                <a:off x="797760" y="1861450"/>
                <a:ext cx="141770" cy="12221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组合 161"/>
          <p:cNvGrpSpPr/>
          <p:nvPr userDrawn="1"/>
        </p:nvGrpSpPr>
        <p:grpSpPr>
          <a:xfrm>
            <a:off x="7542709" y="581025"/>
            <a:ext cx="1215168" cy="265927"/>
            <a:chOff x="3622675" y="4030663"/>
            <a:chExt cx="1898650" cy="528637"/>
          </a:xfrm>
          <a:solidFill>
            <a:srgbClr val="00A2D9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522788" y="4425951"/>
              <a:ext cx="133350" cy="130175"/>
            </a:xfrm>
            <a:custGeom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2 w 54"/>
                <a:gd name="T21" fmla="*/ 30 h 53"/>
                <a:gd name="T22" fmla="*/ 2 w 54"/>
                <a:gd name="T23" fmla="*/ 53 h 53"/>
                <a:gd name="T24" fmla="*/ 0 w 54"/>
                <a:gd name="T25" fmla="*/ 53 h 53"/>
                <a:gd name="T26" fmla="*/ 0 w 54"/>
                <a:gd name="T27" fmla="*/ 0 h 53"/>
                <a:gd name="T28" fmla="*/ 39 w 54"/>
                <a:gd name="T29" fmla="*/ 28 h 53"/>
                <a:gd name="T30" fmla="*/ 44 w 54"/>
                <a:gd name="T31" fmla="*/ 27 h 53"/>
                <a:gd name="T32" fmla="*/ 48 w 54"/>
                <a:gd name="T33" fmla="*/ 24 h 53"/>
                <a:gd name="T34" fmla="*/ 51 w 54"/>
                <a:gd name="T35" fmla="*/ 20 h 53"/>
                <a:gd name="T36" fmla="*/ 52 w 54"/>
                <a:gd name="T37" fmla="*/ 15 h 53"/>
                <a:gd name="T38" fmla="*/ 51 w 54"/>
                <a:gd name="T39" fmla="*/ 10 h 53"/>
                <a:gd name="T40" fmla="*/ 48 w 54"/>
                <a:gd name="T41" fmla="*/ 6 h 53"/>
                <a:gd name="T42" fmla="*/ 44 w 54"/>
                <a:gd name="T43" fmla="*/ 3 h 53"/>
                <a:gd name="T44" fmla="*/ 39 w 54"/>
                <a:gd name="T45" fmla="*/ 2 h 53"/>
                <a:gd name="T46" fmla="*/ 2 w 54"/>
                <a:gd name="T47" fmla="*/ 2 h 53"/>
                <a:gd name="T48" fmla="*/ 2 w 54"/>
                <a:gd name="T49" fmla="*/ 28 h 53"/>
                <a:gd name="T50" fmla="*/ 39 w 54"/>
                <a:gd name="T51" fmla="*/ 28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2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8"/>
                  </a:moveTo>
                  <a:cubicBezTo>
                    <a:pt x="41" y="28"/>
                    <a:pt x="42" y="27"/>
                    <a:pt x="44" y="27"/>
                  </a:cubicBez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4241800" y="4425950"/>
              <a:ext cx="133350" cy="130175"/>
            </a:xfrm>
            <a:custGeom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39 w 54"/>
                <a:gd name="T21" fmla="*/ 30 h 53"/>
                <a:gd name="T22" fmla="*/ 54 w 54"/>
                <a:gd name="T23" fmla="*/ 53 h 53"/>
                <a:gd name="T24" fmla="*/ 52 w 54"/>
                <a:gd name="T25" fmla="*/ 53 h 53"/>
                <a:gd name="T26" fmla="*/ 36 w 54"/>
                <a:gd name="T27" fmla="*/ 30 h 53"/>
                <a:gd name="T28" fmla="*/ 2 w 54"/>
                <a:gd name="T29" fmla="*/ 30 h 53"/>
                <a:gd name="T30" fmla="*/ 2 w 54"/>
                <a:gd name="T31" fmla="*/ 53 h 53"/>
                <a:gd name="T32" fmla="*/ 0 w 54"/>
                <a:gd name="T33" fmla="*/ 53 h 53"/>
                <a:gd name="T34" fmla="*/ 0 w 54"/>
                <a:gd name="T35" fmla="*/ 0 h 53"/>
                <a:gd name="T36" fmla="*/ 44 w 54"/>
                <a:gd name="T37" fmla="*/ 27 h 53"/>
                <a:gd name="T38" fmla="*/ 48 w 54"/>
                <a:gd name="T39" fmla="*/ 24 h 53"/>
                <a:gd name="T40" fmla="*/ 51 w 54"/>
                <a:gd name="T41" fmla="*/ 20 h 53"/>
                <a:gd name="T42" fmla="*/ 52 w 54"/>
                <a:gd name="T43" fmla="*/ 15 h 53"/>
                <a:gd name="T44" fmla="*/ 51 w 54"/>
                <a:gd name="T45" fmla="*/ 10 h 53"/>
                <a:gd name="T46" fmla="*/ 48 w 54"/>
                <a:gd name="T47" fmla="*/ 6 h 53"/>
                <a:gd name="T48" fmla="*/ 44 w 54"/>
                <a:gd name="T49" fmla="*/ 3 h 53"/>
                <a:gd name="T50" fmla="*/ 39 w 54"/>
                <a:gd name="T51" fmla="*/ 2 h 53"/>
                <a:gd name="T52" fmla="*/ 2 w 54"/>
                <a:gd name="T53" fmla="*/ 2 h 53"/>
                <a:gd name="T54" fmla="*/ 2 w 54"/>
                <a:gd name="T55" fmla="*/ 28 h 53"/>
                <a:gd name="T56" fmla="*/ 39 w 54"/>
                <a:gd name="T57" fmla="*/ 28 h 53"/>
                <a:gd name="T58" fmla="*/ 44 w 54"/>
                <a:gd name="T59" fmla="*/ 27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2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4" y="27"/>
                  </a:move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1" y="28"/>
                    <a:pt x="42" y="2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959349" y="4422775"/>
              <a:ext cx="261937" cy="133350"/>
            </a:xfrm>
            <a:custGeom>
              <a:gdLst>
                <a:gd name="T0" fmla="*/ 104 w 106"/>
                <a:gd name="T1" fmla="*/ 27 h 54"/>
                <a:gd name="T2" fmla="*/ 102 w 106"/>
                <a:gd name="T3" fmla="*/ 17 h 54"/>
                <a:gd name="T4" fmla="*/ 97 w 106"/>
                <a:gd name="T5" fmla="*/ 9 h 54"/>
                <a:gd name="T6" fmla="*/ 89 w 106"/>
                <a:gd name="T7" fmla="*/ 4 h 54"/>
                <a:gd name="T8" fmla="*/ 79 w 106"/>
                <a:gd name="T9" fmla="*/ 2 h 54"/>
                <a:gd name="T10" fmla="*/ 71 w 106"/>
                <a:gd name="T11" fmla="*/ 4 h 54"/>
                <a:gd name="T12" fmla="*/ 63 w 106"/>
                <a:gd name="T13" fmla="*/ 9 h 54"/>
                <a:gd name="T14" fmla="*/ 58 w 106"/>
                <a:gd name="T15" fmla="*/ 16 h 54"/>
                <a:gd name="T16" fmla="*/ 55 w 106"/>
                <a:gd name="T17" fmla="*/ 27 h 54"/>
                <a:gd name="T18" fmla="*/ 52 w 106"/>
                <a:gd name="T19" fmla="*/ 39 h 54"/>
                <a:gd name="T20" fmla="*/ 46 w 106"/>
                <a:gd name="T21" fmla="*/ 47 h 54"/>
                <a:gd name="T22" fmla="*/ 38 w 106"/>
                <a:gd name="T23" fmla="*/ 53 h 54"/>
                <a:gd name="T24" fmla="*/ 27 w 106"/>
                <a:gd name="T25" fmla="*/ 54 h 54"/>
                <a:gd name="T26" fmla="*/ 17 w 106"/>
                <a:gd name="T27" fmla="*/ 52 h 54"/>
                <a:gd name="T28" fmla="*/ 8 w 106"/>
                <a:gd name="T29" fmla="*/ 46 h 54"/>
                <a:gd name="T30" fmla="*/ 2 w 106"/>
                <a:gd name="T31" fmla="*/ 38 h 54"/>
                <a:gd name="T32" fmla="*/ 0 w 106"/>
                <a:gd name="T33" fmla="*/ 27 h 54"/>
                <a:gd name="T34" fmla="*/ 2 w 106"/>
                <a:gd name="T35" fmla="*/ 17 h 54"/>
                <a:gd name="T36" fmla="*/ 8 w 106"/>
                <a:gd name="T37" fmla="*/ 8 h 54"/>
                <a:gd name="T38" fmla="*/ 17 w 106"/>
                <a:gd name="T39" fmla="*/ 2 h 54"/>
                <a:gd name="T40" fmla="*/ 27 w 106"/>
                <a:gd name="T41" fmla="*/ 0 h 54"/>
                <a:gd name="T42" fmla="*/ 27 w 106"/>
                <a:gd name="T43" fmla="*/ 2 h 54"/>
                <a:gd name="T44" fmla="*/ 17 w 106"/>
                <a:gd name="T45" fmla="*/ 4 h 54"/>
                <a:gd name="T46" fmla="*/ 10 w 106"/>
                <a:gd name="T47" fmla="*/ 9 h 54"/>
                <a:gd name="T48" fmla="*/ 4 w 106"/>
                <a:gd name="T49" fmla="*/ 17 h 54"/>
                <a:gd name="T50" fmla="*/ 2 w 106"/>
                <a:gd name="T51" fmla="*/ 27 h 54"/>
                <a:gd name="T52" fmla="*/ 4 w 106"/>
                <a:gd name="T53" fmla="*/ 37 h 54"/>
                <a:gd name="T54" fmla="*/ 10 w 106"/>
                <a:gd name="T55" fmla="*/ 45 h 54"/>
                <a:gd name="T56" fmla="*/ 17 w 106"/>
                <a:gd name="T57" fmla="*/ 50 h 54"/>
                <a:gd name="T58" fmla="*/ 27 w 106"/>
                <a:gd name="T59" fmla="*/ 52 h 54"/>
                <a:gd name="T60" fmla="*/ 37 w 106"/>
                <a:gd name="T61" fmla="*/ 50 h 54"/>
                <a:gd name="T62" fmla="*/ 44 w 106"/>
                <a:gd name="T63" fmla="*/ 45 h 54"/>
                <a:gd name="T64" fmla="*/ 49 w 106"/>
                <a:gd name="T65" fmla="*/ 38 h 54"/>
                <a:gd name="T66" fmla="*/ 52 w 106"/>
                <a:gd name="T67" fmla="*/ 27 h 54"/>
                <a:gd name="T68" fmla="*/ 55 w 106"/>
                <a:gd name="T69" fmla="*/ 16 h 54"/>
                <a:gd name="T70" fmla="*/ 61 w 106"/>
                <a:gd name="T71" fmla="*/ 7 h 54"/>
                <a:gd name="T72" fmla="*/ 69 w 106"/>
                <a:gd name="T73" fmla="*/ 2 h 54"/>
                <a:gd name="T74" fmla="*/ 79 w 106"/>
                <a:gd name="T75" fmla="*/ 0 h 54"/>
                <a:gd name="T76" fmla="*/ 90 w 106"/>
                <a:gd name="T77" fmla="*/ 2 h 54"/>
                <a:gd name="T78" fmla="*/ 98 w 106"/>
                <a:gd name="T79" fmla="*/ 8 h 54"/>
                <a:gd name="T80" fmla="*/ 104 w 106"/>
                <a:gd name="T81" fmla="*/ 17 h 54"/>
                <a:gd name="T82" fmla="*/ 106 w 106"/>
                <a:gd name="T83" fmla="*/ 27 h 54"/>
                <a:gd name="T84" fmla="*/ 105 w 106"/>
                <a:gd name="T85" fmla="*/ 35 h 54"/>
                <a:gd name="T86" fmla="*/ 102 w 106"/>
                <a:gd name="T87" fmla="*/ 42 h 54"/>
                <a:gd name="T88" fmla="*/ 97 w 106"/>
                <a:gd name="T89" fmla="*/ 48 h 54"/>
                <a:gd name="T90" fmla="*/ 91 w 106"/>
                <a:gd name="T91" fmla="*/ 52 h 54"/>
                <a:gd name="T92" fmla="*/ 91 w 106"/>
                <a:gd name="T93" fmla="*/ 50 h 54"/>
                <a:gd name="T94" fmla="*/ 96 w 106"/>
                <a:gd name="T95" fmla="*/ 46 h 54"/>
                <a:gd name="T96" fmla="*/ 100 w 106"/>
                <a:gd name="T97" fmla="*/ 40 h 54"/>
                <a:gd name="T98" fmla="*/ 103 w 106"/>
                <a:gd name="T99" fmla="*/ 34 h 54"/>
                <a:gd name="T100" fmla="*/ 104 w 106"/>
                <a:gd name="T101" fmla="*/ 27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54">
                  <a:moveTo>
                    <a:pt x="104" y="27"/>
                  </a:moveTo>
                  <a:cubicBezTo>
                    <a:pt x="104" y="24"/>
                    <a:pt x="104" y="21"/>
                    <a:pt x="102" y="17"/>
                  </a:cubicBezTo>
                  <a:cubicBezTo>
                    <a:pt x="101" y="14"/>
                    <a:pt x="99" y="12"/>
                    <a:pt x="97" y="9"/>
                  </a:cubicBezTo>
                  <a:cubicBezTo>
                    <a:pt x="95" y="7"/>
                    <a:pt x="92" y="5"/>
                    <a:pt x="89" y="4"/>
                  </a:cubicBezTo>
                  <a:cubicBezTo>
                    <a:pt x="86" y="3"/>
                    <a:pt x="83" y="2"/>
                    <a:pt x="79" y="2"/>
                  </a:cubicBezTo>
                  <a:cubicBezTo>
                    <a:pt x="76" y="2"/>
                    <a:pt x="74" y="3"/>
                    <a:pt x="71" y="4"/>
                  </a:cubicBezTo>
                  <a:cubicBezTo>
                    <a:pt x="68" y="5"/>
                    <a:pt x="66" y="6"/>
                    <a:pt x="63" y="9"/>
                  </a:cubicBezTo>
                  <a:cubicBezTo>
                    <a:pt x="61" y="11"/>
                    <a:pt x="59" y="13"/>
                    <a:pt x="58" y="16"/>
                  </a:cubicBezTo>
                  <a:cubicBezTo>
                    <a:pt x="56" y="20"/>
                    <a:pt x="55" y="23"/>
                    <a:pt x="55" y="27"/>
                  </a:cubicBezTo>
                  <a:cubicBezTo>
                    <a:pt x="54" y="31"/>
                    <a:pt x="53" y="35"/>
                    <a:pt x="52" y="39"/>
                  </a:cubicBezTo>
                  <a:cubicBezTo>
                    <a:pt x="50" y="42"/>
                    <a:pt x="48" y="45"/>
                    <a:pt x="46" y="47"/>
                  </a:cubicBezTo>
                  <a:cubicBezTo>
                    <a:pt x="43" y="49"/>
                    <a:pt x="41" y="51"/>
                    <a:pt x="38" y="53"/>
                  </a:cubicBezTo>
                  <a:cubicBezTo>
                    <a:pt x="34" y="54"/>
                    <a:pt x="31" y="54"/>
                    <a:pt x="27" y="54"/>
                  </a:cubicBezTo>
                  <a:cubicBezTo>
                    <a:pt x="24" y="54"/>
                    <a:pt x="20" y="54"/>
                    <a:pt x="17" y="52"/>
                  </a:cubicBezTo>
                  <a:cubicBezTo>
                    <a:pt x="13" y="51"/>
                    <a:pt x="11" y="49"/>
                    <a:pt x="8" y="46"/>
                  </a:cubicBezTo>
                  <a:cubicBezTo>
                    <a:pt x="6" y="44"/>
                    <a:pt x="4" y="41"/>
                    <a:pt x="2" y="38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1" y="5"/>
                    <a:pt x="13" y="4"/>
                    <a:pt x="17" y="2"/>
                  </a:cubicBezTo>
                  <a:cubicBezTo>
                    <a:pt x="20" y="1"/>
                    <a:pt x="24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1" y="3"/>
                    <a:pt x="17" y="4"/>
                  </a:cubicBezTo>
                  <a:cubicBezTo>
                    <a:pt x="14" y="5"/>
                    <a:pt x="12" y="7"/>
                    <a:pt x="10" y="9"/>
                  </a:cubicBezTo>
                  <a:cubicBezTo>
                    <a:pt x="7" y="12"/>
                    <a:pt x="6" y="14"/>
                    <a:pt x="4" y="17"/>
                  </a:cubicBezTo>
                  <a:cubicBezTo>
                    <a:pt x="3" y="20"/>
                    <a:pt x="2" y="24"/>
                    <a:pt x="2" y="27"/>
                  </a:cubicBezTo>
                  <a:cubicBezTo>
                    <a:pt x="2" y="31"/>
                    <a:pt x="3" y="34"/>
                    <a:pt x="4" y="37"/>
                  </a:cubicBezTo>
                  <a:cubicBezTo>
                    <a:pt x="6" y="40"/>
                    <a:pt x="7" y="43"/>
                    <a:pt x="10" y="45"/>
                  </a:cubicBezTo>
                  <a:cubicBezTo>
                    <a:pt x="12" y="47"/>
                    <a:pt x="14" y="49"/>
                    <a:pt x="17" y="50"/>
                  </a:cubicBezTo>
                  <a:cubicBezTo>
                    <a:pt x="21" y="51"/>
                    <a:pt x="24" y="52"/>
                    <a:pt x="27" y="52"/>
                  </a:cubicBezTo>
                  <a:cubicBezTo>
                    <a:pt x="31" y="52"/>
                    <a:pt x="34" y="51"/>
                    <a:pt x="37" y="50"/>
                  </a:cubicBezTo>
                  <a:cubicBezTo>
                    <a:pt x="39" y="49"/>
                    <a:pt x="42" y="48"/>
                    <a:pt x="44" y="45"/>
                  </a:cubicBezTo>
                  <a:cubicBezTo>
                    <a:pt x="46" y="43"/>
                    <a:pt x="48" y="41"/>
                    <a:pt x="49" y="38"/>
                  </a:cubicBezTo>
                  <a:cubicBezTo>
                    <a:pt x="51" y="35"/>
                    <a:pt x="52" y="31"/>
                    <a:pt x="52" y="27"/>
                  </a:cubicBezTo>
                  <a:cubicBezTo>
                    <a:pt x="53" y="23"/>
                    <a:pt x="54" y="19"/>
                    <a:pt x="55" y="16"/>
                  </a:cubicBezTo>
                  <a:cubicBezTo>
                    <a:pt x="57" y="13"/>
                    <a:pt x="59" y="10"/>
                    <a:pt x="61" y="7"/>
                  </a:cubicBezTo>
                  <a:cubicBezTo>
                    <a:pt x="63" y="5"/>
                    <a:pt x="66" y="3"/>
                    <a:pt x="69" y="2"/>
                  </a:cubicBezTo>
                  <a:cubicBezTo>
                    <a:pt x="72" y="1"/>
                    <a:pt x="76" y="0"/>
                    <a:pt x="79" y="0"/>
                  </a:cubicBezTo>
                  <a:cubicBezTo>
                    <a:pt x="83" y="0"/>
                    <a:pt x="87" y="1"/>
                    <a:pt x="90" y="2"/>
                  </a:cubicBezTo>
                  <a:cubicBezTo>
                    <a:pt x="93" y="4"/>
                    <a:pt x="96" y="6"/>
                    <a:pt x="98" y="8"/>
                  </a:cubicBezTo>
                  <a:cubicBezTo>
                    <a:pt x="101" y="10"/>
                    <a:pt x="103" y="13"/>
                    <a:pt x="104" y="17"/>
                  </a:cubicBezTo>
                  <a:cubicBezTo>
                    <a:pt x="106" y="20"/>
                    <a:pt x="106" y="23"/>
                    <a:pt x="106" y="27"/>
                  </a:cubicBezTo>
                  <a:cubicBezTo>
                    <a:pt x="106" y="30"/>
                    <a:pt x="106" y="33"/>
                    <a:pt x="105" y="35"/>
                  </a:cubicBezTo>
                  <a:cubicBezTo>
                    <a:pt x="104" y="38"/>
                    <a:pt x="103" y="40"/>
                    <a:pt x="102" y="42"/>
                  </a:cubicBezTo>
                  <a:cubicBezTo>
                    <a:pt x="101" y="44"/>
                    <a:pt x="99" y="46"/>
                    <a:pt x="97" y="48"/>
                  </a:cubicBezTo>
                  <a:cubicBezTo>
                    <a:pt x="95" y="49"/>
                    <a:pt x="93" y="51"/>
                    <a:pt x="91" y="52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3" y="48"/>
                    <a:pt x="95" y="47"/>
                    <a:pt x="96" y="46"/>
                  </a:cubicBezTo>
                  <a:cubicBezTo>
                    <a:pt x="98" y="44"/>
                    <a:pt x="99" y="42"/>
                    <a:pt x="100" y="40"/>
                  </a:cubicBezTo>
                  <a:cubicBezTo>
                    <a:pt x="102" y="39"/>
                    <a:pt x="103" y="36"/>
                    <a:pt x="103" y="34"/>
                  </a:cubicBezTo>
                  <a:cubicBezTo>
                    <a:pt x="104" y="32"/>
                    <a:pt x="104" y="30"/>
                    <a:pt x="10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244975" y="4065588"/>
              <a:ext cx="322262" cy="317500"/>
            </a:xfrm>
            <a:custGeom>
              <a:gdLst>
                <a:gd name="T0" fmla="*/ 36 w 131"/>
                <a:gd name="T1" fmla="*/ 6 h 129"/>
                <a:gd name="T2" fmla="*/ 36 w 131"/>
                <a:gd name="T3" fmla="*/ 8 h 129"/>
                <a:gd name="T4" fmla="*/ 30 w 131"/>
                <a:gd name="T5" fmla="*/ 15 h 129"/>
                <a:gd name="T6" fmla="*/ 42 w 131"/>
                <a:gd name="T7" fmla="*/ 22 h 129"/>
                <a:gd name="T8" fmla="*/ 54 w 131"/>
                <a:gd name="T9" fmla="*/ 30 h 129"/>
                <a:gd name="T10" fmla="*/ 22 w 131"/>
                <a:gd name="T11" fmla="*/ 29 h 129"/>
                <a:gd name="T12" fmla="*/ 9 w 131"/>
                <a:gd name="T13" fmla="*/ 47 h 129"/>
                <a:gd name="T14" fmla="*/ 27 w 131"/>
                <a:gd name="T15" fmla="*/ 1 h 129"/>
                <a:gd name="T16" fmla="*/ 26 w 131"/>
                <a:gd name="T17" fmla="*/ 73 h 129"/>
                <a:gd name="T18" fmla="*/ 22 w 131"/>
                <a:gd name="T19" fmla="*/ 54 h 129"/>
                <a:gd name="T20" fmla="*/ 10 w 131"/>
                <a:gd name="T21" fmla="*/ 46 h 129"/>
                <a:gd name="T22" fmla="*/ 22 w 131"/>
                <a:gd name="T23" fmla="*/ 47 h 129"/>
                <a:gd name="T24" fmla="*/ 46 w 131"/>
                <a:gd name="T25" fmla="*/ 46 h 129"/>
                <a:gd name="T26" fmla="*/ 48 w 131"/>
                <a:gd name="T27" fmla="*/ 55 h 129"/>
                <a:gd name="T28" fmla="*/ 33 w 131"/>
                <a:gd name="T29" fmla="*/ 54 h 129"/>
                <a:gd name="T30" fmla="*/ 43 w 131"/>
                <a:gd name="T31" fmla="*/ 73 h 129"/>
                <a:gd name="T32" fmla="*/ 54 w 131"/>
                <a:gd name="T33" fmla="*/ 81 h 129"/>
                <a:gd name="T34" fmla="*/ 33 w 131"/>
                <a:gd name="T35" fmla="*/ 80 h 129"/>
                <a:gd name="T36" fmla="*/ 39 w 131"/>
                <a:gd name="T37" fmla="*/ 105 h 129"/>
                <a:gd name="T38" fmla="*/ 53 w 131"/>
                <a:gd name="T39" fmla="*/ 104 h 129"/>
                <a:gd name="T40" fmla="*/ 27 w 131"/>
                <a:gd name="T41" fmla="*/ 122 h 129"/>
                <a:gd name="T42" fmla="*/ 26 w 131"/>
                <a:gd name="T43" fmla="*/ 108 h 129"/>
                <a:gd name="T44" fmla="*/ 16 w 131"/>
                <a:gd name="T45" fmla="*/ 80 h 129"/>
                <a:gd name="T46" fmla="*/ 0 w 131"/>
                <a:gd name="T47" fmla="*/ 72 h 129"/>
                <a:gd name="T48" fmla="*/ 73 w 131"/>
                <a:gd name="T49" fmla="*/ 75 h 129"/>
                <a:gd name="T50" fmla="*/ 60 w 131"/>
                <a:gd name="T51" fmla="*/ 76 h 129"/>
                <a:gd name="T52" fmla="*/ 61 w 131"/>
                <a:gd name="T53" fmla="*/ 65 h 129"/>
                <a:gd name="T54" fmla="*/ 60 w 131"/>
                <a:gd name="T55" fmla="*/ 32 h 129"/>
                <a:gd name="T56" fmla="*/ 92 w 131"/>
                <a:gd name="T57" fmla="*/ 32 h 129"/>
                <a:gd name="T58" fmla="*/ 105 w 131"/>
                <a:gd name="T59" fmla="*/ 0 h 129"/>
                <a:gd name="T60" fmla="*/ 117 w 131"/>
                <a:gd name="T61" fmla="*/ 6 h 129"/>
                <a:gd name="T62" fmla="*/ 110 w 131"/>
                <a:gd name="T63" fmla="*/ 12 h 129"/>
                <a:gd name="T64" fmla="*/ 106 w 131"/>
                <a:gd name="T65" fmla="*/ 32 h 129"/>
                <a:gd name="T66" fmla="*/ 117 w 131"/>
                <a:gd name="T67" fmla="*/ 43 h 129"/>
                <a:gd name="T68" fmla="*/ 118 w 131"/>
                <a:gd name="T69" fmla="*/ 76 h 129"/>
                <a:gd name="T70" fmla="*/ 106 w 131"/>
                <a:gd name="T71" fmla="*/ 75 h 129"/>
                <a:gd name="T72" fmla="*/ 103 w 131"/>
                <a:gd name="T73" fmla="*/ 114 h 129"/>
                <a:gd name="T74" fmla="*/ 112 w 131"/>
                <a:gd name="T75" fmla="*/ 120 h 129"/>
                <a:gd name="T76" fmla="*/ 131 w 131"/>
                <a:gd name="T77" fmla="*/ 111 h 129"/>
                <a:gd name="T78" fmla="*/ 105 w 131"/>
                <a:gd name="T79" fmla="*/ 128 h 129"/>
                <a:gd name="T80" fmla="*/ 95 w 131"/>
                <a:gd name="T81" fmla="*/ 75 h 129"/>
                <a:gd name="T82" fmla="*/ 74 w 131"/>
                <a:gd name="T83" fmla="*/ 108 h 129"/>
                <a:gd name="T84" fmla="*/ 39 w 131"/>
                <a:gd name="T85" fmla="*/ 122 h 129"/>
                <a:gd name="T86" fmla="*/ 73 w 131"/>
                <a:gd name="T87" fmla="*/ 75 h 129"/>
                <a:gd name="T88" fmla="*/ 83 w 131"/>
                <a:gd name="T89" fmla="*/ 22 h 129"/>
                <a:gd name="T90" fmla="*/ 60 w 131"/>
                <a:gd name="T91" fmla="*/ 5 h 129"/>
                <a:gd name="T92" fmla="*/ 69 w 131"/>
                <a:gd name="T93" fmla="*/ 40 h 129"/>
                <a:gd name="T94" fmla="*/ 109 w 131"/>
                <a:gd name="T95" fmla="*/ 68 h 129"/>
                <a:gd name="T96" fmla="*/ 69 w 131"/>
                <a:gd name="T97" fmla="*/ 40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29">
                  <a:moveTo>
                    <a:pt x="27" y="1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4" y="9"/>
                    <a:pt x="33" y="10"/>
                    <a:pt x="32" y="12"/>
                  </a:cubicBezTo>
                  <a:cubicBezTo>
                    <a:pt x="31" y="12"/>
                    <a:pt x="31" y="13"/>
                    <a:pt x="30" y="15"/>
                  </a:cubicBezTo>
                  <a:cubicBezTo>
                    <a:pt x="29" y="18"/>
                    <a:pt x="27" y="20"/>
                    <a:pt x="26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50" y="22"/>
                    <a:pt x="54" y="2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0" y="29"/>
                    <a:pt x="46" y="29"/>
                    <a:pt x="4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1" y="31"/>
                    <a:pt x="20" y="32"/>
                  </a:cubicBezTo>
                  <a:cubicBezTo>
                    <a:pt x="15" y="39"/>
                    <a:pt x="12" y="44"/>
                    <a:pt x="9" y="47"/>
                  </a:cubicBezTo>
                  <a:cubicBezTo>
                    <a:pt x="6" y="45"/>
                    <a:pt x="3" y="43"/>
                    <a:pt x="0" y="42"/>
                  </a:cubicBezTo>
                  <a:cubicBezTo>
                    <a:pt x="11" y="33"/>
                    <a:pt x="20" y="20"/>
                    <a:pt x="27" y="1"/>
                  </a:cubicBezTo>
                  <a:close/>
                  <a:moveTo>
                    <a:pt x="1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9" y="54"/>
                    <a:pt x="15" y="54"/>
                    <a:pt x="10" y="5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7" y="47"/>
                    <a:pt x="20" y="47"/>
                    <a:pt x="22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47"/>
                    <a:pt x="42" y="47"/>
                    <a:pt x="46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4"/>
                    <a:pt x="42" y="54"/>
                    <a:pt x="37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5" y="73"/>
                    <a:pt x="49" y="73"/>
                    <a:pt x="54" y="7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1" y="80"/>
                    <a:pt x="47" y="80"/>
                    <a:pt x="4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9" y="105"/>
                  </a:cubicBezTo>
                  <a:cubicBezTo>
                    <a:pt x="41" y="103"/>
                    <a:pt x="46" y="100"/>
                    <a:pt x="52" y="95"/>
                  </a:cubicBezTo>
                  <a:cubicBezTo>
                    <a:pt x="52" y="98"/>
                    <a:pt x="52" y="101"/>
                    <a:pt x="53" y="104"/>
                  </a:cubicBezTo>
                  <a:cubicBezTo>
                    <a:pt x="52" y="104"/>
                    <a:pt x="52" y="105"/>
                    <a:pt x="50" y="106"/>
                  </a:cubicBezTo>
                  <a:cubicBezTo>
                    <a:pt x="39" y="112"/>
                    <a:pt x="31" y="118"/>
                    <a:pt x="27" y="122"/>
                  </a:cubicBezTo>
                  <a:cubicBezTo>
                    <a:pt x="25" y="119"/>
                    <a:pt x="23" y="116"/>
                    <a:pt x="21" y="114"/>
                  </a:cubicBezTo>
                  <a:cubicBezTo>
                    <a:pt x="24" y="113"/>
                    <a:pt x="25" y="111"/>
                    <a:pt x="26" y="10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3" y="80"/>
                    <a:pt x="4" y="80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73"/>
                    <a:pt x="13" y="73"/>
                    <a:pt x="16" y="73"/>
                  </a:cubicBezTo>
                  <a:close/>
                  <a:moveTo>
                    <a:pt x="73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69" y="75"/>
                    <a:pt x="65" y="75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1" y="71"/>
                    <a:pt x="61" y="68"/>
                    <a:pt x="61" y="65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39"/>
                    <a:pt x="61" y="35"/>
                    <a:pt x="60" y="32"/>
                  </a:cubicBezTo>
                  <a:cubicBezTo>
                    <a:pt x="63" y="32"/>
                    <a:pt x="67" y="32"/>
                    <a:pt x="7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1"/>
                    <a:pt x="93" y="31"/>
                  </a:cubicBezTo>
                  <a:cubicBezTo>
                    <a:pt x="101" y="16"/>
                    <a:pt x="105" y="6"/>
                    <a:pt x="105" y="0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7" y="6"/>
                    <a:pt x="117" y="7"/>
                    <a:pt x="115" y="7"/>
                  </a:cubicBezTo>
                  <a:cubicBezTo>
                    <a:pt x="113" y="8"/>
                    <a:pt x="111" y="10"/>
                    <a:pt x="110" y="12"/>
                  </a:cubicBezTo>
                  <a:cubicBezTo>
                    <a:pt x="107" y="19"/>
                    <a:pt x="104" y="26"/>
                    <a:pt x="100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9" y="32"/>
                    <a:pt x="113" y="32"/>
                    <a:pt x="118" y="32"/>
                  </a:cubicBezTo>
                  <a:cubicBezTo>
                    <a:pt x="117" y="36"/>
                    <a:pt x="117" y="39"/>
                    <a:pt x="117" y="4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8"/>
                    <a:pt x="117" y="72"/>
                    <a:pt x="118" y="76"/>
                  </a:cubicBezTo>
                  <a:cubicBezTo>
                    <a:pt x="117" y="76"/>
                    <a:pt x="116" y="76"/>
                    <a:pt x="116" y="76"/>
                  </a:cubicBezTo>
                  <a:cubicBezTo>
                    <a:pt x="112" y="75"/>
                    <a:pt x="109" y="75"/>
                    <a:pt x="106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113"/>
                    <a:pt x="103" y="114"/>
                    <a:pt x="103" y="114"/>
                  </a:cubicBezTo>
                  <a:cubicBezTo>
                    <a:pt x="102" y="119"/>
                    <a:pt x="104" y="121"/>
                    <a:pt x="108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9" y="122"/>
                    <a:pt x="122" y="117"/>
                    <a:pt x="122" y="106"/>
                  </a:cubicBezTo>
                  <a:cubicBezTo>
                    <a:pt x="124" y="110"/>
                    <a:pt x="127" y="111"/>
                    <a:pt x="131" y="111"/>
                  </a:cubicBezTo>
                  <a:cubicBezTo>
                    <a:pt x="130" y="124"/>
                    <a:pt x="124" y="129"/>
                    <a:pt x="113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8" y="128"/>
                    <a:pt x="94" y="125"/>
                    <a:pt x="95" y="118"/>
                  </a:cubicBezTo>
                  <a:cubicBezTo>
                    <a:pt x="95" y="76"/>
                    <a:pt x="95" y="75"/>
                    <a:pt x="95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90"/>
                    <a:pt x="79" y="101"/>
                    <a:pt x="74" y="108"/>
                  </a:cubicBezTo>
                  <a:cubicBezTo>
                    <a:pt x="70" y="115"/>
                    <a:pt x="61" y="122"/>
                    <a:pt x="47" y="129"/>
                  </a:cubicBezTo>
                  <a:cubicBezTo>
                    <a:pt x="45" y="125"/>
                    <a:pt x="42" y="123"/>
                    <a:pt x="39" y="122"/>
                  </a:cubicBezTo>
                  <a:cubicBezTo>
                    <a:pt x="54" y="117"/>
                    <a:pt x="63" y="112"/>
                    <a:pt x="66" y="107"/>
                  </a:cubicBezTo>
                  <a:cubicBezTo>
                    <a:pt x="71" y="101"/>
                    <a:pt x="73" y="91"/>
                    <a:pt x="73" y="75"/>
                  </a:cubicBezTo>
                  <a:close/>
                  <a:moveTo>
                    <a:pt x="67" y="0"/>
                  </a:moveTo>
                  <a:cubicBezTo>
                    <a:pt x="74" y="7"/>
                    <a:pt x="79" y="14"/>
                    <a:pt x="83" y="2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0" y="17"/>
                    <a:pt x="65" y="10"/>
                    <a:pt x="60" y="5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9" y="40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69" y="40"/>
                    <a:pt x="69" y="4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597400" y="4065591"/>
              <a:ext cx="300037" cy="317500"/>
            </a:xfrm>
            <a:custGeom>
              <a:gdLst>
                <a:gd name="T0" fmla="*/ 46 w 122"/>
                <a:gd name="T1" fmla="*/ 59 h 129"/>
                <a:gd name="T2" fmla="*/ 16 w 122"/>
                <a:gd name="T3" fmla="*/ 27 h 129"/>
                <a:gd name="T4" fmla="*/ 8 w 122"/>
                <a:gd name="T5" fmla="*/ 20 h 129"/>
                <a:gd name="T6" fmla="*/ 41 w 122"/>
                <a:gd name="T7" fmla="*/ 20 h 129"/>
                <a:gd name="T8" fmla="*/ 33 w 122"/>
                <a:gd name="T9" fmla="*/ 1 h 129"/>
                <a:gd name="T10" fmla="*/ 43 w 122"/>
                <a:gd name="T11" fmla="*/ 20 h 129"/>
                <a:gd name="T12" fmla="*/ 83 w 122"/>
                <a:gd name="T13" fmla="*/ 0 h 129"/>
                <a:gd name="T14" fmla="*/ 94 w 122"/>
                <a:gd name="T15" fmla="*/ 7 h 129"/>
                <a:gd name="T16" fmla="*/ 87 w 122"/>
                <a:gd name="T17" fmla="*/ 11 h 129"/>
                <a:gd name="T18" fmla="*/ 81 w 122"/>
                <a:gd name="T19" fmla="*/ 20 h 129"/>
                <a:gd name="T20" fmla="*/ 115 w 122"/>
                <a:gd name="T21" fmla="*/ 20 h 129"/>
                <a:gd name="T22" fmla="*/ 106 w 122"/>
                <a:gd name="T23" fmla="*/ 27 h 129"/>
                <a:gd name="T24" fmla="*/ 78 w 122"/>
                <a:gd name="T25" fmla="*/ 59 h 129"/>
                <a:gd name="T26" fmla="*/ 122 w 122"/>
                <a:gd name="T27" fmla="*/ 58 h 129"/>
                <a:gd name="T28" fmla="*/ 114 w 122"/>
                <a:gd name="T29" fmla="*/ 66 h 129"/>
                <a:gd name="T30" fmla="*/ 0 w 122"/>
                <a:gd name="T31" fmla="*/ 66 h 129"/>
                <a:gd name="T32" fmla="*/ 8 w 122"/>
                <a:gd name="T33" fmla="*/ 59 h 129"/>
                <a:gd name="T34" fmla="*/ 22 w 122"/>
                <a:gd name="T35" fmla="*/ 31 h 129"/>
                <a:gd name="T36" fmla="*/ 36 w 122"/>
                <a:gd name="T37" fmla="*/ 49 h 129"/>
                <a:gd name="T38" fmla="*/ 16 w 122"/>
                <a:gd name="T39" fmla="*/ 36 h 129"/>
                <a:gd name="T40" fmla="*/ 23 w 122"/>
                <a:gd name="T41" fmla="*/ 129 h 129"/>
                <a:gd name="T42" fmla="*/ 24 w 122"/>
                <a:gd name="T43" fmla="*/ 118 h 129"/>
                <a:gd name="T44" fmla="*/ 23 w 122"/>
                <a:gd name="T45" fmla="*/ 79 h 129"/>
                <a:gd name="T46" fmla="*/ 33 w 122"/>
                <a:gd name="T47" fmla="*/ 76 h 129"/>
                <a:gd name="T48" fmla="*/ 101 w 122"/>
                <a:gd name="T49" fmla="*/ 75 h 129"/>
                <a:gd name="T50" fmla="*/ 100 w 122"/>
                <a:gd name="T51" fmla="*/ 117 h 129"/>
                <a:gd name="T52" fmla="*/ 91 w 122"/>
                <a:gd name="T53" fmla="*/ 129 h 129"/>
                <a:gd name="T54" fmla="*/ 31 w 122"/>
                <a:gd name="T55" fmla="*/ 119 h 129"/>
                <a:gd name="T56" fmla="*/ 32 w 122"/>
                <a:gd name="T57" fmla="*/ 129 h 129"/>
                <a:gd name="T58" fmla="*/ 32 w 122"/>
                <a:gd name="T59" fmla="*/ 96 h 129"/>
                <a:gd name="T60" fmla="*/ 92 w 122"/>
                <a:gd name="T61" fmla="*/ 83 h 129"/>
                <a:gd name="T62" fmla="*/ 32 w 122"/>
                <a:gd name="T63" fmla="*/ 102 h 129"/>
                <a:gd name="T64" fmla="*/ 92 w 122"/>
                <a:gd name="T65" fmla="*/ 114 h 129"/>
                <a:gd name="T66" fmla="*/ 32 w 122"/>
                <a:gd name="T67" fmla="*/ 102 h 129"/>
                <a:gd name="T68" fmla="*/ 53 w 122"/>
                <a:gd name="T69" fmla="*/ 59 h 129"/>
                <a:gd name="T70" fmla="*/ 70 w 122"/>
                <a:gd name="T71" fmla="*/ 27 h 129"/>
                <a:gd name="T72" fmla="*/ 86 w 122"/>
                <a:gd name="T73" fmla="*/ 51 h 129"/>
                <a:gd name="T74" fmla="*/ 108 w 122"/>
                <a:gd name="T75" fmla="*/ 35 h 129"/>
                <a:gd name="T76" fmla="*/ 107 w 122"/>
                <a:gd name="T77" fmla="*/ 38 h 129"/>
                <a:gd name="T78" fmla="*/ 92 w 122"/>
                <a:gd name="T79" fmla="*/ 5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29">
                  <a:moveTo>
                    <a:pt x="8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1" y="27"/>
                    <a:pt x="8" y="2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6" y="14"/>
                    <a:pt x="31" y="10"/>
                    <a:pt x="27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5"/>
                    <a:pt x="43" y="9"/>
                    <a:pt x="48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7" y="12"/>
                    <a:pt x="81" y="5"/>
                    <a:pt x="83" y="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8"/>
                    <a:pt x="93" y="8"/>
                    <a:pt x="91" y="8"/>
                  </a:cubicBezTo>
                  <a:cubicBezTo>
                    <a:pt x="89" y="9"/>
                    <a:pt x="88" y="10"/>
                    <a:pt x="87" y="11"/>
                  </a:cubicBezTo>
                  <a:cubicBezTo>
                    <a:pt x="86" y="12"/>
                    <a:pt x="85" y="13"/>
                    <a:pt x="84" y="15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9" y="20"/>
                    <a:pt x="112" y="20"/>
                    <a:pt x="115" y="2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2" y="27"/>
                    <a:pt x="109" y="27"/>
                    <a:pt x="106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6" y="59"/>
                    <a:pt x="119" y="59"/>
                    <a:pt x="122" y="58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0" y="66"/>
                    <a:pt x="117" y="66"/>
                    <a:pt x="114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6"/>
                    <a:pt x="3" y="66"/>
                    <a:pt x="0" y="6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9"/>
                    <a:pt x="5" y="59"/>
                    <a:pt x="8" y="59"/>
                  </a:cubicBezTo>
                  <a:close/>
                  <a:moveTo>
                    <a:pt x="16" y="36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9" y="38"/>
                    <a:pt x="33" y="44"/>
                    <a:pt x="36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6" y="48"/>
                    <a:pt x="21" y="42"/>
                    <a:pt x="16" y="36"/>
                  </a:cubicBezTo>
                  <a:close/>
                  <a:moveTo>
                    <a:pt x="32" y="129"/>
                  </a:move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8"/>
                    <a:pt x="23" y="127"/>
                  </a:cubicBezTo>
                  <a:cubicBezTo>
                    <a:pt x="24" y="124"/>
                    <a:pt x="24" y="119"/>
                    <a:pt x="24" y="118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2"/>
                    <a:pt x="23" y="79"/>
                  </a:cubicBezTo>
                  <a:cubicBezTo>
                    <a:pt x="23" y="78"/>
                    <a:pt x="23" y="77"/>
                    <a:pt x="23" y="75"/>
                  </a:cubicBezTo>
                  <a:cubicBezTo>
                    <a:pt x="26" y="76"/>
                    <a:pt x="29" y="76"/>
                    <a:pt x="33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6"/>
                    <a:pt x="97" y="76"/>
                    <a:pt x="101" y="75"/>
                  </a:cubicBezTo>
                  <a:cubicBezTo>
                    <a:pt x="100" y="78"/>
                    <a:pt x="100" y="81"/>
                    <a:pt x="100" y="85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21"/>
                    <a:pt x="100" y="126"/>
                    <a:pt x="10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2" y="127"/>
                    <a:pt x="92" y="122"/>
                    <a:pt x="92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21"/>
                    <a:pt x="31" y="125"/>
                    <a:pt x="32" y="127"/>
                  </a:cubicBezTo>
                  <a:cubicBezTo>
                    <a:pt x="32" y="128"/>
                    <a:pt x="32" y="129"/>
                    <a:pt x="32" y="129"/>
                  </a:cubicBezTo>
                  <a:close/>
                  <a:moveTo>
                    <a:pt x="32" y="83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32" y="102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32" y="102"/>
                    <a:pt x="32" y="102"/>
                    <a:pt x="32" y="102"/>
                  </a:cubicBezTo>
                  <a:close/>
                  <a:moveTo>
                    <a:pt x="53" y="27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86" y="51"/>
                  </a:moveTo>
                  <a:cubicBezTo>
                    <a:pt x="93" y="42"/>
                    <a:pt x="98" y="35"/>
                    <a:pt x="100" y="30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5" y="38"/>
                    <a:pt x="104" y="39"/>
                    <a:pt x="103" y="41"/>
                  </a:cubicBezTo>
                  <a:cubicBezTo>
                    <a:pt x="100" y="45"/>
                    <a:pt x="96" y="50"/>
                    <a:pt x="92" y="55"/>
                  </a:cubicBezTo>
                  <a:cubicBezTo>
                    <a:pt x="86" y="51"/>
                    <a:pt x="86" y="51"/>
                    <a:pt x="8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45062" y="4100510"/>
              <a:ext cx="169862" cy="246062"/>
            </a:xfrm>
            <a:custGeom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6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0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5341938" y="4100514"/>
              <a:ext cx="179387" cy="246062"/>
            </a:xfrm>
            <a:custGeom>
              <a:gdLst>
                <a:gd name="T0" fmla="*/ 0 w 113"/>
                <a:gd name="T1" fmla="*/ 12 h 155"/>
                <a:gd name="T2" fmla="*/ 0 w 113"/>
                <a:gd name="T3" fmla="*/ 0 h 155"/>
                <a:gd name="T4" fmla="*/ 113 w 113"/>
                <a:gd name="T5" fmla="*/ 0 h 155"/>
                <a:gd name="T6" fmla="*/ 113 w 113"/>
                <a:gd name="T7" fmla="*/ 12 h 155"/>
                <a:gd name="T8" fmla="*/ 63 w 113"/>
                <a:gd name="T9" fmla="*/ 12 h 155"/>
                <a:gd name="T10" fmla="*/ 63 w 113"/>
                <a:gd name="T11" fmla="*/ 155 h 155"/>
                <a:gd name="T12" fmla="*/ 49 w 113"/>
                <a:gd name="T13" fmla="*/ 155 h 155"/>
                <a:gd name="T14" fmla="*/ 49 w 113"/>
                <a:gd name="T15" fmla="*/ 12 h 155"/>
                <a:gd name="T16" fmla="*/ 0 w 113"/>
                <a:gd name="T17" fmla="*/ 12 h 155"/>
                <a:gd name="T18" fmla="*/ 0 w 113"/>
                <a:gd name="T19" fmla="*/ 12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55">
                  <a:moveTo>
                    <a:pt x="0" y="12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63" y="12"/>
                  </a:lnTo>
                  <a:lnTo>
                    <a:pt x="63" y="155"/>
                  </a:lnTo>
                  <a:lnTo>
                    <a:pt x="49" y="155"/>
                  </a:lnTo>
                  <a:lnTo>
                    <a:pt x="49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622675" y="4030663"/>
              <a:ext cx="287337" cy="528637"/>
            </a:xfrm>
            <a:custGeom>
              <a:gdLst>
                <a:gd name="T0" fmla="*/ 0 w 181"/>
                <a:gd name="T1" fmla="*/ 0 h 333"/>
                <a:gd name="T2" fmla="*/ 0 w 181"/>
                <a:gd name="T3" fmla="*/ 333 h 333"/>
                <a:gd name="T4" fmla="*/ 181 w 181"/>
                <a:gd name="T5" fmla="*/ 0 h 333"/>
                <a:gd name="T6" fmla="*/ 0 w 181"/>
                <a:gd name="T7" fmla="*/ 0 h 333"/>
                <a:gd name="T8" fmla="*/ 0 w 181"/>
                <a:gd name="T9" fmla="*/ 0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33">
                  <a:moveTo>
                    <a:pt x="0" y="0"/>
                  </a:moveTo>
                  <a:lnTo>
                    <a:pt x="0" y="33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749675" y="4067175"/>
              <a:ext cx="411162" cy="492125"/>
            </a:xfrm>
            <a:custGeom>
              <a:gdLst>
                <a:gd name="T0" fmla="*/ 152 w 259"/>
                <a:gd name="T1" fmla="*/ 0 h 310"/>
                <a:gd name="T2" fmla="*/ 101 w 259"/>
                <a:gd name="T3" fmla="*/ 91 h 310"/>
                <a:gd name="T4" fmla="*/ 143 w 259"/>
                <a:gd name="T5" fmla="*/ 147 h 310"/>
                <a:gd name="T6" fmla="*/ 59 w 259"/>
                <a:gd name="T7" fmla="*/ 171 h 310"/>
                <a:gd name="T8" fmla="*/ 0 w 259"/>
                <a:gd name="T9" fmla="*/ 275 h 310"/>
                <a:gd name="T10" fmla="*/ 115 w 259"/>
                <a:gd name="T11" fmla="*/ 235 h 310"/>
                <a:gd name="T12" fmla="*/ 167 w 259"/>
                <a:gd name="T13" fmla="*/ 310 h 310"/>
                <a:gd name="T14" fmla="*/ 158 w 259"/>
                <a:gd name="T15" fmla="*/ 221 h 310"/>
                <a:gd name="T16" fmla="*/ 259 w 259"/>
                <a:gd name="T17" fmla="*/ 187 h 310"/>
                <a:gd name="T18" fmla="*/ 152 w 259"/>
                <a:gd name="T19" fmla="*/ 0 h 310"/>
                <a:gd name="T20" fmla="*/ 152 w 259"/>
                <a:gd name="T21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0">
                  <a:moveTo>
                    <a:pt x="152" y="0"/>
                  </a:moveTo>
                  <a:lnTo>
                    <a:pt x="101" y="91"/>
                  </a:lnTo>
                  <a:lnTo>
                    <a:pt x="143" y="147"/>
                  </a:lnTo>
                  <a:lnTo>
                    <a:pt x="59" y="171"/>
                  </a:lnTo>
                  <a:lnTo>
                    <a:pt x="0" y="275"/>
                  </a:lnTo>
                  <a:lnTo>
                    <a:pt x="115" y="235"/>
                  </a:lnTo>
                  <a:lnTo>
                    <a:pt x="167" y="310"/>
                  </a:lnTo>
                  <a:lnTo>
                    <a:pt x="158" y="221"/>
                  </a:lnTo>
                  <a:lnTo>
                    <a:pt x="259" y="187"/>
                  </a:lnTo>
                  <a:lnTo>
                    <a:pt x="152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4383088" y="4425947"/>
              <a:ext cx="133350" cy="130175"/>
            </a:xfrm>
            <a:custGeom>
              <a:gdLst>
                <a:gd name="T0" fmla="*/ 84 w 84"/>
                <a:gd name="T1" fmla="*/ 82 h 82"/>
                <a:gd name="T2" fmla="*/ 80 w 84"/>
                <a:gd name="T3" fmla="*/ 82 h 82"/>
                <a:gd name="T4" fmla="*/ 77 w 84"/>
                <a:gd name="T5" fmla="*/ 76 h 82"/>
                <a:gd name="T6" fmla="*/ 6 w 84"/>
                <a:gd name="T7" fmla="*/ 76 h 82"/>
                <a:gd name="T8" fmla="*/ 3 w 84"/>
                <a:gd name="T9" fmla="*/ 82 h 82"/>
                <a:gd name="T10" fmla="*/ 0 w 84"/>
                <a:gd name="T11" fmla="*/ 82 h 82"/>
                <a:gd name="T12" fmla="*/ 40 w 84"/>
                <a:gd name="T13" fmla="*/ 0 h 82"/>
                <a:gd name="T14" fmla="*/ 43 w 84"/>
                <a:gd name="T15" fmla="*/ 0 h 82"/>
                <a:gd name="T16" fmla="*/ 84 w 84"/>
                <a:gd name="T17" fmla="*/ 82 h 82"/>
                <a:gd name="T18" fmla="*/ 84 w 84"/>
                <a:gd name="T19" fmla="*/ 82 h 82"/>
                <a:gd name="T20" fmla="*/ 7 w 84"/>
                <a:gd name="T21" fmla="*/ 73 h 82"/>
                <a:gd name="T22" fmla="*/ 76 w 84"/>
                <a:gd name="T23" fmla="*/ 73 h 82"/>
                <a:gd name="T24" fmla="*/ 42 w 84"/>
                <a:gd name="T25" fmla="*/ 4 h 82"/>
                <a:gd name="T26" fmla="*/ 7 w 84"/>
                <a:gd name="T27" fmla="*/ 73 h 82"/>
                <a:gd name="T28" fmla="*/ 7 w 84"/>
                <a:gd name="T29" fmla="*/ 73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2">
                  <a:moveTo>
                    <a:pt x="84" y="82"/>
                  </a:moveTo>
                  <a:lnTo>
                    <a:pt x="80" y="82"/>
                  </a:lnTo>
                  <a:lnTo>
                    <a:pt x="77" y="76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84" y="82"/>
                  </a:lnTo>
                  <a:lnTo>
                    <a:pt x="84" y="82"/>
                  </a:lnTo>
                  <a:close/>
                  <a:moveTo>
                    <a:pt x="7" y="73"/>
                  </a:moveTo>
                  <a:lnTo>
                    <a:pt x="76" y="73"/>
                  </a:lnTo>
                  <a:lnTo>
                    <a:pt x="42" y="4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678364" y="4425950"/>
              <a:ext cx="134937" cy="130175"/>
            </a:xfrm>
            <a:custGeom>
              <a:gdLst>
                <a:gd name="T0" fmla="*/ 0 w 55"/>
                <a:gd name="T1" fmla="*/ 0 h 53"/>
                <a:gd name="T2" fmla="*/ 28 w 55"/>
                <a:gd name="T3" fmla="*/ 0 h 53"/>
                <a:gd name="T4" fmla="*/ 38 w 55"/>
                <a:gd name="T5" fmla="*/ 2 h 53"/>
                <a:gd name="T6" fmla="*/ 47 w 55"/>
                <a:gd name="T7" fmla="*/ 8 h 53"/>
                <a:gd name="T8" fmla="*/ 53 w 55"/>
                <a:gd name="T9" fmla="*/ 16 h 53"/>
                <a:gd name="T10" fmla="*/ 55 w 55"/>
                <a:gd name="T11" fmla="*/ 26 h 53"/>
                <a:gd name="T12" fmla="*/ 53 w 55"/>
                <a:gd name="T13" fmla="*/ 37 h 53"/>
                <a:gd name="T14" fmla="*/ 47 w 55"/>
                <a:gd name="T15" fmla="*/ 45 h 53"/>
                <a:gd name="T16" fmla="*/ 38 w 55"/>
                <a:gd name="T17" fmla="*/ 51 h 53"/>
                <a:gd name="T18" fmla="*/ 28 w 55"/>
                <a:gd name="T19" fmla="*/ 53 h 53"/>
                <a:gd name="T20" fmla="*/ 0 w 55"/>
                <a:gd name="T21" fmla="*/ 53 h 53"/>
                <a:gd name="T22" fmla="*/ 0 w 55"/>
                <a:gd name="T23" fmla="*/ 0 h 53"/>
                <a:gd name="T24" fmla="*/ 28 w 55"/>
                <a:gd name="T25" fmla="*/ 51 h 53"/>
                <a:gd name="T26" fmla="*/ 38 w 55"/>
                <a:gd name="T27" fmla="*/ 49 h 53"/>
                <a:gd name="T28" fmla="*/ 45 w 55"/>
                <a:gd name="T29" fmla="*/ 44 h 53"/>
                <a:gd name="T30" fmla="*/ 51 w 55"/>
                <a:gd name="T31" fmla="*/ 36 h 53"/>
                <a:gd name="T32" fmla="*/ 53 w 55"/>
                <a:gd name="T33" fmla="*/ 26 h 53"/>
                <a:gd name="T34" fmla="*/ 51 w 55"/>
                <a:gd name="T35" fmla="*/ 17 h 53"/>
                <a:gd name="T36" fmla="*/ 45 w 55"/>
                <a:gd name="T37" fmla="*/ 9 h 53"/>
                <a:gd name="T38" fmla="*/ 38 w 55"/>
                <a:gd name="T39" fmla="*/ 4 h 53"/>
                <a:gd name="T40" fmla="*/ 28 w 55"/>
                <a:gd name="T41" fmla="*/ 2 h 53"/>
                <a:gd name="T42" fmla="*/ 3 w 55"/>
                <a:gd name="T43" fmla="*/ 2 h 53"/>
                <a:gd name="T44" fmla="*/ 3 w 55"/>
                <a:gd name="T45" fmla="*/ 51 h 53"/>
                <a:gd name="T46" fmla="*/ 28 w 55"/>
                <a:gd name="T47" fmla="*/ 51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5" y="0"/>
                    <a:pt x="38" y="2"/>
                  </a:cubicBezTo>
                  <a:cubicBezTo>
                    <a:pt x="42" y="3"/>
                    <a:pt x="44" y="5"/>
                    <a:pt x="47" y="8"/>
                  </a:cubicBezTo>
                  <a:cubicBezTo>
                    <a:pt x="49" y="10"/>
                    <a:pt x="51" y="13"/>
                    <a:pt x="53" y="16"/>
                  </a:cubicBezTo>
                  <a:cubicBezTo>
                    <a:pt x="54" y="19"/>
                    <a:pt x="55" y="23"/>
                    <a:pt x="55" y="26"/>
                  </a:cubicBezTo>
                  <a:cubicBezTo>
                    <a:pt x="55" y="30"/>
                    <a:pt x="54" y="34"/>
                    <a:pt x="53" y="37"/>
                  </a:cubicBezTo>
                  <a:cubicBezTo>
                    <a:pt x="51" y="40"/>
                    <a:pt x="49" y="43"/>
                    <a:pt x="47" y="45"/>
                  </a:cubicBezTo>
                  <a:cubicBezTo>
                    <a:pt x="44" y="48"/>
                    <a:pt x="42" y="50"/>
                    <a:pt x="38" y="51"/>
                  </a:cubicBezTo>
                  <a:cubicBezTo>
                    <a:pt x="35" y="53"/>
                    <a:pt x="31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51"/>
                  </a:moveTo>
                  <a:cubicBezTo>
                    <a:pt x="31" y="51"/>
                    <a:pt x="34" y="50"/>
                    <a:pt x="38" y="49"/>
                  </a:cubicBezTo>
                  <a:cubicBezTo>
                    <a:pt x="41" y="48"/>
                    <a:pt x="43" y="46"/>
                    <a:pt x="45" y="44"/>
                  </a:cubicBezTo>
                  <a:cubicBezTo>
                    <a:pt x="48" y="42"/>
                    <a:pt x="49" y="39"/>
                    <a:pt x="51" y="36"/>
                  </a:cubicBezTo>
                  <a:cubicBezTo>
                    <a:pt x="52" y="33"/>
                    <a:pt x="53" y="30"/>
                    <a:pt x="53" y="26"/>
                  </a:cubicBezTo>
                  <a:cubicBezTo>
                    <a:pt x="53" y="23"/>
                    <a:pt x="52" y="20"/>
                    <a:pt x="51" y="17"/>
                  </a:cubicBezTo>
                  <a:cubicBezTo>
                    <a:pt x="49" y="14"/>
                    <a:pt x="48" y="11"/>
                    <a:pt x="45" y="9"/>
                  </a:cubicBezTo>
                  <a:cubicBezTo>
                    <a:pt x="43" y="7"/>
                    <a:pt x="41" y="5"/>
                    <a:pt x="38" y="4"/>
                  </a:cubicBezTo>
                  <a:cubicBezTo>
                    <a:pt x="34" y="3"/>
                    <a:pt x="31" y="2"/>
                    <a:pt x="28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8" y="51"/>
                    <a:pt x="28" y="51"/>
                    <a:pt x="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821237" y="4425950"/>
              <a:ext cx="134937" cy="130175"/>
            </a:xfrm>
            <a:custGeom>
              <a:gdLst>
                <a:gd name="T0" fmla="*/ 0 w 85"/>
                <a:gd name="T1" fmla="*/ 0 h 82"/>
                <a:gd name="T2" fmla="*/ 85 w 85"/>
                <a:gd name="T3" fmla="*/ 0 h 82"/>
                <a:gd name="T4" fmla="*/ 85 w 85"/>
                <a:gd name="T5" fmla="*/ 3 h 82"/>
                <a:gd name="T6" fmla="*/ 3 w 85"/>
                <a:gd name="T7" fmla="*/ 3 h 82"/>
                <a:gd name="T8" fmla="*/ 3 w 85"/>
                <a:gd name="T9" fmla="*/ 39 h 82"/>
                <a:gd name="T10" fmla="*/ 82 w 85"/>
                <a:gd name="T11" fmla="*/ 39 h 82"/>
                <a:gd name="T12" fmla="*/ 82 w 85"/>
                <a:gd name="T13" fmla="*/ 43 h 82"/>
                <a:gd name="T14" fmla="*/ 3 w 85"/>
                <a:gd name="T15" fmla="*/ 43 h 82"/>
                <a:gd name="T16" fmla="*/ 3 w 85"/>
                <a:gd name="T17" fmla="*/ 79 h 82"/>
                <a:gd name="T18" fmla="*/ 85 w 85"/>
                <a:gd name="T19" fmla="*/ 79 h 82"/>
                <a:gd name="T20" fmla="*/ 85 w 85"/>
                <a:gd name="T21" fmla="*/ 82 h 82"/>
                <a:gd name="T22" fmla="*/ 0 w 85"/>
                <a:gd name="T23" fmla="*/ 82 h 82"/>
                <a:gd name="T24" fmla="*/ 0 w 85"/>
                <a:gd name="T25" fmla="*/ 0 h 82"/>
                <a:gd name="T26" fmla="*/ 0 w 85"/>
                <a:gd name="T27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2">
                  <a:moveTo>
                    <a:pt x="0" y="0"/>
                  </a:moveTo>
                  <a:lnTo>
                    <a:pt x="85" y="0"/>
                  </a:lnTo>
                  <a:lnTo>
                    <a:pt x="85" y="3"/>
                  </a:lnTo>
                  <a:lnTo>
                    <a:pt x="3" y="3"/>
                  </a:lnTo>
                  <a:lnTo>
                    <a:pt x="3" y="39"/>
                  </a:lnTo>
                  <a:lnTo>
                    <a:pt x="82" y="39"/>
                  </a:lnTo>
                  <a:lnTo>
                    <a:pt x="82" y="43"/>
                  </a:lnTo>
                  <a:lnTo>
                    <a:pt x="3" y="43"/>
                  </a:lnTo>
                  <a:lnTo>
                    <a:pt x="3" y="79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230813" y="4425950"/>
              <a:ext cx="4762" cy="130175"/>
            </a:xfrm>
            <a:custGeom>
              <a:gdLst>
                <a:gd name="T0" fmla="*/ 0 w 3"/>
                <a:gd name="T1" fmla="*/ 0 h 82"/>
                <a:gd name="T2" fmla="*/ 0 w 3"/>
                <a:gd name="T3" fmla="*/ 82 h 82"/>
                <a:gd name="T4" fmla="*/ 3 w 3"/>
                <a:gd name="T5" fmla="*/ 82 h 82"/>
                <a:gd name="T6" fmla="*/ 3 w 3"/>
                <a:gd name="T7" fmla="*/ 0 h 82"/>
                <a:gd name="T8" fmla="*/ 0 w 3"/>
                <a:gd name="T9" fmla="*/ 0 h 82"/>
                <a:gd name="T10" fmla="*/ 0 w 3"/>
                <a:gd name="T11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2">
                  <a:moveTo>
                    <a:pt x="0" y="0"/>
                  </a:moveTo>
                  <a:lnTo>
                    <a:pt x="0" y="82"/>
                  </a:lnTo>
                  <a:lnTo>
                    <a:pt x="3" y="8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248275" y="4422775"/>
              <a:ext cx="131762" cy="133350"/>
            </a:xfrm>
            <a:custGeom>
              <a:gdLst>
                <a:gd name="T0" fmla="*/ 4 w 54"/>
                <a:gd name="T1" fmla="*/ 37 h 54"/>
                <a:gd name="T2" fmla="*/ 9 w 54"/>
                <a:gd name="T3" fmla="*/ 45 h 54"/>
                <a:gd name="T4" fmla="*/ 17 w 54"/>
                <a:gd name="T5" fmla="*/ 50 h 54"/>
                <a:gd name="T6" fmla="*/ 27 w 54"/>
                <a:gd name="T7" fmla="*/ 52 h 54"/>
                <a:gd name="T8" fmla="*/ 36 w 54"/>
                <a:gd name="T9" fmla="*/ 50 h 54"/>
                <a:gd name="T10" fmla="*/ 44 w 54"/>
                <a:gd name="T11" fmla="*/ 45 h 54"/>
                <a:gd name="T12" fmla="*/ 50 w 54"/>
                <a:gd name="T13" fmla="*/ 37 h 54"/>
                <a:gd name="T14" fmla="*/ 52 w 54"/>
                <a:gd name="T15" fmla="*/ 27 h 54"/>
                <a:gd name="T16" fmla="*/ 52 w 54"/>
                <a:gd name="T17" fmla="*/ 27 h 54"/>
                <a:gd name="T18" fmla="*/ 29 w 54"/>
                <a:gd name="T19" fmla="*/ 27 h 54"/>
                <a:gd name="T20" fmla="*/ 29 w 54"/>
                <a:gd name="T21" fmla="*/ 25 h 54"/>
                <a:gd name="T22" fmla="*/ 54 w 54"/>
                <a:gd name="T23" fmla="*/ 25 h 54"/>
                <a:gd name="T24" fmla="*/ 54 w 54"/>
                <a:gd name="T25" fmla="*/ 27 h 54"/>
                <a:gd name="T26" fmla="*/ 52 w 54"/>
                <a:gd name="T27" fmla="*/ 38 h 54"/>
                <a:gd name="T28" fmla="*/ 46 w 54"/>
                <a:gd name="T29" fmla="*/ 46 h 54"/>
                <a:gd name="T30" fmla="*/ 37 w 54"/>
                <a:gd name="T31" fmla="*/ 52 h 54"/>
                <a:gd name="T32" fmla="*/ 27 w 54"/>
                <a:gd name="T33" fmla="*/ 54 h 54"/>
                <a:gd name="T34" fmla="*/ 16 w 54"/>
                <a:gd name="T35" fmla="*/ 52 h 54"/>
                <a:gd name="T36" fmla="*/ 7 w 54"/>
                <a:gd name="T37" fmla="*/ 46 h 54"/>
                <a:gd name="T38" fmla="*/ 2 w 54"/>
                <a:gd name="T39" fmla="*/ 38 h 54"/>
                <a:gd name="T40" fmla="*/ 0 w 54"/>
                <a:gd name="T41" fmla="*/ 27 h 54"/>
                <a:gd name="T42" fmla="*/ 0 w 54"/>
                <a:gd name="T43" fmla="*/ 27 h 54"/>
                <a:gd name="T44" fmla="*/ 2 w 54"/>
                <a:gd name="T45" fmla="*/ 17 h 54"/>
                <a:gd name="T46" fmla="*/ 7 w 54"/>
                <a:gd name="T47" fmla="*/ 8 h 54"/>
                <a:gd name="T48" fmla="*/ 16 w 54"/>
                <a:gd name="T49" fmla="*/ 2 h 54"/>
                <a:gd name="T50" fmla="*/ 27 w 54"/>
                <a:gd name="T51" fmla="*/ 0 h 54"/>
                <a:gd name="T52" fmla="*/ 35 w 54"/>
                <a:gd name="T53" fmla="*/ 1 h 54"/>
                <a:gd name="T54" fmla="*/ 42 w 54"/>
                <a:gd name="T55" fmla="*/ 4 h 54"/>
                <a:gd name="T56" fmla="*/ 37 w 54"/>
                <a:gd name="T57" fmla="*/ 4 h 54"/>
                <a:gd name="T58" fmla="*/ 32 w 54"/>
                <a:gd name="T59" fmla="*/ 3 h 54"/>
                <a:gd name="T60" fmla="*/ 27 w 54"/>
                <a:gd name="T61" fmla="*/ 2 h 54"/>
                <a:gd name="T62" fmla="*/ 17 w 54"/>
                <a:gd name="T63" fmla="*/ 4 h 54"/>
                <a:gd name="T64" fmla="*/ 9 w 54"/>
                <a:gd name="T65" fmla="*/ 9 h 54"/>
                <a:gd name="T66" fmla="*/ 4 w 54"/>
                <a:gd name="T67" fmla="*/ 17 h 54"/>
                <a:gd name="T68" fmla="*/ 2 w 54"/>
                <a:gd name="T69" fmla="*/ 27 h 54"/>
                <a:gd name="T70" fmla="*/ 4 w 54"/>
                <a:gd name="T71" fmla="*/ 37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54">
                  <a:moveTo>
                    <a:pt x="4" y="37"/>
                  </a:moveTo>
                  <a:cubicBezTo>
                    <a:pt x="5" y="40"/>
                    <a:pt x="7" y="43"/>
                    <a:pt x="9" y="45"/>
                  </a:cubicBezTo>
                  <a:cubicBezTo>
                    <a:pt x="11" y="47"/>
                    <a:pt x="14" y="49"/>
                    <a:pt x="17" y="50"/>
                  </a:cubicBezTo>
                  <a:cubicBezTo>
                    <a:pt x="20" y="51"/>
                    <a:pt x="23" y="52"/>
                    <a:pt x="27" y="52"/>
                  </a:cubicBezTo>
                  <a:cubicBezTo>
                    <a:pt x="30" y="52"/>
                    <a:pt x="33" y="51"/>
                    <a:pt x="36" y="50"/>
                  </a:cubicBezTo>
                  <a:cubicBezTo>
                    <a:pt x="39" y="49"/>
                    <a:pt x="42" y="47"/>
                    <a:pt x="44" y="45"/>
                  </a:cubicBezTo>
                  <a:cubicBezTo>
                    <a:pt x="47" y="43"/>
                    <a:pt x="48" y="40"/>
                    <a:pt x="50" y="37"/>
                  </a:cubicBezTo>
                  <a:cubicBezTo>
                    <a:pt x="51" y="34"/>
                    <a:pt x="52" y="31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1"/>
                    <a:pt x="53" y="35"/>
                    <a:pt x="52" y="38"/>
                  </a:cubicBezTo>
                  <a:cubicBezTo>
                    <a:pt x="50" y="41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4" y="54"/>
                    <a:pt x="30" y="54"/>
                    <a:pt x="27" y="54"/>
                  </a:cubicBezTo>
                  <a:cubicBezTo>
                    <a:pt x="23" y="54"/>
                    <a:pt x="19" y="54"/>
                    <a:pt x="16" y="52"/>
                  </a:cubicBezTo>
                  <a:cubicBezTo>
                    <a:pt x="13" y="51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3" y="4"/>
                    <a:pt x="16" y="2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7" y="2"/>
                    <a:pt x="39" y="3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4" y="3"/>
                    <a:pt x="32" y="3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3" y="2"/>
                    <a:pt x="20" y="3"/>
                    <a:pt x="17" y="4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7" y="12"/>
                    <a:pt x="5" y="14"/>
                    <a:pt x="4" y="17"/>
                  </a:cubicBezTo>
                  <a:cubicBezTo>
                    <a:pt x="2" y="20"/>
                    <a:pt x="2" y="24"/>
                    <a:pt x="2" y="27"/>
                  </a:cubicBezTo>
                  <a:cubicBezTo>
                    <a:pt x="2" y="31"/>
                    <a:pt x="2" y="34"/>
                    <a:pt x="4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386388" y="4425947"/>
              <a:ext cx="134937" cy="130175"/>
            </a:xfrm>
            <a:custGeom>
              <a:gdLst>
                <a:gd name="T0" fmla="*/ 82 w 85"/>
                <a:gd name="T1" fmla="*/ 0 h 82"/>
                <a:gd name="T2" fmla="*/ 85 w 85"/>
                <a:gd name="T3" fmla="*/ 0 h 82"/>
                <a:gd name="T4" fmla="*/ 85 w 85"/>
                <a:gd name="T5" fmla="*/ 82 h 82"/>
                <a:gd name="T6" fmla="*/ 82 w 85"/>
                <a:gd name="T7" fmla="*/ 82 h 82"/>
                <a:gd name="T8" fmla="*/ 4 w 85"/>
                <a:gd name="T9" fmla="*/ 4 h 82"/>
                <a:gd name="T10" fmla="*/ 4 w 85"/>
                <a:gd name="T11" fmla="*/ 82 h 82"/>
                <a:gd name="T12" fmla="*/ 0 w 85"/>
                <a:gd name="T13" fmla="*/ 82 h 82"/>
                <a:gd name="T14" fmla="*/ 0 w 85"/>
                <a:gd name="T15" fmla="*/ 0 h 82"/>
                <a:gd name="T16" fmla="*/ 4 w 85"/>
                <a:gd name="T17" fmla="*/ 0 h 82"/>
                <a:gd name="T18" fmla="*/ 82 w 85"/>
                <a:gd name="T19" fmla="*/ 77 h 82"/>
                <a:gd name="T20" fmla="*/ 82 w 85"/>
                <a:gd name="T21" fmla="*/ 0 h 82"/>
                <a:gd name="T22" fmla="*/ 82 w 85"/>
                <a:gd name="T23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2">
                  <a:moveTo>
                    <a:pt x="82" y="0"/>
                  </a:moveTo>
                  <a:lnTo>
                    <a:pt x="85" y="0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4" y="4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2" y="7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664075" y="4425950"/>
              <a:ext cx="1587" cy="130175"/>
            </a:xfrm>
            <a:custGeom>
              <a:gdLst>
                <a:gd name="T0" fmla="*/ 0 w 1"/>
                <a:gd name="T1" fmla="*/ 0 h 82"/>
                <a:gd name="T2" fmla="*/ 0 w 1"/>
                <a:gd name="T3" fmla="*/ 82 h 82"/>
                <a:gd name="T4" fmla="*/ 1 w 1"/>
                <a:gd name="T5" fmla="*/ 82 h 82"/>
                <a:gd name="T6" fmla="*/ 1 w 1"/>
                <a:gd name="T7" fmla="*/ 0 h 82"/>
                <a:gd name="T8" fmla="*/ 0 w 1"/>
                <a:gd name="T9" fmla="*/ 0 h 82"/>
                <a:gd name="T10" fmla="*/ 0 w 1"/>
                <a:gd name="T11" fmla="*/ 0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82">
                  <a:moveTo>
                    <a:pt x="0" y="0"/>
                  </a:moveTo>
                  <a:lnTo>
                    <a:pt x="0" y="82"/>
                  </a:lnTo>
                  <a:lnTo>
                    <a:pt x="1" y="8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5154613" y="4100510"/>
              <a:ext cx="169862" cy="246062"/>
            </a:xfrm>
            <a:custGeom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7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1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val="77641544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61353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93514643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35628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slideLayouts/slideLayout26.xml" Type="http://schemas.openxmlformats.org/officeDocument/2006/relationships/slideLayout"/><Relationship Id="rId11" Target="../slideLayouts/slideLayout2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8.xml" Type="http://schemas.openxmlformats.org/officeDocument/2006/relationships/slideLayout"/><Relationship Id="rId3" Target="../slideLayouts/slideLayout19.xml" Type="http://schemas.openxmlformats.org/officeDocument/2006/relationships/slideLayout"/><Relationship Id="rId4" Target="../slideLayouts/slideLayout20.xml" Type="http://schemas.openxmlformats.org/officeDocument/2006/relationships/slideLayout"/><Relationship Id="rId5" Target="../slideLayouts/slideLayout21.xml" Type="http://schemas.openxmlformats.org/officeDocument/2006/relationships/slideLayout"/><Relationship Id="rId6" Target="../slideLayouts/slideLayout22.xml" Type="http://schemas.openxmlformats.org/officeDocument/2006/relationships/slideLayout"/><Relationship Id="rId7" Target="../slideLayouts/slideLayout23.xml" Type="http://schemas.openxmlformats.org/officeDocument/2006/relationships/slideLayout"/><Relationship Id="rId8" Target="../slideLayouts/slideLayout24.xml" Type="http://schemas.openxmlformats.org/officeDocument/2006/relationships/slideLayout"/><Relationship Id="rId9" Target="../slideLayouts/slideLayout2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7" r:id="rId3"/>
    <p:sldLayoutId id="2147483675" r:id="rId4"/>
    <p:sldLayoutId id="2147483673" r:id="rId5"/>
    <p:sldLayoutId id="214748367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8463-013D-4101-AD20-CD835DC6A8F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25455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8.gi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9.jpeg" Type="http://schemas.openxmlformats.org/officeDocument/2006/relationships/image"/><Relationship Id="rId4" Target="../media/image20.pn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charts/chart1.xml" Type="http://schemas.openxmlformats.org/officeDocument/2006/relationships/chart"/><Relationship Id="rId4" Target="../media/image2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4818xz\Desktop\mt-fuji-477832_1280.jpg" id="1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136" t="4859"/>
          <a:stretch>
            <a:fillRect/>
          </a:stretch>
        </p:blipFill>
        <p:spPr bwMode="auto">
          <a:xfrm>
            <a:off x="0" y="13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39" y="-14748"/>
            <a:ext cx="9144000" cy="5143500"/>
          </a:xfrm>
          <a:prstGeom prst="rect">
            <a:avLst/>
          </a:prstGeom>
          <a:solidFill>
            <a:schemeClr val="bg1">
              <a:lumMod val="50000"/>
              <a:alpha val="13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400" y="962585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70514" y="1441897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3303" y="1308268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4953000" y="1296823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1306348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0272" y="2686965"/>
            <a:ext cx="922588" cy="901891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4409109" y="2955817"/>
            <a:ext cx="422456" cy="3641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2438" y="1372226"/>
            <a:ext cx="4475583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anose="020b0604030504040204" pitchFamily="34" typeface="Verdana"/>
              </a:rPr>
              <a:t>公司介绍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1751" y="2033275"/>
            <a:ext cx="37490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i="1" lang="en-US" smtClean="0" sz="240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…something about us</a:t>
            </a:r>
          </a:p>
        </p:txBody>
      </p:sp>
    </p:spTree>
    <p:extLst>
      <p:ext uri="{BB962C8B-B14F-4D97-AF65-F5344CB8AC3E}">
        <p14:creationId val="125713914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2251" y="1342790"/>
            <a:ext cx="731520" cy="757190"/>
          </a:xfrm>
          <a:prstGeom prst="roundRect">
            <a:avLst>
              <a:gd fmla="val 8246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2260" y="1342790"/>
            <a:ext cx="731520" cy="731520"/>
          </a:xfrm>
          <a:prstGeom prst="roundRect">
            <a:avLst>
              <a:gd fmla="val 5633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2251" y="2568422"/>
            <a:ext cx="731520" cy="744357"/>
          </a:xfrm>
          <a:prstGeom prst="roundRect">
            <a:avLst>
              <a:gd fmla="val 12457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2260" y="2571750"/>
            <a:ext cx="731520" cy="731520"/>
          </a:xfrm>
          <a:prstGeom prst="roundRect">
            <a:avLst>
              <a:gd fmla="val 7487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2251" y="3762172"/>
            <a:ext cx="731520" cy="731520"/>
          </a:xfrm>
          <a:prstGeom prst="roundRect">
            <a:avLst>
              <a:gd fmla="val 6175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12260" y="3762172"/>
            <a:ext cx="731520" cy="731520"/>
          </a:xfrm>
          <a:prstGeom prst="roundRect">
            <a:avLst>
              <a:gd fmla="val 3552" name="adj"/>
            </a:avLst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3854" y="1361840"/>
            <a:ext cx="652885" cy="167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00">
                <a:solidFill>
                  <a:srgbClr val="000000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论坛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1750" y="1657365"/>
            <a:ext cx="1075340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1750" y="2851114"/>
            <a:ext cx="1267365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3854" y="2568422"/>
            <a:ext cx="466794" cy="167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100">
                <a:solidFill>
                  <a:srgbClr val="000000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博客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854" y="3762172"/>
            <a:ext cx="537671" cy="167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00">
                <a:solidFill>
                  <a:srgbClr val="000000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合作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1750" y="4032027"/>
            <a:ext cx="1267365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757" y="1361840"/>
            <a:ext cx="499265" cy="167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mtClean="0" sz="1100">
                <a:solidFill>
                  <a:srgbClr val="000000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1757" y="2562006"/>
            <a:ext cx="499265" cy="167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100">
                <a:solidFill>
                  <a:srgbClr val="000000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邮箱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1757" y="3762172"/>
            <a:ext cx="710493" cy="167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00">
                <a:solidFill>
                  <a:srgbClr val="000000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开发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2555" y="1631695"/>
            <a:ext cx="1267365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2555" y="4032027"/>
            <a:ext cx="1267365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555" y="2831861"/>
            <a:ext cx="1267365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关于网络的服务</a:t>
            </a:r>
          </a:p>
        </p:txBody>
      </p:sp>
    </p:spTree>
    <p:extLst>
      <p:ext uri="{BB962C8B-B14F-4D97-AF65-F5344CB8AC3E}">
        <p14:creationId val="10338102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1917473" y="1342790"/>
            <a:ext cx="1305770" cy="1305770"/>
            <a:chOff x="2805371" y="1342791"/>
            <a:chExt cx="1305770" cy="1305770"/>
          </a:xfrm>
        </p:grpSpPr>
        <p:sp>
          <p:nvSpPr>
            <p:cNvPr id="2" name="Oval 1"/>
            <p:cNvSpPr/>
            <p:nvPr/>
          </p:nvSpPr>
          <p:spPr>
            <a:xfrm>
              <a:off x="2805371" y="1342791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3112610" y="1647968"/>
              <a:ext cx="691290" cy="692837"/>
            </a:xfrm>
            <a:custGeom>
              <a:gdLst>
                <a:gd fmla="*/ 189 w 189" name="T0"/>
                <a:gd fmla="*/ 179 h 189" name="T1"/>
                <a:gd fmla="*/ 134 w 189" name="T2"/>
                <a:gd fmla="*/ 125 h 189" name="T3"/>
                <a:gd fmla="*/ 152 w 189" name="T4"/>
                <a:gd fmla="*/ 76 h 189" name="T5"/>
                <a:gd fmla="*/ 76 w 189" name="T6"/>
                <a:gd fmla="*/ 0 h 189" name="T7"/>
                <a:gd fmla="*/ 0 w 189" name="T8"/>
                <a:gd fmla="*/ 76 h 189" name="T9"/>
                <a:gd fmla="*/ 76 w 189" name="T10"/>
                <a:gd fmla="*/ 152 h 189" name="T11"/>
                <a:gd fmla="*/ 125 w 189" name="T12"/>
                <a:gd fmla="*/ 135 h 189" name="T13"/>
                <a:gd fmla="*/ 179 w 189" name="T14"/>
                <a:gd fmla="*/ 189 h 189" name="T15"/>
                <a:gd fmla="*/ 189 w 189" name="T16"/>
                <a:gd fmla="*/ 179 h 189" name="T17"/>
                <a:gd fmla="*/ 8 w 189" name="T18"/>
                <a:gd fmla="*/ 76 h 189" name="T19"/>
                <a:gd fmla="*/ 76 w 189" name="T20"/>
                <a:gd fmla="*/ 8 h 189" name="T21"/>
                <a:gd fmla="*/ 144 w 189" name="T22"/>
                <a:gd fmla="*/ 76 h 189" name="T23"/>
                <a:gd fmla="*/ 76 w 189" name="T24"/>
                <a:gd fmla="*/ 144 h 189" name="T25"/>
                <a:gd fmla="*/ 8 w 189" name="T26"/>
                <a:gd fmla="*/ 76 h 18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89" w="189">
                  <a:moveTo>
                    <a:pt x="189" y="179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45" y="112"/>
                    <a:pt x="152" y="95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94" y="152"/>
                    <a:pt x="111" y="146"/>
                    <a:pt x="125" y="135"/>
                  </a:cubicBezTo>
                  <a:cubicBezTo>
                    <a:pt x="179" y="189"/>
                    <a:pt x="179" y="189"/>
                    <a:pt x="179" y="189"/>
                  </a:cubicBezTo>
                  <a:lnTo>
                    <a:pt x="189" y="179"/>
                  </a:lnTo>
                  <a:close/>
                  <a:moveTo>
                    <a:pt x="8" y="76"/>
                  </a:moveTo>
                  <a:cubicBezTo>
                    <a:pt x="8" y="39"/>
                    <a:pt x="38" y="8"/>
                    <a:pt x="76" y="8"/>
                  </a:cubicBezTo>
                  <a:cubicBezTo>
                    <a:pt x="113" y="8"/>
                    <a:pt x="144" y="39"/>
                    <a:pt x="144" y="76"/>
                  </a:cubicBezTo>
                  <a:cubicBezTo>
                    <a:pt x="144" y="114"/>
                    <a:pt x="113" y="144"/>
                    <a:pt x="76" y="144"/>
                  </a:cubicBezTo>
                  <a:cubicBezTo>
                    <a:pt x="38" y="144"/>
                    <a:pt x="8" y="114"/>
                    <a:pt x="8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r>
                <a:rPr altLang="zh-CN" lang="en-US" smtClean="0"/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4330" y="1342790"/>
            <a:ext cx="1305770" cy="1305770"/>
            <a:chOff x="4866768" y="1357045"/>
            <a:chExt cx="1305770" cy="1305770"/>
          </a:xfrm>
        </p:grpSpPr>
        <p:sp>
          <p:nvSpPr>
            <p:cNvPr id="14" name="Oval 13"/>
            <p:cNvSpPr/>
            <p:nvPr/>
          </p:nvSpPr>
          <p:spPr>
            <a:xfrm>
              <a:off x="4866768" y="1357045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5032610" y="1514060"/>
              <a:ext cx="989560" cy="991740"/>
            </a:xfrm>
            <a:custGeom>
              <a:gdLst>
                <a:gd fmla="*/ 96 w 192" name="T0"/>
                <a:gd fmla="*/ 0 h 192" name="T1"/>
                <a:gd fmla="*/ 0 w 192" name="T2"/>
                <a:gd fmla="*/ 96 h 192" name="T3"/>
                <a:gd fmla="*/ 96 w 192" name="T4"/>
                <a:gd fmla="*/ 192 h 192" name="T5"/>
                <a:gd fmla="*/ 192 w 192" name="T6"/>
                <a:gd fmla="*/ 96 h 192" name="T7"/>
                <a:gd fmla="*/ 96 w 192" name="T8"/>
                <a:gd fmla="*/ 0 h 192" name="T9"/>
                <a:gd fmla="*/ 96 w 192" name="T10"/>
                <a:gd fmla="*/ 184 h 192" name="T11"/>
                <a:gd fmla="*/ 8 w 192" name="T12"/>
                <a:gd fmla="*/ 96 h 192" name="T13"/>
                <a:gd fmla="*/ 96 w 192" name="T14"/>
                <a:gd fmla="*/ 8 h 192" name="T15"/>
                <a:gd fmla="*/ 184 w 192" name="T16"/>
                <a:gd fmla="*/ 96 h 192" name="T17"/>
                <a:gd fmla="*/ 96 w 192" name="T18"/>
                <a:gd fmla="*/ 184 h 19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2" w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84"/>
                  </a:moveTo>
                  <a:cubicBezTo>
                    <a:pt x="48" y="184"/>
                    <a:pt x="8" y="144"/>
                    <a:pt x="8" y="96"/>
                  </a:cubicBezTo>
                  <a:cubicBezTo>
                    <a:pt x="8" y="47"/>
                    <a:pt x="48" y="8"/>
                    <a:pt x="96" y="8"/>
                  </a:cubicBezTo>
                  <a:cubicBezTo>
                    <a:pt x="145" y="8"/>
                    <a:pt x="184" y="47"/>
                    <a:pt x="184" y="96"/>
                  </a:cubicBezTo>
                  <a:cubicBezTo>
                    <a:pt x="184" y="144"/>
                    <a:pt x="145" y="184"/>
                    <a:pt x="96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5263290" y="1650030"/>
              <a:ext cx="287713" cy="411953"/>
            </a:xfrm>
            <a:custGeom>
              <a:gdLst>
                <a:gd fmla="*/ 113 w 132" name="T0"/>
                <a:gd fmla="*/ 170 h 189" name="T1"/>
                <a:gd fmla="*/ 0 w 132" name="T2"/>
                <a:gd fmla="*/ 170 h 189" name="T3"/>
                <a:gd fmla="*/ 0 w 132" name="T4"/>
                <a:gd fmla="*/ 189 h 189" name="T5"/>
                <a:gd fmla="*/ 132 w 132" name="T6"/>
                <a:gd fmla="*/ 189 h 189" name="T7"/>
                <a:gd fmla="*/ 132 w 132" name="T8"/>
                <a:gd fmla="*/ 0 h 189" name="T9"/>
                <a:gd fmla="*/ 113 w 132" name="T10"/>
                <a:gd fmla="*/ 0 h 189" name="T11"/>
                <a:gd fmla="*/ 113 w 132" name="T12"/>
                <a:gd fmla="*/ 170 h 18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9" w="132">
                  <a:moveTo>
                    <a:pt x="113" y="170"/>
                  </a:moveTo>
                  <a:lnTo>
                    <a:pt x="0" y="170"/>
                  </a:lnTo>
                  <a:lnTo>
                    <a:pt x="0" y="189"/>
                  </a:lnTo>
                  <a:lnTo>
                    <a:pt x="132" y="189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113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23415" y="1342790"/>
            <a:ext cx="1305770" cy="1305770"/>
            <a:chOff x="6415440" y="1257905"/>
            <a:chExt cx="1305770" cy="1305770"/>
          </a:xfrm>
        </p:grpSpPr>
        <p:sp>
          <p:nvSpPr>
            <p:cNvPr id="15" name="Oval 14"/>
            <p:cNvSpPr/>
            <p:nvPr/>
          </p:nvSpPr>
          <p:spPr>
            <a:xfrm>
              <a:off x="6415440" y="1257905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575408" y="1400245"/>
              <a:ext cx="1011232" cy="1011232"/>
            </a:xfrm>
            <a:custGeom>
              <a:gdLst>
                <a:gd fmla="*/ 100 w 200" name="T0"/>
                <a:gd fmla="*/ 0 h 200" name="T1"/>
                <a:gd fmla="*/ 100 w 200" name="T2"/>
                <a:gd fmla="*/ 0 h 200" name="T3"/>
                <a:gd fmla="*/ 100 w 200" name="T4"/>
                <a:gd fmla="*/ 200 h 200" name="T5"/>
                <a:gd fmla="*/ 100 w 200" name="T6"/>
                <a:gd fmla="*/ 200 h 200" name="T7"/>
                <a:gd fmla="*/ 200 w 200" name="T8"/>
                <a:gd fmla="*/ 100 h 200" name="T9"/>
                <a:gd fmla="*/ 104 w 200" name="T10"/>
                <a:gd fmla="*/ 59 h 200" name="T11"/>
                <a:gd fmla="*/ 140 w 200" name="T12"/>
                <a:gd fmla="*/ 96 h 200" name="T13"/>
                <a:gd fmla="*/ 104 w 200" name="T14"/>
                <a:gd fmla="*/ 59 h 200" name="T15"/>
                <a:gd fmla="*/ 104 w 200" name="T16"/>
                <a:gd fmla="*/ 8 h 200" name="T17"/>
                <a:gd fmla="*/ 104 w 200" name="T18"/>
                <a:gd fmla="*/ 51 h 200" name="T19"/>
                <a:gd fmla="*/ 96 w 200" name="T20"/>
                <a:gd fmla="*/ 51 h 200" name="T21"/>
                <a:gd fmla="*/ 96 w 200" name="T22"/>
                <a:gd fmla="*/ 8 h 200" name="T23"/>
                <a:gd fmla="*/ 96 w 200" name="T24"/>
                <a:gd fmla="*/ 96 h 200" name="T25"/>
                <a:gd fmla="*/ 65 w 200" name="T26"/>
                <a:gd fmla="*/ 55 h 200" name="T27"/>
                <a:gd fmla="*/ 52 w 200" name="T28"/>
                <a:gd fmla="*/ 96 h 200" name="T29"/>
                <a:gd fmla="*/ 29 w 200" name="T30"/>
                <a:gd fmla="*/ 41 h 200" name="T31"/>
                <a:gd fmla="*/ 52 w 200" name="T32"/>
                <a:gd fmla="*/ 96 h 200" name="T33"/>
                <a:gd fmla="*/ 58 w 200" name="T34"/>
                <a:gd fmla="*/ 146 h 200" name="T35"/>
                <a:gd fmla="*/ 9 w 200" name="T36"/>
                <a:gd fmla="*/ 104 h 200" name="T37"/>
                <a:gd fmla="*/ 60 w 200" name="T38"/>
                <a:gd fmla="*/ 104 h 200" name="T39"/>
                <a:gd fmla="*/ 96 w 200" name="T40"/>
                <a:gd fmla="*/ 140 h 200" name="T41"/>
                <a:gd fmla="*/ 60 w 200" name="T42"/>
                <a:gd fmla="*/ 104 h 200" name="T43"/>
                <a:gd fmla="*/ 96 w 200" name="T44"/>
                <a:gd fmla="*/ 191 h 200" name="T45"/>
                <a:gd fmla="*/ 96 w 200" name="T46"/>
                <a:gd fmla="*/ 148 h 200" name="T47"/>
                <a:gd fmla="*/ 104 w 200" name="T48"/>
                <a:gd fmla="*/ 148 h 200" name="T49"/>
                <a:gd fmla="*/ 104 w 200" name="T50"/>
                <a:gd fmla="*/ 191 h 200" name="T51"/>
                <a:gd fmla="*/ 104 w 200" name="T52"/>
                <a:gd fmla="*/ 104 h 200" name="T53"/>
                <a:gd fmla="*/ 135 w 200" name="T54"/>
                <a:gd fmla="*/ 144 h 200" name="T55"/>
                <a:gd fmla="*/ 148 w 200" name="T56"/>
                <a:gd fmla="*/ 104 h 200" name="T57"/>
                <a:gd fmla="*/ 172 w 200" name="T58"/>
                <a:gd fmla="*/ 158 h 200" name="T59"/>
                <a:gd fmla="*/ 148 w 200" name="T60"/>
                <a:gd fmla="*/ 104 h 200" name="T61"/>
                <a:gd fmla="*/ 143 w 200" name="T62"/>
                <a:gd fmla="*/ 53 h 200" name="T63"/>
                <a:gd fmla="*/ 192 w 200" name="T64"/>
                <a:gd fmla="*/ 96 h 200" name="T65"/>
                <a:gd fmla="*/ 166 w 200" name="T66"/>
                <a:gd fmla="*/ 35 h 200" name="T67"/>
                <a:gd fmla="*/ 122 w 200" name="T68"/>
                <a:gd fmla="*/ 10 h 200" name="T69"/>
                <a:gd fmla="*/ 79 w 200" name="T70"/>
                <a:gd fmla="*/ 10 h 200" name="T71"/>
                <a:gd fmla="*/ 35 w 200" name="T72"/>
                <a:gd fmla="*/ 35 h 200" name="T73"/>
                <a:gd fmla="*/ 35 w 200" name="T74"/>
                <a:gd fmla="*/ 164 h 200" name="T75"/>
                <a:gd fmla="*/ 79 w 200" name="T76"/>
                <a:gd fmla="*/ 189 h 200" name="T77"/>
                <a:gd fmla="*/ 122 w 200" name="T78"/>
                <a:gd fmla="*/ 189 h 200" name="T79"/>
                <a:gd fmla="*/ 166 w 200" name="T80"/>
                <a:gd fmla="*/ 164 h 20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00" w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44"/>
                    <a:pt x="156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4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7" y="51"/>
                    <a:pt x="77" y="50"/>
                    <a:pt x="68" y="48"/>
                  </a:cubicBezTo>
                  <a:cubicBezTo>
                    <a:pt x="75" y="25"/>
                    <a:pt x="86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6" y="59"/>
                    <a:pt x="96" y="59"/>
                  </a:cubicBezTo>
                  <a:close/>
                  <a:moveTo>
                    <a:pt x="52" y="96"/>
                  </a:moveTo>
                  <a:cubicBezTo>
                    <a:pt x="9" y="96"/>
                    <a:pt x="9" y="96"/>
                    <a:pt x="9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8" y="50"/>
                    <a:pt x="58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8" y="146"/>
                  </a:cubicBezTo>
                  <a:cubicBezTo>
                    <a:pt x="48" y="149"/>
                    <a:pt x="38" y="153"/>
                    <a:pt x="29" y="158"/>
                  </a:cubicBezTo>
                  <a:cubicBezTo>
                    <a:pt x="17" y="143"/>
                    <a:pt x="9" y="124"/>
                    <a:pt x="9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6" y="140"/>
                    <a:pt x="75" y="141"/>
                    <a:pt x="65" y="144"/>
                  </a:cubicBezTo>
                  <a:cubicBezTo>
                    <a:pt x="62" y="132"/>
                    <a:pt x="60" y="119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6" y="188"/>
                    <a:pt x="75" y="174"/>
                    <a:pt x="68" y="152"/>
                  </a:cubicBezTo>
                  <a:cubicBezTo>
                    <a:pt x="77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4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4" y="143"/>
                    <a:pt x="172" y="158"/>
                  </a:cubicBezTo>
                  <a:cubicBezTo>
                    <a:pt x="163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3" y="46"/>
                    <a:pt x="172" y="41"/>
                  </a:cubicBezTo>
                  <a:cubicBezTo>
                    <a:pt x="184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50" y="43"/>
                    <a:pt x="141" y="46"/>
                  </a:cubicBezTo>
                  <a:cubicBezTo>
                    <a:pt x="136" y="30"/>
                    <a:pt x="130" y="18"/>
                    <a:pt x="122" y="10"/>
                  </a:cubicBezTo>
                  <a:cubicBezTo>
                    <a:pt x="139" y="14"/>
                    <a:pt x="154" y="23"/>
                    <a:pt x="166" y="35"/>
                  </a:cubicBezTo>
                  <a:close/>
                  <a:moveTo>
                    <a:pt x="79" y="10"/>
                  </a:moveTo>
                  <a:cubicBezTo>
                    <a:pt x="71" y="18"/>
                    <a:pt x="64" y="31"/>
                    <a:pt x="60" y="45"/>
                  </a:cubicBezTo>
                  <a:cubicBezTo>
                    <a:pt x="51" y="43"/>
                    <a:pt x="43" y="39"/>
                    <a:pt x="35" y="35"/>
                  </a:cubicBezTo>
                  <a:cubicBezTo>
                    <a:pt x="47" y="23"/>
                    <a:pt x="62" y="14"/>
                    <a:pt x="79" y="10"/>
                  </a:cubicBezTo>
                  <a:close/>
                  <a:moveTo>
                    <a:pt x="35" y="164"/>
                  </a:moveTo>
                  <a:cubicBezTo>
                    <a:pt x="43" y="160"/>
                    <a:pt x="51" y="156"/>
                    <a:pt x="60" y="154"/>
                  </a:cubicBezTo>
                  <a:cubicBezTo>
                    <a:pt x="64" y="169"/>
                    <a:pt x="71" y="181"/>
                    <a:pt x="79" y="189"/>
                  </a:cubicBezTo>
                  <a:cubicBezTo>
                    <a:pt x="62" y="185"/>
                    <a:pt x="47" y="176"/>
                    <a:pt x="35" y="164"/>
                  </a:cubicBezTo>
                  <a:close/>
                  <a:moveTo>
                    <a:pt x="122" y="189"/>
                  </a:moveTo>
                  <a:cubicBezTo>
                    <a:pt x="130" y="181"/>
                    <a:pt x="136" y="169"/>
                    <a:pt x="141" y="154"/>
                  </a:cubicBezTo>
                  <a:cubicBezTo>
                    <a:pt x="150" y="156"/>
                    <a:pt x="158" y="160"/>
                    <a:pt x="166" y="164"/>
                  </a:cubicBezTo>
                  <a:cubicBezTo>
                    <a:pt x="154" y="176"/>
                    <a:pt x="139" y="185"/>
                    <a:pt x="122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30030" y="2840585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43832" y="2901805"/>
            <a:ext cx="100873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搜索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24610" y="2825532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68719" y="2825532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9975" y="2901805"/>
            <a:ext cx="6144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时间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5870" y="2901805"/>
            <a:ext cx="69129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4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销售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35359" y="3315358"/>
            <a:ext cx="1640591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上海锐普广告有限公司，成立于2007年，是国内领先的专业PPT设计和培训公司。7年专业PPT制作经验，700件经典PPT案例，100%客户满意率……锐普以不同于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24611" y="3315358"/>
            <a:ext cx="1645920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上海锐普广告有限公司，成立于2007年，是国内领先的专业PPT设计和培训公司。7年专业PPT制作经验，700件经典PPT案例，100%客户满意率……锐普以不同于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55576" y="3315358"/>
            <a:ext cx="1659063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上海锐普广告有限公司，成立于2007年，是国内领先的专业PPT设计和培训公司。7年专业PPT制作经验，700件经典PPT案例，100%客户满意率……锐普以不同于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服务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关于我们的服务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FUL FILES\PPT\演界\EXCERCISE\TASK1\5280139-indalia-powerpoint-presentation\photo\2009010474951817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304" l="8527" r="9679"/>
          <a:stretch>
            <a:fillRect/>
          </a:stretch>
        </p:blipFill>
        <p:spPr bwMode="auto">
          <a:xfrm>
            <a:off x="1730030" y="1304385"/>
            <a:ext cx="3218295" cy="322602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66230" y="2110890"/>
            <a:ext cx="14977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24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INDALIA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755" y="2433049"/>
            <a:ext cx="141146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05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financial advisor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325225" y="1410450"/>
            <a:ext cx="2765160" cy="38405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25225" y="2067378"/>
            <a:ext cx="2765160" cy="26161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63630" y="1434318"/>
            <a:ext cx="14977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INDALIA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3630" y="2067378"/>
            <a:ext cx="184344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05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FINANCIAL ADVISOR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40100" y="4266703"/>
            <a:ext cx="2765160" cy="26161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40100" y="2418130"/>
            <a:ext cx="2765160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上海锐普广告有限公司，成立于2007年，是国内领先的专业PPT设计和培训公司。7年专业PPT制作经验，700件经典PPT案例，100%客户满意率……锐普以不同于传统的PPT制作模式，创造全新的PPT体验。</a:t>
            </a:r>
          </a:p>
          <a:p>
            <a:r>
              <a:rPr altLang="en-US" lang="zh-CN"/>
              <a:t>上海锐普广告有限公司，成立于2007年，是国内领先的专业PPT设计和培训公司。7年专业PPT制作经验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5225" y="4261570"/>
            <a:ext cx="278003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STOP THINKING – JUST DO IT!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我们的项目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我们项目的一切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3957521" y="1304925"/>
            <a:ext cx="1420984" cy="61448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0030" y="3109420"/>
            <a:ext cx="1412831" cy="61448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47340" y="3839115"/>
            <a:ext cx="1190555" cy="724123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47690" y="1342790"/>
            <a:ext cx="96012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Financial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9115" y="1497020"/>
            <a:ext cx="157460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Strategy / Planning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1320" y="3131625"/>
            <a:ext cx="96012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Protect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25" y="3263039"/>
            <a:ext cx="157460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How to save money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8935" y="3839114"/>
            <a:ext cx="96012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Training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8936" y="4031140"/>
            <a:ext cx="1305770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Make money FAST and EASY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7519" y="1990539"/>
            <a:ext cx="1420985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1877" y="3714188"/>
            <a:ext cx="1420985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9490" y="3860924"/>
            <a:ext cx="1267365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我们的工作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关于我们的工作</a:t>
            </a:r>
          </a:p>
        </p:txBody>
      </p:sp>
      <p:pic>
        <p:nvPicPr>
          <p:cNvPr descr="C:\Users\t4818xz\Desktop\e5672eaa9a3cac35c4e5bf408760f76e.jpg"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6386" y="1310640"/>
            <a:ext cx="1937514" cy="14531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4818xz\Desktop\12fb68dec1dd664cf810168d35905143.jpg" id="3075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53835" y="2963877"/>
            <a:ext cx="1469068" cy="14690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4818xz\Desktop\30b147273826dc1ced71c83438a26c08.jpg" id="307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789"/>
          <a:stretch>
            <a:fillRect/>
          </a:stretch>
        </p:blipFill>
        <p:spPr bwMode="auto">
          <a:xfrm>
            <a:off x="5647340" y="1787758"/>
            <a:ext cx="2411804" cy="19361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未来的计划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一些未来的计划</a:t>
            </a:r>
          </a:p>
        </p:txBody>
      </p:sp>
      <p:sp>
        <p:nvSpPr>
          <p:cNvPr id="6" name="Oval 5"/>
          <p:cNvSpPr/>
          <p:nvPr/>
        </p:nvSpPr>
        <p:spPr>
          <a:xfrm>
            <a:off x="1730030" y="1341953"/>
            <a:ext cx="1082422" cy="1082422"/>
          </a:xfrm>
          <a:prstGeom prst="ellipse">
            <a:avLst/>
          </a:prstGeom>
          <a:solidFill>
            <a:srgbClr val="00B4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95700" y="1516152"/>
            <a:ext cx="844910" cy="844910"/>
          </a:xfrm>
          <a:prstGeom prst="ellipse">
            <a:avLst/>
          </a:prstGeom>
          <a:solidFill>
            <a:srgbClr val="5F8EC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3936" y="1304925"/>
            <a:ext cx="1267365" cy="1267365"/>
          </a:xfrm>
          <a:prstGeom prst="ellipse">
            <a:avLst/>
          </a:prstGeom>
          <a:solidFill>
            <a:srgbClr val="00A4D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0047" y="1341953"/>
            <a:ext cx="844910" cy="844910"/>
          </a:xfrm>
          <a:prstGeom prst="ellipse">
            <a:avLst/>
          </a:prstGeom>
          <a:solidFill>
            <a:srgbClr val="038BB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70226" y="2725190"/>
            <a:ext cx="602671" cy="602671"/>
          </a:xfrm>
          <a:prstGeom prst="ellipse">
            <a:avLst/>
          </a:prstGeom>
          <a:solidFill>
            <a:srgbClr val="7ECBD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500"/>
          </a:p>
        </p:txBody>
      </p:sp>
      <p:sp>
        <p:nvSpPr>
          <p:cNvPr id="11" name="Oval 10"/>
          <p:cNvSpPr/>
          <p:nvPr/>
        </p:nvSpPr>
        <p:spPr>
          <a:xfrm>
            <a:off x="6319187" y="2763775"/>
            <a:ext cx="1766630" cy="1766630"/>
          </a:xfrm>
          <a:prstGeom prst="ellipse">
            <a:avLst/>
          </a:prstGeom>
          <a:solidFill>
            <a:srgbClr val="58C8D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72896" y="3252834"/>
            <a:ext cx="1113745" cy="1113745"/>
          </a:xfrm>
          <a:prstGeom prst="ellipse">
            <a:avLst/>
          </a:prstGeom>
          <a:solidFill>
            <a:srgbClr val="7E9B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95700" y="3867314"/>
            <a:ext cx="499265" cy="499265"/>
          </a:xfrm>
          <a:prstGeom prst="ellipse">
            <a:avLst/>
          </a:prstGeom>
          <a:solidFill>
            <a:srgbClr val="51C9F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27331" y="2638568"/>
            <a:ext cx="844910" cy="844910"/>
          </a:xfrm>
          <a:prstGeom prst="ellipse">
            <a:avLst/>
          </a:prstGeom>
          <a:solidFill>
            <a:srgbClr val="02C5F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39799" y="3517975"/>
            <a:ext cx="844910" cy="844910"/>
          </a:xfrm>
          <a:prstGeom prst="ellipse">
            <a:avLst/>
          </a:prstGeom>
          <a:solidFill>
            <a:srgbClr val="61E4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2812452" y="1883164"/>
            <a:ext cx="683248" cy="5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8" idx="2"/>
          </p:cNvCxnSpPr>
          <p:nvPr/>
        </p:nvCxnSpPr>
        <p:spPr>
          <a:xfrm>
            <a:off x="4340610" y="1938607"/>
            <a:ext cx="6633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2"/>
          </p:cNvCxnSpPr>
          <p:nvPr/>
        </p:nvCxnSpPr>
        <p:spPr>
          <a:xfrm flipV="1">
            <a:off x="6271301" y="1764408"/>
            <a:ext cx="508746" cy="1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4"/>
            <a:endCxn id="11" idx="0"/>
          </p:cNvCxnSpPr>
          <p:nvPr/>
        </p:nvCxnSpPr>
        <p:spPr>
          <a:xfrm flipH="1">
            <a:off x="7202502" y="2186863"/>
            <a:ext cx="0" cy="57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  <a:endCxn id="12" idx="6"/>
          </p:cNvCxnSpPr>
          <p:nvPr/>
        </p:nvCxnSpPr>
        <p:spPr>
          <a:xfrm flipH="1">
            <a:off x="5886641" y="3647090"/>
            <a:ext cx="432546" cy="16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1"/>
            <a:endCxn id="10" idx="5"/>
          </p:cNvCxnSpPr>
          <p:nvPr/>
        </p:nvCxnSpPr>
        <p:spPr>
          <a:xfrm flipH="1" flipV="1">
            <a:off x="4684638" y="3239602"/>
            <a:ext cx="251362" cy="17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3"/>
            <a:endCxn id="13" idx="7"/>
          </p:cNvCxnSpPr>
          <p:nvPr/>
        </p:nvCxnSpPr>
        <p:spPr>
          <a:xfrm flipH="1">
            <a:off x="3921849" y="3239602"/>
            <a:ext cx="336636" cy="700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15" idx="7"/>
          </p:cNvCxnSpPr>
          <p:nvPr/>
        </p:nvCxnSpPr>
        <p:spPr>
          <a:xfrm flipH="1">
            <a:off x="2660975" y="3359744"/>
            <a:ext cx="190090" cy="28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0"/>
            <a:endCxn id="6" idx="4"/>
          </p:cNvCxnSpPr>
          <p:nvPr/>
        </p:nvCxnSpPr>
        <p:spPr>
          <a:xfrm flipH="1" flipV="1">
            <a:off x="2271241" y="2424375"/>
            <a:ext cx="91013" cy="109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5"/>
            <a:endCxn id="13" idx="1"/>
          </p:cNvCxnSpPr>
          <p:nvPr/>
        </p:nvCxnSpPr>
        <p:spPr>
          <a:xfrm>
            <a:off x="3448507" y="3359744"/>
            <a:ext cx="120309" cy="58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96222" y="1458005"/>
            <a:ext cx="6674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665793" y="3071015"/>
            <a:ext cx="1109226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999809" y="3500725"/>
            <a:ext cx="6674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242536" y="2801375"/>
            <a:ext cx="61822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1200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508661" y="3884075"/>
            <a:ext cx="49632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1100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810724" y="2698729"/>
            <a:ext cx="6674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042624" y="3587936"/>
            <a:ext cx="66745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29592" y="1417722"/>
            <a:ext cx="1109226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54987" y="1556624"/>
            <a:ext cx="90025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</a:rPr>
              <a:t>上海锐普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80945" y="1436009"/>
            <a:ext cx="94434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</a:rPr>
              <a:t>上海锐普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4818xz\appdata\roaming\360se6\USERDA~1\Temp\514EEE~1.JPG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833" t="78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42253" y="1360010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74367" y="1839322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7156" y="1705693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956853" y="1694248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5053" y="1703773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1376" y="3273975"/>
            <a:ext cx="623590" cy="609600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397812" y="3418522"/>
            <a:ext cx="371790" cy="3205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2843" y="1824117"/>
            <a:ext cx="33754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78" panose="02020603050405020304" pitchFamily="18" typeface="Andalus"/>
                <a:cs charset="-78" panose="02020603050405020304" pitchFamily="18" typeface="Andalus"/>
              </a:rPr>
              <a:t>图表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3695" y="2532540"/>
            <a:ext cx="31242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</a:rPr>
              <a:t>我们的图表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4818xz\appdata\roaming\360se6\USERDA~1\Temp\9F510F~1.JPG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891" l="4781" r="2653" t="15755"/>
          <a:stretch>
            <a:fillRect/>
          </a:stretch>
        </p:blipFill>
        <p:spPr bwMode="auto">
          <a:xfrm>
            <a:off x="1960460" y="1439731"/>
            <a:ext cx="5415105" cy="313067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 rot="5400000">
            <a:off x="2958990" y="2264510"/>
            <a:ext cx="691290" cy="460860"/>
          </a:xfrm>
          <a:prstGeom prst="wedgeRoundRectCallout">
            <a:avLst>
              <a:gd fmla="val -20833" name="adj1"/>
              <a:gd fmla="val 77484" name="adj2"/>
              <a:gd fmla="val 16667" name="adj3"/>
            </a:avLst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4205" y="2264510"/>
            <a:ext cx="51846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美国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51015" y="2497685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7210" y="2459280"/>
            <a:ext cx="53767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96%</a:t>
            </a:r>
          </a:p>
        </p:txBody>
      </p:sp>
      <p:sp>
        <p:nvSpPr>
          <p:cNvPr id="10" name="Rounded Rectangular Callout 9"/>
          <p:cNvSpPr/>
          <p:nvPr/>
        </p:nvSpPr>
        <p:spPr>
          <a:xfrm rot="5400000">
            <a:off x="3890311" y="3545039"/>
            <a:ext cx="691290" cy="787302"/>
          </a:xfrm>
          <a:prstGeom prst="wedgeRoundRectCallout">
            <a:avLst>
              <a:gd fmla="val -23589" name="adj1"/>
              <a:gd fmla="val 62966" name="adj2"/>
              <a:gd fmla="val 16667" name="adj3"/>
            </a:avLst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4116" y="3682749"/>
            <a:ext cx="51846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巴西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30926" y="3915925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7121" y="3877520"/>
            <a:ext cx="53767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55%</a:t>
            </a:r>
          </a:p>
        </p:txBody>
      </p:sp>
      <p:sp>
        <p:nvSpPr>
          <p:cNvPr id="14" name="Rounded Rectangular Callout 13"/>
          <p:cNvSpPr/>
          <p:nvPr/>
        </p:nvSpPr>
        <p:spPr>
          <a:xfrm rot="5400000">
            <a:off x="4728719" y="2380084"/>
            <a:ext cx="691290" cy="543868"/>
          </a:xfrm>
          <a:prstGeom prst="wedgeRoundRectCallout">
            <a:avLst>
              <a:gd fmla="val -23589" name="adj1"/>
              <a:gd fmla="val 62966" name="adj2"/>
              <a:gd fmla="val 16667" name="adj3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 rot="5400000">
            <a:off x="4970452" y="3402258"/>
            <a:ext cx="691290" cy="643284"/>
          </a:xfrm>
          <a:prstGeom prst="wedgeRoundRectCallout">
            <a:avLst>
              <a:gd fmla="val -23589" name="adj1"/>
              <a:gd fmla="val 62966" name="adj2"/>
              <a:gd fmla="val 16667" name="adj3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 rot="5400000">
            <a:off x="6428250" y="2399598"/>
            <a:ext cx="691290" cy="588860"/>
          </a:xfrm>
          <a:prstGeom prst="wedgeRoundRectCallout">
            <a:avLst>
              <a:gd fmla="val -23589" name="adj1"/>
              <a:gd fmla="val 62966" name="adj2"/>
              <a:gd fmla="val 16667" name="adj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27830" y="2418130"/>
            <a:ext cx="51846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欧洲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911295" y="2665593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0835" y="2612900"/>
            <a:ext cx="53767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76%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7649" y="2456535"/>
            <a:ext cx="51846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亚洲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594460" y="2689710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30656" y="2651305"/>
            <a:ext cx="53767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88%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7064" y="3480845"/>
            <a:ext cx="518468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非洲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163874" y="3714020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0069" y="3675615"/>
            <a:ext cx="53767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65%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世界图表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世界地图图表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730030" y="1410450"/>
            <a:ext cx="2035465" cy="31639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0030" y="1765245"/>
            <a:ext cx="2035465" cy="23043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45245" y="1426825"/>
            <a:ext cx="1497795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2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历史图表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5244" y="1714132"/>
            <a:ext cx="149779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我们最好的时刻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030" y="2072485"/>
            <a:ext cx="2150680" cy="685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上海锐普广告有限公司，成立于2007年，是国内领先的专业PPT设计和培训公司。7年专业PPT制作经验，700件经典PPT案例，100%客户满意率……锐普以不同于传统的PPT制作模式，创造全新的PPT体验。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val="4271072431"/>
              </p:ext>
            </p:extLst>
          </p:nvPr>
        </p:nvGraphicFramePr>
        <p:xfrm>
          <a:off x="4418380" y="1565323"/>
          <a:ext cx="3341235" cy="288827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30030" y="3723900"/>
            <a:ext cx="2035465" cy="51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简单图表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简单的馅饼图表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1640540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积极图表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积极图表和评论</a:t>
            </a:r>
          </a:p>
        </p:txBody>
      </p:sp>
      <p:sp>
        <p:nvSpPr>
          <p:cNvPr id="7" name="Up Arrow 6"/>
          <p:cNvSpPr/>
          <p:nvPr/>
        </p:nvSpPr>
        <p:spPr>
          <a:xfrm>
            <a:off x="1750913" y="1823658"/>
            <a:ext cx="822984" cy="2726755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733516" y="3091023"/>
            <a:ext cx="855873" cy="1459390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832094" y="2092493"/>
            <a:ext cx="822984" cy="2457920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805370" y="3452257"/>
            <a:ext cx="855873" cy="1098155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913275" y="2015683"/>
            <a:ext cx="822984" cy="2540632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908152" y="3321453"/>
            <a:ext cx="855873" cy="1234862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994455" y="1956730"/>
            <a:ext cx="822984" cy="2604995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977058" y="3689913"/>
            <a:ext cx="855873" cy="871812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61503" y="3283047"/>
            <a:ext cx="536627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45%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9912" y="2015683"/>
            <a:ext cx="65288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91%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7616" y="3692180"/>
            <a:ext cx="55585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35%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4426" y="2277293"/>
            <a:ext cx="47904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80%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1140" y="2225565"/>
            <a:ext cx="57607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86%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1140" y="3531334"/>
            <a:ext cx="592682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39%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4885" y="2148755"/>
            <a:ext cx="59255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89%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0001" y="3877341"/>
            <a:ext cx="59255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29%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9912" y="1562048"/>
            <a:ext cx="728652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2004.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8990" y="1823658"/>
            <a:ext cx="76117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2007.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7642" y="1762079"/>
            <a:ext cx="652885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2010.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70001" y="1754073"/>
            <a:ext cx="59255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2013.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69795" y="1304385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69795" y="2141649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69795" y="2978913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69795" y="3816177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46604" y="1395641"/>
            <a:ext cx="1497795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mtClean="0" sz="1400" u="sng">
                <a:solidFill>
                  <a:schemeClr val="bg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2004 - 上海锐普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46605" y="1641326"/>
            <a:ext cx="2112275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上海锐普广告有限公司，成立于2007年，是国内领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46605" y="2232722"/>
            <a:ext cx="1497795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mtClean="0" sz="1400" u="sng">
                <a:solidFill>
                  <a:schemeClr val="bg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2007 - 上海锐普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6605" y="2524641"/>
            <a:ext cx="2112275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上海锐普广告有限公司，成立于2007年，是国内领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46605" y="3331146"/>
            <a:ext cx="2112275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上海锐普广告有限公司，成立于2007年，是国内领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46605" y="4137651"/>
            <a:ext cx="2112275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上海锐普广告有限公司，成立于2007年，是国内领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46605" y="3048316"/>
            <a:ext cx="1497795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mtClean="0" sz="1400" u="sng">
                <a:solidFill>
                  <a:schemeClr val="bg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2010 - 上海锐普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46605" y="3885850"/>
            <a:ext cx="1497795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mtClean="0" sz="1400" u="sng">
                <a:solidFill>
                  <a:schemeClr val="bg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2013 - 上海锐普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其他图表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本地图表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val="2284378813"/>
              </p:ext>
            </p:extLst>
          </p:nvPr>
        </p:nvGraphicFramePr>
        <p:xfrm>
          <a:off x="2037270" y="1189170"/>
          <a:ext cx="5799155" cy="341804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16"/>
          <p:cNvSpPr txBox="1"/>
          <p:nvPr/>
        </p:nvSpPr>
        <p:spPr>
          <a:xfrm>
            <a:off x="1640540" y="86380"/>
            <a:ext cx="4419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如何运作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0540" y="693380"/>
            <a:ext cx="19812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关于商务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36303" y="1343142"/>
            <a:ext cx="1645920" cy="1697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39175" y="1343142"/>
            <a:ext cx="2286000" cy="1697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582127" y="1343142"/>
            <a:ext cx="1633220" cy="16970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6303" y="3134352"/>
            <a:ext cx="1645920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39176" y="3134352"/>
            <a:ext cx="2286000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79850" y="3134352"/>
            <a:ext cx="1627752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20200" y="3177784"/>
            <a:ext cx="164168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tx2"/>
                </a:solidFill>
                <a:effectLst>
                  <a:outerShdw algn="tl" blurRad="50800" dir="2700000" dist="50800" rotWithShape="0">
                    <a:schemeClr val="bg1"/>
                  </a:outerShdw>
                </a:effectLst>
              </a:rPr>
              <a:t>业务 创意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9557" y="3177784"/>
            <a:ext cx="213359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tx2"/>
                </a:solidFill>
                <a:effectLst>
                  <a:outerShdw algn="tl" blurRad="50800" dir="2700000" dist="50800" rotWithShape="0">
                    <a:schemeClr val="bg1"/>
                  </a:outerShdw>
                </a:effectLst>
              </a:rPr>
              <a:t>公司 – 第二个 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8337" y="3177784"/>
            <a:ext cx="109669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tx2"/>
                </a:solidFill>
                <a:effectLst>
                  <a:outerShdw algn="tl" blurRad="50800" dir="2700000" dist="50800" rotWithShape="0">
                    <a:schemeClr val="bg1"/>
                  </a:outerShdw>
                </a:effectLst>
              </a:rPr>
              <a:t>战略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6303" y="3580100"/>
            <a:ext cx="1645920" cy="1005840"/>
          </a:xfrm>
          <a:prstGeom prst="rect">
            <a:avLst/>
          </a:prstGeom>
          <a:noFill/>
        </p:spPr>
        <p:txBody>
          <a:bodyPr lIns="0" rIns="0" rtlCol="0" wrap="square">
            <a:spAutoFit/>
          </a:bodyPr>
          <a:lstStyle/>
          <a:p>
            <a:pPr algn="just"/>
            <a:r>
              <a:rPr altLang="en-US" lang="zh-CN" sz="10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上海锐普广告有限公司，成立于2007年，是国内领先的专业PPT设计和培训公司。7年专业PPT制作经验，700件经典PPT案例，100%客户满意率……锐普以不同于传统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39176" y="3591552"/>
            <a:ext cx="2285999" cy="861774"/>
          </a:xfrm>
          <a:prstGeom prst="rect">
            <a:avLst/>
          </a:prstGeom>
          <a:noFill/>
        </p:spPr>
        <p:txBody>
          <a:bodyPr lIns="0" rIns="0" rtlCol="0" wrap="square">
            <a:noAutofit/>
          </a:bodyPr>
          <a:lstStyle/>
          <a:p>
            <a:pPr algn="just"/>
            <a:r>
              <a:rPr altLang="en-US" lang="zh-CN" sz="1000">
                <a:solidFill>
                  <a:schemeClr val="bg1">
                    <a:lumMod val="50000"/>
                  </a:schemeClr>
                </a:solidFill>
              </a:rPr>
              <a:t>上海锐普广告有限公司，成立于2007年,是国内领先的专业PPT设计和培训公司。7年专业PPT制作经验，700件经典PPT案例，100%客户满意率……锐普以不同于传统的PPT制作模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79850" y="3591552"/>
            <a:ext cx="1627752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z="10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</a:t>
            </a:r>
          </a:p>
        </p:txBody>
      </p:sp>
    </p:spTree>
    <p:extLst>
      <p:ext uri="{BB962C8B-B14F-4D97-AF65-F5344CB8AC3E}">
        <p14:creationId val="125713914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社交图表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社会服务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21316" y="418476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1316" y="372390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1316" y="326304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1316" y="280218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1316" y="234132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21316" y="188046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1316" y="141960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83650" y="4071844"/>
            <a:ext cx="54864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79" panose="02010803020104030203" pitchFamily="2" typeface="Aharoni"/>
                <a:cs charset="-79" panose="02010803020104030203" pitchFamily="2" typeface="Aharoni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3650" y="3612189"/>
            <a:ext cx="54864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79" panose="02010803020104030203" pitchFamily="2" typeface="Aharoni"/>
                <a:cs charset="-79" panose="02010803020104030203" pitchFamily="2" typeface="Aharoni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3650" y="3152534"/>
            <a:ext cx="54864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79" panose="02010803020104030203" pitchFamily="2" typeface="Aharoni"/>
                <a:cs charset="-79" panose="02010803020104030203" pitchFamily="2" typeface="Aharoni"/>
              </a:rPr>
              <a:t>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3650" y="2692878"/>
            <a:ext cx="54864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79" panose="02010803020104030203" pitchFamily="2" typeface="Aharoni"/>
                <a:cs charset="-79" panose="02010803020104030203" pitchFamily="2" typeface="Aharoni"/>
              </a:rPr>
              <a:t>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3650" y="2233222"/>
            <a:ext cx="54864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79" panose="02010803020104030203" pitchFamily="2" typeface="Aharoni"/>
                <a:cs charset="-79" panose="02010803020104030203" pitchFamily="2" typeface="Aharoni"/>
              </a:rPr>
              <a:t>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3650" y="1773566"/>
            <a:ext cx="54864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79" panose="02010803020104030203" pitchFamily="2" typeface="Aharoni"/>
                <a:cs charset="-79" panose="02010803020104030203" pitchFamily="2" typeface="Aharoni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3650" y="1313910"/>
            <a:ext cx="54864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79" panose="02010803020104030203" pitchFamily="2" typeface="Aharoni"/>
                <a:ea charset="-128" pitchFamily="18" typeface="Adobe Myungjo Std M"/>
                <a:cs charset="-79" panose="02010803020104030203" pitchFamily="2" typeface="Aharoni"/>
              </a:rPr>
              <a:t>120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52162" y="2503777"/>
            <a:ext cx="548640" cy="1689928"/>
          </a:xfrm>
          <a:prstGeom prst="rect">
            <a:avLst/>
          </a:prstGeom>
          <a:solidFill>
            <a:srgbClr val="4181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7471" y="1889405"/>
            <a:ext cx="548640" cy="2304300"/>
          </a:xfrm>
          <a:prstGeom prst="rect">
            <a:avLst/>
          </a:prstGeom>
          <a:solidFill>
            <a:srgbClr val="79E5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58090" y="2692878"/>
            <a:ext cx="548640" cy="1500827"/>
          </a:xfrm>
          <a:prstGeom prst="rect">
            <a:avLst/>
          </a:prstGeom>
          <a:solidFill>
            <a:srgbClr val="347D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22780" y="2963433"/>
            <a:ext cx="548640" cy="1230272"/>
          </a:xfrm>
          <a:prstGeom prst="rect">
            <a:avLst/>
          </a:prstGeom>
          <a:solidFill>
            <a:srgbClr val="4A51B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68210" y="4376785"/>
            <a:ext cx="137160" cy="137160"/>
          </a:xfrm>
          <a:prstGeom prst="rect">
            <a:avLst/>
          </a:prstGeom>
          <a:solidFill>
            <a:srgbClr val="4181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 flipV="1">
            <a:off x="3955692" y="4376785"/>
            <a:ext cx="137160" cy="137160"/>
          </a:xfrm>
          <a:prstGeom prst="rect">
            <a:avLst/>
          </a:prstGeom>
          <a:solidFill>
            <a:srgbClr val="79E5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43174" y="4376785"/>
            <a:ext cx="137160" cy="137160"/>
          </a:xfrm>
          <a:prstGeom prst="rect">
            <a:avLst/>
          </a:prstGeom>
          <a:solidFill>
            <a:srgbClr val="4A51B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30655" y="4376785"/>
            <a:ext cx="137160" cy="137160"/>
          </a:xfrm>
          <a:prstGeom prst="rect">
            <a:avLst/>
          </a:prstGeom>
          <a:solidFill>
            <a:srgbClr val="347D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54000" y="4320523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Facebook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149" y="4320523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Twitter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227" y="4320523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MySpace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14559" y="4320523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1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Vkontakte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4818xz\appdata\roaming\360se6\User Data\temp\19af547aea556d4d0e5d0ee97e27934d_0009.jpg" id="1028" name="Picture 4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rcRect b="5434" l="25715" r="15077" t="42060"/>
          <a:stretch>
            <a:fillRect/>
          </a:stretch>
        </p:blipFill>
        <p:spPr bwMode="auto">
          <a:xfrm>
            <a:off x="0" y="-169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09178" y="1353955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1292" y="1833267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04081" y="1699638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723778" y="1688193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1978" y="1697718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55650" y="3267920"/>
            <a:ext cx="623590" cy="609600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412086" y="3412467"/>
            <a:ext cx="371790" cy="3205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48820" y="1803650"/>
            <a:ext cx="38404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800">
                <a:solidFill>
                  <a:schemeClr val="bg1"/>
                </a:solidFill>
                <a:latin charset="-78" panose="02020603050405020304" pitchFamily="18" typeface="Andalus"/>
                <a:cs charset="-78" panose="02020603050405020304" pitchFamily="18" typeface="Andalus"/>
              </a:rPr>
              <a:t>联系我们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5390" y="2533345"/>
            <a:ext cx="38404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</a:rPr>
              <a:t>如何联系我们…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4818xz\appdata\roaming\360se6\USERDA~1\Temp\9F510F~1.JPG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891" l="4781" r="2653" t="15755"/>
          <a:stretch>
            <a:fillRect/>
          </a:stretch>
        </p:blipFill>
        <p:spPr bwMode="auto">
          <a:xfrm>
            <a:off x="2267700" y="1439731"/>
            <a:ext cx="5415105" cy="313067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 rot="5400000">
            <a:off x="3410681" y="1928033"/>
            <a:ext cx="824840" cy="883316"/>
          </a:xfrm>
          <a:prstGeom prst="wedgeEllipseCallout">
            <a:avLst/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8255" y="2072485"/>
            <a:ext cx="7681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波士顿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92520" y="2344065"/>
            <a:ext cx="499265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58255" y="2305660"/>
            <a:ext cx="75509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锐普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我们的办公室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世界地图图表</a:t>
            </a:r>
          </a:p>
        </p:txBody>
      </p:sp>
      <p:sp>
        <p:nvSpPr>
          <p:cNvPr id="32" name="Oval Callout 31"/>
          <p:cNvSpPr/>
          <p:nvPr/>
        </p:nvSpPr>
        <p:spPr>
          <a:xfrm rot="5400000">
            <a:off x="5228096" y="2075696"/>
            <a:ext cx="761678" cy="768100"/>
          </a:xfrm>
          <a:prstGeom prst="wedgeEllipseCallout">
            <a:avLst/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72814" y="2171520"/>
            <a:ext cx="640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塔林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394790" y="2449522"/>
            <a:ext cx="38405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2814" y="2411117"/>
            <a:ext cx="64008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锐普</a:t>
            </a:r>
          </a:p>
        </p:txBody>
      </p:sp>
      <p:sp>
        <p:nvSpPr>
          <p:cNvPr id="36" name="Oval Callout 35"/>
          <p:cNvSpPr/>
          <p:nvPr/>
        </p:nvSpPr>
        <p:spPr>
          <a:xfrm rot="5400000">
            <a:off x="6799490" y="3685495"/>
            <a:ext cx="921720" cy="921720"/>
          </a:xfrm>
          <a:prstGeom prst="wedgeEllipseCallout">
            <a:avLst/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76300" y="3839115"/>
            <a:ext cx="82296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墨尔本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010261" y="4110695"/>
            <a:ext cx="537669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76300" y="4072290"/>
            <a:ext cx="82296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锐普</a:t>
            </a:r>
          </a:p>
        </p:txBody>
      </p:sp>
    </p:spTree>
    <p:extLst>
      <p:ext uri="{BB962C8B-B14F-4D97-AF65-F5344CB8AC3E}">
        <p14:creationId val="64389025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4818xz\appdata\roaming\360se6\User Data\temp\90961464.jpg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1625" y="1688435"/>
            <a:ext cx="4647005" cy="262767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53540" y="3246581"/>
            <a:ext cx="914400" cy="274320"/>
          </a:xfrm>
          <a:prstGeom prst="rect">
            <a:avLst/>
          </a:prstGeom>
          <a:solidFill>
            <a:srgbClr val="81AAE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53540" y="1918865"/>
            <a:ext cx="914400" cy="274320"/>
          </a:xfrm>
          <a:prstGeom prst="rect">
            <a:avLst/>
          </a:prstGeom>
          <a:solidFill>
            <a:srgbClr val="78A4E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3540" y="2582723"/>
            <a:ext cx="914400" cy="274320"/>
          </a:xfrm>
          <a:prstGeom prst="rect">
            <a:avLst/>
          </a:prstGeom>
          <a:solidFill>
            <a:srgbClr val="78C9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3540" y="3839115"/>
            <a:ext cx="914400" cy="274320"/>
          </a:xfrm>
          <a:prstGeom prst="rect">
            <a:avLst/>
          </a:prstGeom>
          <a:solidFill>
            <a:srgbClr val="7A92D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3540" y="2242565"/>
            <a:ext cx="1920240" cy="137160"/>
          </a:xfrm>
          <a:prstGeom prst="rect">
            <a:avLst/>
          </a:prstGeom>
          <a:solidFill>
            <a:srgbClr val="76A6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53540" y="2895450"/>
            <a:ext cx="1920240" cy="137160"/>
          </a:xfrm>
          <a:prstGeom prst="rect">
            <a:avLst/>
          </a:prstGeom>
          <a:solidFill>
            <a:srgbClr val="77C9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53540" y="3570280"/>
            <a:ext cx="1920240" cy="137160"/>
          </a:xfrm>
          <a:prstGeom prst="rect">
            <a:avLst/>
          </a:prstGeom>
          <a:solidFill>
            <a:srgbClr val="77AC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53540" y="4162815"/>
            <a:ext cx="1920240" cy="137160"/>
          </a:xfrm>
          <a:prstGeom prst="rect">
            <a:avLst/>
          </a:prstGeom>
          <a:solidFill>
            <a:srgbClr val="8096C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5135" y="1931025"/>
            <a:ext cx="100584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2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Facebook: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5269" y="3263040"/>
            <a:ext cx="100584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2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MySpace: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5135" y="2571750"/>
            <a:ext cx="100584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2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Twitter: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5269" y="3838310"/>
            <a:ext cx="1005840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12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Vkontakte: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3540" y="2194925"/>
            <a:ext cx="2265895" cy="228600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b="1" lang="en-US" smtClean="0" sz="9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www.facebook.com\username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3540" y="2844091"/>
            <a:ext cx="2265895" cy="228600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b="1" lang="en-US" smtClean="0" sz="9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www.twitter.com\username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3540" y="3502897"/>
            <a:ext cx="2265895" cy="228600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b="1" lang="en-US" smtClean="0" sz="9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www.myspace.com\username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3540" y="4107549"/>
            <a:ext cx="2265895" cy="228600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r>
              <a:rPr b="1" lang="en-US" smtClean="0" sz="9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www.vkontakte.com\username</a:t>
            </a:r>
          </a:p>
        </p:txBody>
      </p:sp>
    </p:spTree>
    <p:extLst>
      <p:ext uri="{BB962C8B-B14F-4D97-AF65-F5344CB8AC3E}">
        <p14:creationId val="19815883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FUL FILES\PPT\演界\EXCERCISE\TASK1\5280139-indalia-powerpoint-presentation\photo\aee6633b486ae11eb52788d5047ec938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823" r="6841"/>
          <a:stretch>
            <a:fillRect/>
          </a:stretch>
        </p:blipFill>
        <p:spPr bwMode="auto">
          <a:xfrm>
            <a:off x="1730030" y="1342500"/>
            <a:ext cx="4493097" cy="322631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6748" y="1342791"/>
            <a:ext cx="1881844" cy="338554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6747" y="1342790"/>
            <a:ext cx="187201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600">
                <a:solidFill>
                  <a:schemeClr val="tx2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公司 名字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748" y="1803649"/>
            <a:ext cx="1872015" cy="240029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05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上海锐普广告有限公司，成立于2007年，是国内领先的专业PPT设计和培训公司。7年专业PPT制作经验，700件经典PPT案例，100%客户满意率……锐普以不同于</a:t>
            </a:r>
          </a:p>
          <a:p>
            <a:r>
              <a:rPr altLang="en-US" lang="zh-CN" sz="105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上海锐普广告有限公司，成立于2007年，是国内领先的专业PPT设计和培训公司。7年专业PPT制作经验，700件经典PPT案例，100%客户满意率……锐普以不同于</a:t>
            </a:r>
          </a:p>
          <a:p>
            <a:r>
              <a:rPr altLang="en-US" lang="zh-CN" sz="105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540" y="86380"/>
            <a:ext cx="4419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6740" y="651500"/>
            <a:ext cx="14342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我们是谁？</a:t>
            </a:r>
          </a:p>
        </p:txBody>
      </p:sp>
    </p:spTree>
    <p:extLst>
      <p:ext uri="{BB962C8B-B14F-4D97-AF65-F5344CB8AC3E}">
        <p14:creationId val="42254409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/>
        </p:nvSpPr>
        <p:spPr>
          <a:xfrm>
            <a:off x="1640540" y="86380"/>
            <a:ext cx="4419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我们的客户端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3220" y="651500"/>
            <a:ext cx="25346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他们对我们是怎么想的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0030" y="1345285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0030" y="2063228"/>
            <a:ext cx="914400" cy="457200"/>
          </a:xfrm>
          <a:prstGeom prst="rect">
            <a:avLst/>
          </a:prstGeom>
          <a:solidFill>
            <a:srgbClr val="0198C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30030" y="2781171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0030" y="3499114"/>
            <a:ext cx="914400" cy="457200"/>
          </a:xfrm>
          <a:prstGeom prst="rect">
            <a:avLst/>
          </a:prstGeom>
          <a:solidFill>
            <a:srgbClr val="0198C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0030" y="4121805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68435" y="1419600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Facebook: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8435" y="2156520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/>
              <a:t>Twitter: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8435" y="2847810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MySpace: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8435" y="3577505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Vimeo: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8435" y="4223164"/>
            <a:ext cx="914400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mtClean="0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Vkontakte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4682" y="1435385"/>
            <a:ext cx="501849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900">
                <a:solidFill>
                  <a:schemeClr val="bg1">
                    <a:lumMod val="50000"/>
                  </a:schemeClr>
                </a:solidFill>
              </a:rPr>
              <a:t>上海锐普广告有限公司，成立于2007年，是国内领先的专业PPT设计和培训公司。7年专业PPT制作经验，700件经典PPT案例，100%客户满意率……上海锐普广告有限公司，成立于2007年，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4682" y="2148825"/>
            <a:ext cx="501849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上海锐普广告有限公司，成立于2007年，是国内领先的专业PPT设计和培训公司。7年专业PPT制作经验，700件经典PPT案例，100%客户满意率……上海锐普广告有限公司，成立于2007年，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5543" y="2871271"/>
            <a:ext cx="501849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上海锐普广告有限公司，成立于2007年，是国内领先的专业PPT设计和培训公司。7年专业PPT制作经验，700件经典PPT案例，100%客户满意率……上海锐普广告有限公司，成立于2007年，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4682" y="3589214"/>
            <a:ext cx="501849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上海锐普广告有限公司，成立于2007年，是国内领先的专业PPT设计和培训公司。7年专业PPT制作经验，700件经典PPT案例，100%客户满意率……上海锐普广告有限公司，成立于2007年，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05541" y="4228251"/>
            <a:ext cx="501849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/>
              <a:t>上海锐普广告有限公司，成立于2007年，是国内领先的专业PPT设计和培训公司。7年专业PPT制作经验，700件经典PPT案例，100%客户满意率……上海锐普广告有限公司，成立于2007年，</a:t>
            </a:r>
          </a:p>
        </p:txBody>
      </p:sp>
    </p:spTree>
    <p:extLst>
      <p:ext uri="{BB962C8B-B14F-4D97-AF65-F5344CB8AC3E}">
        <p14:creationId val="422544092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1739382" y="2475890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9382" y="4204115"/>
            <a:ext cx="1638812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8528" y="4204115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72642" y="4204115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39272" y="4204114"/>
            <a:ext cx="130577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39383" y="2514295"/>
            <a:ext cx="1701862" cy="34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Emelly Brown</a:t>
            </a:r>
          </a:p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CEO/Director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39382" y="4235890"/>
            <a:ext cx="1638811" cy="34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Ruslan Kalinin</a:t>
            </a:r>
          </a:p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Manager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8053" y="4235890"/>
            <a:ext cx="1645919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Jin Kimm</a:t>
            </a:r>
          </a:p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Commercial Director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72643" y="4235890"/>
            <a:ext cx="1613010" cy="34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Roberth Cowboy</a:t>
            </a:r>
          </a:p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Developer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9272" y="4235890"/>
            <a:ext cx="1305770" cy="34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Emmy One</a:t>
            </a:r>
          </a:p>
          <a:p>
            <a:pPr algn="ctr">
              <a:lnSpc>
                <a:spcPts val="1000"/>
              </a:lnSpc>
            </a:pPr>
            <a:r>
              <a:rPr b="1" lang="en-US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Designer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0540" y="86380"/>
            <a:ext cx="4419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我们的团队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53220" y="651500"/>
            <a:ext cx="32777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专业的顾问</a:t>
            </a:r>
          </a:p>
        </p:txBody>
      </p:sp>
      <p:pic>
        <p:nvPicPr>
          <p:cNvPr descr="C:\Users\t4818xz\Desktop\2043d07892fc42f2350bebb36c4b72ce1409212020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6962" y="1339546"/>
            <a:ext cx="1631232" cy="10874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4818xz\Desktop\65cf597d22fb0a2d70584d9834ceec551408350929.jpg" id="102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30030" y="2944565"/>
            <a:ext cx="1648163" cy="121245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4818xz\Desktop\b21bb051f8198618a3e3af8248ed2e738bd4e614.jpg" id="102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06013" y="1342789"/>
            <a:ext cx="1648436" cy="28227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4818xz\Desktop\7e3e6709c93d70cffcdc6904fadcd100baa12b91.jpg" id="1029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72642" y="1339547"/>
            <a:ext cx="1651313" cy="282997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4818xz\Desktop\8d5494eef01f3a296716a9b49a25bc315d607ce9.jpg" id="103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39272" y="1342789"/>
            <a:ext cx="1305495" cy="281423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22544092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Freeform 35"/>
          <p:cNvSpPr/>
          <p:nvPr/>
        </p:nvSpPr>
        <p:spPr>
          <a:xfrm>
            <a:off x="3957519" y="2164841"/>
            <a:ext cx="738631" cy="45719"/>
          </a:xfrm>
          <a:custGeom>
            <a:gdLst>
              <a:gd fmla="*/ 0 w 584200" name="connsiteX0"/>
              <a:gd fmla="*/ 0 h 0" name="connsiteY0"/>
              <a:gd fmla="*/ 584200 w 584200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noFill/>
          <a:ln w="38100">
            <a:solidFill>
              <a:srgbClr val="0A9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06840" y="2846730"/>
            <a:ext cx="1382580" cy="1736077"/>
            <a:chOff x="2306105" y="2875843"/>
            <a:chExt cx="1213972" cy="1524360"/>
          </a:xfrm>
        </p:grpSpPr>
        <p:sp>
          <p:nvSpPr>
            <p:cNvPr id="5" name="Freeform 4"/>
            <p:cNvSpPr/>
            <p:nvPr/>
          </p:nvSpPr>
          <p:spPr>
            <a:xfrm>
              <a:off x="2574940" y="2875843"/>
              <a:ext cx="473038" cy="464007"/>
            </a:xfrm>
            <a:custGeom>
              <a:gdLst>
                <a:gd fmla="*/ 0 w 209550" name="connsiteX0"/>
                <a:gd fmla="*/ 457200 h 457200" name="connsiteY0"/>
                <a:gd fmla="*/ 209550 w 209550" name="connsiteX1"/>
                <a:gd fmla="*/ 0 h 45720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457200" w="209550">
                  <a:moveTo>
                    <a:pt x="0" y="457200"/>
                  </a:moveTo>
                  <a:lnTo>
                    <a:pt x="209550" y="0"/>
                  </a:lnTo>
                </a:path>
              </a:pathLst>
            </a:custGeom>
            <a:noFill/>
            <a:ln w="38100">
              <a:solidFill>
                <a:srgbClr val="C5A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5400000">
              <a:off x="2306105" y="3186231"/>
              <a:ext cx="1213972" cy="1213972"/>
              <a:chOff x="3151015" y="1573220"/>
              <a:chExt cx="1574605" cy="157460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C5AEFE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A28FFB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474712" y="3373487"/>
              <a:ext cx="768100" cy="3033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b="1" sz="1100">
                  <a:solidFill>
                    <a:schemeClr val="bg1"/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  <a:latin charset="-128" pitchFamily="18" typeface="Adobe Myungjo Std M"/>
                  <a:ea charset="-128" pitchFamily="18" typeface="Adobe Myungjo Std M"/>
                </a:defRPr>
              </a:lvl1pPr>
            </a:lstStyle>
            <a:p>
              <a:r>
                <a:rPr lang="en-US"/>
                <a:t>Emmy</a:t>
              </a:r>
            </a:p>
            <a:p>
              <a:r>
                <a:rPr lang="en-US"/>
                <a:t>One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7521" y="3594918"/>
              <a:ext cx="806506" cy="1739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mtClean="0" sz="700">
                  <a:solidFill>
                    <a:schemeClr val="bg1">
                      <a:lumMod val="95000"/>
                    </a:schemeClr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</a:rPr>
                <a:t>Designer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4711" y="3800311"/>
              <a:ext cx="768100" cy="24086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上海锐普广告有限公司，</a:t>
              </a:r>
            </a:p>
          </p:txBody>
        </p:sp>
      </p:grpSp>
      <p:sp>
        <p:nvSpPr>
          <p:cNvPr id="22" name="Freeform 21"/>
          <p:cNvSpPr/>
          <p:nvPr/>
        </p:nvSpPr>
        <p:spPr>
          <a:xfrm flipH="1">
            <a:off x="3619399" y="2849173"/>
            <a:ext cx="536577" cy="384776"/>
          </a:xfrm>
          <a:custGeom>
            <a:gdLst>
              <a:gd fmla="*/ 0 w 209550" name="connsiteX0"/>
              <a:gd fmla="*/ 457200 h 457200" name="connsiteY0"/>
              <a:gd fmla="*/ 209550 w 209550" name="connsiteX1"/>
              <a:gd fmla="*/ 0 h 45720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457200" w="209550">
                <a:moveTo>
                  <a:pt x="0" y="457200"/>
                </a:moveTo>
                <a:lnTo>
                  <a:pt x="209550" y="0"/>
                </a:lnTo>
              </a:path>
            </a:pathLst>
          </a:custGeom>
          <a:noFill/>
          <a:ln w="38100">
            <a:solidFill>
              <a:srgbClr val="06A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14079" y="1189170"/>
            <a:ext cx="1879637" cy="1879637"/>
            <a:chOff x="2580139" y="1213740"/>
            <a:chExt cx="1574605" cy="1574605"/>
          </a:xfrm>
        </p:grpSpPr>
        <p:grpSp>
          <p:nvGrpSpPr>
            <p:cNvPr id="4" name="Group 3"/>
            <p:cNvGrpSpPr/>
            <p:nvPr/>
          </p:nvGrpSpPr>
          <p:grpSpPr>
            <a:xfrm>
              <a:off x="2580139" y="1213740"/>
              <a:ext cx="1574605" cy="1574605"/>
              <a:chOff x="3151015" y="1573220"/>
              <a:chExt cx="1574605" cy="157460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36C3D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00D4D6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20585" y="1688435"/>
              <a:ext cx="768100" cy="2893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b="1" lang="en-US" smtClean="0" sz="1100">
                  <a:solidFill>
                    <a:schemeClr val="bg1"/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  <a:latin charset="-128" pitchFamily="18" typeface="Adobe Myungjo Std M"/>
                  <a:ea charset="-128" pitchFamily="18" typeface="Adobe Myungjo Std M"/>
                </a:rPr>
                <a:t>Emelly</a:t>
              </a:r>
            </a:p>
            <a:p>
              <a:pPr algn="ctr">
                <a:lnSpc>
                  <a:spcPts val="1000"/>
                </a:lnSpc>
              </a:pPr>
              <a:r>
                <a:rPr b="1" lang="en-US" smtClean="0" sz="1100">
                  <a:solidFill>
                    <a:schemeClr val="bg1"/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  <a:latin charset="-128" pitchFamily="18" typeface="Adobe Myungjo Std M"/>
                  <a:ea charset="-128" pitchFamily="18" typeface="Adobe Myungjo Std M"/>
                </a:rPr>
                <a:t>Brown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0585" y="1925111"/>
              <a:ext cx="806506" cy="1659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mtClean="0" sz="700">
                  <a:solidFill>
                    <a:schemeClr val="bg1">
                      <a:lumMod val="95000"/>
                    </a:schemeClr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</a:rPr>
                <a:t>CEO/Director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4901" y="2126452"/>
              <a:ext cx="1036270" cy="459605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上海锐普广告有限公司，成立于2007年，是国内领先的专业</a:t>
              </a:r>
            </a:p>
            <a:p>
              <a:r>
                <a:rPr altLang="en-US" lang="zh-CN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03900" y="2955800"/>
            <a:ext cx="1483060" cy="1483061"/>
            <a:chOff x="4226355" y="2955800"/>
            <a:chExt cx="1483060" cy="1483061"/>
          </a:xfrm>
        </p:grpSpPr>
        <p:grpSp>
          <p:nvGrpSpPr>
            <p:cNvPr id="29" name="Group 28"/>
            <p:cNvGrpSpPr/>
            <p:nvPr/>
          </p:nvGrpSpPr>
          <p:grpSpPr>
            <a:xfrm>
              <a:off x="4226355" y="2955800"/>
              <a:ext cx="1483060" cy="1483061"/>
              <a:chOff x="4034329" y="2582367"/>
              <a:chExt cx="1448773" cy="1448774"/>
            </a:xfrm>
          </p:grpSpPr>
          <p:sp>
            <p:nvSpPr>
              <p:cNvPr id="27" name="Oval 26"/>
              <p:cNvSpPr/>
              <p:nvPr/>
            </p:nvSpPr>
            <p:spPr>
              <a:xfrm rot="5400000">
                <a:off x="4034329" y="2582367"/>
                <a:ext cx="1448773" cy="1448773"/>
              </a:xfrm>
              <a:prstGeom prst="ellipse">
                <a:avLst/>
              </a:prstGeom>
              <a:solidFill>
                <a:srgbClr val="06ADD7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5400000">
                <a:off x="4155113" y="2823937"/>
                <a:ext cx="1207204" cy="1207204"/>
              </a:xfrm>
              <a:prstGeom prst="ellipse">
                <a:avLst/>
              </a:prstGeom>
              <a:solidFill>
                <a:srgbClr val="00B0CC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563824" y="3224635"/>
              <a:ext cx="768100" cy="345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b="1" sz="1100">
                  <a:solidFill>
                    <a:schemeClr val="bg1"/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  <a:latin charset="-128" pitchFamily="18" typeface="Adobe Myungjo Std M"/>
                  <a:ea charset="-128" pitchFamily="18" typeface="Adobe Myungjo Std M"/>
                </a:defRPr>
              </a:lvl1pPr>
            </a:lstStyle>
            <a:p>
              <a:r>
                <a:rPr lang="en-US"/>
                <a:t>Jin</a:t>
              </a:r>
            </a:p>
            <a:p>
              <a:r>
                <a:rPr lang="en-US"/>
                <a:t>Kimm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443" y="3501215"/>
              <a:ext cx="80650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700">
                  <a:solidFill>
                    <a:schemeClr val="bg1">
                      <a:lumMod val="95000"/>
                    </a:schemeClr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</a:rPr>
                <a:t>Commercial</a:t>
              </a:r>
            </a:p>
            <a:p>
              <a:pPr algn="ctr"/>
              <a:r>
                <a:rPr altLang="zh-CN" b="1" lang="en-US" smtClean="0" sz="700">
                  <a:solidFill>
                    <a:schemeClr val="bg1">
                      <a:lumMod val="95000"/>
                    </a:schemeClr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</a:rPr>
                <a:t>director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3846072"/>
              <a:ext cx="774958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上海锐普广告有限公司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4696151" y="1366461"/>
            <a:ext cx="1642479" cy="1642479"/>
            <a:chOff x="3151015" y="1573220"/>
            <a:chExt cx="1574605" cy="1574605"/>
          </a:xfrm>
        </p:grpSpPr>
        <p:sp>
          <p:nvSpPr>
            <p:cNvPr id="31" name="Oval 30"/>
            <p:cNvSpPr/>
            <p:nvPr/>
          </p:nvSpPr>
          <p:spPr>
            <a:xfrm>
              <a:off x="3151015" y="1573220"/>
              <a:ext cx="1574605" cy="1574605"/>
            </a:xfrm>
            <a:prstGeom prst="ellipse">
              <a:avLst/>
            </a:prstGeom>
            <a:solidFill>
              <a:srgbClr val="0A9AE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189420" y="1784297"/>
              <a:ext cx="1344175" cy="1344175"/>
            </a:xfrm>
            <a:prstGeom prst="ellipse">
              <a:avLst/>
            </a:prstGeom>
            <a:solidFill>
              <a:srgbClr val="3490B7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30655" y="2841669"/>
            <a:ext cx="1382580" cy="1382579"/>
            <a:chOff x="2306105" y="3186231"/>
            <a:chExt cx="1213972" cy="1213972"/>
          </a:xfrm>
        </p:grpSpPr>
        <p:grpSp>
          <p:nvGrpSpPr>
            <p:cNvPr id="47" name="Group 46"/>
            <p:cNvGrpSpPr/>
            <p:nvPr/>
          </p:nvGrpSpPr>
          <p:grpSpPr>
            <a:xfrm rot="5400000">
              <a:off x="2306105" y="3186231"/>
              <a:ext cx="1213972" cy="1213972"/>
              <a:chOff x="3151015" y="1573220"/>
              <a:chExt cx="1574605" cy="1574605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69D3F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33BFFC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529041" y="3385120"/>
              <a:ext cx="768100" cy="30331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b="1" sz="1100">
                  <a:solidFill>
                    <a:schemeClr val="bg1"/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  <a:latin charset="-128" pitchFamily="18" typeface="Adobe Myungjo Std M"/>
                  <a:ea charset="-128" pitchFamily="18" typeface="Adobe Myungjo Std M"/>
                </a:defRPr>
              </a:lvl1pPr>
            </a:lstStyle>
            <a:p>
              <a:r>
                <a:rPr lang="en-US"/>
                <a:t>Emmy</a:t>
              </a:r>
            </a:p>
            <a:p>
              <a:r>
                <a:rPr lang="en-US"/>
                <a:t>One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90636" y="3594919"/>
              <a:ext cx="806506" cy="17395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mtClean="0" sz="700">
                  <a:solidFill>
                    <a:schemeClr val="bg1">
                      <a:lumMod val="95000"/>
                    </a:schemeClr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</a:rPr>
                <a:t>Designer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83836" y="3765345"/>
              <a:ext cx="620101" cy="3613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上海锐普广告有限公司，成立于2007年</a:t>
              </a:r>
            </a:p>
          </p:txBody>
        </p:sp>
      </p:grpSp>
      <p:sp>
        <p:nvSpPr>
          <p:cNvPr id="53" name="Freeform 52"/>
          <p:cNvSpPr/>
          <p:nvPr/>
        </p:nvSpPr>
        <p:spPr>
          <a:xfrm>
            <a:off x="6145033" y="2843213"/>
            <a:ext cx="433387" cy="381000"/>
          </a:xfrm>
          <a:custGeom>
            <a:gdLst>
              <a:gd fmla="*/ 433387 w 433387" name="connsiteX0"/>
              <a:gd fmla="*/ 381000 h 381000" name="connsiteY0"/>
              <a:gd fmla="*/ 0 w 433387" name="connsiteX1"/>
              <a:gd fmla="*/ 0 h 38100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81000" w="433387">
                <a:moveTo>
                  <a:pt x="433387" y="3810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69D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195014" y="1762077"/>
            <a:ext cx="874781" cy="34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b="1" sz="11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  <a:latin charset="-128" pitchFamily="18" typeface="Adobe Myungjo Std M"/>
                <a:ea charset="-128" pitchFamily="18" typeface="Adobe Myungjo Std M"/>
              </a:defRPr>
            </a:lvl1pPr>
          </a:lstStyle>
          <a:p>
            <a:r>
              <a:rPr lang="en-US"/>
              <a:t>Ruslan</a:t>
            </a:r>
          </a:p>
          <a:p>
            <a:r>
              <a:rPr lang="en-US"/>
              <a:t>Kalinin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51274" y="2034080"/>
            <a:ext cx="918521" cy="198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mtClean="0" sz="700">
                <a:solidFill>
                  <a:schemeClr val="bg1">
                    <a:lumMod val="95000"/>
                  </a:schemeClr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Manager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51274" y="2264510"/>
            <a:ext cx="993760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上海锐普广告有限公司，成立于2007年，是国内领先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40540" y="86380"/>
            <a:ext cx="4419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我们的组织结构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53220" y="651500"/>
            <a:ext cx="32777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主要成员和其他的成员</a:t>
            </a:r>
          </a:p>
        </p:txBody>
      </p:sp>
    </p:spTree>
    <p:extLst>
      <p:ext uri="{BB962C8B-B14F-4D97-AF65-F5344CB8AC3E}">
        <p14:creationId val="422544092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Freeform 38"/>
          <p:cNvSpPr/>
          <p:nvPr/>
        </p:nvSpPr>
        <p:spPr>
          <a:xfrm flipH="1">
            <a:off x="7361609" y="1476961"/>
            <a:ext cx="0" cy="457200"/>
          </a:xfrm>
          <a:custGeom>
            <a:gdLst>
              <a:gd fmla="*/ 0 w 0" name="connsiteX0"/>
              <a:gd fmla="*/ 0 h 929640" name="connsiteY0"/>
              <a:gd fmla="*/ 0 w 0" name="connsiteX1"/>
              <a:gd fmla="*/ 929640 h 92964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2546734" y="3535535"/>
            <a:ext cx="0" cy="457200"/>
          </a:xfrm>
          <a:custGeom>
            <a:gdLst>
              <a:gd fmla="*/ 0 w 0" name="connsiteX0"/>
              <a:gd fmla="*/ 0 h 929640" name="connsiteY0"/>
              <a:gd fmla="*/ 0 w 0" name="connsiteX1"/>
              <a:gd fmla="*/ 929640 h 92964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730030" y="1304385"/>
            <a:ext cx="5804784" cy="3204241"/>
          </a:xfrm>
          <a:custGeom>
            <a:gdLst>
              <a:gd fmla="*/ 0 w 5658416" name="connsiteX0"/>
              <a:gd fmla="*/ 3123446 h 3123446" name="connsiteY0"/>
              <a:gd fmla="*/ 5658416 w 5658416" name="connsiteX1"/>
              <a:gd fmla="*/ 0 h 3123446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123446" w="5658416">
                <a:moveTo>
                  <a:pt x="0" y="3123446"/>
                </a:moveTo>
                <a:lnTo>
                  <a:pt x="5658416" y="0"/>
                </a:lnTo>
              </a:path>
            </a:pathLst>
          </a:custGeom>
          <a:noFill/>
          <a:ln w="38100">
            <a:solidFill>
              <a:srgbClr val="3490B7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55294" y="3963475"/>
            <a:ext cx="182880" cy="182880"/>
          </a:xfrm>
          <a:prstGeom prst="ellipse">
            <a:avLst/>
          </a:prstGeom>
          <a:solidFill>
            <a:srgbClr val="00C6FF"/>
          </a:solidFill>
          <a:ln cmpd="sng"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48384" y="2508715"/>
            <a:ext cx="998530" cy="946350"/>
            <a:chOff x="2436865" y="2508715"/>
            <a:chExt cx="998530" cy="946350"/>
          </a:xfrm>
        </p:grpSpPr>
        <p:grpSp>
          <p:nvGrpSpPr>
            <p:cNvPr id="8" name="Group 7"/>
            <p:cNvGrpSpPr/>
            <p:nvPr/>
          </p:nvGrpSpPr>
          <p:grpSpPr>
            <a:xfrm>
              <a:off x="2436865" y="2508715"/>
              <a:ext cx="998530" cy="946350"/>
              <a:chOff x="2498130" y="1702210"/>
              <a:chExt cx="998530" cy="94635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90155" y="1702211"/>
                <a:ext cx="614480" cy="259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mtClean="0" sz="1100">
                    <a:solidFill>
                      <a:schemeClr val="bg1"/>
                    </a:solidFill>
                    <a:effectLst>
                      <a:outerShdw algn="tl" blurRad="50800" dir="2700000" dist="38100" rotWithShape="0">
                        <a:schemeClr val="bg1">
                          <a:alpha val="40000"/>
                        </a:schemeClr>
                      </a:outerShdw>
                    </a:effectLst>
                  </a:rPr>
                  <a:t>1996.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40965" y="2885947"/>
              <a:ext cx="768101" cy="27432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altLang="en-US" lang="zh-CN">
                  <a:solidFill>
                    <a:schemeClr val="bg1"/>
                  </a:solidFill>
                </a:rPr>
                <a:t>输入内容 输入内容 输入内容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68304" y="3071015"/>
            <a:ext cx="1536200" cy="1368805"/>
            <a:chOff x="4456785" y="3071015"/>
            <a:chExt cx="1536200" cy="1368805"/>
          </a:xfrm>
        </p:grpSpPr>
        <p:sp>
          <p:nvSpPr>
            <p:cNvPr id="10" name="Oval 9"/>
            <p:cNvSpPr/>
            <p:nvPr/>
          </p:nvSpPr>
          <p:spPr>
            <a:xfrm>
              <a:off x="4456785" y="3071015"/>
              <a:ext cx="182880" cy="182880"/>
            </a:xfrm>
            <a:prstGeom prst="ellipse">
              <a:avLst/>
            </a:prstGeom>
            <a:solidFill>
              <a:srgbClr val="00C6FF"/>
            </a:solidFill>
            <a:ln cmpd="sng"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33595" y="3493470"/>
              <a:ext cx="1459390" cy="946350"/>
              <a:chOff x="2498130" y="1702210"/>
              <a:chExt cx="998530" cy="9463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13455" y="1702210"/>
                <a:ext cx="438625" cy="259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mtClean="0" sz="1100">
                    <a:solidFill>
                      <a:schemeClr val="bg1"/>
                    </a:solidFill>
                    <a:effectLst>
                      <a:outerShdw algn="tl" blurRad="50800" dir="2700000" dist="38100" rotWithShape="0">
                        <a:schemeClr val="bg1">
                          <a:alpha val="40000"/>
                        </a:schemeClr>
                      </a:outerShdw>
                    </a:effectLst>
                  </a:rPr>
                  <a:t>2001.</a:t>
                </a:r>
              </a:p>
            </p:txBody>
          </p:sp>
        </p:grpSp>
        <p:sp>
          <p:nvSpPr>
            <p:cNvPr id="18" name="Freeform 17"/>
            <p:cNvSpPr/>
            <p:nvPr/>
          </p:nvSpPr>
          <p:spPr>
            <a:xfrm flipH="1">
              <a:off x="4549740" y="3267521"/>
              <a:ext cx="0" cy="182880"/>
            </a:xfrm>
            <a:custGeom>
              <a:gdLst>
                <a:gd fmla="*/ 0 w 0" name="connsiteX0"/>
                <a:gd fmla="*/ 0 h 929640" name="connsiteY0"/>
                <a:gd fmla="*/ 0 w 0" name="connsiteX1"/>
                <a:gd fmla="*/ 929640 h 92964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929640">
                  <a:moveTo>
                    <a:pt x="0" y="0"/>
                  </a:moveTo>
                  <a:lnTo>
                    <a:pt x="0" y="929640"/>
                  </a:lnTo>
                </a:path>
              </a:pathLst>
            </a:custGeom>
            <a:noFill/>
            <a:ln w="38100">
              <a:solidFill>
                <a:srgbClr val="00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45849" y="1458005"/>
            <a:ext cx="1305770" cy="1392485"/>
            <a:chOff x="4034330" y="1458005"/>
            <a:chExt cx="1305770" cy="1392485"/>
          </a:xfrm>
        </p:grpSpPr>
        <p:sp>
          <p:nvSpPr>
            <p:cNvPr id="20" name="Freeform 19"/>
            <p:cNvSpPr/>
            <p:nvPr/>
          </p:nvSpPr>
          <p:spPr>
            <a:xfrm flipH="1" rot="-2100000">
              <a:off x="5129819" y="2394277"/>
              <a:ext cx="0" cy="365760"/>
            </a:xfrm>
            <a:custGeom>
              <a:gdLst>
                <a:gd fmla="*/ 0 w 0" name="connsiteX0"/>
                <a:gd fmla="*/ 0 h 929640" name="connsiteY0"/>
                <a:gd fmla="*/ 0 w 0" name="connsiteX1"/>
                <a:gd fmla="*/ 929640 h 92964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929640">
                  <a:moveTo>
                    <a:pt x="0" y="0"/>
                  </a:moveTo>
                  <a:lnTo>
                    <a:pt x="0" y="929640"/>
                  </a:lnTo>
                </a:path>
              </a:pathLst>
            </a:custGeom>
            <a:noFill/>
            <a:ln w="38100">
              <a:solidFill>
                <a:srgbClr val="00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57220" y="2667610"/>
              <a:ext cx="182880" cy="182880"/>
            </a:xfrm>
            <a:prstGeom prst="ellipse">
              <a:avLst/>
            </a:prstGeom>
            <a:solidFill>
              <a:srgbClr val="00C6FF"/>
            </a:solidFill>
            <a:ln cmpd="sng"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4330" y="1458005"/>
              <a:ext cx="960125" cy="946350"/>
              <a:chOff x="2498130" y="1702210"/>
              <a:chExt cx="998530" cy="94635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97836" y="1702210"/>
                <a:ext cx="554244" cy="2590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mtClean="0" sz="1100">
                    <a:solidFill>
                      <a:schemeClr val="bg1"/>
                    </a:solidFill>
                    <a:effectLst>
                      <a:outerShdw algn="tl" blurRad="50800" dir="2700000" dist="38100" rotWithShape="0">
                        <a:schemeClr val="bg1">
                          <a:alpha val="40000"/>
                        </a:schemeClr>
                      </a:outerShdw>
                    </a:effectLst>
                  </a:rPr>
                  <a:t>2006.</a:t>
                </a:r>
              </a:p>
            </p:txBody>
          </p:sp>
        </p:grpSp>
      </p:grpSp>
      <p:sp>
        <p:nvSpPr>
          <p:cNvPr id="27" name="Oval 26"/>
          <p:cNvSpPr/>
          <p:nvPr/>
        </p:nvSpPr>
        <p:spPr>
          <a:xfrm>
            <a:off x="5719719" y="2155700"/>
            <a:ext cx="182880" cy="182880"/>
          </a:xfrm>
          <a:prstGeom prst="ellipse">
            <a:avLst/>
          </a:prstGeom>
          <a:solidFill>
            <a:srgbClr val="00C6FF"/>
          </a:solidFill>
          <a:ln cmpd="sng"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5811159" y="2371257"/>
            <a:ext cx="0" cy="914400"/>
          </a:xfrm>
          <a:custGeom>
            <a:gdLst>
              <a:gd fmla="*/ 0 w 0" name="connsiteX0"/>
              <a:gd fmla="*/ 0 h 929640" name="connsiteY0"/>
              <a:gd fmla="*/ 0 w 0" name="connsiteX1"/>
              <a:gd fmla="*/ 929640 h 92964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96529" y="3315601"/>
            <a:ext cx="1036935" cy="996740"/>
            <a:chOff x="2498130" y="1702210"/>
            <a:chExt cx="998530" cy="795383"/>
          </a:xfrm>
        </p:grpSpPr>
        <p:sp>
          <p:nvSpPr>
            <p:cNvPr id="32" name="Rectangle 31"/>
            <p:cNvSpPr/>
            <p:nvPr/>
          </p:nvSpPr>
          <p:spPr>
            <a:xfrm>
              <a:off x="2498130" y="1957270"/>
              <a:ext cx="998530" cy="540323"/>
            </a:xfrm>
            <a:prstGeom prst="rect">
              <a:avLst/>
            </a:prstGeom>
            <a:solidFill>
              <a:srgbClr val="00C8F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98130" y="1702210"/>
              <a:ext cx="998530" cy="261610"/>
            </a:xfrm>
            <a:prstGeom prst="rect">
              <a:avLst/>
            </a:prstGeom>
            <a:solidFill>
              <a:srgbClr val="55D6FD">
                <a:alpha val="91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97836" y="1702211"/>
              <a:ext cx="554244" cy="20674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mtClean="0" sz="1100">
                  <a:solidFill>
                    <a:schemeClr val="bg1"/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</a:rPr>
                <a:t>2011.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7255844" y="1304080"/>
            <a:ext cx="182880" cy="182880"/>
          </a:xfrm>
          <a:prstGeom prst="ellipse">
            <a:avLst/>
          </a:prstGeom>
          <a:solidFill>
            <a:srgbClr val="00C6FF"/>
          </a:solidFill>
          <a:ln cmpd="sng"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871869" y="1968036"/>
            <a:ext cx="1036935" cy="996740"/>
            <a:chOff x="2498130" y="1702210"/>
            <a:chExt cx="998530" cy="795383"/>
          </a:xfrm>
        </p:grpSpPr>
        <p:sp>
          <p:nvSpPr>
            <p:cNvPr id="43" name="Rectangle 42"/>
            <p:cNvSpPr/>
            <p:nvPr/>
          </p:nvSpPr>
          <p:spPr>
            <a:xfrm>
              <a:off x="2498130" y="1957270"/>
              <a:ext cx="998530" cy="540323"/>
            </a:xfrm>
            <a:prstGeom prst="rect">
              <a:avLst/>
            </a:prstGeom>
            <a:solidFill>
              <a:srgbClr val="00C8F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98130" y="1702210"/>
              <a:ext cx="998530" cy="261610"/>
            </a:xfrm>
            <a:prstGeom prst="rect">
              <a:avLst/>
            </a:prstGeom>
            <a:solidFill>
              <a:srgbClr val="55D6FD">
                <a:alpha val="91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0853" y="1702210"/>
              <a:ext cx="692352" cy="20674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mtClean="0" sz="1100">
                  <a:solidFill>
                    <a:schemeClr val="bg1"/>
                  </a:solidFill>
                  <a:effectLst>
                    <a:outerShdw algn="tl" blurRad="50800" dir="2700000" dist="38100" rotWithShape="0">
                      <a:schemeClr val="bg1">
                        <a:alpha val="40000"/>
                      </a:schemeClr>
                    </a:outerShdw>
                  </a:effectLst>
                </a:rPr>
                <a:t>TODAY.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40540" y="86380"/>
            <a:ext cx="4419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历史线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53220" y="651500"/>
            <a:ext cx="163885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我们的历史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61063" y="1831642"/>
            <a:ext cx="768101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3110" y="2386682"/>
            <a:ext cx="873192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02600" y="3846072"/>
            <a:ext cx="820080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36184" y="3846072"/>
            <a:ext cx="1267366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</a:t>
            </a:r>
          </a:p>
        </p:txBody>
      </p:sp>
    </p:spTree>
    <p:extLst>
      <p:ext uri="{BB962C8B-B14F-4D97-AF65-F5344CB8AC3E}">
        <p14:creationId val="10338102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1730167" y="1344013"/>
            <a:ext cx="2057400" cy="1143000"/>
          </a:xfrm>
          <a:prstGeom prst="roundRect">
            <a:avLst>
              <a:gd fmla="val 6667" name="adj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30167" y="1344016"/>
            <a:ext cx="2054956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70525" y="1420288"/>
            <a:ext cx="177424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在美国最好的公司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6090" y="1902537"/>
            <a:ext cx="1920876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94240" y="1344015"/>
            <a:ext cx="2057400" cy="1143000"/>
          </a:xfrm>
          <a:prstGeom prst="roundRect">
            <a:avLst>
              <a:gd fmla="val 8334" name="adj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04359" y="1344015"/>
            <a:ext cx="2037161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384" y="1420288"/>
            <a:ext cx="165311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在欧洲最好的公司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2984" y="1881685"/>
            <a:ext cx="1882119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30167" y="3377575"/>
            <a:ext cx="2057400" cy="1143000"/>
          </a:xfrm>
          <a:prstGeom prst="roundRect">
            <a:avLst>
              <a:gd fmla="val 9167" name="adj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06978" y="3915142"/>
            <a:ext cx="1919988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94240" y="3377575"/>
            <a:ext cx="2057400" cy="1143000"/>
          </a:xfrm>
          <a:prstGeom prst="roundRect">
            <a:avLst>
              <a:gd fmla="val 7500" name="adj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892253" y="3377575"/>
            <a:ext cx="2057401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34789" y="3453848"/>
            <a:ext cx="176663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在非洲最好的公司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2983" y="3915620"/>
            <a:ext cx="1882120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altLang="en-US" lang="zh-CN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72735" y="2341320"/>
            <a:ext cx="1497795" cy="1183076"/>
          </a:xfrm>
          <a:prstGeom prst="roundRect">
            <a:avLst/>
          </a:prstGeom>
          <a:solidFill>
            <a:srgbClr val="15ACD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49545" y="2648560"/>
            <a:ext cx="13251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世界上最好的公司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30030" y="3377575"/>
            <a:ext cx="2054957" cy="457200"/>
          </a:xfrm>
          <a:prstGeom prst="roundRect">
            <a:avLst>
              <a:gd fmla="val 16667" name="adj"/>
            </a:avLst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22191" y="3453848"/>
            <a:ext cx="176663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4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在亚洲最好的公司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2728560" y="2600325"/>
            <a:ext cx="0" cy="590550"/>
          </a:xfrm>
          <a:custGeom>
            <a:gdLst>
              <a:gd fmla="*/ 0 w 0" name="connsiteX0"/>
              <a:gd fmla="*/ 590550 h 590550" name="connsiteY0"/>
              <a:gd fmla="*/ 0 w 0" name="connsiteX1"/>
              <a:gd fmla="*/ 0 h 59055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 rot="5400000">
            <a:off x="4835345" y="1115416"/>
            <a:ext cx="0" cy="1371600"/>
          </a:xfrm>
          <a:custGeom>
            <a:gdLst>
              <a:gd fmla="*/ 0 w 0" name="connsiteX0"/>
              <a:gd fmla="*/ 590550 h 590550" name="connsiteY0"/>
              <a:gd fmla="*/ 0 w 0" name="connsiteX1"/>
              <a:gd fmla="*/ 0 h 59055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 flipV="1">
            <a:off x="7018104" y="2600325"/>
            <a:ext cx="0" cy="590550"/>
          </a:xfrm>
          <a:custGeom>
            <a:gdLst>
              <a:gd fmla="*/ 0 w 0" name="connsiteX0"/>
              <a:gd fmla="*/ 590550 h 590550" name="connsiteY0"/>
              <a:gd fmla="*/ 0 w 0" name="connsiteX1"/>
              <a:gd fmla="*/ 0 h 59055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 rot="16200000">
            <a:off x="4842579" y="3345340"/>
            <a:ext cx="0" cy="1371600"/>
          </a:xfrm>
          <a:custGeom>
            <a:gdLst>
              <a:gd fmla="*/ 0 w 0" name="connsiteX0"/>
              <a:gd fmla="*/ 590550 h 590550" name="connsiteY0"/>
              <a:gd fmla="*/ 0 w 0" name="connsiteX1"/>
              <a:gd fmla="*/ 0 h 59055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40541" y="86380"/>
            <a:ext cx="297709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600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关于我们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2B5E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一些有趣并且真实的事情</a:t>
            </a:r>
          </a:p>
        </p:txBody>
      </p:sp>
    </p:spTree>
    <p:extLst>
      <p:ext uri="{BB962C8B-B14F-4D97-AF65-F5344CB8AC3E}">
        <p14:creationId val="10338102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FUL FILES\PPT\演界\EXCERCISE\TASK1\5280139-indalia-powerpoint-presentation\photo\2531170_130732567000_2.jpg" id="1027" name="Picture 3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rcRect b="25352" l="151" r="6099" t="61"/>
          <a:stretch>
            <a:fillRect/>
          </a:stretch>
        </p:blipFill>
        <p:spPr bwMode="auto">
          <a:xfrm>
            <a:off x="5" y="1"/>
            <a:ext cx="9143995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220" y="1002090"/>
            <a:ext cx="698971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9600">
                <a:solidFill>
                  <a:srgbClr val="797979"/>
                </a:solidFill>
              </a:rPr>
              <a:t>Workflow…</a:t>
            </a:r>
          </a:p>
        </p:txBody>
      </p:sp>
      <p:sp>
        <p:nvSpPr>
          <p:cNvPr id="7" name="Oval 6"/>
          <p:cNvSpPr/>
          <p:nvPr/>
        </p:nvSpPr>
        <p:spPr>
          <a:xfrm>
            <a:off x="4322369" y="3339850"/>
            <a:ext cx="633681" cy="633681"/>
          </a:xfrm>
          <a:prstGeom prst="ellipse">
            <a:avLst/>
          </a:prstGeom>
          <a:solidFill>
            <a:srgbClr val="91E0F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94736" y="1265980"/>
            <a:ext cx="4357434" cy="1587131"/>
            <a:chOff x="1059476" y="997145"/>
            <a:chExt cx="4357434" cy="1587131"/>
          </a:xfrm>
        </p:grpSpPr>
        <p:sp>
          <p:nvSpPr>
            <p:cNvPr id="3" name="Oval 2"/>
            <p:cNvSpPr/>
            <p:nvPr/>
          </p:nvSpPr>
          <p:spPr>
            <a:xfrm>
              <a:off x="1059476" y="997145"/>
              <a:ext cx="1553869" cy="1553869"/>
            </a:xfrm>
            <a:prstGeom prst="ellipse">
              <a:avLst/>
            </a:prstGeom>
            <a:solidFill>
              <a:srgbClr val="45A4DA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90155" y="1432126"/>
              <a:ext cx="1152150" cy="1152150"/>
            </a:xfrm>
            <a:prstGeom prst="ellipse">
              <a:avLst/>
            </a:prstGeom>
            <a:solidFill>
              <a:srgbClr val="A7BAF5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210092" y="1592423"/>
              <a:ext cx="806505" cy="806505"/>
            </a:xfrm>
            <a:prstGeom prst="ellipse">
              <a:avLst/>
            </a:prstGeom>
            <a:solidFill>
              <a:srgbClr val="65EAF1">
                <a:alpha val="4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56786" y="1458005"/>
              <a:ext cx="960124" cy="960124"/>
            </a:xfrm>
            <a:prstGeom prst="ellipse">
              <a:avLst/>
            </a:prstGeom>
            <a:solidFill>
              <a:srgbClr val="53A0CC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11876" y="1381195"/>
              <a:ext cx="1113745" cy="1113745"/>
            </a:xfrm>
            <a:prstGeom prst="ellipse">
              <a:avLst/>
            </a:prstGeom>
            <a:solidFill>
              <a:srgbClr val="85A7EE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66965" y="1758271"/>
            <a:ext cx="4070930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mtClean="0" sz="60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Workflow</a:t>
            </a:r>
          </a:p>
          <a:p>
            <a:r>
              <a:rPr b="1" lang="en-US" smtClean="0" sz="6000">
                <a:solidFill>
                  <a:schemeClr val="bg1"/>
                </a:solidFill>
                <a:effectLst>
                  <a:outerShdw algn="tl" blurRad="50800" dir="2700000" dist="38100" rotWithShape="0">
                    <a:schemeClr val="bg1">
                      <a:alpha val="40000"/>
                    </a:schemeClr>
                  </a:outerShdw>
                </a:effectLst>
              </a:rPr>
              <a:t>…this is how we do it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531254" y="3519825"/>
            <a:ext cx="317528" cy="273731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val="1033810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Task1">
      <a:dk1>
        <a:srgbClr val="9FCEE6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ysler Standard Theme Font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3175"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defRPr b="1" dirty="0" smtClean="0" sz="1100">
            <a:solidFill>
              <a:schemeClr val="tx2"/>
            </a:solidFill>
            <a:effectLst>
              <a:outerShdw algn="tl" blurRad="50800" dir="2700000" dist="38100" rotWithShape="0">
                <a:schemeClr val="bg1">
                  <a:alpha val="40000"/>
                </a:schemeClr>
              </a:outerShdw>
            </a:effectLst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Default Theme</Template>
  <Company/>
  <PresentationFormat>On-screen Show (16:9)</PresentationFormat>
  <Paragraphs>222</Paragraphs>
  <Slides>23</Slides>
  <Notes>23</Notes>
  <TotalTime>3413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1">
      <vt:lpstr>Arial</vt:lpstr>
      <vt:lpstr>微软雅黑</vt:lpstr>
      <vt:lpstr>Calibri</vt:lpstr>
      <vt:lpstr>Verdana</vt:lpstr>
      <vt:lpstr>Adobe Myungjo Std M</vt:lpstr>
      <vt:lpstr>Andalus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cp:lastModifiedBy>Administrator</cp:lastModifiedBy>
  <dcterms:modified xsi:type="dcterms:W3CDTF">2021-08-20T10:52:02Z</dcterms:modified>
  <cp:revision>291</cp:revision>
  <dc:title>PowerPoint Presentation</dc:title>
</cp:coreProperties>
</file>