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application/vnd.openxmlformats-officedocument.spreadsheetml.sheet" Extension="xlsx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custom-properties+xml" PartName="/docProps/custom.xml"/>
  <Override ContentType="application/vnd.openxmlformats-officedocument.drawingml.chart+xml" PartName="/ppt/charts/chart1.xml"/>
  <Override ContentType="application/vnd.openxmlformats-officedocument.drawingml.chart+xml" PartName="/ppt/charts/chart2.xml"/>
  <Override ContentType="application/vnd.ms-office.chartex+xml" PartName="/ppt/charts/chartEx1.xml"/>
  <Override ContentType="application/vnd.ms-office.chartcolorstyle+xml" PartName="/ppt/charts/colors1.xml"/>
  <Override ContentType="application/vnd.ms-office.chartstyle+xml" PartName="/ppt/charts/style1.xml"/>
  <Override ContentType="application/vnd.openxmlformats-officedocument.presentationml.handoutMaster+xml" PartName="/ppt/handoutMasters/handoutMaster1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4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27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presentationml.tags+xml" PartName="/ppt/tags/tag2.xml"/>
  <Override ContentType="application/vnd.openxmlformats-officedocument.presentationml.tags+xml" PartName="/ppt/tags/tag3.xml"/>
  <Override ContentType="application/vnd.openxmlformats-officedocument.presentationml.tags+xml" PartName="/ppt/tags/tag4.xml"/>
  <Override ContentType="application/vnd.openxmlformats-officedocument.presentationml.tags+xml" PartName="/ppt/tags/tag5.xml"/>
  <Override ContentType="application/vnd.openxmlformats-officedocument.presentationml.tags+xml" PartName="/ppt/tags/tag6.xml"/>
  <Override ContentType="application/vnd.openxmlformats-officedocument.presentationml.tags+xml" PartName="/ppt/tags/tag7.xml"/>
  <Override ContentType="application/vnd.openxmlformats-officedocument.presentationml.tags+xml" PartName="/ppt/tags/tag8.xml"/>
  <Override ContentType="application/vnd.openxmlformats-officedocument.presentationml.tags+xml" PartName="/ppt/tags/tag9.xml"/>
  <Override ContentType="application/vnd.openxmlformats-officedocument.presentationml.tags+xml" PartName="/ppt/tags/tag10.xml"/>
  <Override ContentType="application/vnd.openxmlformats-officedocument.presentationml.tags+xml" PartName="/ppt/tags/tag11.xml"/>
  <Override ContentType="application/vnd.openxmlformats-officedocument.presentationml.tags+xml" PartName="/ppt/tags/tag12.xml"/>
  <Override ContentType="application/vnd.openxmlformats-officedocument.presentationml.tags+xml" PartName="/ppt/tags/tag13.xml"/>
  <Override ContentType="application/vnd.openxmlformats-officedocument.presentationml.tags+xml" PartName="/ppt/tags/tag14.xml"/>
  <Override ContentType="application/vnd.openxmlformats-officedocument.presentationml.tags+xml" PartName="/ppt/tags/tag15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Override+xml" PartName="/ppt/theme/themeOverrid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Relationship Id="rId5" Target="docProps/custom.xml" Type="http://schemas.openxmlformats.org/officeDocument/2006/relationships/custom-properties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54" r:id="rId1"/>
    <p:sldMasterId id="2147483670" r:id="rId2"/>
  </p:sldMasterIdLst>
  <p:notesMasterIdLst>
    <p:notesMasterId r:id="rId3"/>
  </p:notesMasterIdLst>
  <p:handoutMasterIdLst>
    <p:handoutMasterId r:id="rId4"/>
  </p:handoutMasterIdLst>
  <p:sldIdLst>
    <p:sldId id="462" r:id="rId5"/>
    <p:sldId id="432" r:id="rId6"/>
    <p:sldId id="363" r:id="rId7"/>
    <p:sldId id="434" r:id="rId8"/>
    <p:sldId id="435" r:id="rId9"/>
    <p:sldId id="436" r:id="rId10"/>
    <p:sldId id="293" r:id="rId11"/>
    <p:sldId id="458" r:id="rId12"/>
    <p:sldId id="453" r:id="rId13"/>
    <p:sldId id="439" r:id="rId14"/>
    <p:sldId id="440" r:id="rId15"/>
    <p:sldId id="441" r:id="rId16"/>
    <p:sldId id="442" r:id="rId17"/>
    <p:sldId id="443" r:id="rId18"/>
    <p:sldId id="444" r:id="rId19"/>
    <p:sldId id="459" r:id="rId20"/>
    <p:sldId id="446" r:id="rId21"/>
    <p:sldId id="448" r:id="rId22"/>
    <p:sldId id="447" r:id="rId23"/>
    <p:sldId id="460" r:id="rId24"/>
    <p:sldId id="450" r:id="rId25"/>
    <p:sldId id="451" r:id="rId26"/>
    <p:sldId id="457" r:id="rId27"/>
    <p:sldId id="455" r:id="rId28"/>
  </p:sldIdLst>
  <p:sldSz cx="9144000" cy="5143500" type="screen16x9"/>
  <p:notesSz cx="6858000" cy="9144000"/>
  <p:custDataLst>
    <p:tags r:id="rId29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42" userDrawn="1">
          <p15:clr>
            <a:srgbClr val="A4A3A4"/>
          </p15:clr>
        </p15:guide>
        <p15:guide id="2" pos="226" userDrawn="1">
          <p15:clr>
            <a:srgbClr val="A4A3A4"/>
          </p15:clr>
        </p15:guide>
        <p15:guide id="3" orient="horz" pos="123" userDrawn="1">
          <p15:clr>
            <a:srgbClr val="A4A3A4"/>
          </p15:clr>
        </p15:guide>
        <p15:guide id="4" pos="1474" userDrawn="1">
          <p15:clr>
            <a:srgbClr val="A4A3A4"/>
          </p15:clr>
        </p15:guide>
        <p15:guide id="5" orient="horz" pos="164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11" autoAdjust="0"/>
    <p:restoredTop sz="96314" autoAdjust="0"/>
  </p:normalViewPr>
  <p:slideViewPr>
    <p:cSldViewPr snapToGrid="0" showGuides="1">
      <p:cViewPr varScale="1">
        <p:scale>
          <a:sx n="143" d="100"/>
          <a:sy n="143" d="100"/>
        </p:scale>
        <p:origin x="768" y="120"/>
      </p:cViewPr>
      <p:guideLst>
        <p:guide orient="horz" pos="2142"/>
        <p:guide pos="226"/>
        <p:guide orient="horz" pos="123"/>
        <p:guide pos="1474"/>
        <p:guide orient="horz" pos="164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86" d="100"/>
        <a:sy n="186" d="100"/>
      </p:scale>
      <p:origin x="0" y="0"/>
    </p:cViewPr>
  </p:sorterViewPr>
  <p:notesViewPr>
    <p:cSldViewPr snapToGrid="0">
      <p:cViewPr varScale="1">
        <p:scale>
          <a:sx n="65" d="100"/>
          <a:sy n="65" d="100"/>
        </p:scale>
        <p:origin x="2227" y="43"/>
      </p:cViewPr>
      <p:guideLst/>
    </p:cSldViewPr>
  </p:notes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6.xml" Type="http://schemas.openxmlformats.org/officeDocument/2006/relationships/slide"/><Relationship Id="rId11" Target="slides/slide7.xml" Type="http://schemas.openxmlformats.org/officeDocument/2006/relationships/slide"/><Relationship Id="rId12" Target="slides/slide8.xml" Type="http://schemas.openxmlformats.org/officeDocument/2006/relationships/slide"/><Relationship Id="rId13" Target="slides/slide9.xml" Type="http://schemas.openxmlformats.org/officeDocument/2006/relationships/slide"/><Relationship Id="rId14" Target="slides/slide10.xml" Type="http://schemas.openxmlformats.org/officeDocument/2006/relationships/slide"/><Relationship Id="rId15" Target="slides/slide11.xml" Type="http://schemas.openxmlformats.org/officeDocument/2006/relationships/slide"/><Relationship Id="rId16" Target="slides/slide12.xml" Type="http://schemas.openxmlformats.org/officeDocument/2006/relationships/slide"/><Relationship Id="rId17" Target="slides/slide13.xml" Type="http://schemas.openxmlformats.org/officeDocument/2006/relationships/slide"/><Relationship Id="rId18" Target="slides/slide14.xml" Type="http://schemas.openxmlformats.org/officeDocument/2006/relationships/slide"/><Relationship Id="rId19" Target="slides/slide15.xml" Type="http://schemas.openxmlformats.org/officeDocument/2006/relationships/slide"/><Relationship Id="rId2" Target="slideMasters/slideMaster2.xml" Type="http://schemas.openxmlformats.org/officeDocument/2006/relationships/slideMaster"/><Relationship Id="rId20" Target="slides/slide16.xml" Type="http://schemas.openxmlformats.org/officeDocument/2006/relationships/slide"/><Relationship Id="rId21" Target="slides/slide17.xml" Type="http://schemas.openxmlformats.org/officeDocument/2006/relationships/slide"/><Relationship Id="rId22" Target="slides/slide18.xml" Type="http://schemas.openxmlformats.org/officeDocument/2006/relationships/slide"/><Relationship Id="rId23" Target="slides/slide19.xml" Type="http://schemas.openxmlformats.org/officeDocument/2006/relationships/slide"/><Relationship Id="rId24" Target="slides/slide20.xml" Type="http://schemas.openxmlformats.org/officeDocument/2006/relationships/slide"/><Relationship Id="rId25" Target="slides/slide21.xml" Type="http://schemas.openxmlformats.org/officeDocument/2006/relationships/slide"/><Relationship Id="rId26" Target="slides/slide22.xml" Type="http://schemas.openxmlformats.org/officeDocument/2006/relationships/slide"/><Relationship Id="rId27" Target="slides/slide23.xml" Type="http://schemas.openxmlformats.org/officeDocument/2006/relationships/slide"/><Relationship Id="rId28" Target="slides/slide24.xml" Type="http://schemas.openxmlformats.org/officeDocument/2006/relationships/slide"/><Relationship Id="rId29" Target="tags/tag15.xml" Type="http://schemas.openxmlformats.org/officeDocument/2006/relationships/tags"/><Relationship Id="rId3" Target="notesMasters/notesMaster1.xml" Type="http://schemas.openxmlformats.org/officeDocument/2006/relationships/notesMaster"/><Relationship Id="rId30" Target="presProps.xml" Type="http://schemas.openxmlformats.org/officeDocument/2006/relationships/presProps"/><Relationship Id="rId31" Target="viewProps.xml" Type="http://schemas.openxmlformats.org/officeDocument/2006/relationships/viewProps"/><Relationship Id="rId32" Target="theme/theme1.xml" Type="http://schemas.openxmlformats.org/officeDocument/2006/relationships/theme"/><Relationship Id="rId33" Target="tableStyles.xml" Type="http://schemas.openxmlformats.org/officeDocument/2006/relationships/tableStyles"/><Relationship Id="rId4" Target="handoutMasters/handoutMaster1.xml" Type="http://schemas.openxmlformats.org/officeDocument/2006/relationships/handoutMaster"/><Relationship Id="rId5" Target="slides/slide1.xml" Type="http://schemas.openxmlformats.org/officeDocument/2006/relationships/slide"/><Relationship Id="rId6" Target="slides/slide2.xml" Type="http://schemas.openxmlformats.org/officeDocument/2006/relationships/slide"/><Relationship Id="rId7" Target="slides/slide3.xml" Type="http://schemas.openxmlformats.org/officeDocument/2006/relationships/slide"/><Relationship Id="rId8" Target="slides/slide4.xml" Type="http://schemas.openxmlformats.org/officeDocument/2006/relationships/slide"/><Relationship Id="rId9" Target="slides/slide5.xml" Type="http://schemas.openxmlformats.org/officeDocument/2006/relationships/slide"/></Relationships>
</file>

<file path=ppt/charts/_rels/chart1.xml.rels><?xml version="1.0" encoding="UTF-8" standalone="yes"?><Relationships xmlns="http://schemas.openxmlformats.org/package/2006/relationships"><Relationship Id="rId1" Target="../embeddings/Microsoft_Excel_Worksheet1.xlsx" Type="http://schemas.openxmlformats.org/officeDocument/2006/relationships/package"/></Relationships>
</file>

<file path=ppt/charts/_rels/chart2.xml.rels><?xml version="1.0" encoding="UTF-8" standalone="yes"?><Relationships xmlns="http://schemas.openxmlformats.org/package/2006/relationships"><Relationship Id="rId1" Target="../embeddings/Microsoft_Excel_Worksheet2.xlsx" Type="http://schemas.openxmlformats.org/officeDocument/2006/relationships/package"/><Relationship Id="rId2" Target="../theme/themeOverride1.xml" Type="http://schemas.openxmlformats.org/officeDocument/2006/relationships/themeOverride"/></Relationships>
</file>

<file path=ppt/charts/_rels/chartEx1.xml.rels><?xml version="1.0" encoding="UTF-8" standalone="yes"?><Relationships xmlns="http://schemas.openxmlformats.org/package/2006/relationships"><Relationship Id="rId1" Target="../embeddings/Microsoft_Excel_Worksheet3.xlsx" Type="http://schemas.openxmlformats.org/officeDocument/2006/relationships/package"/><Relationship Id="rId2" Target="colors1.xml" Type="http://schemas.microsoft.com/office/2011/relationships/chartColorStyle"/><Relationship Id="rId3" Target="style1.xml" Type="http://schemas.microsoft.com/office/2011/relationships/chartStyle"/></Relationships>
</file>

<file path=ppt/charts/chart1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84B-4E90-A7CA-8E5F885D300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2.4</c:v>
                </c:pt>
                <c:pt idx="1">
                  <c:v>4.4</c:v>
                </c:pt>
                <c:pt idx="2">
                  <c:v>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84B-4E90-A7CA-8E5F885D30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138"/>
        <c:overlap/>
        <c:axId val="-224505296"/>
        <c:axId val="-224508560"/>
      </c:barChart>
      <c:catAx>
        <c:axId val="-224505296"/>
        <c:scaling>
          <c:orientation/>
        </c:scaling>
        <c:delete val="0"/>
        <c:axPos val="l"/>
        <c:numFmt formatCode="General" sourceLinked="1"/>
        <c:majorTickMark val="none"/>
        <c:minorTickMark val="none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p>
            <a:pPr>
              <a:defRPr/>
            </a:pPr>
            <a:endParaRPr lang="zh-CN"/>
          </a:p>
        </c:txPr>
        <c:crossAx val="-224508560"/>
        <c:crosses val="autoZero"/>
        <c:auto val="0"/>
        <c:lblAlgn val="ctr"/>
        <c:lblOffset/>
        <c:noMultiLvlLbl val="0"/>
      </c:catAx>
      <c:valAx>
        <c:axId val="-224508560"/>
        <c:scaling>
          <c:orientation/>
        </c:scaling>
        <c:delete val="0"/>
        <c:axPos val="b"/>
        <c:numFmt formatCode="General" sourceLinked="1"/>
        <c:majorTickMark val="none"/>
        <c:minorTickMark val="none"/>
        <c:spPr>
          <a:noFill/>
          <a:ln>
            <a:noFill/>
          </a:ln>
          <a:effectLst/>
        </c:spPr>
        <c:txPr>
          <a:bodyPr rot="-60000000" vert="horz"/>
          <a:p>
            <a:pPr>
              <a:defRPr/>
            </a:pPr>
            <a:endParaRPr lang="zh-CN"/>
          </a:p>
        </c:txPr>
        <c:crossAx val="-2245052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p>
      <a:pPr>
        <a:defRPr lang="zh-CN" smtId="4294967295">
          <a:latin typeface="+mn-lt"/>
          <a:ea typeface="+mn-ea"/>
          <a:cs typeface="+mn-ea"/>
          <a:sym typeface="+mn-lt"/>
        </a:defRPr>
      </a:pPr>
      <a:endParaRPr lang="zh-CN" smtId="4294967295">
        <a:latin typeface="+mn-lt"/>
        <a:ea typeface="+mn-ea"/>
        <a:cs typeface="+mn-ea"/>
        <a:sym typeface="+mn-lt"/>
      </a:endParaRPr>
    </a:p>
  </c:txPr>
  <c:externalData r:id="rId1">
    <c:autoUpdate val="0"/>
  </c:externalData>
</c:chartSpace>
</file>

<file path=ppt/charts/chart2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solidFill>
              <a:srgbClr val="27506E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c:spPr>
          <c:explosion val="13"/>
          <c:dPt>
            <c:idx val="0"/>
            <c:invertIfNegative val="1"/>
            <c:spPr>
              <a:solidFill>
                <a:srgbClr val="27506E"/>
              </a:solidFill>
              <a:ln w="18999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A7A6-460F-B00C-BEF3F6B2E9AC}"/>
              </c:ext>
            </c:extLst>
          </c:dPt>
          <c:dPt>
            <c:idx val="1"/>
            <c:invertIfNegative val="1"/>
            <c:spPr>
              <a:solidFill>
                <a:sysClr val="windowText" lastClr="000000">
                  <a:lumMod val="85000"/>
                  <a:lumOff val="15000"/>
                </a:sysClr>
              </a:solidFill>
              <a:ln w="18999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A7A6-460F-B00C-BEF3F6B2E9AC}"/>
              </c:ext>
            </c:extLst>
          </c:dPt>
          <c:dLbls>
            <c:delete val="1"/>
            <c:extLst/>
          </c:dLbls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</c:v>
                </c:pt>
                <c:pt idx="1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7A6-460F-B00C-BEF3F6B2E9A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/>
      </c:pieChart>
      <c:spPr>
        <a:noFill/>
        <a:ln w="25331">
          <a:noFill/>
        </a:ln>
      </c:spPr>
    </c:plotArea>
    <c:plotVisOnly val="1"/>
    <c:dispBlanksAs val="gap"/>
    <c:showDLblsOverMax val="0"/>
  </c:chart>
  <c:spPr>
    <a:noFill/>
    <a:ln>
      <a:noFill/>
    </a:ln>
    <a:effectLst/>
  </c:spPr>
  <c:txPr>
    <a:bodyPr/>
    <a:p>
      <a:pPr>
        <a:defRPr lang="zh-CN" smtId="4294967295">
          <a:latin typeface="+mn-lt"/>
          <a:ea typeface="+mn-ea"/>
          <a:cs typeface="+mn-ea"/>
          <a:sym typeface="+mn-lt"/>
        </a:defRPr>
      </a:pPr>
      <a:endParaRPr lang="zh-CN" smtId="4294967295">
        <a:latin typeface="+mn-lt"/>
        <a:ea typeface="+mn-ea"/>
        <a:cs typeface="+mn-ea"/>
        <a:sym typeface="+mn-lt"/>
      </a:endParaRPr>
    </a:p>
  </c:txPr>
  <c:externalData r:id="rId1">
    <c:autoUpdate val="0"/>
  </c:externalData>
</c:chartSpace>
</file>

<file path=ppt/charts/chartEx1.xml><?xml version="1.0" encoding="utf-8"?>
<cx:chartSpace xmlns:r="http://schemas.openxmlformats.org/officeDocument/2006/relationships" xmlns:a="http://schemas.openxmlformats.org/drawingml/2006/main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xs="http://www.w3.org/2001/XMLSchema" xmlns:cx="http://schemas.microsoft.com/office/drawing/2014/chartex">
  <cx:chartData>
    <cx:externalData r:id="rId1" autoUpdate="0"/>
    <cx:data id="0">
      <cx:strDim type="cat">
        <cx:f>Sheet1!$A$2:$A$23</cx:f>
        <cx:lvl ptCount="22">
          <cx:pt idx="0">类别 1</cx:pt>
          <cx:pt idx="1">类别 1</cx:pt>
          <cx:pt idx="2">类别 1</cx:pt>
          <cx:pt idx="3">类别 1</cx:pt>
          <cx:pt idx="4">类别 1</cx:pt>
          <cx:pt idx="5">类别 1</cx:pt>
          <cx:pt idx="6">类别 1</cx:pt>
          <cx:pt idx="7">类别 1</cx:pt>
          <cx:pt idx="8">类别 1</cx:pt>
          <cx:pt idx="9">类别 2</cx:pt>
          <cx:pt idx="10">类别 2</cx:pt>
          <cx:pt idx="11">类别 2</cx:pt>
          <cx:pt idx="12">类别 2</cx:pt>
          <cx:pt idx="13">类别 2</cx:pt>
          <cx:pt idx="14">类别 2</cx:pt>
          <cx:pt idx="15">类别 2</cx:pt>
          <cx:pt idx="16">类别 3</cx:pt>
          <cx:pt idx="17">类别 3</cx:pt>
          <cx:pt idx="18">类别 3</cx:pt>
          <cx:pt idx="19">类别 3</cx:pt>
          <cx:pt idx="20">类别 3</cx:pt>
          <cx:pt idx="21">类别 3</cx:pt>
        </cx:lvl>
      </cx:strDim>
      <cx:numDim type="val">
        <cx:f>Sheet1!$B$2:$B$23</cx:f>
        <cx:lvl ptCount="22" formatCode="G/通用格式">
          <cx:pt idx="0">-7</cx:pt>
          <cx:pt idx="1">-10</cx:pt>
          <cx:pt idx="2">-28</cx:pt>
          <cx:pt idx="3">47</cx:pt>
          <cx:pt idx="4">11</cx:pt>
          <cx:pt idx="5">-24</cx:pt>
          <cx:pt idx="6">-24</cx:pt>
          <cx:pt idx="7">36</cx:pt>
          <cx:pt idx="8">10</cx:pt>
          <cx:pt idx="9">-78</cx:pt>
          <cx:pt idx="10">47</cx:pt>
          <cx:pt idx="11">-24</cx:pt>
          <cx:pt idx="12">-17</cx:pt>
          <cx:pt idx="13">-12</cx:pt>
          <cx:pt idx="14">-11</cx:pt>
          <cx:pt idx="15">17</cx:pt>
          <cx:pt idx="16">14</cx:pt>
          <cx:pt idx="17">46</cx:pt>
          <cx:pt idx="18">-18</cx:pt>
          <cx:pt idx="19">19</cx:pt>
          <cx:pt idx="20">-26</cx:pt>
          <cx:pt idx="21">-20</cx:pt>
        </cx:lvl>
      </cx:numDim>
    </cx:data>
    <cx:data id="1">
      <cx:strDim type="cat">
        <cx:f>Sheet1!$A$2:$A$23</cx:f>
        <cx:lvl ptCount="22">
          <cx:pt idx="0">类别 1</cx:pt>
          <cx:pt idx="1">类别 1</cx:pt>
          <cx:pt idx="2">类别 1</cx:pt>
          <cx:pt idx="3">类别 1</cx:pt>
          <cx:pt idx="4">类别 1</cx:pt>
          <cx:pt idx="5">类别 1</cx:pt>
          <cx:pt idx="6">类别 1</cx:pt>
          <cx:pt idx="7">类别 1</cx:pt>
          <cx:pt idx="8">类别 1</cx:pt>
          <cx:pt idx="9">类别 2</cx:pt>
          <cx:pt idx="10">类别 2</cx:pt>
          <cx:pt idx="11">类别 2</cx:pt>
          <cx:pt idx="12">类别 2</cx:pt>
          <cx:pt idx="13">类别 2</cx:pt>
          <cx:pt idx="14">类别 2</cx:pt>
          <cx:pt idx="15">类别 2</cx:pt>
          <cx:pt idx="16">类别 3</cx:pt>
          <cx:pt idx="17">类别 3</cx:pt>
          <cx:pt idx="18">类别 3</cx:pt>
          <cx:pt idx="19">类别 3</cx:pt>
          <cx:pt idx="20">类别 3</cx:pt>
          <cx:pt idx="21">类别 3</cx:pt>
        </cx:lvl>
      </cx:strDim>
      <cx:numDim type="val">
        <cx:f>Sheet1!$C$2:$C$23</cx:f>
        <cx:lvl ptCount="22" formatCode="G/通用格式">
          <cx:pt idx="0">-3</cx:pt>
          <cx:pt idx="1">1</cx:pt>
          <cx:pt idx="2">-6</cx:pt>
          <cx:pt idx="3">10</cx:pt>
          <cx:pt idx="4">34</cx:pt>
          <cx:pt idx="5">128</cx:pt>
          <cx:pt idx="6">22</cx:pt>
          <cx:pt idx="7">-12</cx:pt>
          <cx:pt idx="8">-28</cx:pt>
          <cx:pt idx="9">6</cx:pt>
          <cx:pt idx="10">31</cx:pt>
          <cx:pt idx="11">3</cx:pt>
          <cx:pt idx="12">12</cx:pt>
          <cx:pt idx="13">-12</cx:pt>
          <cx:pt idx="14">-13</cx:pt>
          <cx:pt idx="15">6</cx:pt>
          <cx:pt idx="16">15</cx:pt>
          <cx:pt idx="17">41</cx:pt>
          <cx:pt idx="18">16</cx:pt>
          <cx:pt idx="19">10</cx:pt>
          <cx:pt idx="20">23</cx:pt>
          <cx:pt idx="21">16</cx:pt>
        </cx:lvl>
      </cx:numDim>
    </cx:data>
    <cx:data id="2">
      <cx:strDim type="cat">
        <cx:f>Sheet1!$A$2:$A$23</cx:f>
        <cx:lvl ptCount="22">
          <cx:pt idx="0">类别 1</cx:pt>
          <cx:pt idx="1">类别 1</cx:pt>
          <cx:pt idx="2">类别 1</cx:pt>
          <cx:pt idx="3">类别 1</cx:pt>
          <cx:pt idx="4">类别 1</cx:pt>
          <cx:pt idx="5">类别 1</cx:pt>
          <cx:pt idx="6">类别 1</cx:pt>
          <cx:pt idx="7">类别 1</cx:pt>
          <cx:pt idx="8">类别 1</cx:pt>
          <cx:pt idx="9">类别 2</cx:pt>
          <cx:pt idx="10">类别 2</cx:pt>
          <cx:pt idx="11">类别 2</cx:pt>
          <cx:pt idx="12">类别 2</cx:pt>
          <cx:pt idx="13">类别 2</cx:pt>
          <cx:pt idx="14">类别 2</cx:pt>
          <cx:pt idx="15">类别 2</cx:pt>
          <cx:pt idx="16">类别 3</cx:pt>
          <cx:pt idx="17">类别 3</cx:pt>
          <cx:pt idx="18">类别 3</cx:pt>
          <cx:pt idx="19">类别 3</cx:pt>
          <cx:pt idx="20">类别 3</cx:pt>
          <cx:pt idx="21">类别 3</cx:pt>
        </cx:lvl>
      </cx:strDim>
      <cx:numDim type="val">
        <cx:f>Sheet1!$D$2:$D$23</cx:f>
        <cx:lvl ptCount="22" formatCode="G/通用格式">
          <cx:pt idx="0">-24</cx:pt>
          <cx:pt idx="1">11</cx:pt>
          <cx:pt idx="2">34</cx:pt>
          <cx:pt idx="3">-19</cx:pt>
          <cx:pt idx="4">4</cx:pt>
          <cx:pt idx="5">27</cx:pt>
          <cx:pt idx="6">27</cx:pt>
          <cx:pt idx="7">-3</cx:pt>
          <cx:pt idx="8">44</cx:pt>
          <cx:pt idx="9">50</cx:pt>
          <cx:pt idx="10">91</cx:pt>
          <cx:pt idx="11">-8</cx:pt>
          <cx:pt idx="12">36</cx:pt>
          <cx:pt idx="13">16</cx:pt>
          <cx:pt idx="14">24</cx:pt>
          <cx:pt idx="15">46</cx:pt>
          <cx:pt idx="16">14</cx:pt>
          <cx:pt idx="17">-6</cx:pt>
          <cx:pt idx="18">48</cx:pt>
          <cx:pt idx="19">23</cx:pt>
          <cx:pt idx="20">23</cx:pt>
          <cx:pt idx="21">-18</cx:pt>
        </cx:lvl>
      </cx:numDim>
    </cx:data>
  </cx:chartData>
  <cx:chart>
    <cx:title/>
    <cx:plotArea>
      <cx:plotAreaRegion>
        <cx:plotSurface/>
        <cx:series layoutId="boxWhisker" uniqueId="{874481ea-e6de-466e-9860-7c83dd9b5ca5}">
          <cx:tx>
            <cx:txData>
              <cx:f>Sheet1!$B$1</cx:f>
              <cx:v>系列 1</cx:v>
            </cx:txData>
          </cx:tx>
          <cx:dataId val="0"/>
          <cx:layoutPr>
            <cx:visibility meanLine="0" meanMarker="1" nonoutliers="0" outliers="1"/>
            <cx:statistics quartileMethod="exclusive"/>
          </cx:layoutPr>
        </cx:series>
        <cx:series layoutId="boxWhisker" uniqueId="{31792af6-60c9-49d4-8ed5-ace4f7cf2e07}">
          <cx:tx>
            <cx:txData>
              <cx:f>Sheet1!$C$1</cx:f>
              <cx:v>系列 2</cx:v>
            </cx:txData>
          </cx:tx>
          <cx:dataId val="1"/>
          <cx:layoutPr>
            <cx:visibility meanLine="0" meanMarker="1" nonoutliers="0" outliers="1"/>
            <cx:statistics quartileMethod="exclusive"/>
          </cx:layoutPr>
        </cx:series>
        <cx:series layoutId="boxWhisker" uniqueId="{27f61a9f-22ae-4c8b-9820-62d1d65f79dd}">
          <cx:tx>
            <cx:txData>
              <cx:f>Sheet1!$D$1</cx:f>
              <cx:v>系列 3</cx:v>
            </cx:txData>
          </cx:tx>
          <cx:dataId val="2"/>
          <cx:layoutPr>
            <cx:visibility meanLine="0" meanMarker="1" nonoutliers="0" outliers="1"/>
            <cx:statistics quartileMethod="exclusive"/>
          </cx:layoutPr>
        </cx:series>
      </cx:plotAreaRegion>
      <cx:axis id="0">
        <cx:valScaling/>
        <cx:majorGridlines/>
        <cx:minorGridlines>
          <cx:spPr>
            <a:ln>
              <a:noFill/>
            </a:ln>
          </cx:spPr>
        </cx:minorGridlines>
        <cx:tickLabels/>
      </cx:axis>
      <cx:axis id="1">
        <cx:catScaling gapWidth="1"/>
        <cx:majorGridlines>
          <cx:spPr>
            <a:ln>
              <a:noFill/>
            </a:ln>
          </cx:spPr>
        </cx:majorGridlines>
        <cx:minorGridlines>
          <cx:spPr>
            <a:ln>
              <a:noFill/>
            </a:ln>
          </cx:spPr>
        </cx:minorGridlines>
        <cx:tickLabels/>
      </cx:axis>
    </cx:plotArea>
  </cx:chart>
</cx:chartSpace>
</file>

<file path=ppt/charts/colors1.xml><?xml version="1.0" encoding="utf-8"?>
<cs:colorStyle xmlns:a="http://schemas.openxmlformats.org/drawingml/2006/main" xmlns:cs="http://schemas.microsoft.com/office/drawing/2012/chartStyle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a="http://schemas.openxmlformats.org/drawingml/2006/main" xmlns:r="http://schemas.openxmlformats.org/officeDocument/2006/relationships" xmlns:cs="http://schemas.microsoft.com/office/drawing/2012/chartStyle" id="40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>
        <a:solidFill>
          <a:schemeClr val="phClr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/>
  </cs:valueAxis>
  <cs:wall>
    <cs:lnRef idx="0"/>
    <cs:fillRef idx="0"/>
    <cs:effectRef idx="0"/>
    <cs:fontRef idx="minor">
      <a:schemeClr val="tx1"/>
    </cs:fontRef>
  </cs:wall>
</cs:chartStyle>
</file>

<file path=ppt/handoutMasters/_rels/handoutMaster1.xml.rels><?xml version="1.0" encoding="UTF-8" standalone="yes"?><Relationships xmlns="http://schemas.openxmlformats.org/package/2006/relationships"><Relationship Id="rId1" Target="../theme/theme4.xml" Type="http://schemas.openxmlformats.org/officeDocument/2006/relationships/theme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DC7E0A-FE25-4298-B2A5-F81E4409DC3D}" type="datetimeFigureOut">
              <a:rPr lang="zh-CN" altLang="en-US" smtClean="0"/>
              <a:t>2021/4/13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404E8C-F5F4-4E78-B894-8ABE74AB9AB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71652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<Relationships xmlns="http://schemas.openxmlformats.org/package/2006/relationships"><Relationship Id="rId1" Target="../theme/theme3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DB2BC2-E36F-4014-826D-67C3AA5D550C}" type="datetimeFigureOut">
              <a:rPr lang="zh-CN" altLang="en-US" smtClean="0"/>
              <a:t>2021/4/13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64EC1F-4C1A-4575-A29E-535B091AA91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9167192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arget="../slides/slide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0.xml.rels><?xml version="1.0" encoding="UTF-8" standalone="yes"?><Relationships xmlns="http://schemas.openxmlformats.org/package/2006/relationships"><Relationship Id="rId1" Target="../slides/slide10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1.xml.rels><?xml version="1.0" encoding="UTF-8" standalone="yes"?><Relationships xmlns="http://schemas.openxmlformats.org/package/2006/relationships"><Relationship Id="rId1" Target="../slides/slide1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2.xml.rels><?xml version="1.0" encoding="UTF-8" standalone="yes"?><Relationships xmlns="http://schemas.openxmlformats.org/package/2006/relationships"><Relationship Id="rId1" Target="../slides/slide1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3.xml.rels><?xml version="1.0" encoding="UTF-8" standalone="yes"?><Relationships xmlns="http://schemas.openxmlformats.org/package/2006/relationships"><Relationship Id="rId1" Target="../slides/slide1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4.xml.rels><?xml version="1.0" encoding="UTF-8" standalone="yes"?><Relationships xmlns="http://schemas.openxmlformats.org/package/2006/relationships"><Relationship Id="rId1" Target="../slides/slide1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5.xml.rels><?xml version="1.0" encoding="UTF-8" standalone="yes"?><Relationships xmlns="http://schemas.openxmlformats.org/package/2006/relationships"><Relationship Id="rId1" Target="../slides/slide1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6.xml.rels><?xml version="1.0" encoding="UTF-8" standalone="yes"?><Relationships xmlns="http://schemas.openxmlformats.org/package/2006/relationships"><Relationship Id="rId1" Target="../slides/slide1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7.xml.rels><?xml version="1.0" encoding="UTF-8" standalone="yes"?><Relationships xmlns="http://schemas.openxmlformats.org/package/2006/relationships"><Relationship Id="rId1" Target="../slides/slide17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8.xml.rels><?xml version="1.0" encoding="UTF-8" standalone="yes"?><Relationships xmlns="http://schemas.openxmlformats.org/package/2006/relationships"><Relationship Id="rId1" Target="../slides/slide18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9.xml.rels><?xml version="1.0" encoding="UTF-8" standalone="yes"?><Relationships xmlns="http://schemas.openxmlformats.org/package/2006/relationships"><Relationship Id="rId1" Target="../slides/slide19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.xml.rels><?xml version="1.0" encoding="UTF-8" standalone="yes"?><Relationships xmlns="http://schemas.openxmlformats.org/package/2006/relationships"><Relationship Id="rId1" Target="../slides/slide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0.xml.rels><?xml version="1.0" encoding="UTF-8" standalone="yes"?><Relationships xmlns="http://schemas.openxmlformats.org/package/2006/relationships"><Relationship Id="rId1" Target="../slides/slide20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1.xml.rels><?xml version="1.0" encoding="UTF-8" standalone="yes"?><Relationships xmlns="http://schemas.openxmlformats.org/package/2006/relationships"><Relationship Id="rId1" Target="../slides/slide2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2.xml.rels><?xml version="1.0" encoding="UTF-8" standalone="yes"?><Relationships xmlns="http://schemas.openxmlformats.org/package/2006/relationships"><Relationship Id="rId1" Target="../slides/slide2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3.xml.rels><?xml version="1.0" encoding="UTF-8" standalone="yes"?><Relationships xmlns="http://schemas.openxmlformats.org/package/2006/relationships"><Relationship Id="rId1" Target="../slides/slide2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4.xml.rels><?xml version="1.0" encoding="UTF-8" standalone="yes"?><Relationships xmlns="http://schemas.openxmlformats.org/package/2006/relationships"><Relationship Id="rId1" Target="../slides/slide2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3.xml.rels><?xml version="1.0" encoding="UTF-8" standalone="yes"?><Relationships xmlns="http://schemas.openxmlformats.org/package/2006/relationships"><Relationship Id="rId1" Target="../slides/slide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4.xml.rels><?xml version="1.0" encoding="UTF-8" standalone="yes"?><Relationships xmlns="http://schemas.openxmlformats.org/package/2006/relationships"><Relationship Id="rId1" Target="../slides/slide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5.xml.rels><?xml version="1.0" encoding="UTF-8" standalone="yes"?><Relationships xmlns="http://schemas.openxmlformats.org/package/2006/relationships"><Relationship Id="rId1" Target="../slides/slide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6.xml.rels><?xml version="1.0" encoding="UTF-8" standalone="yes"?><Relationships xmlns="http://schemas.openxmlformats.org/package/2006/relationships"><Relationship Id="rId1" Target="../slides/slide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7.xml.rels><?xml version="1.0" encoding="UTF-8" standalone="yes"?><Relationships xmlns="http://schemas.openxmlformats.org/package/2006/relationships"><Relationship Id="rId1" Target="../slides/slide7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8.xml.rels><?xml version="1.0" encoding="UTF-8" standalone="yes"?><Relationships xmlns="http://schemas.openxmlformats.org/package/2006/relationships"><Relationship Id="rId1" Target="../slides/slide8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9.xml.rels><?xml version="1.0" encoding="UTF-8" standalone="yes"?><Relationships xmlns="http://schemas.openxmlformats.org/package/2006/relationships"><Relationship Id="rId1" Target="../slides/slide9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653306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7013114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2256621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8219284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7277543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813785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86016629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99076989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41238938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17452160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5177102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77591208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15259071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51146216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76911799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26025971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653306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390060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3951037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5176267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9235994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0527141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8573208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516353527"/>
      </p:ext>
    </p:extLst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7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8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9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0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1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5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6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7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F7005-9383-42C0-A374-E507AD6B23EE}" type="datetimeFigureOut">
              <a:rPr lang="zh-CN" altLang="en-US" smtClean="0"/>
              <a:t>2021/4/13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5EA4E-3D33-45DE-B4D9-3F7D650B895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wipe/>
  </p:transition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F7005-9383-42C0-A374-E507AD6B23EE}" type="datetimeFigureOut">
              <a:rPr lang="zh-CN" altLang="en-US" smtClean="0"/>
              <a:t>2021/4/13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5EA4E-3D33-45DE-B4D9-3F7D650B895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wipe/>
  </p:transition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4357687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762625" cy="4357687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F7005-9383-42C0-A374-E507AD6B23EE}" type="datetimeFigureOut">
              <a:rPr lang="zh-CN" altLang="en-US" smtClean="0"/>
              <a:t>2021/4/13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5EA4E-3D33-45DE-B4D9-3F7D650B895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wipe/>
  </p:transition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285936598"/>
      </p:ext>
    </p:extLst>
  </p:cSld>
  <p:clrMapOvr>
    <a:masterClrMapping/>
  </p:clrMapOvr>
  <p:transition spd="slow">
    <p:wipe/>
  </p:transition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4" name="组合 13"/>
          <p:cNvGrpSpPr/>
          <p:nvPr userDrawn="1"/>
        </p:nvGrpSpPr>
        <p:grpSpPr>
          <a:xfrm>
            <a:off x="337511" y="183664"/>
            <a:ext cx="528375" cy="484787"/>
            <a:chOff x="337511" y="183664"/>
            <a:chExt cx="528375" cy="484787"/>
          </a:xfrm>
        </p:grpSpPr>
        <p:sp>
          <p:nvSpPr>
            <p:cNvPr id="15" name="椭圆 14"/>
            <p:cNvSpPr/>
            <p:nvPr/>
          </p:nvSpPr>
          <p:spPr>
            <a:xfrm>
              <a:off x="359098" y="183664"/>
              <a:ext cx="484788" cy="484787"/>
            </a:xfrm>
            <a:prstGeom prst="ellipse">
              <a:avLst/>
            </a:prstGeom>
            <a:noFill/>
            <a:ln w="9525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椭圆 15"/>
            <p:cNvSpPr/>
            <p:nvPr/>
          </p:nvSpPr>
          <p:spPr>
            <a:xfrm>
              <a:off x="415499" y="237042"/>
              <a:ext cx="378031" cy="378031"/>
            </a:xfrm>
            <a:prstGeom prst="ellipse">
              <a:avLst/>
            </a:prstGeom>
            <a:gradFill>
              <a:gsLst>
                <a:gs pos="100000">
                  <a:schemeClr val="accent1">
                    <a:lumMod val="75000"/>
                  </a:schemeClr>
                </a:gs>
                <a:gs pos="0">
                  <a:srgbClr val="27506E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椭圆 16"/>
            <p:cNvSpPr/>
            <p:nvPr/>
          </p:nvSpPr>
          <p:spPr>
            <a:xfrm>
              <a:off x="729509" y="186824"/>
              <a:ext cx="112907" cy="112907"/>
            </a:xfrm>
            <a:prstGeom prst="ellipse">
              <a:avLst/>
            </a:prstGeom>
            <a:gradFill>
              <a:gsLst>
                <a:gs pos="100000">
                  <a:schemeClr val="accent1">
                    <a:lumMod val="75000"/>
                  </a:schemeClr>
                </a:gs>
                <a:gs pos="0">
                  <a:srgbClr val="27506E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椭圆 17"/>
            <p:cNvSpPr/>
            <p:nvPr/>
          </p:nvSpPr>
          <p:spPr>
            <a:xfrm>
              <a:off x="337511" y="278417"/>
              <a:ext cx="82915" cy="82915"/>
            </a:xfrm>
            <a:prstGeom prst="ellipse">
              <a:avLst/>
            </a:prstGeom>
            <a:gradFill>
              <a:gsLst>
                <a:gs pos="100000">
                  <a:schemeClr val="accent1">
                    <a:lumMod val="75000"/>
                  </a:schemeClr>
                </a:gs>
                <a:gs pos="0">
                  <a:srgbClr val="27506E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/>
          </p:nvSpPr>
          <p:spPr>
            <a:xfrm>
              <a:off x="415499" y="581071"/>
              <a:ext cx="63760" cy="63760"/>
            </a:xfrm>
            <a:prstGeom prst="ellipse">
              <a:avLst/>
            </a:prstGeom>
            <a:gradFill>
              <a:gsLst>
                <a:gs pos="100000">
                  <a:schemeClr val="accent1">
                    <a:lumMod val="75000"/>
                  </a:schemeClr>
                </a:gs>
                <a:gs pos="0">
                  <a:srgbClr val="27506E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/>
          </p:nvSpPr>
          <p:spPr>
            <a:xfrm>
              <a:off x="799881" y="485964"/>
              <a:ext cx="66005" cy="66005"/>
            </a:xfrm>
            <a:prstGeom prst="ellipse">
              <a:avLst/>
            </a:prstGeom>
            <a:gradFill>
              <a:gsLst>
                <a:gs pos="100000">
                  <a:schemeClr val="accent1">
                    <a:lumMod val="75000"/>
                  </a:schemeClr>
                </a:gs>
                <a:gs pos="0">
                  <a:srgbClr val="27506E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val="18972660"/>
      </p:ext>
    </p:extLst>
  </p:cSld>
  <p:clrMapOvr>
    <a:masterClrMapping/>
  </p:clrMapOvr>
  <p:transition spd="slow">
    <p:wipe/>
  </p:transition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1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921458" y="781003"/>
            <a:ext cx="1836773" cy="2046173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Arial Unicode MS" panose="020b0604020202020204" pitchFamily="34" charset="-122"/>
              </a:defRPr>
            </a:lvl1pPr>
          </a:lstStyle>
          <a:p>
            <a:pPr marL="0" lvl="0" algn="ctr"/>
            <a:endParaRPr lang="en-US"/>
          </a:p>
        </p:txBody>
      </p:sp>
      <p:sp>
        <p:nvSpPr>
          <p:cNvPr id="22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6824904" y="2328028"/>
            <a:ext cx="1836773" cy="251906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Arial Unicode MS" panose="020b0604020202020204" pitchFamily="34" charset="-122"/>
              </a:defRPr>
            </a:lvl1pPr>
          </a:lstStyle>
          <a:p>
            <a:pPr marL="0" lvl="0" algn="ctr"/>
            <a:endParaRPr lang="en-US"/>
          </a:p>
        </p:txBody>
      </p:sp>
      <p:sp>
        <p:nvSpPr>
          <p:cNvPr id="23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6824904" y="777552"/>
            <a:ext cx="1836773" cy="1473306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Arial Unicode MS" panose="020b0604020202020204" pitchFamily="34" charset="-122"/>
              </a:defRPr>
            </a:lvl1pPr>
          </a:lstStyle>
          <a:p>
            <a:pPr marL="0" lvl="0" algn="ctr"/>
            <a:endParaRPr lang="en-US"/>
          </a:p>
        </p:txBody>
      </p:sp>
      <p:sp>
        <p:nvSpPr>
          <p:cNvPr id="24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4921458" y="2911151"/>
            <a:ext cx="1836773" cy="1935942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Arial Unicode MS" panose="020b0604020202020204" pitchFamily="34" charset="-122"/>
              </a:defRPr>
            </a:lvl1pPr>
          </a:lstStyle>
          <a:p>
            <a:pPr marL="0" lvl="0" algn="ctr"/>
            <a:endParaRPr lang="en-US"/>
          </a:p>
        </p:txBody>
      </p:sp>
    </p:spTree>
    <p:extLst>
      <p:ext uri="{BB962C8B-B14F-4D97-AF65-F5344CB8AC3E}">
        <p14:creationId val="336038189"/>
      </p:ext>
    </p:extLst>
  </p:cSld>
  <p:clrMapOvr>
    <a:masterClrMapping/>
  </p:clrMapOvr>
  <p:transition spd="slow">
    <p:wipe/>
  </p:transition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9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842416" y="1443476"/>
            <a:ext cx="1836773" cy="2046173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Arial Unicode MS" panose="020b0604020202020204" pitchFamily="34" charset="-122"/>
              </a:defRPr>
            </a:lvl1pPr>
          </a:lstStyle>
          <a:p>
            <a:pPr marL="0" lvl="0" algn="ctr"/>
            <a:endParaRPr lang="en-US"/>
          </a:p>
        </p:txBody>
      </p:sp>
      <p:sp>
        <p:nvSpPr>
          <p:cNvPr id="20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773829" y="1443476"/>
            <a:ext cx="1836773" cy="2046173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Arial Unicode MS" panose="020b0604020202020204" pitchFamily="34" charset="-122"/>
              </a:defRPr>
            </a:lvl1pPr>
          </a:lstStyle>
          <a:p>
            <a:pPr marL="0" lvl="0" algn="ctr"/>
            <a:endParaRPr lang="en-US"/>
          </a:p>
        </p:txBody>
      </p:sp>
      <p:sp>
        <p:nvSpPr>
          <p:cNvPr id="25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705242" y="1443476"/>
            <a:ext cx="1836773" cy="2046173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Arial Unicode MS" panose="020b0604020202020204" pitchFamily="34" charset="-122"/>
              </a:defRPr>
            </a:lvl1pPr>
          </a:lstStyle>
          <a:p>
            <a:pPr marL="0" lvl="0" algn="ctr"/>
            <a:endParaRPr lang="en-US"/>
          </a:p>
        </p:txBody>
      </p:sp>
      <p:sp>
        <p:nvSpPr>
          <p:cNvPr id="26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6636655" y="1443475"/>
            <a:ext cx="1836773" cy="2046173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Arial Unicode MS" panose="020b0604020202020204" pitchFamily="34" charset="-122"/>
              </a:defRPr>
            </a:lvl1pPr>
          </a:lstStyle>
          <a:p>
            <a:pPr marL="0" lvl="0" algn="ctr"/>
            <a:endParaRPr lang="en-US"/>
          </a:p>
        </p:txBody>
      </p:sp>
    </p:spTree>
    <p:extLst>
      <p:ext uri="{BB962C8B-B14F-4D97-AF65-F5344CB8AC3E}">
        <p14:creationId val="3568551518"/>
      </p:ext>
    </p:extLst>
  </p:cSld>
  <p:clrMapOvr>
    <a:masterClrMapping/>
  </p:clrMapOvr>
  <p:transition spd="slow">
    <p:wipe/>
  </p:transition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9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337511" y="1088314"/>
            <a:ext cx="8499413" cy="2734860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Arial Unicode MS" panose="020b0604020202020204" pitchFamily="34" charset="-122"/>
              </a:defRPr>
            </a:lvl1pPr>
          </a:lstStyle>
          <a:p>
            <a:pPr marL="0" lvl="0" algn="ctr"/>
            <a:endParaRPr lang="en-US"/>
          </a:p>
        </p:txBody>
      </p:sp>
    </p:spTree>
  </p:cSld>
  <p:clrMapOvr>
    <a:masterClrMapping/>
  </p:clrMapOvr>
  <p:transition spd="slow">
    <p:wipe/>
  </p:transition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2021/4/13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150573184"/>
      </p:ext>
    </p:extLst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2021/4/13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300229880"/>
      </p:ext>
    </p:extLst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2021/4/13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8809520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F7005-9383-42C0-A374-E507AD6B23EE}" type="datetimeFigureOut">
              <a:rPr lang="zh-CN" altLang="en-US" smtClean="0"/>
              <a:t>2021/4/13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5EA4E-3D33-45DE-B4D9-3F7D650B895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wipe/>
  </p:transition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2021/4/13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742543879"/>
      </p:ext>
    </p:extLst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2021/4/13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520104281"/>
      </p:ext>
    </p:extLst>
  </p:cSld>
  <p:clrMapOvr>
    <a:masterClrMapping/>
  </p:clrMapOvr>
  <p:transition/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2021/4/13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816033448"/>
      </p:ext>
    </p:extLst>
  </p:cSld>
  <p:clrMapOvr>
    <a:masterClrMapping/>
  </p:clrMapOvr>
  <p:transition/>
  <p:timing/>
</p:sldLayout>
</file>

<file path=ppt/slideLayouts/slideLayout2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2021/4/13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207825970"/>
      </p:ext>
    </p:extLst>
  </p:cSld>
  <p:clrMapOvr>
    <a:masterClrMapping/>
  </p:clrMapOvr>
  <p:transition/>
  <p:timing/>
</p:sldLayout>
</file>

<file path=ppt/slideLayouts/slideLayout2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2021/4/13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004623347"/>
      </p:ext>
    </p:extLst>
  </p:cSld>
  <p:clrMapOvr>
    <a:masterClrMapping/>
  </p:clrMapOvr>
  <p:transition/>
  <p:timing/>
</p:sldLayout>
</file>

<file path=ppt/slideLayouts/slideLayout2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2021/4/13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135853933"/>
      </p:ext>
    </p:extLst>
  </p:cSld>
  <p:clrMapOvr>
    <a:masterClrMapping/>
  </p:clrMapOvr>
  <p:transition/>
  <p:timing/>
</p:sldLayout>
</file>

<file path=ppt/slideLayouts/slideLayout2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2021/4/13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577670647"/>
      </p:ext>
    </p:extLst>
  </p:cSld>
  <p:clrMapOvr>
    <a:masterClrMapping/>
  </p:clrMapOvr>
  <p:transition/>
  <p:timing/>
</p:sldLayout>
</file>

<file path=ppt/slideLayouts/slideLayout2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2021/4/13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797141893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F7005-9383-42C0-A374-E507AD6B23EE}" type="datetimeFigureOut">
              <a:rPr lang="zh-CN" altLang="en-US" smtClean="0"/>
              <a:t>2021/4/13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5EA4E-3D33-45DE-B4D9-3F7D650B895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wipe/>
  </p:transition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F7005-9383-42C0-A374-E507AD6B23EE}" type="datetimeFigureOut">
              <a:rPr lang="zh-CN" altLang="en-US" smtClean="0"/>
              <a:t>2021/4/13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5EA4E-3D33-45DE-B4D9-3F7D650B895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wipe/>
  </p:transition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1" name="矩形 10"/>
          <p:cNvSpPr/>
          <p:nvPr userDrawn="1"/>
        </p:nvSpPr>
        <p:spPr>
          <a:xfrm>
            <a:off x="6302118" y="2944975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n-US" altLang="zh-CN" sz="10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>
                <a:solidFill>
                  <a:prstClr val="white"/>
                </a:solidFill>
                <a:latin typeface="Calibri"/>
                <a:ea typeface="宋体"/>
              </a:rPr>
              <a:t>www.1ppt.com/moban/          </a:t>
            </a:r>
            <a:r>
              <a:rPr lang="zh-CN" altLang="en-US" sz="10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pPr defTabSz="914400"/>
            <a:r>
              <a:rPr lang="zh-CN" altLang="en-US" sz="10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>
                <a:solidFill>
                  <a:prstClr val="white"/>
                </a:solidFill>
                <a:latin typeface="Calibri"/>
                <a:ea typeface="宋体"/>
              </a:rPr>
              <a:t>www.1ppt.com/jieri/          PPT</a:t>
            </a:r>
            <a:r>
              <a:rPr lang="zh-CN" altLang="en-US" sz="100">
                <a:solidFill>
                  <a:prstClr val="white"/>
                </a:solidFill>
                <a:latin typeface="Calibri"/>
                <a:ea typeface="宋体"/>
              </a:rPr>
              <a:t>素材：</a:t>
            </a:r>
            <a:r>
              <a:rPr lang="en-US" altLang="zh-CN" sz="10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pPr defTabSz="914400"/>
            <a:r>
              <a:rPr lang="en-US" altLang="zh-CN" sz="10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>
                <a:solidFill>
                  <a:prstClr val="white"/>
                </a:solidFill>
                <a:latin typeface="Calibri"/>
                <a:ea typeface="宋体"/>
              </a:rPr>
              <a:t>www.1ppt.com/beijing/        PPT</a:t>
            </a:r>
            <a:r>
              <a:rPr lang="zh-CN" altLang="en-US" sz="100">
                <a:solidFill>
                  <a:prstClr val="white"/>
                </a:solidFill>
                <a:latin typeface="Calibri"/>
                <a:ea typeface="宋体"/>
              </a:rPr>
              <a:t>图表：</a:t>
            </a:r>
            <a:r>
              <a:rPr lang="en-US" altLang="zh-CN" sz="10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pPr defTabSz="914400"/>
            <a:r>
              <a:rPr lang="zh-CN" altLang="en-US" sz="100">
                <a:solidFill>
                  <a:prstClr val="white"/>
                </a:solidFill>
                <a:latin typeface="Calibri"/>
                <a:ea typeface="宋体"/>
              </a:rPr>
              <a:t>精美</a:t>
            </a:r>
            <a:r>
              <a:rPr lang="en-US" altLang="zh-CN" sz="10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>
                <a:solidFill>
                  <a:prstClr val="white"/>
                </a:solidFill>
                <a:latin typeface="Calibri"/>
                <a:ea typeface="宋体"/>
              </a:rPr>
              <a:t>www.1ppt.com/xiazai/         PPT</a:t>
            </a:r>
            <a:r>
              <a:rPr lang="zh-CN" altLang="en-US" sz="10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pPr defTabSz="914400"/>
            <a:r>
              <a:rPr lang="en-US" altLang="zh-CN" sz="10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>
                <a:solidFill>
                  <a:prstClr val="white"/>
                </a:solidFill>
                <a:latin typeface="Calibri"/>
                <a:ea typeface="宋体"/>
              </a:rPr>
              <a:t>课件：</a:t>
            </a:r>
            <a:r>
              <a:rPr lang="en-US" altLang="zh-CN" sz="100">
                <a:solidFill>
                  <a:prstClr val="white"/>
                </a:solidFill>
                <a:latin typeface="Calibri"/>
                <a:ea typeface="宋体"/>
              </a:rPr>
              <a:t>www.1ppt.com/kejian/             </a:t>
            </a:r>
            <a:r>
              <a:rPr lang="zh-CN" altLang="en-US" sz="10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pPr defTabSz="914400"/>
            <a:r>
              <a:rPr lang="zh-CN" altLang="en-US" sz="100">
                <a:solidFill>
                  <a:prstClr val="white"/>
                </a:solidFill>
                <a:latin typeface="Calibri"/>
                <a:ea typeface="宋体"/>
              </a:rPr>
              <a:t>工作总结</a:t>
            </a:r>
            <a:r>
              <a:rPr lang="en-US" altLang="zh-CN" sz="10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>
                <a:solidFill>
                  <a:prstClr val="white"/>
                </a:solidFill>
                <a:latin typeface="Calibri"/>
                <a:ea typeface="宋体"/>
              </a:rPr>
              <a:t>www.1ppt.com/xiazai/zongjie/ </a:t>
            </a:r>
            <a:r>
              <a:rPr lang="zh-CN" altLang="en-US" sz="100">
                <a:solidFill>
                  <a:prstClr val="white"/>
                </a:solidFill>
                <a:latin typeface="Calibri"/>
                <a:ea typeface="宋体"/>
              </a:rPr>
              <a:t>工作计划：</a:t>
            </a:r>
            <a:r>
              <a:rPr lang="en-US" altLang="zh-CN" sz="100">
                <a:solidFill>
                  <a:prstClr val="white"/>
                </a:solidFill>
                <a:latin typeface="Calibri"/>
                <a:ea typeface="宋体"/>
              </a:rPr>
              <a:t>www.1ppt.com/xiazai/jihua/</a:t>
            </a:r>
          </a:p>
          <a:p>
            <a:pPr defTabSz="914400"/>
            <a:r>
              <a:rPr lang="zh-CN" altLang="en-US" sz="100">
                <a:solidFill>
                  <a:prstClr val="white"/>
                </a:solidFill>
                <a:latin typeface="Calibri"/>
                <a:ea typeface="宋体"/>
              </a:rPr>
              <a:t>商务</a:t>
            </a:r>
            <a:r>
              <a:rPr lang="en-US" altLang="zh-CN" sz="10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>
                <a:solidFill>
                  <a:prstClr val="white"/>
                </a:solidFill>
                <a:latin typeface="Calibri"/>
                <a:ea typeface="宋体"/>
              </a:rPr>
              <a:t>www.1ppt.com/moban/shangwu/  </a:t>
            </a:r>
            <a:r>
              <a:rPr lang="zh-CN" altLang="en-US" sz="100">
                <a:solidFill>
                  <a:prstClr val="white"/>
                </a:solidFill>
                <a:latin typeface="Calibri"/>
                <a:ea typeface="宋体"/>
              </a:rPr>
              <a:t>个人简历</a:t>
            </a:r>
            <a:r>
              <a:rPr lang="en-US" altLang="zh-CN" sz="10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>
                <a:solidFill>
                  <a:prstClr val="white"/>
                </a:solidFill>
                <a:latin typeface="Calibri"/>
                <a:ea typeface="宋体"/>
              </a:rPr>
              <a:t>www.1ppt.com/xiazai/jianli/  </a:t>
            </a:r>
          </a:p>
          <a:p>
            <a:pPr defTabSz="914400"/>
            <a:r>
              <a:rPr lang="zh-CN" altLang="en-US" sz="100">
                <a:solidFill>
                  <a:prstClr val="white"/>
                </a:solidFill>
                <a:latin typeface="Calibri"/>
                <a:ea typeface="宋体"/>
              </a:rPr>
              <a:t>毕业答辩</a:t>
            </a:r>
            <a:r>
              <a:rPr lang="en-US" altLang="zh-CN" sz="10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>
                <a:solidFill>
                  <a:prstClr val="white"/>
                </a:solidFill>
                <a:latin typeface="Calibri"/>
                <a:ea typeface="宋体"/>
              </a:rPr>
              <a:t>www.1ppt.com/xiazai/dabian/  </a:t>
            </a:r>
            <a:r>
              <a:rPr lang="zh-CN" altLang="en-US" sz="100">
                <a:solidFill>
                  <a:prstClr val="white"/>
                </a:solidFill>
                <a:latin typeface="Calibri"/>
                <a:ea typeface="宋体"/>
              </a:rPr>
              <a:t>工作汇报</a:t>
            </a:r>
            <a:r>
              <a:rPr lang="en-US" altLang="zh-CN" sz="10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>
                <a:solidFill>
                  <a:prstClr val="white"/>
                </a:solidFill>
                <a:latin typeface="Calibri"/>
                <a:ea typeface="宋体"/>
              </a:rPr>
              <a:t>www.1ppt.com/xiazai/huibao/    </a:t>
            </a:r>
          </a:p>
          <a:p>
            <a:pPr defTabSz="914400"/>
            <a:r>
              <a:rPr lang="en-US" altLang="zh-CN" sz="100">
                <a:solidFill>
                  <a:prstClr val="white"/>
                </a:solidFill>
                <a:latin typeface="Calibri"/>
                <a:ea typeface="宋体"/>
              </a:rPr>
              <a:t> 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F7005-9383-42C0-A374-E507AD6B23EE}" type="datetimeFigureOut">
              <a:rPr lang="zh-CN" altLang="en-US" smtClean="0"/>
              <a:t>2021/4/13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5EA4E-3D33-45DE-B4D9-3F7D650B895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wipe/>
  </p:transition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F7005-9383-42C0-A374-E507AD6B23EE}" type="datetimeFigureOut">
              <a:rPr lang="zh-CN" altLang="en-US" smtClean="0"/>
              <a:t>2021/4/13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5EA4E-3D33-45DE-B4D9-3F7D650B895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wipe/>
  </p:transition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F7005-9383-42C0-A374-E507AD6B23EE}" type="datetimeFigureOut">
              <a:rPr lang="zh-CN" altLang="en-US" smtClean="0"/>
              <a:t>2021/4/13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5EA4E-3D33-45DE-B4D9-3F7D650B895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wipe/>
  </p:transition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F7005-9383-42C0-A374-E507AD6B23EE}" type="datetimeFigureOut">
              <a:rPr lang="zh-CN" altLang="en-US" smtClean="0"/>
              <a:t>2021/4/13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5EA4E-3D33-45DE-B4D9-3F7D650B895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wipe/>
  </p:transition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F7005-9383-42C0-A374-E507AD6B23EE}" type="datetimeFigureOut">
              <a:rPr lang="zh-CN" altLang="en-US" smtClean="0"/>
              <a:t>2021/4/13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5EA4E-3D33-45DE-B4D9-3F7D650B895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wipe/>
  </p:transition>
  <p:timing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slideLayouts/slideLayout12.xml" Type="http://schemas.openxmlformats.org/officeDocument/2006/relationships/slideLayout"/><Relationship Id="rId13" Target="../slideLayouts/slideLayout13.xml" Type="http://schemas.openxmlformats.org/officeDocument/2006/relationships/slideLayout"/><Relationship Id="rId14" Target="../slideLayouts/slideLayout14.xml" Type="http://schemas.openxmlformats.org/officeDocument/2006/relationships/slideLayout"/><Relationship Id="rId15" Target="../slideLayouts/slideLayout15.xml" Type="http://schemas.openxmlformats.org/officeDocument/2006/relationships/slideLayout"/><Relationship Id="rId16" Target="../slideLayouts/slideLayout16.xml" Type="http://schemas.openxmlformats.org/officeDocument/2006/relationships/slideLayout"/><Relationship Id="rId17" Target="../media/image1.jpeg" Type="http://schemas.openxmlformats.org/officeDocument/2006/relationships/image"/><Relationship Id="rId18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_rels/slideMaster2.xml.rels><?xml version="1.0" encoding="UTF-8" standalone="yes"?><Relationships xmlns="http://schemas.openxmlformats.org/package/2006/relationships"><Relationship Id="rId1" Target="../slideLayouts/slideLayout17.xml" Type="http://schemas.openxmlformats.org/officeDocument/2006/relationships/slideLayout"/><Relationship Id="rId10" Target="../slideLayouts/slideLayout26.xml" Type="http://schemas.openxmlformats.org/officeDocument/2006/relationships/slideLayout"/><Relationship Id="rId11" Target="../slideLayouts/slideLayout27.xml" Type="http://schemas.openxmlformats.org/officeDocument/2006/relationships/slideLayout"/><Relationship Id="rId12" Target="../theme/theme2.xml" Type="http://schemas.openxmlformats.org/officeDocument/2006/relationships/theme"/><Relationship Id="rId2" Target="../slideLayouts/slideLayout18.xml" Type="http://schemas.openxmlformats.org/officeDocument/2006/relationships/slideLayout"/><Relationship Id="rId3" Target="../slideLayouts/slideLayout19.xml" Type="http://schemas.openxmlformats.org/officeDocument/2006/relationships/slideLayout"/><Relationship Id="rId4" Target="../slideLayouts/slideLayout20.xml" Type="http://schemas.openxmlformats.org/officeDocument/2006/relationships/slideLayout"/><Relationship Id="rId5" Target="../slideLayouts/slideLayout21.xml" Type="http://schemas.openxmlformats.org/officeDocument/2006/relationships/slideLayout"/><Relationship Id="rId6" Target="../slideLayouts/slideLayout22.xml" Type="http://schemas.openxmlformats.org/officeDocument/2006/relationships/slideLayout"/><Relationship Id="rId7" Target="../slideLayouts/slideLayout23.xml" Type="http://schemas.openxmlformats.org/officeDocument/2006/relationships/slideLayout"/><Relationship Id="rId8" Target="../slideLayouts/slideLayout24.xml" Type="http://schemas.openxmlformats.org/officeDocument/2006/relationships/slideLayout"/><Relationship Id="rId9" Target="../slideLayouts/slideLayout25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1255"/>
            <a:ext cx="9144000" cy="5140990"/>
          </a:xfrm>
          <a:prstGeom prst="rect">
            <a:avLst/>
          </a:prstGeom>
        </p:spPr>
      </p:pic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0F7005-9383-42C0-A374-E507AD6B23EE}" type="datetimeFigureOut">
              <a:rPr lang="zh-CN" altLang="en-US" smtClean="0"/>
              <a:t>2021/4/13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95EA4E-3D33-45DE-B4D9-3F7D650B895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  <p:sldLayoutId id="2147483666" r:id="rId12"/>
    <p:sldLayoutId id="2147483667" r:id="rId13"/>
    <p:sldLayoutId id="2147483668" r:id="rId14"/>
    <p:sldLayoutId id="2147483669" r:id="rId15"/>
    <p:sldLayoutId id="2147483650" r:id="rId16"/>
  </p:sldLayoutIdLst>
  <p:transition spd="slow">
    <p:wipe/>
  </p:transition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2021/4/13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041193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ransition/>
  <p:timing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2" Target="../notesSlides/notesSlide1.xml" Type="http://schemas.openxmlformats.org/officeDocument/2006/relationships/notesSlide"/></Relationships>
</file>

<file path=ppt/slides/_rels/slide10.xml.rels><?xml version="1.0" encoding="UTF-8" standalone="yes"?><Relationships xmlns="http://schemas.openxmlformats.org/package/2006/relationships"><Relationship Id="rId1" Target="../slideLayouts/slideLayout13.xml" Type="http://schemas.openxmlformats.org/officeDocument/2006/relationships/slideLayout"/><Relationship Id="rId2" Target="../notesSlides/notesSlide10.xml" Type="http://schemas.openxmlformats.org/officeDocument/2006/relationships/notesSlide"/><Relationship Id="rId3" Target="../charts/chart1.xml" Type="http://schemas.openxmlformats.org/officeDocument/2006/relationships/chart"/></Relationships>
</file>

<file path=ppt/slides/_rels/slide11.xml.rels><?xml version="1.0" encoding="UTF-8" standalone="yes"?><Relationships xmlns="http://schemas.openxmlformats.org/package/2006/relationships"><Relationship Id="rId1" Target="../slideLayouts/slideLayout13.xml" Type="http://schemas.openxmlformats.org/officeDocument/2006/relationships/slideLayout"/><Relationship Id="rId2" Target="../notesSlides/notesSlide11.xml" Type="http://schemas.openxmlformats.org/officeDocument/2006/relationships/notesSlide"/><Relationship Id="rId3" Target="../tags/tag5.xml" Type="http://schemas.openxmlformats.org/officeDocument/2006/relationships/tags"/></Relationships>
</file>

<file path=ppt/slides/_rels/slide12.xml.rels><?xml version="1.0" encoding="UTF-8" standalone="yes"?><Relationships xmlns="http://schemas.openxmlformats.org/package/2006/relationships"><Relationship Id="rId1" Target="../slideLayouts/slideLayout13.xml" Type="http://schemas.openxmlformats.org/officeDocument/2006/relationships/slideLayout"/><Relationship Id="rId2" Target="../notesSlides/notesSlide12.xml" Type="http://schemas.openxmlformats.org/officeDocument/2006/relationships/notesSlide"/><Relationship Id="rId3" Target="../media/image7.jpe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13.xml" Type="http://schemas.openxmlformats.org/officeDocument/2006/relationships/slideLayout"/><Relationship Id="rId2" Target="../notesSlides/notesSlide13.xml" Type="http://schemas.openxmlformats.org/officeDocument/2006/relationships/notesSlide"/><Relationship Id="rId3" Target="../tags/tag6.xml" Type="http://schemas.openxmlformats.org/officeDocument/2006/relationships/tags"/></Relationships>
</file>

<file path=ppt/slides/_rels/slide14.xml.rels><?xml version="1.0" encoding="UTF-8" standalone="yes"?><Relationships xmlns="http://schemas.openxmlformats.org/package/2006/relationships"><Relationship Id="rId1" Target="../slideLayouts/slideLayout13.xml" Type="http://schemas.openxmlformats.org/officeDocument/2006/relationships/slideLayout"/><Relationship Id="rId2" Target="../notesSlides/notesSlide14.xml" Type="http://schemas.openxmlformats.org/officeDocument/2006/relationships/notesSlide"/></Relationships>
</file>

<file path=ppt/slides/_rels/slide15.xml.rels><?xml version="1.0" encoding="UTF-8" standalone="yes"?><Relationships xmlns="http://schemas.openxmlformats.org/package/2006/relationships"><Relationship Id="rId1" Target="../slideLayouts/slideLayout13.xml" Type="http://schemas.openxmlformats.org/officeDocument/2006/relationships/slideLayout"/><Relationship Id="rId2" Target="../notesSlides/notesSlide15.xml" Type="http://schemas.openxmlformats.org/officeDocument/2006/relationships/notesSlide"/></Relationships>
</file>

<file path=ppt/slides/_rels/slide16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2" Target="../notesSlides/notesSlide16.xml" Type="http://schemas.openxmlformats.org/officeDocument/2006/relationships/notesSlide"/></Relationships>
</file>

<file path=ppt/slides/_rels/slide17.xml.rels><?xml version="1.0" encoding="UTF-8" standalone="yes"?><Relationships xmlns="http://schemas.openxmlformats.org/package/2006/relationships"><Relationship Id="rId1" Target="../slideLayouts/slideLayout13.xml" Type="http://schemas.openxmlformats.org/officeDocument/2006/relationships/slideLayout"/><Relationship Id="rId10" Target="../media/image10.png" Type="http://schemas.openxmlformats.org/officeDocument/2006/relationships/image"/><Relationship Id="rId11" Target="../tags/tag12.xml" Type="http://schemas.openxmlformats.org/officeDocument/2006/relationships/tags"/><Relationship Id="rId12" Target="../tags/tag13.xml" Type="http://schemas.openxmlformats.org/officeDocument/2006/relationships/tags"/><Relationship Id="rId13" Target="../media/image11.png" Type="http://schemas.openxmlformats.org/officeDocument/2006/relationships/image"/><Relationship Id="rId14" Target="../tags/tag14.xml" Type="http://schemas.openxmlformats.org/officeDocument/2006/relationships/tags"/><Relationship Id="rId2" Target="../notesSlides/notesSlide17.xml" Type="http://schemas.openxmlformats.org/officeDocument/2006/relationships/notesSlide"/><Relationship Id="rId3" Target="../tags/tag7.xml" Type="http://schemas.openxmlformats.org/officeDocument/2006/relationships/tags"/><Relationship Id="rId4" Target="../media/image8.png" Type="http://schemas.openxmlformats.org/officeDocument/2006/relationships/image"/><Relationship Id="rId5" Target="../tags/tag8.xml" Type="http://schemas.openxmlformats.org/officeDocument/2006/relationships/tags"/><Relationship Id="rId6" Target="../tags/tag9.xml" Type="http://schemas.openxmlformats.org/officeDocument/2006/relationships/tags"/><Relationship Id="rId7" Target="../media/image9.png" Type="http://schemas.openxmlformats.org/officeDocument/2006/relationships/image"/><Relationship Id="rId8" Target="../tags/tag10.xml" Type="http://schemas.openxmlformats.org/officeDocument/2006/relationships/tags"/><Relationship Id="rId9" Target="../tags/tag11.xml" Type="http://schemas.openxmlformats.org/officeDocument/2006/relationships/tags"/></Relationships>
</file>

<file path=ppt/slides/_rels/slide18.xml.rels><?xml version="1.0" encoding="UTF-8" standalone="yes"?><Relationships xmlns="http://schemas.openxmlformats.org/package/2006/relationships"><Relationship Id="rId1" Target="../slideLayouts/slideLayout13.xml" Type="http://schemas.openxmlformats.org/officeDocument/2006/relationships/slideLayout"/><Relationship Id="rId2" Target="../notesSlides/notesSlide18.xml" Type="http://schemas.openxmlformats.org/officeDocument/2006/relationships/notesSlide"/><Relationship Id="rId3" Target="../media/image12.jpeg" Type="http://schemas.openxmlformats.org/officeDocument/2006/relationships/image"/><Relationship Id="rId4" Target="../media/image13.jpeg" Type="http://schemas.openxmlformats.org/officeDocument/2006/relationships/image"/><Relationship Id="rId5" Target="../media/image14.jpeg" Type="http://schemas.openxmlformats.org/officeDocument/2006/relationships/image"/><Relationship Id="rId6" Target="../media/image15.jpeg" Type="http://schemas.openxmlformats.org/officeDocument/2006/relationships/image"/></Relationships>
</file>

<file path=ppt/slides/_rels/slide19.xml.rels><?xml version="1.0" encoding="UTF-8" standalone="yes"?><Relationships xmlns="http://schemas.openxmlformats.org/package/2006/relationships"><Relationship Id="rId1" Target="../slideLayouts/slideLayout13.xml" Type="http://schemas.openxmlformats.org/officeDocument/2006/relationships/slideLayout"/><Relationship Id="rId2" Target="../notesSlides/notesSlide19.xml" Type="http://schemas.openxmlformats.org/officeDocument/2006/relationships/notesSlide"/></Relationships>
</file>

<file path=ppt/slides/_rels/slide2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2" Target="../notesSlides/notesSlide2.xml" Type="http://schemas.openxmlformats.org/officeDocument/2006/relationships/notesSlide"/></Relationships>
</file>

<file path=ppt/slides/_rels/slide20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2" Target="../notesSlides/notesSlide20.xml" Type="http://schemas.openxmlformats.org/officeDocument/2006/relationships/notesSlide"/></Relationships>
</file>

<file path=ppt/slides/_rels/slide21.xml.rels><?xml version="1.0" encoding="UTF-8" standalone="yes"?><Relationships xmlns="http://schemas.openxmlformats.org/package/2006/relationships"><Relationship Id="rId1" Target="../slideLayouts/slideLayout13.xml" Type="http://schemas.openxmlformats.org/officeDocument/2006/relationships/slideLayout"/><Relationship Id="rId2" Target="../notesSlides/notesSlide21.xml" Type="http://schemas.openxmlformats.org/officeDocument/2006/relationships/notesSlide"/></Relationships>
</file>

<file path=ppt/slides/_rels/slide22.xml.rels><?xml version="1.0" encoding="UTF-8" standalone="yes"?><Relationships xmlns="http://schemas.openxmlformats.org/package/2006/relationships"><Relationship Id="rId1" Target="../slideLayouts/slideLayout13.xml" Type="http://schemas.openxmlformats.org/officeDocument/2006/relationships/slideLayout"/><Relationship Id="rId2" Target="../notesSlides/notesSlide22.xml" Type="http://schemas.openxmlformats.org/officeDocument/2006/relationships/notesSlide"/><Relationship Id="rId3" Target="../charts/chart2.xml" Type="http://schemas.openxmlformats.org/officeDocument/2006/relationships/chart"/></Relationships>
</file>

<file path=ppt/slides/_rels/slide23.xml.rels><?xml version="1.0" encoding="UTF-8" standalone="yes"?><Relationships xmlns="http://schemas.openxmlformats.org/package/2006/relationships"><Relationship Id="rId1" Target="../slideLayouts/slideLayout13.xml" Type="http://schemas.openxmlformats.org/officeDocument/2006/relationships/slideLayout"/><Relationship Id="rId2" Target="../notesSlides/notesSlide23.xml" Type="http://schemas.openxmlformats.org/officeDocument/2006/relationships/notesSlide"/><Relationship Id="rId3" Target="../charts/chartEx1.xml" Type="http://schemas.microsoft.com/office/2014/relationships/chartEx"/><Relationship Id="rId4" Target="../media/image16.png" Type="http://schemas.openxmlformats.org/officeDocument/2006/relationships/image"/></Relationships>
</file>

<file path=ppt/slides/_rels/slide24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2" Target="../notesSlides/notesSlide24.xml" Type="http://schemas.openxmlformats.org/officeDocument/2006/relationships/notesSlide"/></Relationships>
</file>

<file path=ppt/slides/_rels/slide3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2" Target="../notesSlides/notesSlide3.xml" Type="http://schemas.openxmlformats.org/officeDocument/2006/relationships/notesSlide"/></Relationships>
</file>

<file path=ppt/slides/_rels/slide4.xml.rels><?xml version="1.0" encoding="UTF-8" standalone="yes"?><Relationships xmlns="http://schemas.openxmlformats.org/package/2006/relationships"><Relationship Id="rId1" Target="../slideLayouts/slideLayout13.xml" Type="http://schemas.openxmlformats.org/officeDocument/2006/relationships/slideLayout"/><Relationship Id="rId2" Target="../notesSlides/notesSlide4.xml" Type="http://schemas.openxmlformats.org/officeDocument/2006/relationships/notesSlide"/><Relationship Id="rId3" Target="../media/image2.jpeg" Type="http://schemas.openxmlformats.org/officeDocument/2006/relationships/image"/><Relationship Id="rId4" Target="../tags/tag1.xml" Type="http://schemas.openxmlformats.org/officeDocument/2006/relationships/tags"/></Relationships>
</file>

<file path=ppt/slides/_rels/slide5.xml.rels><?xml version="1.0" encoding="UTF-8" standalone="yes"?><Relationships xmlns="http://schemas.openxmlformats.org/package/2006/relationships"><Relationship Id="rId1" Target="../slideLayouts/slideLayout13.xml" Type="http://schemas.openxmlformats.org/officeDocument/2006/relationships/slideLayout"/><Relationship Id="rId2" Target="../notesSlides/notesSlide5.xml" Type="http://schemas.openxmlformats.org/officeDocument/2006/relationships/notesSlide"/><Relationship Id="rId3" Target="../tags/tag2.xml" Type="http://schemas.openxmlformats.org/officeDocument/2006/relationships/tags"/><Relationship Id="rId4" Target="../media/image3.jpeg" Type="http://schemas.openxmlformats.org/officeDocument/2006/relationships/image"/><Relationship Id="rId5" Target="../tags/tag3.xml" Type="http://schemas.openxmlformats.org/officeDocument/2006/relationships/tags"/><Relationship Id="rId6" Target="../media/image4.jpeg" Type="http://schemas.openxmlformats.org/officeDocument/2006/relationships/image"/><Relationship Id="rId7" Target="../tags/tag4.xml" Type="http://schemas.openxmlformats.org/officeDocument/2006/relationships/tags"/><Relationship Id="rId8" Target="../media/image5.jpe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13.xml" Type="http://schemas.openxmlformats.org/officeDocument/2006/relationships/slideLayout"/><Relationship Id="rId2" Target="../notesSlides/notesSlide6.xml" Type="http://schemas.openxmlformats.org/officeDocument/2006/relationships/notesSlide"/><Relationship Id="rId3" Target="../media/image6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13.xml" Type="http://schemas.openxmlformats.org/officeDocument/2006/relationships/slideLayout"/><Relationship Id="rId2" Target="../notesSlides/notesSlide7.xml" Type="http://schemas.openxmlformats.org/officeDocument/2006/relationships/notesSlide"/></Relationships>
</file>

<file path=ppt/slides/_rels/slide8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2" Target="../notesSlides/notesSlide8.xml" Type="http://schemas.openxmlformats.org/officeDocument/2006/relationships/notesSlide"/></Relationships>
</file>

<file path=ppt/slides/_rels/slide9.xml.rels><?xml version="1.0" encoding="UTF-8" standalone="yes"?><Relationships xmlns="http://schemas.openxmlformats.org/package/2006/relationships"><Relationship Id="rId1" Target="../slideLayouts/slideLayout13.xml" Type="http://schemas.openxmlformats.org/officeDocument/2006/relationships/slideLayout"/><Relationship Id="rId2" Target="../notesSlides/notesSlide9.xml" Type="http://schemas.openxmlformats.org/officeDocument/2006/relationships/notesSlide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6" name="椭圆 65"/>
          <p:cNvSpPr/>
          <p:nvPr/>
        </p:nvSpPr>
        <p:spPr>
          <a:xfrm>
            <a:off x="1256583" y="3729788"/>
            <a:ext cx="677676" cy="677676"/>
          </a:xfrm>
          <a:prstGeom prst="ellipse">
            <a:avLst/>
          </a:prstGeom>
          <a:solidFill>
            <a:srgbClr val="27506E"/>
          </a:solidFill>
          <a:ln algn="ctr" cap="flat" cmpd="sng" w="25400">
            <a:noFill/>
            <a:prstDash val="solid"/>
          </a:ln>
          <a:effectLst>
            <a:outerShdw algn="tr" blurRad="317500" dir="8100000" dist="190500" rotWithShape="0">
              <a:prstClr val="black">
                <a:alpha val="50000"/>
              </a:prstClr>
            </a:outerShdw>
          </a:effectLst>
        </p:spPr>
        <p:txBody>
          <a:bodyPr anchor="ctr" bIns="34290" lIns="68580" rIns="68580" rtlCol="0" tIns="34290"/>
          <a:lstStyle/>
          <a:p>
            <a:pPr algn="ctr" defTabSz="914378" fontAlgn="base">
              <a:spcBef>
                <a:spcPct val="0"/>
              </a:spcBef>
              <a:spcAft>
                <a:spcPct val="0"/>
              </a:spcAft>
              <a:defRPr/>
            </a:pPr>
            <a:endParaRPr altLang="en-US" kern="0" lang="zh-CN" sz="1800">
              <a:solidFill>
                <a:prstClr val="white"/>
              </a:solidFill>
              <a:latin typeface="Calibri"/>
              <a:ea charset="-122" panose="02010600030101010101" pitchFamily="2" typeface="宋体"/>
            </a:endParaRPr>
          </a:p>
        </p:txBody>
      </p:sp>
      <p:sp>
        <p:nvSpPr>
          <p:cNvPr id="67" name="椭圆 66"/>
          <p:cNvSpPr/>
          <p:nvPr/>
        </p:nvSpPr>
        <p:spPr>
          <a:xfrm>
            <a:off x="1458034" y="1269681"/>
            <a:ext cx="274777" cy="274777"/>
          </a:xfrm>
          <a:prstGeom prst="ellipse">
            <a:avLst/>
          </a:prstGeom>
          <a:solidFill>
            <a:srgbClr val="27506E"/>
          </a:solidFill>
          <a:ln algn="ctr" cap="flat" cmpd="sng" w="25400">
            <a:noFill/>
            <a:prstDash val="solid"/>
          </a:ln>
          <a:effectLst>
            <a:outerShdw algn="tr" blurRad="254000" dir="8100000" dist="127000" rotWithShape="0">
              <a:prstClr val="black">
                <a:alpha val="60000"/>
              </a:prstClr>
            </a:outerShdw>
          </a:effectLst>
        </p:spPr>
        <p:txBody>
          <a:bodyPr anchor="ctr" bIns="34290" lIns="68580" rIns="68580" rtlCol="0" tIns="34290"/>
          <a:lstStyle/>
          <a:p>
            <a:pPr algn="ctr" defTabSz="914378" fontAlgn="base">
              <a:spcBef>
                <a:spcPct val="0"/>
              </a:spcBef>
              <a:spcAft>
                <a:spcPct val="0"/>
              </a:spcAft>
              <a:defRPr/>
            </a:pPr>
            <a:endParaRPr altLang="en-US" kern="0" lang="zh-CN" sz="1800">
              <a:solidFill>
                <a:prstClr val="white"/>
              </a:solidFill>
              <a:latin typeface="Calibri"/>
              <a:ea charset="-122" panose="02010600030101010101" pitchFamily="2" typeface="宋体"/>
            </a:endParaRPr>
          </a:p>
        </p:txBody>
      </p:sp>
      <p:sp>
        <p:nvSpPr>
          <p:cNvPr id="68" name="同心圆 67"/>
          <p:cNvSpPr/>
          <p:nvPr/>
        </p:nvSpPr>
        <p:spPr>
          <a:xfrm>
            <a:off x="3216986" y="4440948"/>
            <a:ext cx="301060" cy="301060"/>
          </a:xfrm>
          <a:prstGeom prst="donut">
            <a:avLst>
              <a:gd fmla="val 4879" name="adj"/>
            </a:avLst>
          </a:prstGeom>
          <a:gradFill>
            <a:gsLst>
              <a:gs pos="0">
                <a:sysClr lastClr="FFFFFF" val="window"/>
              </a:gs>
              <a:gs pos="55000">
                <a:sysClr lastClr="FFFFFF" val="window">
                  <a:lumMod val="95000"/>
                </a:sysClr>
              </a:gs>
              <a:gs pos="100000">
                <a:sysClr lastClr="FFFFFF" val="window">
                  <a:lumMod val="65000"/>
                </a:sysClr>
              </a:gs>
            </a:gsLst>
            <a:lin ang="8100000" scaled="0"/>
          </a:gradFill>
          <a:ln algn="ctr" cap="flat" cmpd="sng" w="25400">
            <a:noFill/>
            <a:prstDash val="solid"/>
          </a:ln>
          <a:effectLst/>
        </p:spPr>
        <p:txBody>
          <a:bodyPr anchor="ctr" bIns="34290" lIns="68580" rIns="68580" rtlCol="0" tIns="34290"/>
          <a:lstStyle/>
          <a:p>
            <a:pPr algn="ctr" defTabSz="914378" fontAlgn="base">
              <a:spcBef>
                <a:spcPct val="0"/>
              </a:spcBef>
              <a:spcAft>
                <a:spcPct val="0"/>
              </a:spcAft>
              <a:defRPr/>
            </a:pPr>
            <a:endParaRPr altLang="en-US" kern="0" lang="zh-CN" sz="1800">
              <a:solidFill>
                <a:prstClr val="black"/>
              </a:solidFill>
              <a:latin typeface="Calibri"/>
              <a:ea charset="-122" panose="02010600030101010101" pitchFamily="2" typeface="宋体"/>
            </a:endParaRPr>
          </a:p>
        </p:txBody>
      </p:sp>
      <p:sp>
        <p:nvSpPr>
          <p:cNvPr id="69" name="椭圆 68"/>
          <p:cNvSpPr/>
          <p:nvPr/>
        </p:nvSpPr>
        <p:spPr>
          <a:xfrm>
            <a:off x="3230128" y="4454089"/>
            <a:ext cx="274777" cy="274777"/>
          </a:xfrm>
          <a:prstGeom prst="ellipse">
            <a:avLst/>
          </a:prstGeom>
          <a:gradFill>
            <a:gsLst>
              <a:gs pos="0">
                <a:sysClr lastClr="FFFFFF" val="window"/>
              </a:gs>
              <a:gs pos="51000">
                <a:sysClr lastClr="FFFFFF" val="window">
                  <a:lumMod val="95000"/>
                </a:sysClr>
              </a:gs>
              <a:gs pos="100000">
                <a:sysClr lastClr="FFFFFF" val="window">
                  <a:lumMod val="75000"/>
                </a:sysClr>
              </a:gs>
            </a:gsLst>
            <a:lin ang="18900000" scaled="0"/>
          </a:gradFill>
          <a:ln algn="ctr" cap="flat" cmpd="sng" w="25400">
            <a:noFill/>
            <a:prstDash val="solid"/>
          </a:ln>
          <a:effectLst/>
        </p:spPr>
        <p:txBody>
          <a:bodyPr anchor="ctr" bIns="34290" lIns="68580" rIns="68580" rtlCol="0" tIns="34290"/>
          <a:lstStyle/>
          <a:p>
            <a:pPr algn="ctr" defTabSz="914378" fontAlgn="base">
              <a:spcBef>
                <a:spcPct val="0"/>
              </a:spcBef>
              <a:spcAft>
                <a:spcPct val="0"/>
              </a:spcAft>
              <a:defRPr/>
            </a:pPr>
            <a:endParaRPr altLang="en-US" kern="0" lang="zh-CN" sz="1800">
              <a:solidFill>
                <a:prstClr val="white"/>
              </a:solidFill>
              <a:latin typeface="Calibri"/>
              <a:ea charset="-122" panose="02010600030101010101" pitchFamily="2" typeface="宋体"/>
            </a:endParaRPr>
          </a:p>
        </p:txBody>
      </p:sp>
      <p:sp>
        <p:nvSpPr>
          <p:cNvPr id="70" name="同心圆 69"/>
          <p:cNvSpPr/>
          <p:nvPr/>
        </p:nvSpPr>
        <p:spPr>
          <a:xfrm>
            <a:off x="2712289" y="923490"/>
            <a:ext cx="623903" cy="623903"/>
          </a:xfrm>
          <a:prstGeom prst="donut">
            <a:avLst>
              <a:gd fmla="val 4879" name="adj"/>
            </a:avLst>
          </a:prstGeom>
          <a:gradFill>
            <a:gsLst>
              <a:gs pos="0">
                <a:sysClr lastClr="FFFFFF" val="window"/>
              </a:gs>
              <a:gs pos="55000">
                <a:sysClr lastClr="FFFFFF" val="window">
                  <a:lumMod val="95000"/>
                </a:sysClr>
              </a:gs>
              <a:gs pos="100000">
                <a:sysClr lastClr="FFFFFF" val="window">
                  <a:lumMod val="65000"/>
                </a:sysClr>
              </a:gs>
            </a:gsLst>
            <a:lin ang="8100000" scaled="0"/>
          </a:gradFill>
          <a:ln algn="ctr" cap="flat" cmpd="sng" w="25400">
            <a:noFill/>
            <a:prstDash val="solid"/>
          </a:ln>
          <a:effectLst/>
        </p:spPr>
        <p:txBody>
          <a:bodyPr anchor="ctr" bIns="34290" lIns="68580" rIns="68580" rtlCol="0" tIns="34290"/>
          <a:lstStyle/>
          <a:p>
            <a:pPr algn="ctr" defTabSz="914378" fontAlgn="base">
              <a:spcBef>
                <a:spcPct val="0"/>
              </a:spcBef>
              <a:spcAft>
                <a:spcPct val="0"/>
              </a:spcAft>
              <a:defRPr/>
            </a:pPr>
            <a:endParaRPr altLang="en-US" kern="0" lang="zh-CN" sz="1800">
              <a:solidFill>
                <a:prstClr val="black"/>
              </a:solidFill>
              <a:latin typeface="Calibri"/>
              <a:ea charset="-122" panose="02010600030101010101" pitchFamily="2" typeface="宋体"/>
            </a:endParaRPr>
          </a:p>
        </p:txBody>
      </p:sp>
      <p:sp>
        <p:nvSpPr>
          <p:cNvPr id="71" name="椭圆 70"/>
          <p:cNvSpPr/>
          <p:nvPr/>
        </p:nvSpPr>
        <p:spPr>
          <a:xfrm>
            <a:off x="2725906" y="937107"/>
            <a:ext cx="596669" cy="596669"/>
          </a:xfrm>
          <a:prstGeom prst="ellipse">
            <a:avLst/>
          </a:prstGeom>
          <a:gradFill>
            <a:gsLst>
              <a:gs pos="0">
                <a:sysClr lastClr="FFFFFF" val="window"/>
              </a:gs>
              <a:gs pos="51000">
                <a:sysClr lastClr="FFFFFF" val="window">
                  <a:lumMod val="95000"/>
                </a:sysClr>
              </a:gs>
              <a:gs pos="100000">
                <a:sysClr lastClr="FFFFFF" val="window">
                  <a:lumMod val="75000"/>
                </a:sysClr>
              </a:gs>
            </a:gsLst>
            <a:lin ang="18900000" scaled="0"/>
          </a:gradFill>
          <a:ln algn="ctr" cap="flat" cmpd="sng" w="25400">
            <a:noFill/>
            <a:prstDash val="solid"/>
          </a:ln>
          <a:effectLst/>
        </p:spPr>
        <p:txBody>
          <a:bodyPr anchor="ctr" bIns="34290" lIns="68580" rIns="68580" rtlCol="0" tIns="34290"/>
          <a:lstStyle/>
          <a:p>
            <a:pPr algn="ctr" defTabSz="914378" fontAlgn="base">
              <a:spcBef>
                <a:spcPct val="0"/>
              </a:spcBef>
              <a:spcAft>
                <a:spcPct val="0"/>
              </a:spcAft>
              <a:defRPr/>
            </a:pPr>
            <a:endParaRPr altLang="en-US" kern="0" lang="zh-CN" sz="1800">
              <a:solidFill>
                <a:prstClr val="white"/>
              </a:solidFill>
              <a:latin typeface="Calibri"/>
              <a:ea charset="-122" panose="02010600030101010101" pitchFamily="2" typeface="宋体"/>
            </a:endParaRPr>
          </a:p>
        </p:txBody>
      </p:sp>
      <p:sp>
        <p:nvSpPr>
          <p:cNvPr id="72" name="同心圆 71"/>
          <p:cNvSpPr/>
          <p:nvPr/>
        </p:nvSpPr>
        <p:spPr>
          <a:xfrm>
            <a:off x="2098096" y="4423601"/>
            <a:ext cx="219777" cy="219777"/>
          </a:xfrm>
          <a:prstGeom prst="donut">
            <a:avLst>
              <a:gd fmla="val 4879" name="adj"/>
            </a:avLst>
          </a:prstGeom>
          <a:gradFill>
            <a:gsLst>
              <a:gs pos="0">
                <a:sysClr lastClr="FFFFFF" val="window"/>
              </a:gs>
              <a:gs pos="55000">
                <a:sysClr lastClr="FFFFFF" val="window">
                  <a:lumMod val="95000"/>
                </a:sysClr>
              </a:gs>
              <a:gs pos="100000">
                <a:sysClr lastClr="FFFFFF" val="window">
                  <a:lumMod val="65000"/>
                </a:sysClr>
              </a:gs>
            </a:gsLst>
            <a:lin ang="8100000" scaled="0"/>
          </a:gradFill>
          <a:ln algn="ctr" cap="flat" cmpd="sng" w="25400">
            <a:noFill/>
            <a:prstDash val="solid"/>
          </a:ln>
          <a:effectLst/>
        </p:spPr>
        <p:txBody>
          <a:bodyPr anchor="ctr" bIns="34290" lIns="68580" rIns="68580" rtlCol="0" tIns="34290"/>
          <a:lstStyle/>
          <a:p>
            <a:pPr algn="ctr" defTabSz="914378" fontAlgn="base">
              <a:spcBef>
                <a:spcPct val="0"/>
              </a:spcBef>
              <a:spcAft>
                <a:spcPct val="0"/>
              </a:spcAft>
              <a:defRPr/>
            </a:pPr>
            <a:endParaRPr altLang="en-US" kern="0" lang="zh-CN" sz="1800">
              <a:solidFill>
                <a:prstClr val="black"/>
              </a:solidFill>
              <a:latin typeface="Calibri"/>
              <a:ea charset="-122" panose="02010600030101010101" pitchFamily="2" typeface="宋体"/>
            </a:endParaRPr>
          </a:p>
        </p:txBody>
      </p:sp>
      <p:sp>
        <p:nvSpPr>
          <p:cNvPr id="73" name="椭圆 72"/>
          <p:cNvSpPr/>
          <p:nvPr/>
        </p:nvSpPr>
        <p:spPr>
          <a:xfrm>
            <a:off x="2107689" y="4433195"/>
            <a:ext cx="200590" cy="200590"/>
          </a:xfrm>
          <a:prstGeom prst="ellipse">
            <a:avLst/>
          </a:prstGeom>
          <a:gradFill>
            <a:gsLst>
              <a:gs pos="0">
                <a:sysClr lastClr="FFFFFF" val="window"/>
              </a:gs>
              <a:gs pos="51000">
                <a:sysClr lastClr="FFFFFF" val="window">
                  <a:lumMod val="95000"/>
                </a:sysClr>
              </a:gs>
              <a:gs pos="100000">
                <a:sysClr lastClr="FFFFFF" val="window">
                  <a:lumMod val="75000"/>
                </a:sysClr>
              </a:gs>
            </a:gsLst>
            <a:lin ang="18900000" scaled="0"/>
          </a:gradFill>
          <a:ln algn="ctr" cap="flat" cmpd="sng" w="25400">
            <a:noFill/>
            <a:prstDash val="solid"/>
          </a:ln>
          <a:effectLst/>
        </p:spPr>
        <p:txBody>
          <a:bodyPr anchor="ctr" bIns="34290" lIns="68580" rIns="68580" rtlCol="0" tIns="34290"/>
          <a:lstStyle/>
          <a:p>
            <a:pPr algn="ctr" defTabSz="914378" fontAlgn="base">
              <a:spcBef>
                <a:spcPct val="0"/>
              </a:spcBef>
              <a:spcAft>
                <a:spcPct val="0"/>
              </a:spcAft>
              <a:defRPr/>
            </a:pPr>
            <a:endParaRPr altLang="en-US" kern="0" lang="zh-CN" sz="1800">
              <a:solidFill>
                <a:prstClr val="white"/>
              </a:solidFill>
              <a:latin typeface="Calibri"/>
              <a:ea charset="-122" panose="02010600030101010101" pitchFamily="2" typeface="宋体"/>
            </a:endParaRPr>
          </a:p>
        </p:txBody>
      </p:sp>
      <p:sp>
        <p:nvSpPr>
          <p:cNvPr id="74" name="同心圆 73"/>
          <p:cNvSpPr/>
          <p:nvPr/>
        </p:nvSpPr>
        <p:spPr>
          <a:xfrm>
            <a:off x="773524" y="3230102"/>
            <a:ext cx="287919" cy="287919"/>
          </a:xfrm>
          <a:prstGeom prst="donut">
            <a:avLst>
              <a:gd fmla="val 4879" name="adj"/>
            </a:avLst>
          </a:prstGeom>
          <a:gradFill>
            <a:gsLst>
              <a:gs pos="0">
                <a:sysClr lastClr="FFFFFF" val="window"/>
              </a:gs>
              <a:gs pos="55000">
                <a:sysClr lastClr="FFFFFF" val="window">
                  <a:lumMod val="95000"/>
                </a:sysClr>
              </a:gs>
              <a:gs pos="100000">
                <a:sysClr lastClr="FFFFFF" val="window">
                  <a:lumMod val="65000"/>
                </a:sysClr>
              </a:gs>
            </a:gsLst>
            <a:lin ang="8100000" scaled="0"/>
          </a:gradFill>
          <a:ln algn="ctr" cap="flat" cmpd="sng" w="25400">
            <a:noFill/>
            <a:prstDash val="solid"/>
          </a:ln>
          <a:effectLst/>
        </p:spPr>
        <p:txBody>
          <a:bodyPr anchor="ctr" bIns="34290" lIns="68580" rIns="68580" rtlCol="0" tIns="34290"/>
          <a:lstStyle/>
          <a:p>
            <a:pPr algn="ctr" defTabSz="914378" fontAlgn="base">
              <a:spcBef>
                <a:spcPct val="0"/>
              </a:spcBef>
              <a:spcAft>
                <a:spcPct val="0"/>
              </a:spcAft>
              <a:defRPr/>
            </a:pPr>
            <a:endParaRPr altLang="en-US" kern="0" lang="zh-CN" sz="1800">
              <a:solidFill>
                <a:prstClr val="black"/>
              </a:solidFill>
              <a:latin typeface="Calibri"/>
              <a:ea charset="-122" panose="02010600030101010101" pitchFamily="2" typeface="宋体"/>
            </a:endParaRPr>
          </a:p>
        </p:txBody>
      </p:sp>
      <p:sp>
        <p:nvSpPr>
          <p:cNvPr id="75" name="椭圆 74"/>
          <p:cNvSpPr/>
          <p:nvPr/>
        </p:nvSpPr>
        <p:spPr>
          <a:xfrm>
            <a:off x="786091" y="3242670"/>
            <a:ext cx="262784" cy="262784"/>
          </a:xfrm>
          <a:prstGeom prst="ellipse">
            <a:avLst/>
          </a:prstGeom>
          <a:gradFill>
            <a:gsLst>
              <a:gs pos="0">
                <a:sysClr lastClr="FFFFFF" val="window"/>
              </a:gs>
              <a:gs pos="51000">
                <a:sysClr lastClr="FFFFFF" val="window">
                  <a:lumMod val="95000"/>
                </a:sysClr>
              </a:gs>
              <a:gs pos="100000">
                <a:sysClr lastClr="FFFFFF" val="window">
                  <a:lumMod val="75000"/>
                </a:sysClr>
              </a:gs>
            </a:gsLst>
            <a:lin ang="18900000" scaled="0"/>
          </a:gradFill>
          <a:ln algn="ctr" cap="flat" cmpd="sng" w="25400">
            <a:noFill/>
            <a:prstDash val="solid"/>
          </a:ln>
          <a:effectLst/>
        </p:spPr>
        <p:txBody>
          <a:bodyPr anchor="ctr" bIns="34290" lIns="68580" rIns="68580" rtlCol="0" tIns="34290"/>
          <a:lstStyle/>
          <a:p>
            <a:pPr algn="ctr" defTabSz="914378" fontAlgn="base">
              <a:spcBef>
                <a:spcPct val="0"/>
              </a:spcBef>
              <a:spcAft>
                <a:spcPct val="0"/>
              </a:spcAft>
              <a:defRPr/>
            </a:pPr>
            <a:endParaRPr altLang="en-US" kern="0" lang="zh-CN" sz="1800">
              <a:solidFill>
                <a:prstClr val="white"/>
              </a:solidFill>
              <a:latin typeface="Calibri"/>
              <a:ea charset="-122" panose="02010600030101010101" pitchFamily="2" typeface="宋体"/>
            </a:endParaRPr>
          </a:p>
        </p:txBody>
      </p:sp>
      <p:sp>
        <p:nvSpPr>
          <p:cNvPr id="76" name="椭圆 75"/>
          <p:cNvSpPr/>
          <p:nvPr/>
        </p:nvSpPr>
        <p:spPr>
          <a:xfrm>
            <a:off x="2033501" y="1132292"/>
            <a:ext cx="412166" cy="412166"/>
          </a:xfrm>
          <a:prstGeom prst="ellipse">
            <a:avLst/>
          </a:prstGeom>
          <a:solidFill>
            <a:srgbClr val="27506E"/>
          </a:solidFill>
          <a:ln algn="ctr" cap="flat" cmpd="sng" w="25400">
            <a:noFill/>
            <a:prstDash val="solid"/>
          </a:ln>
          <a:effectLst>
            <a:outerShdw algn="tr" blurRad="254000" dir="8100000" dist="127000" rotWithShape="0">
              <a:prstClr val="black">
                <a:alpha val="60000"/>
              </a:prstClr>
            </a:outerShdw>
          </a:effectLst>
        </p:spPr>
        <p:txBody>
          <a:bodyPr anchor="ctr" bIns="34290" lIns="68580" rIns="68580" rtlCol="0" tIns="34290"/>
          <a:lstStyle/>
          <a:p>
            <a:pPr algn="ctr" defTabSz="914378" fontAlgn="base">
              <a:spcBef>
                <a:spcPct val="0"/>
              </a:spcBef>
              <a:spcAft>
                <a:spcPct val="0"/>
              </a:spcAft>
              <a:defRPr/>
            </a:pPr>
            <a:endParaRPr altLang="en-US" kern="0" lang="zh-CN" sz="1800">
              <a:solidFill>
                <a:prstClr val="white"/>
              </a:solidFill>
              <a:latin typeface="Calibri"/>
              <a:ea charset="-122" panose="02010600030101010101" pitchFamily="2" typeface="宋体"/>
            </a:endParaRPr>
          </a:p>
        </p:txBody>
      </p:sp>
      <p:sp>
        <p:nvSpPr>
          <p:cNvPr id="77" name="椭圆 76"/>
          <p:cNvSpPr/>
          <p:nvPr/>
        </p:nvSpPr>
        <p:spPr>
          <a:xfrm>
            <a:off x="3024240" y="3866718"/>
            <a:ext cx="137389" cy="137389"/>
          </a:xfrm>
          <a:prstGeom prst="ellipse">
            <a:avLst/>
          </a:prstGeom>
          <a:solidFill>
            <a:srgbClr val="27506E"/>
          </a:solidFill>
          <a:ln algn="ctr" cap="flat" cmpd="sng" w="25400">
            <a:noFill/>
            <a:prstDash val="solid"/>
          </a:ln>
          <a:effectLst>
            <a:outerShdw algn="tr" blurRad="254000" dir="8100000" dist="127000" rotWithShape="0">
              <a:prstClr val="black">
                <a:alpha val="60000"/>
              </a:prstClr>
            </a:outerShdw>
          </a:effectLst>
        </p:spPr>
        <p:txBody>
          <a:bodyPr anchor="ctr" bIns="34290" lIns="68580" rIns="68580" rtlCol="0" tIns="34290"/>
          <a:lstStyle/>
          <a:p>
            <a:pPr algn="ctr" defTabSz="914378" fontAlgn="base">
              <a:spcBef>
                <a:spcPct val="0"/>
              </a:spcBef>
              <a:spcAft>
                <a:spcPct val="0"/>
              </a:spcAft>
              <a:defRPr/>
            </a:pPr>
            <a:endParaRPr altLang="en-US" kern="0" lang="zh-CN" sz="1800">
              <a:solidFill>
                <a:prstClr val="white"/>
              </a:solidFill>
              <a:latin typeface="Calibri"/>
              <a:ea charset="-122" panose="02010600030101010101" pitchFamily="2" typeface="宋体"/>
            </a:endParaRPr>
          </a:p>
        </p:txBody>
      </p:sp>
      <p:sp>
        <p:nvSpPr>
          <p:cNvPr id="78" name="同心圆 77"/>
          <p:cNvSpPr/>
          <p:nvPr/>
        </p:nvSpPr>
        <p:spPr>
          <a:xfrm>
            <a:off x="3600310" y="4149157"/>
            <a:ext cx="452191" cy="452191"/>
          </a:xfrm>
          <a:prstGeom prst="donut">
            <a:avLst>
              <a:gd fmla="val 4879" name="adj"/>
            </a:avLst>
          </a:prstGeom>
          <a:gradFill>
            <a:gsLst>
              <a:gs pos="0">
                <a:sysClr lastClr="FFFFFF" val="window"/>
              </a:gs>
              <a:gs pos="55000">
                <a:sysClr lastClr="FFFFFF" val="window">
                  <a:lumMod val="95000"/>
                </a:sysClr>
              </a:gs>
              <a:gs pos="100000">
                <a:sysClr lastClr="FFFFFF" val="window">
                  <a:lumMod val="65000"/>
                </a:sysClr>
              </a:gs>
            </a:gsLst>
            <a:lin ang="8100000" scaled="0"/>
          </a:gradFill>
          <a:ln algn="ctr" cap="flat" cmpd="sng" w="25400">
            <a:noFill/>
            <a:prstDash val="solid"/>
          </a:ln>
          <a:effectLst/>
        </p:spPr>
        <p:txBody>
          <a:bodyPr anchor="ctr" bIns="34290" lIns="68580" rIns="68580" rtlCol="0" tIns="34290"/>
          <a:lstStyle/>
          <a:p>
            <a:pPr algn="ctr" defTabSz="914378" fontAlgn="base">
              <a:spcBef>
                <a:spcPct val="0"/>
              </a:spcBef>
              <a:spcAft>
                <a:spcPct val="0"/>
              </a:spcAft>
              <a:defRPr/>
            </a:pPr>
            <a:endParaRPr altLang="en-US" kern="0" lang="zh-CN" sz="1800">
              <a:solidFill>
                <a:prstClr val="black"/>
              </a:solidFill>
              <a:latin typeface="Calibri"/>
              <a:ea charset="-122" panose="02010600030101010101" pitchFamily="2" typeface="宋体"/>
            </a:endParaRPr>
          </a:p>
        </p:txBody>
      </p:sp>
      <p:sp>
        <p:nvSpPr>
          <p:cNvPr id="79" name="椭圆 78"/>
          <p:cNvSpPr/>
          <p:nvPr/>
        </p:nvSpPr>
        <p:spPr>
          <a:xfrm>
            <a:off x="3610180" y="4159027"/>
            <a:ext cx="432452" cy="432452"/>
          </a:xfrm>
          <a:prstGeom prst="ellipse">
            <a:avLst/>
          </a:prstGeom>
          <a:gradFill>
            <a:gsLst>
              <a:gs pos="0">
                <a:sysClr lastClr="FFFFFF" val="window"/>
              </a:gs>
              <a:gs pos="51000">
                <a:sysClr lastClr="FFFFFF" val="window">
                  <a:lumMod val="95000"/>
                </a:sysClr>
              </a:gs>
              <a:gs pos="100000">
                <a:sysClr lastClr="FFFFFF" val="window">
                  <a:lumMod val="75000"/>
                </a:sysClr>
              </a:gs>
            </a:gsLst>
            <a:lin ang="18900000" scaled="0"/>
          </a:gradFill>
          <a:ln algn="ctr" cap="flat" cmpd="sng" w="25400">
            <a:noFill/>
            <a:prstDash val="solid"/>
          </a:ln>
          <a:effectLst/>
        </p:spPr>
        <p:txBody>
          <a:bodyPr anchor="ctr" bIns="34290" lIns="68580" rIns="68580" rtlCol="0" tIns="34290"/>
          <a:lstStyle/>
          <a:p>
            <a:pPr algn="ctr" defTabSz="914378" fontAlgn="base">
              <a:spcBef>
                <a:spcPct val="0"/>
              </a:spcBef>
              <a:spcAft>
                <a:spcPct val="0"/>
              </a:spcAft>
              <a:defRPr/>
            </a:pPr>
            <a:endParaRPr altLang="en-US" kern="0" lang="zh-CN" sz="1800">
              <a:solidFill>
                <a:prstClr val="white"/>
              </a:solidFill>
              <a:latin typeface="Calibri"/>
              <a:ea charset="-122" panose="02010600030101010101" pitchFamily="2" typeface="宋体"/>
            </a:endParaRPr>
          </a:p>
        </p:txBody>
      </p:sp>
      <p:sp>
        <p:nvSpPr>
          <p:cNvPr id="80" name="椭圆 79"/>
          <p:cNvSpPr/>
          <p:nvPr/>
        </p:nvSpPr>
        <p:spPr>
          <a:xfrm>
            <a:off x="479790" y="4314422"/>
            <a:ext cx="379661" cy="379661"/>
          </a:xfrm>
          <a:prstGeom prst="ellipse">
            <a:avLst/>
          </a:prstGeom>
          <a:solidFill>
            <a:srgbClr val="27506E"/>
          </a:solidFill>
          <a:ln algn="ctr" cap="flat" cmpd="sng" w="25400">
            <a:noFill/>
            <a:prstDash val="solid"/>
          </a:ln>
          <a:effectLst>
            <a:outerShdw algn="tr" blurRad="317500" dir="8100000" dist="190500" rotWithShape="0">
              <a:prstClr val="black">
                <a:alpha val="50000"/>
              </a:prstClr>
            </a:outerShdw>
          </a:effectLst>
        </p:spPr>
        <p:txBody>
          <a:bodyPr anchor="ctr" bIns="34290" lIns="68580" rIns="68580" rtlCol="0" tIns="34290"/>
          <a:lstStyle/>
          <a:p>
            <a:pPr algn="ctr" defTabSz="914378" fontAlgn="base">
              <a:spcBef>
                <a:spcPct val="0"/>
              </a:spcBef>
              <a:spcAft>
                <a:spcPct val="0"/>
              </a:spcAft>
              <a:defRPr/>
            </a:pPr>
            <a:endParaRPr altLang="en-US" kern="0" lang="zh-CN" sz="1800">
              <a:solidFill>
                <a:prstClr val="white"/>
              </a:solidFill>
              <a:latin typeface="Calibri"/>
              <a:ea charset="-122" panose="02010600030101010101" pitchFamily="2" typeface="宋体"/>
            </a:endParaRPr>
          </a:p>
        </p:txBody>
      </p:sp>
      <p:sp>
        <p:nvSpPr>
          <p:cNvPr id="81" name="同心圆 80"/>
          <p:cNvSpPr/>
          <p:nvPr/>
        </p:nvSpPr>
        <p:spPr>
          <a:xfrm>
            <a:off x="2479790" y="3699099"/>
            <a:ext cx="301060" cy="301060"/>
          </a:xfrm>
          <a:prstGeom prst="donut">
            <a:avLst>
              <a:gd fmla="val 4879" name="adj"/>
            </a:avLst>
          </a:prstGeom>
          <a:gradFill>
            <a:gsLst>
              <a:gs pos="0">
                <a:sysClr lastClr="FFFFFF" val="window"/>
              </a:gs>
              <a:gs pos="55000">
                <a:sysClr lastClr="FFFFFF" val="window">
                  <a:lumMod val="95000"/>
                </a:sysClr>
              </a:gs>
              <a:gs pos="100000">
                <a:sysClr lastClr="FFFFFF" val="window">
                  <a:lumMod val="65000"/>
                </a:sysClr>
              </a:gs>
            </a:gsLst>
            <a:lin ang="8100000" scaled="0"/>
          </a:gradFill>
          <a:ln algn="ctr" cap="flat" cmpd="sng" w="25400">
            <a:noFill/>
            <a:prstDash val="solid"/>
          </a:ln>
          <a:effectLst/>
        </p:spPr>
        <p:txBody>
          <a:bodyPr anchor="ctr" bIns="34290" lIns="68580" rIns="68580" rtlCol="0" tIns="34290"/>
          <a:lstStyle/>
          <a:p>
            <a:pPr algn="ctr" defTabSz="914378" fontAlgn="base">
              <a:spcBef>
                <a:spcPct val="0"/>
              </a:spcBef>
              <a:spcAft>
                <a:spcPct val="0"/>
              </a:spcAft>
              <a:defRPr/>
            </a:pPr>
            <a:endParaRPr altLang="en-US" kern="0" lang="zh-CN" sz="1800">
              <a:solidFill>
                <a:prstClr val="black"/>
              </a:solidFill>
              <a:latin typeface="Calibri"/>
              <a:ea charset="-122" panose="02010600030101010101" pitchFamily="2" typeface="宋体"/>
            </a:endParaRPr>
          </a:p>
        </p:txBody>
      </p:sp>
      <p:sp>
        <p:nvSpPr>
          <p:cNvPr id="82" name="椭圆 81"/>
          <p:cNvSpPr/>
          <p:nvPr/>
        </p:nvSpPr>
        <p:spPr>
          <a:xfrm>
            <a:off x="2492931" y="3712241"/>
            <a:ext cx="274777" cy="274777"/>
          </a:xfrm>
          <a:prstGeom prst="ellipse">
            <a:avLst/>
          </a:prstGeom>
          <a:gradFill>
            <a:gsLst>
              <a:gs pos="0">
                <a:sysClr lastClr="FFFFFF" val="window"/>
              </a:gs>
              <a:gs pos="51000">
                <a:sysClr lastClr="FFFFFF" val="window">
                  <a:lumMod val="95000"/>
                </a:sysClr>
              </a:gs>
              <a:gs pos="100000">
                <a:sysClr lastClr="FFFFFF" val="window">
                  <a:lumMod val="75000"/>
                </a:sysClr>
              </a:gs>
            </a:gsLst>
            <a:lin ang="18900000" scaled="0"/>
          </a:gradFill>
          <a:ln algn="ctr" cap="flat" cmpd="sng" w="25400">
            <a:noFill/>
            <a:prstDash val="solid"/>
          </a:ln>
          <a:effectLst/>
        </p:spPr>
        <p:txBody>
          <a:bodyPr anchor="ctr" bIns="34290" lIns="68580" rIns="68580" rtlCol="0" tIns="34290"/>
          <a:lstStyle/>
          <a:p>
            <a:pPr algn="ctr" defTabSz="914378" fontAlgn="base">
              <a:spcBef>
                <a:spcPct val="0"/>
              </a:spcBef>
              <a:spcAft>
                <a:spcPct val="0"/>
              </a:spcAft>
              <a:defRPr/>
            </a:pPr>
            <a:endParaRPr altLang="en-US" kern="0" lang="zh-CN" sz="1800">
              <a:solidFill>
                <a:prstClr val="white"/>
              </a:solidFill>
              <a:latin typeface="Calibri"/>
              <a:ea charset="-122" panose="02010600030101010101" pitchFamily="2" typeface="宋体"/>
            </a:endParaRPr>
          </a:p>
        </p:txBody>
      </p:sp>
      <p:sp>
        <p:nvSpPr>
          <p:cNvPr id="83" name="同心圆 82"/>
          <p:cNvSpPr/>
          <p:nvPr/>
        </p:nvSpPr>
        <p:spPr>
          <a:xfrm>
            <a:off x="2470196" y="249673"/>
            <a:ext cx="219777" cy="219777"/>
          </a:xfrm>
          <a:prstGeom prst="donut">
            <a:avLst>
              <a:gd fmla="val 4879" name="adj"/>
            </a:avLst>
          </a:prstGeom>
          <a:gradFill>
            <a:gsLst>
              <a:gs pos="0">
                <a:sysClr lastClr="FFFFFF" val="window"/>
              </a:gs>
              <a:gs pos="55000">
                <a:sysClr lastClr="FFFFFF" val="window">
                  <a:lumMod val="95000"/>
                </a:sysClr>
              </a:gs>
              <a:gs pos="100000">
                <a:sysClr lastClr="FFFFFF" val="window">
                  <a:lumMod val="65000"/>
                </a:sysClr>
              </a:gs>
            </a:gsLst>
            <a:lin ang="8100000" scaled="0"/>
          </a:gradFill>
          <a:ln algn="ctr" cap="flat" cmpd="sng" w="25400">
            <a:noFill/>
            <a:prstDash val="solid"/>
          </a:ln>
          <a:effectLst/>
        </p:spPr>
        <p:txBody>
          <a:bodyPr anchor="ctr" bIns="34290" lIns="68580" rIns="68580" rtlCol="0" tIns="34290"/>
          <a:lstStyle/>
          <a:p>
            <a:pPr algn="ctr" defTabSz="914378" fontAlgn="base">
              <a:spcBef>
                <a:spcPct val="0"/>
              </a:spcBef>
              <a:spcAft>
                <a:spcPct val="0"/>
              </a:spcAft>
              <a:defRPr/>
            </a:pPr>
            <a:endParaRPr altLang="en-US" kern="0" lang="zh-CN" sz="1800">
              <a:solidFill>
                <a:prstClr val="black"/>
              </a:solidFill>
              <a:latin typeface="Calibri"/>
              <a:ea charset="-122" panose="02010600030101010101" pitchFamily="2" typeface="宋体"/>
            </a:endParaRPr>
          </a:p>
        </p:txBody>
      </p:sp>
      <p:sp>
        <p:nvSpPr>
          <p:cNvPr id="84" name="椭圆 83"/>
          <p:cNvSpPr/>
          <p:nvPr/>
        </p:nvSpPr>
        <p:spPr>
          <a:xfrm>
            <a:off x="2479790" y="259266"/>
            <a:ext cx="200590" cy="200590"/>
          </a:xfrm>
          <a:prstGeom prst="ellipse">
            <a:avLst/>
          </a:prstGeom>
          <a:gradFill>
            <a:gsLst>
              <a:gs pos="0">
                <a:sysClr lastClr="FFFFFF" val="window"/>
              </a:gs>
              <a:gs pos="51000">
                <a:sysClr lastClr="FFFFFF" val="window">
                  <a:lumMod val="95000"/>
                </a:sysClr>
              </a:gs>
              <a:gs pos="100000">
                <a:sysClr lastClr="FFFFFF" val="window">
                  <a:lumMod val="75000"/>
                </a:sysClr>
              </a:gs>
            </a:gsLst>
            <a:lin ang="18900000" scaled="0"/>
          </a:gradFill>
          <a:ln algn="ctr" cap="flat" cmpd="sng" w="25400">
            <a:noFill/>
            <a:prstDash val="solid"/>
          </a:ln>
          <a:effectLst/>
        </p:spPr>
        <p:txBody>
          <a:bodyPr anchor="ctr" bIns="34290" lIns="68580" rIns="68580" rtlCol="0" tIns="34290"/>
          <a:lstStyle/>
          <a:p>
            <a:pPr algn="ctr" defTabSz="914378" fontAlgn="base">
              <a:spcBef>
                <a:spcPct val="0"/>
              </a:spcBef>
              <a:spcAft>
                <a:spcPct val="0"/>
              </a:spcAft>
              <a:defRPr/>
            </a:pPr>
            <a:endParaRPr altLang="en-US" kern="0" lang="zh-CN" sz="1800">
              <a:solidFill>
                <a:prstClr val="white"/>
              </a:solidFill>
              <a:latin typeface="Calibri"/>
              <a:ea charset="-122" panose="02010600030101010101" pitchFamily="2" typeface="宋体"/>
            </a:endParaRPr>
          </a:p>
        </p:txBody>
      </p:sp>
      <p:sp>
        <p:nvSpPr>
          <p:cNvPr id="85" name="同心圆 84"/>
          <p:cNvSpPr/>
          <p:nvPr/>
        </p:nvSpPr>
        <p:spPr>
          <a:xfrm>
            <a:off x="786092" y="833234"/>
            <a:ext cx="287919" cy="287919"/>
          </a:xfrm>
          <a:prstGeom prst="donut">
            <a:avLst>
              <a:gd fmla="val 4879" name="adj"/>
            </a:avLst>
          </a:prstGeom>
          <a:gradFill>
            <a:gsLst>
              <a:gs pos="0">
                <a:sysClr lastClr="FFFFFF" val="window"/>
              </a:gs>
              <a:gs pos="55000">
                <a:sysClr lastClr="FFFFFF" val="window">
                  <a:lumMod val="95000"/>
                </a:sysClr>
              </a:gs>
              <a:gs pos="100000">
                <a:sysClr lastClr="FFFFFF" val="window">
                  <a:lumMod val="65000"/>
                </a:sysClr>
              </a:gs>
            </a:gsLst>
            <a:lin ang="8100000" scaled="0"/>
          </a:gradFill>
          <a:ln algn="ctr" cap="flat" cmpd="sng" w="25400">
            <a:noFill/>
            <a:prstDash val="solid"/>
          </a:ln>
          <a:effectLst/>
        </p:spPr>
        <p:txBody>
          <a:bodyPr anchor="ctr" bIns="34290" lIns="68580" rIns="68580" rtlCol="0" tIns="34290"/>
          <a:lstStyle/>
          <a:p>
            <a:pPr algn="ctr" defTabSz="914378" fontAlgn="base">
              <a:spcBef>
                <a:spcPct val="0"/>
              </a:spcBef>
              <a:spcAft>
                <a:spcPct val="0"/>
              </a:spcAft>
              <a:defRPr/>
            </a:pPr>
            <a:endParaRPr altLang="en-US" kern="0" lang="zh-CN" sz="1800">
              <a:solidFill>
                <a:prstClr val="black"/>
              </a:solidFill>
              <a:latin typeface="Calibri"/>
              <a:ea charset="-122" panose="02010600030101010101" pitchFamily="2" typeface="宋体"/>
            </a:endParaRPr>
          </a:p>
        </p:txBody>
      </p:sp>
      <p:sp>
        <p:nvSpPr>
          <p:cNvPr id="86" name="椭圆 85"/>
          <p:cNvSpPr/>
          <p:nvPr/>
        </p:nvSpPr>
        <p:spPr>
          <a:xfrm>
            <a:off x="798659" y="845802"/>
            <a:ext cx="262784" cy="262784"/>
          </a:xfrm>
          <a:prstGeom prst="ellipse">
            <a:avLst/>
          </a:prstGeom>
          <a:gradFill>
            <a:gsLst>
              <a:gs pos="0">
                <a:sysClr lastClr="FFFFFF" val="window"/>
              </a:gs>
              <a:gs pos="51000">
                <a:sysClr lastClr="FFFFFF" val="window">
                  <a:lumMod val="95000"/>
                </a:sysClr>
              </a:gs>
              <a:gs pos="100000">
                <a:sysClr lastClr="FFFFFF" val="window">
                  <a:lumMod val="75000"/>
                </a:sysClr>
              </a:gs>
            </a:gsLst>
            <a:lin ang="18900000" scaled="0"/>
          </a:gradFill>
          <a:ln algn="ctr" cap="flat" cmpd="sng" w="25400">
            <a:noFill/>
            <a:prstDash val="solid"/>
          </a:ln>
          <a:effectLst/>
        </p:spPr>
        <p:txBody>
          <a:bodyPr anchor="ctr" bIns="34290" lIns="68580" rIns="68580" rtlCol="0" tIns="34290"/>
          <a:lstStyle/>
          <a:p>
            <a:pPr algn="ctr" defTabSz="914378" fontAlgn="base">
              <a:spcBef>
                <a:spcPct val="0"/>
              </a:spcBef>
              <a:spcAft>
                <a:spcPct val="0"/>
              </a:spcAft>
              <a:defRPr/>
            </a:pPr>
            <a:endParaRPr altLang="en-US" kern="0" lang="zh-CN" sz="1800">
              <a:solidFill>
                <a:prstClr val="white"/>
              </a:solidFill>
              <a:latin typeface="Calibri"/>
              <a:ea charset="-122" panose="02010600030101010101" pitchFamily="2" typeface="宋体"/>
            </a:endParaRPr>
          </a:p>
        </p:txBody>
      </p:sp>
      <p:sp>
        <p:nvSpPr>
          <p:cNvPr id="87" name="椭圆 86"/>
          <p:cNvSpPr/>
          <p:nvPr/>
        </p:nvSpPr>
        <p:spPr>
          <a:xfrm>
            <a:off x="2170890" y="574569"/>
            <a:ext cx="137389" cy="137389"/>
          </a:xfrm>
          <a:prstGeom prst="ellipse">
            <a:avLst/>
          </a:prstGeom>
          <a:solidFill>
            <a:srgbClr val="27506E"/>
          </a:solidFill>
          <a:ln algn="ctr" cap="flat" cmpd="sng" w="25400">
            <a:noFill/>
            <a:prstDash val="solid"/>
          </a:ln>
          <a:effectLst>
            <a:outerShdw algn="tr" blurRad="254000" dir="8100000" dist="127000" rotWithShape="0">
              <a:prstClr val="black">
                <a:alpha val="60000"/>
              </a:prstClr>
            </a:outerShdw>
          </a:effectLst>
        </p:spPr>
        <p:txBody>
          <a:bodyPr anchor="ctr" bIns="34290" lIns="68580" rIns="68580" rtlCol="0" tIns="34290"/>
          <a:lstStyle/>
          <a:p>
            <a:pPr algn="ctr" defTabSz="914378" fontAlgn="base">
              <a:spcBef>
                <a:spcPct val="0"/>
              </a:spcBef>
              <a:spcAft>
                <a:spcPct val="0"/>
              </a:spcAft>
              <a:defRPr/>
            </a:pPr>
            <a:endParaRPr altLang="en-US" kern="0" lang="zh-CN" sz="1800">
              <a:solidFill>
                <a:prstClr val="white"/>
              </a:solidFill>
              <a:latin typeface="Calibri"/>
              <a:ea charset="-122" panose="02010600030101010101" pitchFamily="2" typeface="宋体"/>
            </a:endParaRPr>
          </a:p>
        </p:txBody>
      </p:sp>
      <p:sp>
        <p:nvSpPr>
          <p:cNvPr id="88" name="同心圆 87"/>
          <p:cNvSpPr/>
          <p:nvPr/>
        </p:nvSpPr>
        <p:spPr>
          <a:xfrm>
            <a:off x="503923" y="1269681"/>
            <a:ext cx="727904" cy="727904"/>
          </a:xfrm>
          <a:prstGeom prst="donut">
            <a:avLst>
              <a:gd fmla="val 4879" name="adj"/>
            </a:avLst>
          </a:prstGeom>
          <a:gradFill>
            <a:gsLst>
              <a:gs pos="0">
                <a:sysClr lastClr="FFFFFF" val="window"/>
              </a:gs>
              <a:gs pos="55000">
                <a:sysClr lastClr="FFFFFF" val="window">
                  <a:lumMod val="95000"/>
                </a:sysClr>
              </a:gs>
              <a:gs pos="100000">
                <a:sysClr lastClr="FFFFFF" val="window">
                  <a:lumMod val="65000"/>
                </a:sysClr>
              </a:gs>
            </a:gsLst>
            <a:lin ang="8100000" scaled="0"/>
          </a:gradFill>
          <a:ln algn="ctr" cap="flat" cmpd="sng" w="25400">
            <a:noFill/>
            <a:prstDash val="solid"/>
          </a:ln>
          <a:effectLst/>
        </p:spPr>
        <p:txBody>
          <a:bodyPr anchor="ctr" bIns="34290" lIns="68580" rIns="68580" rtlCol="0" tIns="34290"/>
          <a:lstStyle/>
          <a:p>
            <a:pPr algn="ctr" defTabSz="914378" fontAlgn="base">
              <a:spcBef>
                <a:spcPct val="0"/>
              </a:spcBef>
              <a:spcAft>
                <a:spcPct val="0"/>
              </a:spcAft>
              <a:defRPr/>
            </a:pPr>
            <a:endParaRPr altLang="en-US" kern="0" lang="zh-CN" sz="1800">
              <a:solidFill>
                <a:prstClr val="black"/>
              </a:solidFill>
              <a:latin typeface="Calibri"/>
              <a:ea charset="-122" panose="02010600030101010101" pitchFamily="2" typeface="宋体"/>
            </a:endParaRPr>
          </a:p>
        </p:txBody>
      </p:sp>
      <p:sp>
        <p:nvSpPr>
          <p:cNvPr id="89" name="椭圆 88"/>
          <p:cNvSpPr/>
          <p:nvPr/>
        </p:nvSpPr>
        <p:spPr>
          <a:xfrm>
            <a:off x="519810" y="1285567"/>
            <a:ext cx="696131" cy="696131"/>
          </a:xfrm>
          <a:prstGeom prst="ellipse">
            <a:avLst/>
          </a:prstGeom>
          <a:gradFill>
            <a:gsLst>
              <a:gs pos="0">
                <a:sysClr lastClr="FFFFFF" val="window"/>
              </a:gs>
              <a:gs pos="51000">
                <a:sysClr lastClr="FFFFFF" val="window">
                  <a:lumMod val="95000"/>
                </a:sysClr>
              </a:gs>
              <a:gs pos="100000">
                <a:sysClr lastClr="FFFFFF" val="window">
                  <a:lumMod val="75000"/>
                </a:sysClr>
              </a:gs>
            </a:gsLst>
            <a:lin ang="18900000" scaled="0"/>
          </a:gradFill>
          <a:ln algn="ctr" cap="flat" cmpd="sng" w="25400">
            <a:noFill/>
            <a:prstDash val="solid"/>
          </a:ln>
          <a:effectLst/>
        </p:spPr>
        <p:txBody>
          <a:bodyPr anchor="ctr" bIns="34290" lIns="68580" rIns="68580" rtlCol="0" tIns="34290"/>
          <a:lstStyle/>
          <a:p>
            <a:pPr algn="ctr" defTabSz="914378" fontAlgn="base">
              <a:spcBef>
                <a:spcPct val="0"/>
              </a:spcBef>
              <a:spcAft>
                <a:spcPct val="0"/>
              </a:spcAft>
              <a:defRPr/>
            </a:pPr>
            <a:endParaRPr altLang="en-US" kern="0" lang="zh-CN" sz="1800">
              <a:solidFill>
                <a:prstClr val="white"/>
              </a:solidFill>
              <a:latin typeface="Calibri"/>
              <a:ea charset="-122" panose="02010600030101010101" pitchFamily="2" typeface="宋体"/>
            </a:endParaRPr>
          </a:p>
        </p:txBody>
      </p:sp>
      <p:sp>
        <p:nvSpPr>
          <p:cNvPr id="90" name="同心圆 89"/>
          <p:cNvSpPr/>
          <p:nvPr/>
        </p:nvSpPr>
        <p:spPr>
          <a:xfrm>
            <a:off x="3610178" y="367913"/>
            <a:ext cx="287919" cy="287919"/>
          </a:xfrm>
          <a:prstGeom prst="donut">
            <a:avLst>
              <a:gd fmla="val 4879" name="adj"/>
            </a:avLst>
          </a:prstGeom>
          <a:gradFill>
            <a:gsLst>
              <a:gs pos="0">
                <a:sysClr lastClr="FFFFFF" val="window"/>
              </a:gs>
              <a:gs pos="55000">
                <a:sysClr lastClr="FFFFFF" val="window">
                  <a:lumMod val="95000"/>
                </a:sysClr>
              </a:gs>
              <a:gs pos="100000">
                <a:sysClr lastClr="FFFFFF" val="window">
                  <a:lumMod val="65000"/>
                </a:sysClr>
              </a:gs>
            </a:gsLst>
            <a:lin ang="8100000" scaled="0"/>
          </a:gradFill>
          <a:ln algn="ctr" cap="flat" cmpd="sng" w="25400">
            <a:noFill/>
            <a:prstDash val="solid"/>
          </a:ln>
          <a:effectLst/>
        </p:spPr>
        <p:txBody>
          <a:bodyPr anchor="ctr" bIns="34290" lIns="68580" rIns="68580" rtlCol="0" tIns="34290"/>
          <a:lstStyle/>
          <a:p>
            <a:pPr algn="ctr" defTabSz="914378" fontAlgn="base">
              <a:spcBef>
                <a:spcPct val="0"/>
              </a:spcBef>
              <a:spcAft>
                <a:spcPct val="0"/>
              </a:spcAft>
              <a:defRPr/>
            </a:pPr>
            <a:endParaRPr altLang="en-US" kern="0" lang="zh-CN" sz="1800">
              <a:solidFill>
                <a:prstClr val="black"/>
              </a:solidFill>
              <a:latin typeface="Calibri"/>
              <a:ea charset="-122" panose="02010600030101010101" pitchFamily="2" typeface="宋体"/>
            </a:endParaRPr>
          </a:p>
        </p:txBody>
      </p:sp>
      <p:sp>
        <p:nvSpPr>
          <p:cNvPr id="91" name="椭圆 90"/>
          <p:cNvSpPr/>
          <p:nvPr/>
        </p:nvSpPr>
        <p:spPr>
          <a:xfrm>
            <a:off x="3622746" y="380480"/>
            <a:ext cx="262784" cy="262784"/>
          </a:xfrm>
          <a:prstGeom prst="ellipse">
            <a:avLst/>
          </a:prstGeom>
          <a:gradFill>
            <a:gsLst>
              <a:gs pos="0">
                <a:sysClr lastClr="FFFFFF" val="window"/>
              </a:gs>
              <a:gs pos="51000">
                <a:sysClr lastClr="FFFFFF" val="window">
                  <a:lumMod val="95000"/>
                </a:sysClr>
              </a:gs>
              <a:gs pos="100000">
                <a:sysClr lastClr="FFFFFF" val="window">
                  <a:lumMod val="75000"/>
                </a:sysClr>
              </a:gs>
            </a:gsLst>
            <a:lin ang="18900000" scaled="0"/>
          </a:gradFill>
          <a:ln algn="ctr" cap="flat" cmpd="sng" w="25400">
            <a:noFill/>
            <a:prstDash val="solid"/>
          </a:ln>
          <a:effectLst/>
        </p:spPr>
        <p:txBody>
          <a:bodyPr anchor="ctr" bIns="34290" lIns="68580" rIns="68580" rtlCol="0" tIns="34290"/>
          <a:lstStyle/>
          <a:p>
            <a:pPr algn="ctr" defTabSz="914378" fontAlgn="base">
              <a:spcBef>
                <a:spcPct val="0"/>
              </a:spcBef>
              <a:spcAft>
                <a:spcPct val="0"/>
              </a:spcAft>
              <a:defRPr/>
            </a:pPr>
            <a:endParaRPr altLang="en-US" kern="0" lang="zh-CN" sz="1800">
              <a:solidFill>
                <a:prstClr val="white"/>
              </a:solidFill>
              <a:latin typeface="Calibri"/>
              <a:ea charset="-122" panose="02010600030101010101" pitchFamily="2" typeface="宋体"/>
            </a:endParaRPr>
          </a:p>
        </p:txBody>
      </p:sp>
      <p:sp>
        <p:nvSpPr>
          <p:cNvPr id="92" name="椭圆 91"/>
          <p:cNvSpPr/>
          <p:nvPr/>
        </p:nvSpPr>
        <p:spPr>
          <a:xfrm>
            <a:off x="464439" y="2571751"/>
            <a:ext cx="137389" cy="137389"/>
          </a:xfrm>
          <a:prstGeom prst="ellipse">
            <a:avLst/>
          </a:prstGeom>
          <a:solidFill>
            <a:srgbClr val="27506E"/>
          </a:solidFill>
          <a:ln algn="ctr" cap="flat" cmpd="sng" w="25400">
            <a:noFill/>
            <a:prstDash val="solid"/>
          </a:ln>
          <a:effectLst>
            <a:outerShdw algn="tr" blurRad="254000" dir="8100000" dist="127000" rotWithShape="0">
              <a:prstClr val="black">
                <a:alpha val="60000"/>
              </a:prstClr>
            </a:outerShdw>
          </a:effectLst>
        </p:spPr>
        <p:txBody>
          <a:bodyPr anchor="ctr" bIns="34290" lIns="68580" rIns="68580" rtlCol="0" tIns="34290"/>
          <a:lstStyle/>
          <a:p>
            <a:pPr algn="ctr" defTabSz="914378" fontAlgn="base">
              <a:spcBef>
                <a:spcPct val="0"/>
              </a:spcBef>
              <a:spcAft>
                <a:spcPct val="0"/>
              </a:spcAft>
              <a:defRPr/>
            </a:pPr>
            <a:endParaRPr altLang="en-US" kern="0" lang="zh-CN" sz="1800">
              <a:solidFill>
                <a:prstClr val="white"/>
              </a:solidFill>
              <a:latin typeface="Calibri"/>
              <a:ea charset="-122" panose="02010600030101010101" pitchFamily="2" typeface="宋体"/>
            </a:endParaRPr>
          </a:p>
        </p:txBody>
      </p:sp>
      <p:sp>
        <p:nvSpPr>
          <p:cNvPr id="93" name="椭圆 92"/>
          <p:cNvSpPr/>
          <p:nvPr/>
        </p:nvSpPr>
        <p:spPr>
          <a:xfrm>
            <a:off x="222274" y="322042"/>
            <a:ext cx="379661" cy="379661"/>
          </a:xfrm>
          <a:prstGeom prst="ellipse">
            <a:avLst/>
          </a:prstGeom>
          <a:solidFill>
            <a:srgbClr val="27506E"/>
          </a:solidFill>
          <a:ln algn="ctr" cap="flat" cmpd="sng" w="25400">
            <a:noFill/>
            <a:prstDash val="solid"/>
          </a:ln>
          <a:effectLst>
            <a:outerShdw algn="tr" blurRad="317500" dir="8100000" dist="190500" rotWithShape="0">
              <a:prstClr val="black">
                <a:alpha val="50000"/>
              </a:prstClr>
            </a:outerShdw>
          </a:effectLst>
        </p:spPr>
        <p:txBody>
          <a:bodyPr anchor="ctr" bIns="34290" lIns="68580" rIns="68580" rtlCol="0" tIns="34290"/>
          <a:lstStyle/>
          <a:p>
            <a:pPr algn="ctr" defTabSz="914378" fontAlgn="base">
              <a:spcBef>
                <a:spcPct val="0"/>
              </a:spcBef>
              <a:spcAft>
                <a:spcPct val="0"/>
              </a:spcAft>
              <a:defRPr/>
            </a:pPr>
            <a:endParaRPr altLang="en-US" kern="0" lang="zh-CN" sz="1800">
              <a:solidFill>
                <a:prstClr val="white"/>
              </a:solidFill>
              <a:latin typeface="Calibri"/>
              <a:ea charset="-122" panose="02010600030101010101" pitchFamily="2" typeface="宋体"/>
            </a:endParaRPr>
          </a:p>
        </p:txBody>
      </p:sp>
      <p:sp>
        <p:nvSpPr>
          <p:cNvPr id="94" name="同心圆 93"/>
          <p:cNvSpPr/>
          <p:nvPr/>
        </p:nvSpPr>
        <p:spPr>
          <a:xfrm>
            <a:off x="2630319" y="4754469"/>
            <a:ext cx="301060" cy="301060"/>
          </a:xfrm>
          <a:prstGeom prst="donut">
            <a:avLst>
              <a:gd fmla="val 4879" name="adj"/>
            </a:avLst>
          </a:prstGeom>
          <a:gradFill>
            <a:gsLst>
              <a:gs pos="0">
                <a:sysClr lastClr="FFFFFF" val="window"/>
              </a:gs>
              <a:gs pos="55000">
                <a:sysClr lastClr="FFFFFF" val="window">
                  <a:lumMod val="95000"/>
                </a:sysClr>
              </a:gs>
              <a:gs pos="100000">
                <a:sysClr lastClr="FFFFFF" val="window">
                  <a:lumMod val="65000"/>
                </a:sysClr>
              </a:gs>
            </a:gsLst>
            <a:lin ang="8100000" scaled="0"/>
          </a:gradFill>
          <a:ln algn="ctr" cap="flat" cmpd="sng" w="25400">
            <a:noFill/>
            <a:prstDash val="solid"/>
          </a:ln>
          <a:effectLst/>
        </p:spPr>
        <p:txBody>
          <a:bodyPr anchor="ctr" bIns="34290" lIns="68580" rIns="68580" rtlCol="0" tIns="34290"/>
          <a:lstStyle/>
          <a:p>
            <a:pPr algn="ctr" defTabSz="914378" fontAlgn="base">
              <a:spcBef>
                <a:spcPct val="0"/>
              </a:spcBef>
              <a:spcAft>
                <a:spcPct val="0"/>
              </a:spcAft>
              <a:defRPr/>
            </a:pPr>
            <a:endParaRPr altLang="en-US" kern="0" lang="zh-CN" sz="1800">
              <a:solidFill>
                <a:prstClr val="black"/>
              </a:solidFill>
              <a:latin typeface="Calibri"/>
              <a:ea charset="-122" panose="02010600030101010101" pitchFamily="2" typeface="宋体"/>
            </a:endParaRPr>
          </a:p>
        </p:txBody>
      </p:sp>
      <p:sp>
        <p:nvSpPr>
          <p:cNvPr id="95" name="椭圆 94"/>
          <p:cNvSpPr/>
          <p:nvPr/>
        </p:nvSpPr>
        <p:spPr>
          <a:xfrm>
            <a:off x="2643461" y="4767610"/>
            <a:ext cx="274777" cy="274777"/>
          </a:xfrm>
          <a:prstGeom prst="ellipse">
            <a:avLst/>
          </a:prstGeom>
          <a:gradFill>
            <a:gsLst>
              <a:gs pos="0">
                <a:sysClr lastClr="FFFFFF" val="window"/>
              </a:gs>
              <a:gs pos="51000">
                <a:sysClr lastClr="FFFFFF" val="window">
                  <a:lumMod val="95000"/>
                </a:sysClr>
              </a:gs>
              <a:gs pos="100000">
                <a:sysClr lastClr="FFFFFF" val="window">
                  <a:lumMod val="75000"/>
                </a:sysClr>
              </a:gs>
            </a:gsLst>
            <a:lin ang="18900000" scaled="0"/>
          </a:gradFill>
          <a:ln algn="ctr" cap="flat" cmpd="sng" w="25400">
            <a:noFill/>
            <a:prstDash val="solid"/>
          </a:ln>
          <a:effectLst/>
        </p:spPr>
        <p:txBody>
          <a:bodyPr anchor="ctr" bIns="34290" lIns="68580" rIns="68580" rtlCol="0" tIns="34290"/>
          <a:lstStyle/>
          <a:p>
            <a:pPr algn="ctr" defTabSz="914378" fontAlgn="base">
              <a:spcBef>
                <a:spcPct val="0"/>
              </a:spcBef>
              <a:spcAft>
                <a:spcPct val="0"/>
              </a:spcAft>
              <a:defRPr/>
            </a:pPr>
            <a:endParaRPr altLang="en-US" kern="0" lang="zh-CN" sz="1800">
              <a:solidFill>
                <a:prstClr val="white"/>
              </a:solidFill>
              <a:latin typeface="Calibri"/>
              <a:ea charset="-122" panose="02010600030101010101" pitchFamily="2" typeface="宋体"/>
            </a:endParaRPr>
          </a:p>
        </p:txBody>
      </p:sp>
      <p:sp>
        <p:nvSpPr>
          <p:cNvPr id="96" name="同心圆 95"/>
          <p:cNvSpPr/>
          <p:nvPr/>
        </p:nvSpPr>
        <p:spPr>
          <a:xfrm>
            <a:off x="8401532" y="4823614"/>
            <a:ext cx="287919" cy="256730"/>
          </a:xfrm>
          <a:prstGeom prst="donut">
            <a:avLst>
              <a:gd fmla="val 4879" name="adj"/>
            </a:avLst>
          </a:prstGeom>
          <a:gradFill>
            <a:gsLst>
              <a:gs pos="0">
                <a:sysClr lastClr="FFFFFF" val="window"/>
              </a:gs>
              <a:gs pos="55000">
                <a:sysClr lastClr="FFFFFF" val="window">
                  <a:lumMod val="95000"/>
                </a:sysClr>
              </a:gs>
              <a:gs pos="100000">
                <a:sysClr lastClr="FFFFFF" val="window">
                  <a:lumMod val="65000"/>
                </a:sysClr>
              </a:gs>
            </a:gsLst>
            <a:lin ang="8100000" scaled="0"/>
          </a:gradFill>
          <a:ln algn="ctr" cap="flat" cmpd="sng" w="25400">
            <a:noFill/>
            <a:prstDash val="solid"/>
          </a:ln>
          <a:effectLst/>
        </p:spPr>
        <p:txBody>
          <a:bodyPr anchor="ctr" bIns="34290" lIns="68580" rIns="68580" rtlCol="0" tIns="34290"/>
          <a:lstStyle/>
          <a:p>
            <a:pPr algn="ctr" defTabSz="914378" fontAlgn="base">
              <a:spcBef>
                <a:spcPct val="0"/>
              </a:spcBef>
              <a:spcAft>
                <a:spcPct val="0"/>
              </a:spcAft>
              <a:defRPr/>
            </a:pPr>
            <a:endParaRPr altLang="en-US" kern="0" lang="zh-CN" sz="1800">
              <a:solidFill>
                <a:prstClr val="black"/>
              </a:solidFill>
              <a:latin typeface="Calibri"/>
              <a:ea charset="-122" panose="02010600030101010101" pitchFamily="2" typeface="宋体"/>
            </a:endParaRPr>
          </a:p>
        </p:txBody>
      </p:sp>
      <p:sp>
        <p:nvSpPr>
          <p:cNvPr id="97" name="椭圆 96"/>
          <p:cNvSpPr/>
          <p:nvPr/>
        </p:nvSpPr>
        <p:spPr>
          <a:xfrm>
            <a:off x="8414099" y="4834821"/>
            <a:ext cx="262784" cy="234317"/>
          </a:xfrm>
          <a:prstGeom prst="ellipse">
            <a:avLst/>
          </a:prstGeom>
          <a:gradFill>
            <a:gsLst>
              <a:gs pos="0">
                <a:sysClr lastClr="FFFFFF" val="window"/>
              </a:gs>
              <a:gs pos="51000">
                <a:sysClr lastClr="FFFFFF" val="window">
                  <a:lumMod val="95000"/>
                </a:sysClr>
              </a:gs>
              <a:gs pos="100000">
                <a:sysClr lastClr="FFFFFF" val="window">
                  <a:lumMod val="75000"/>
                </a:sysClr>
              </a:gs>
            </a:gsLst>
            <a:lin ang="18900000" scaled="0"/>
          </a:gradFill>
          <a:ln algn="ctr" cap="flat" cmpd="sng" w="25400">
            <a:noFill/>
            <a:prstDash val="solid"/>
          </a:ln>
          <a:effectLst/>
        </p:spPr>
        <p:txBody>
          <a:bodyPr anchor="ctr" bIns="34290" lIns="68580" rIns="68580" rtlCol="0" tIns="34290"/>
          <a:lstStyle/>
          <a:p>
            <a:pPr algn="ctr" defTabSz="914378" fontAlgn="base">
              <a:spcBef>
                <a:spcPct val="0"/>
              </a:spcBef>
              <a:spcAft>
                <a:spcPct val="0"/>
              </a:spcAft>
              <a:defRPr/>
            </a:pPr>
            <a:endParaRPr altLang="en-US" kern="0" lang="zh-CN" sz="1800">
              <a:solidFill>
                <a:prstClr val="white"/>
              </a:solidFill>
              <a:latin typeface="Calibri"/>
              <a:ea charset="-122" panose="02010600030101010101" pitchFamily="2" typeface="宋体"/>
            </a:endParaRPr>
          </a:p>
        </p:txBody>
      </p:sp>
      <p:sp>
        <p:nvSpPr>
          <p:cNvPr id="98" name="同心圆 97"/>
          <p:cNvSpPr/>
          <p:nvPr/>
        </p:nvSpPr>
        <p:spPr>
          <a:xfrm>
            <a:off x="2539444" y="1503279"/>
            <a:ext cx="150530" cy="150530"/>
          </a:xfrm>
          <a:prstGeom prst="donut">
            <a:avLst>
              <a:gd fmla="val 4879" name="adj"/>
            </a:avLst>
          </a:prstGeom>
          <a:gradFill>
            <a:gsLst>
              <a:gs pos="0">
                <a:sysClr lastClr="FFFFFF" val="window"/>
              </a:gs>
              <a:gs pos="55000">
                <a:sysClr lastClr="FFFFFF" val="window">
                  <a:lumMod val="95000"/>
                </a:sysClr>
              </a:gs>
              <a:gs pos="100000">
                <a:sysClr lastClr="FFFFFF" val="window">
                  <a:lumMod val="65000"/>
                </a:sysClr>
              </a:gs>
            </a:gsLst>
            <a:lin ang="8100000" scaled="0"/>
          </a:gradFill>
          <a:ln algn="ctr" cap="flat" cmpd="sng" w="25400">
            <a:noFill/>
            <a:prstDash val="solid"/>
          </a:ln>
          <a:effectLst/>
        </p:spPr>
        <p:txBody>
          <a:bodyPr anchor="ctr" bIns="34290" lIns="68580" rIns="68580" rtlCol="0" tIns="34290"/>
          <a:lstStyle/>
          <a:p>
            <a:pPr algn="ctr" defTabSz="914378" fontAlgn="base">
              <a:spcBef>
                <a:spcPct val="0"/>
              </a:spcBef>
              <a:spcAft>
                <a:spcPct val="0"/>
              </a:spcAft>
              <a:defRPr/>
            </a:pPr>
            <a:endParaRPr altLang="en-US" kern="0" lang="zh-CN" sz="1800">
              <a:solidFill>
                <a:prstClr val="black"/>
              </a:solidFill>
              <a:latin typeface="Calibri"/>
              <a:ea charset="-122" panose="02010600030101010101" pitchFamily="2" typeface="宋体"/>
            </a:endParaRPr>
          </a:p>
        </p:txBody>
      </p:sp>
      <p:sp>
        <p:nvSpPr>
          <p:cNvPr id="99" name="椭圆 98"/>
          <p:cNvSpPr/>
          <p:nvPr/>
        </p:nvSpPr>
        <p:spPr>
          <a:xfrm>
            <a:off x="2546014" y="1509849"/>
            <a:ext cx="137389" cy="137389"/>
          </a:xfrm>
          <a:prstGeom prst="ellipse">
            <a:avLst/>
          </a:prstGeom>
          <a:gradFill>
            <a:gsLst>
              <a:gs pos="0">
                <a:sysClr lastClr="FFFFFF" val="window"/>
              </a:gs>
              <a:gs pos="51000">
                <a:sysClr lastClr="FFFFFF" val="window">
                  <a:lumMod val="95000"/>
                </a:sysClr>
              </a:gs>
              <a:gs pos="100000">
                <a:sysClr lastClr="FFFFFF" val="window">
                  <a:lumMod val="75000"/>
                </a:sysClr>
              </a:gs>
            </a:gsLst>
            <a:lin ang="18900000" scaled="0"/>
          </a:gradFill>
          <a:ln algn="ctr" cap="flat" cmpd="sng" w="25400">
            <a:noFill/>
            <a:prstDash val="solid"/>
          </a:ln>
          <a:effectLst/>
        </p:spPr>
        <p:txBody>
          <a:bodyPr anchor="ctr" bIns="34290" lIns="68580" rIns="68580" rtlCol="0" tIns="34290"/>
          <a:lstStyle/>
          <a:p>
            <a:pPr algn="ctr" defTabSz="914378" fontAlgn="base">
              <a:spcBef>
                <a:spcPct val="0"/>
              </a:spcBef>
              <a:spcAft>
                <a:spcPct val="0"/>
              </a:spcAft>
              <a:defRPr/>
            </a:pPr>
            <a:endParaRPr altLang="en-US" kern="0" lang="zh-CN" sz="1800">
              <a:solidFill>
                <a:prstClr val="white"/>
              </a:solidFill>
              <a:latin typeface="Calibri"/>
              <a:ea charset="-122" panose="02010600030101010101" pitchFamily="2" typeface="宋体"/>
            </a:endParaRPr>
          </a:p>
        </p:txBody>
      </p:sp>
      <p:sp>
        <p:nvSpPr>
          <p:cNvPr id="100" name="文本框 9"/>
          <p:cNvSpPr txBox="1"/>
          <p:nvPr/>
        </p:nvSpPr>
        <p:spPr>
          <a:xfrm>
            <a:off x="2539444" y="2605820"/>
            <a:ext cx="5997434" cy="62484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pPr algn="r" lvl="0"/>
            <a:r>
              <a:rPr altLang="en-US" b="1" lang="zh-CN" sz="4100">
                <a:solidFill>
                  <a:srgbClr val="27506E"/>
                </a:solidFill>
                <a:latin charset="-122" panose="020b0503020204020204" pitchFamily="34" typeface="微软雅黑"/>
              </a:rPr>
              <a:t>蓝色简洁商业计划书模板</a:t>
            </a:r>
          </a:p>
        </p:txBody>
      </p:sp>
      <p:sp>
        <p:nvSpPr>
          <p:cNvPr id="101" name="圆角矩形 100"/>
          <p:cNvSpPr/>
          <p:nvPr/>
        </p:nvSpPr>
        <p:spPr>
          <a:xfrm>
            <a:off x="6838310" y="2050375"/>
            <a:ext cx="1698567" cy="463809"/>
          </a:xfrm>
          <a:prstGeom prst="roundRect">
            <a:avLst/>
          </a:prstGeom>
          <a:solidFill>
            <a:srgbClr val="27506E"/>
          </a:solidFill>
          <a:ln algn="ctr" cap="flat" cmpd="sng" w="25400">
            <a:noFill/>
            <a:prstDash val="solid"/>
          </a:ln>
          <a:effectLst/>
        </p:spPr>
        <p:txBody>
          <a:bodyPr anchor="ctr" bIns="34290" lIns="68580" rIns="68580" rtlCol="0" tIns="34290"/>
          <a:lstStyle/>
          <a:p>
            <a:pPr algn="ctr" defTabSz="914400">
              <a:defRPr/>
            </a:pPr>
            <a:r>
              <a:rPr altLang="zh-CN" kern="0" lang="en-US" smtClean="0" sz="3600">
                <a:solidFill>
                  <a:prstClr val="white"/>
                </a:solidFill>
                <a:latin charset="0" panose="020b0503020202020204" pitchFamily="34" typeface="Agency FB"/>
                <a:ea typeface="宋体"/>
              </a:rPr>
              <a:t>2021</a:t>
            </a:r>
          </a:p>
        </p:txBody>
      </p:sp>
      <p:sp>
        <p:nvSpPr>
          <p:cNvPr id="102" name="文本框 68"/>
          <p:cNvSpPr txBox="1"/>
          <p:nvPr/>
        </p:nvSpPr>
        <p:spPr>
          <a:xfrm>
            <a:off x="3161629" y="3320704"/>
            <a:ext cx="5375249" cy="36576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pPr algn="r">
              <a:defRPr/>
            </a:pPr>
            <a:r>
              <a:rPr altLang="zh-CN" lang="en-US" sz="1200">
                <a:solidFill>
                  <a:srgbClr val="27506E"/>
                </a:solidFill>
                <a:latin charset="-128" panose="020b0700000000000000" pitchFamily="34" typeface="Adobe 繁黑體 Std B"/>
                <a:ea charset="-128" panose="020b0700000000000000" pitchFamily="34" typeface="Adobe 繁黑體 Std B"/>
              </a:rPr>
              <a:t>There was a young flower in the desert where all was dry and sad looking.</a:t>
            </a:r>
          </a:p>
          <a:p>
            <a:pPr algn="r">
              <a:defRPr/>
            </a:pPr>
            <a:r>
              <a:rPr altLang="zh-CN" lang="en-US" sz="1200">
                <a:solidFill>
                  <a:srgbClr val="27506E"/>
                </a:solidFill>
                <a:latin charset="-128" panose="020b0700000000000000" pitchFamily="34" typeface="Adobe 繁黑體 Std B"/>
                <a:ea charset="-128" panose="020b0700000000000000" pitchFamily="34" typeface="Adobe 繁黑體 Std B"/>
              </a:rPr>
              <a:t> It was growing by itself . enjoy every day</a:t>
            </a:r>
          </a:p>
        </p:txBody>
      </p:sp>
    </p:spTree>
    <p:extLst>
      <p:ext uri="{BB962C8B-B14F-4D97-AF65-F5344CB8AC3E}">
        <p14:creationId val="1403605964"/>
      </p:ext>
    </p:extLst>
  </p:cSld>
  <p:clrMapOvr>
    <a:masterClrMapping/>
  </p:clrMapOvr>
  <mc:AlternateContent>
    <mc:Choice Requires="p14">
      <p:transition p14:dur="4000" spd="slow">
        <p14:vortex dir="r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1" presetSubtype="0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7" nodeType="withEffect" presetClass="entr" presetID="53" presetSubtype="0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9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1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2" id="12" nodeType="withEffect" presetClass="path" presetID="64" presetSubtype="0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8.33333E-07 -7.40741E-07 L 0.05121 -0.31451" pathEditMode="relative" ptsTypes="AA" rAng="0">
                                      <p:cBhvr>
                                        <p:cTn dur="500" fill="hold" id="13" spd="-1000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52" y="-15741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14" nodeType="withEffect" presetClass="entr" presetID="1" presetSubtype="0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16" nodeType="withEffect" presetClass="entr" presetID="53" presetSubtype="0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9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2" id="21" nodeType="withEffect" presetClass="path" presetID="64" presetSubtype="0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-4.44444E-06 -3.45679E-06 L -0.10381 -0.2787" pathEditMode="relative" ptsTypes="AA" rAng="0">
                                      <p:cBhvr>
                                        <p:cTn dur="500" fill="hold" id="22" spd="-100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91" y="-13951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23" nodeType="withEffect" presetClass="entr" presetID="1" presetSubtype="0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25" nodeType="withEffect" presetClass="entr" presetID="53" presetSubtype="0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7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8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9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2" id="30" nodeType="withEffect" presetClass="path" presetID="64" presetSubtype="0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2.77778E-07 2.71605E-06 L 0.1526 -0.4034" pathEditMode="relative" ptsTypes="AA" rAng="0">
                                      <p:cBhvr>
                                        <p:cTn dur="500" fill="hold" id="31" spd="-100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22" y="-20185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32" nodeType="withEffect" presetClass="entr" presetID="1" presetSubtype="0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34" nodeType="withEffect" presetClass="entr" presetID="53" presetSubtype="0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6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7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8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9" nodeType="withEffect" presetClass="entr" presetID="1" presetSubtype="0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41" nodeType="withEffect" presetClass="entr" presetID="53" presetSubtype="0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3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4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5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2" id="46" nodeType="withEffect" presetClass="path" presetID="42" presetSubtype="0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8.33333E-07 3.20988E-06 L 0.0625 0.20555" pathEditMode="relative" ptsTypes="AA" rAng="0">
                                      <p:cBhvr>
                                        <p:cTn dur="500" fill="hold" id="47" spd="-100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25" y="10278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48" nodeType="withEffect" presetClass="entr" presetID="1" presetSubtype="0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50" nodeType="withEffect" presetClass="entr" presetID="53" presetSubtype="0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2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3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4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2" id="55" nodeType="withEffect" presetClass="path" presetID="42" presetSubtype="0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1.66667E-06 0 L -0.01371 0.35" pathEditMode="relative" ptsTypes="AA" rAng="0">
                                      <p:cBhvr>
                                        <p:cTn dur="500" fill="hold" id="56" spd="-1000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4" y="17500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2" id="57" nodeType="withEffect" presetClass="path" presetID="35" presetSubtype="0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3.33333E-06 -1.60494E-06 L 0.16875 -0.04074" pathEditMode="relative" ptsTypes="AA" rAng="0">
                                      <p:cBhvr>
                                        <p:cTn dur="500" fill="hold" id="58" spd="-1000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38" y="-2037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59" nodeType="withEffect" presetClass="entr" presetID="1" presetSubtype="0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61" nodeType="withEffect" presetClass="entr" presetID="53" presetSubtype="0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3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4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5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2" id="66" nodeType="withEffect" presetClass="path" presetID="42" presetSubtype="0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3.05556E-06 1.35802E-06 L -0.71216 -0.4034" pathEditMode="relative" ptsTypes="AA" rAng="0">
                                      <p:cBhvr>
                                        <p:cTn dur="500" fill="hold" id="67" spd="-100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608" y="-20185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68" nodeType="withEffect" presetClass="entr" presetID="1" presetSubtype="0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 id="6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70" nodeType="withEffect" presetClass="entr" presetID="53" presetSubtype="0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 id="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2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3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74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2" id="75" nodeType="withEffect" presetClass="path" presetID="64" presetSubtype="0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2.77778E-07 -4.32099E-06 L -0.6901 -0.46574" pathEditMode="relative" ptsTypes="AA" rAng="0">
                                      <p:cBhvr>
                                        <p:cTn dur="500" fill="hold" id="76" spd="-1000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514" y="-233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66"/>
      <p:bldP grpId="1" spid="66"/>
      <p:bldP grpId="2" spid="66"/>
      <p:bldP grpId="0" spid="67"/>
      <p:bldP grpId="1" spid="67"/>
      <p:bldP grpId="2" spid="67"/>
      <p:bldP grpId="0" spid="76"/>
      <p:bldP grpId="1" spid="76"/>
      <p:bldP grpId="2" spid="76"/>
      <p:bldP grpId="0" spid="77"/>
      <p:bldP grpId="1" spid="77"/>
      <p:bldP grpId="2" spid="77"/>
      <p:bldP grpId="0" spid="80"/>
      <p:bldP grpId="1" spid="80"/>
      <p:bldP grpId="2" spid="80"/>
      <p:bldP grpId="0" spid="87"/>
      <p:bldP grpId="1" spid="87"/>
      <p:bldP grpId="2" spid="87"/>
      <p:bldP grpId="0" spid="92"/>
      <p:bldP grpId="1" spid="92"/>
      <p:bldP grpId="2" spid="92"/>
      <p:bldP grpId="0" spid="93"/>
      <p:bldP grpId="1" spid="93"/>
      <p:bldP grpId="2" spid="93"/>
    </p:bldLst>
  </p:timing>
</p:sld>
</file>

<file path=ppt/slides/slide1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" name="文本框 5"/>
          <p:cNvSpPr txBox="1">
            <a:spLocks noChangeArrowheads="1"/>
          </p:cNvSpPr>
          <p:nvPr/>
        </p:nvSpPr>
        <p:spPr bwMode="auto">
          <a:xfrm>
            <a:off x="934511" y="183664"/>
            <a:ext cx="995680" cy="335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charset="0" panose="020f0302020204030204" pitchFamily="34" typeface="Calibri Light"/>
                <a:ea charset="-122" panose="02000000000000000000" pitchFamily="2" typeface="方正宋刻本秀楷简体"/>
              </a:defRPr>
            </a:lvl1pPr>
            <a:lvl2pPr indent="-285750" marL="742950">
              <a:defRPr sz="1300">
                <a:solidFill>
                  <a:schemeClr val="tx1"/>
                </a:solidFill>
                <a:latin charset="0" panose="020f0302020204030204" pitchFamily="34" typeface="Calibri Light"/>
                <a:ea charset="-122" panose="02000000000000000000" pitchFamily="2" typeface="方正宋刻本秀楷简体"/>
              </a:defRPr>
            </a:lvl2pPr>
            <a:lvl3pPr indent="-228600" marL="1143000">
              <a:defRPr sz="1300">
                <a:solidFill>
                  <a:schemeClr val="tx1"/>
                </a:solidFill>
                <a:latin charset="0" panose="020f0302020204030204" pitchFamily="34" typeface="Calibri Light"/>
                <a:ea charset="-122" panose="02000000000000000000" pitchFamily="2" typeface="方正宋刻本秀楷简体"/>
              </a:defRPr>
            </a:lvl3pPr>
            <a:lvl4pPr indent="-228600" marL="1600200">
              <a:defRPr sz="1300">
                <a:solidFill>
                  <a:schemeClr val="tx1"/>
                </a:solidFill>
                <a:latin charset="0" panose="020f0302020204030204" pitchFamily="34" typeface="Calibri Light"/>
                <a:ea charset="-122" panose="02000000000000000000" pitchFamily="2" typeface="方正宋刻本秀楷简体"/>
              </a:defRPr>
            </a:lvl4pPr>
            <a:lvl5pPr indent="-228600" marL="2057400">
              <a:defRPr sz="1300">
                <a:solidFill>
                  <a:schemeClr val="tx1"/>
                </a:solidFill>
                <a:latin charset="0" panose="020f0302020204030204" pitchFamily="34" typeface="Calibri Light"/>
                <a:ea charset="-122" panose="02000000000000000000" pitchFamily="2" typeface="方正宋刻本秀楷简体"/>
              </a:defRPr>
            </a:lvl5pPr>
            <a:lvl6pPr defTabSz="685800" eaLnBrk="0" fontAlgn="base" hangingPunct="0" indent="-228600" marL="251460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charset="0" panose="020f0302020204030204" pitchFamily="34" typeface="Calibri Light"/>
                <a:ea charset="-122" panose="02000000000000000000" pitchFamily="2" typeface="方正宋刻本秀楷简体"/>
              </a:defRPr>
            </a:lvl6pPr>
            <a:lvl7pPr defTabSz="685800" eaLnBrk="0" fontAlgn="base" hangingPunct="0" indent="-228600" marL="297180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charset="0" panose="020f0302020204030204" pitchFamily="34" typeface="Calibri Light"/>
                <a:ea charset="-122" panose="02000000000000000000" pitchFamily="2" typeface="方正宋刻本秀楷简体"/>
              </a:defRPr>
            </a:lvl7pPr>
            <a:lvl8pPr defTabSz="685800" eaLnBrk="0" fontAlgn="base" hangingPunct="0" indent="-228600" marL="342900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charset="0" panose="020f0302020204030204" pitchFamily="34" typeface="Calibri Light"/>
                <a:ea charset="-122" panose="02000000000000000000" pitchFamily="2" typeface="方正宋刻本秀楷简体"/>
              </a:defRPr>
            </a:lvl8pPr>
            <a:lvl9pPr defTabSz="685800" eaLnBrk="0" fontAlgn="base" hangingPunct="0" indent="-228600" marL="388620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charset="0" panose="020f0302020204030204" pitchFamily="34" typeface="Calibri Light"/>
                <a:ea charset="-122" panose="02000000000000000000" pitchFamily="2" typeface="方正宋刻本秀楷简体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altLang="en-US" lang="zh-CN" sz="160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市场分析</a:t>
            </a:r>
          </a:p>
        </p:txBody>
      </p:sp>
      <p:cxnSp>
        <p:nvCxnSpPr>
          <p:cNvPr id="13" name="直接连接符 12"/>
          <p:cNvCxnSpPr/>
          <p:nvPr/>
        </p:nvCxnSpPr>
        <p:spPr>
          <a:xfrm>
            <a:off x="1032788" y="522218"/>
            <a:ext cx="310126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图表 7"/>
          <p:cNvGraphicFramePr/>
          <p:nvPr>
            <p:extLst>
              <p:ext uri="{D42A27DB-BD31-4B8C-83A1-F6EECF244321}">
                <p14:modId val="3247640894"/>
              </p:ext>
            </p:extLst>
          </p:nvPr>
        </p:nvGraphicFramePr>
        <p:xfrm>
          <a:off x="323850" y="1193251"/>
          <a:ext cx="5171176" cy="3248914"/>
        </p:xfrm>
        <a:graphic>
          <a:graphicData uri="http://schemas.openxmlformats.org/drawingml/2006/chart">
            <c:chart xmlns:c="http://schemas.openxmlformats.org/drawingml/2006/chart" r:id="rId3"/>
          </a:graphicData>
        </a:graphic>
      </p:graphicFrame>
      <p:sp>
        <p:nvSpPr>
          <p:cNvPr descr="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" id="43" name="矩形 42"/>
          <p:cNvSpPr/>
          <p:nvPr/>
        </p:nvSpPr>
        <p:spPr>
          <a:xfrm>
            <a:off x="6088868" y="1482844"/>
            <a:ext cx="1736053" cy="274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altLang="en-US" lang="zh-CN" sz="1200">
                <a:solidFill>
                  <a:schemeClr val="accent1"/>
                </a:solidFill>
                <a:cs typeface="+mn-ea"/>
                <a:sym typeface="+mn-lt"/>
              </a:rPr>
              <a:t>类别一</a:t>
            </a:r>
          </a:p>
        </p:txBody>
      </p:sp>
      <p:cxnSp>
        <p:nvCxnSpPr>
          <p:cNvPr id="44" name="直接连接符 43"/>
          <p:cNvCxnSpPr/>
          <p:nvPr/>
        </p:nvCxnSpPr>
        <p:spPr>
          <a:xfrm>
            <a:off x="6188254" y="1759843"/>
            <a:ext cx="234336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descr="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" id="49" name="矩形 48"/>
          <p:cNvSpPr/>
          <p:nvPr/>
        </p:nvSpPr>
        <p:spPr>
          <a:xfrm>
            <a:off x="6088868" y="2488178"/>
            <a:ext cx="1736053" cy="274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altLang="en-US" lang="zh-CN" sz="1200">
                <a:solidFill>
                  <a:schemeClr val="accent1"/>
                </a:solidFill>
                <a:cs typeface="+mn-ea"/>
                <a:sym typeface="+mn-lt"/>
              </a:rPr>
              <a:t>类别二</a:t>
            </a:r>
          </a:p>
        </p:txBody>
      </p:sp>
      <p:cxnSp>
        <p:nvCxnSpPr>
          <p:cNvPr id="50" name="直接连接符 49"/>
          <p:cNvCxnSpPr/>
          <p:nvPr/>
        </p:nvCxnSpPr>
        <p:spPr>
          <a:xfrm>
            <a:off x="6188254" y="2765177"/>
            <a:ext cx="234336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descr="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" id="55" name="矩形 54"/>
          <p:cNvSpPr/>
          <p:nvPr/>
        </p:nvSpPr>
        <p:spPr>
          <a:xfrm>
            <a:off x="6088868" y="3493512"/>
            <a:ext cx="1736053" cy="274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 lvl="0">
              <a:spcBef>
                <a:spcPct val="0"/>
              </a:spcBef>
              <a:spcAft>
                <a:spcPct val="0"/>
              </a:spcAft>
            </a:pPr>
            <a:r>
              <a:rPr altLang="en-US" lang="zh-CN" sz="1200">
                <a:solidFill>
                  <a:schemeClr val="accent1"/>
                </a:solidFill>
                <a:cs typeface="+mn-ea"/>
                <a:sym typeface="+mn-lt"/>
              </a:rPr>
              <a:t>类别三</a:t>
            </a:r>
          </a:p>
        </p:txBody>
      </p:sp>
      <p:cxnSp>
        <p:nvCxnSpPr>
          <p:cNvPr id="56" name="直接连接符 55"/>
          <p:cNvCxnSpPr/>
          <p:nvPr/>
        </p:nvCxnSpPr>
        <p:spPr>
          <a:xfrm>
            <a:off x="6188254" y="3770511"/>
            <a:ext cx="234336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组合 2"/>
          <p:cNvGrpSpPr/>
          <p:nvPr/>
        </p:nvGrpSpPr>
        <p:grpSpPr>
          <a:xfrm>
            <a:off x="5563444" y="2431497"/>
            <a:ext cx="514780" cy="514780"/>
            <a:chOff x="5563444" y="2431497"/>
            <a:chExt cx="514780" cy="514780"/>
          </a:xfrm>
        </p:grpSpPr>
        <p:grpSp>
          <p:nvGrpSpPr>
            <p:cNvPr id="45" name="组合 44"/>
            <p:cNvGrpSpPr/>
            <p:nvPr/>
          </p:nvGrpSpPr>
          <p:grpSpPr>
            <a:xfrm>
              <a:off x="5563444" y="2431497"/>
              <a:ext cx="514780" cy="514780"/>
              <a:chOff x="6357074" y="1008628"/>
              <a:chExt cx="1676757" cy="1676757"/>
            </a:xfrm>
          </p:grpSpPr>
          <p:sp>
            <p:nvSpPr>
              <p:cNvPr id="46" name="椭圆 45"/>
              <p:cNvSpPr/>
              <p:nvPr/>
            </p:nvSpPr>
            <p:spPr>
              <a:xfrm>
                <a:off x="6357074" y="1008628"/>
                <a:ext cx="1676757" cy="1676757"/>
              </a:xfrm>
              <a:prstGeom prst="ellipse">
                <a:avLst/>
              </a:prstGeom>
              <a:noFill/>
              <a:ln w="952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7" name="椭圆 46"/>
              <p:cNvSpPr/>
              <p:nvPr/>
            </p:nvSpPr>
            <p:spPr>
              <a:xfrm>
                <a:off x="6552150" y="1193250"/>
                <a:ext cx="1307513" cy="1307513"/>
              </a:xfrm>
              <a:prstGeom prst="ellipse">
                <a:avLst/>
              </a:prstGeom>
              <a:gradFill>
                <a:gsLst>
                  <a:gs pos="100000">
                    <a:schemeClr val="accent1">
                      <a:lumMod val="75000"/>
                    </a:schemeClr>
                  </a:gs>
                  <a:gs pos="0">
                    <a:srgbClr val="27506E"/>
                  </a:gs>
                </a:gsLst>
                <a:path path="circle">
                  <a:fillToRect b="50000" l="50000" r="50000" t="50000"/>
                </a:path>
              </a:gradFill>
              <a:ln>
                <a:noFill/>
              </a:ln>
              <a:effectLst>
                <a:outerShdw algn="t" blurRad="139700" dir="5400000" dist="1016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25" name="Group 35"/>
            <p:cNvGrpSpPr/>
            <p:nvPr/>
          </p:nvGrpSpPr>
          <p:grpSpPr>
            <a:xfrm>
              <a:off x="5726076" y="2598698"/>
              <a:ext cx="214349" cy="180377"/>
              <a:chOff x="4605338" y="3814763"/>
              <a:chExt cx="420688" cy="354013"/>
            </a:xfrm>
            <a:solidFill>
              <a:schemeClr val="bg1"/>
            </a:solidFill>
          </p:grpSpPr>
          <p:sp>
            <p:nvSpPr>
              <p:cNvPr id="26" name="Freeform 32"/>
              <p:cNvSpPr>
                <a:spLocks noEditPoints="1"/>
              </p:cNvSpPr>
              <p:nvPr/>
            </p:nvSpPr>
            <p:spPr bwMode="auto">
              <a:xfrm>
                <a:off x="4605338" y="3814763"/>
                <a:ext cx="420688" cy="354013"/>
              </a:xfrm>
              <a:custGeom>
                <a:gdLst>
                  <a:gd fmla="*/ 507 w 548" name="T0"/>
                  <a:gd fmla="*/ 0 h 462" name="T1"/>
                  <a:gd fmla="*/ 41 w 548" name="T2"/>
                  <a:gd fmla="*/ 0 h 462" name="T3"/>
                  <a:gd fmla="*/ 0 w 548" name="T4"/>
                  <a:gd fmla="*/ 41 h 462" name="T5"/>
                  <a:gd fmla="*/ 0 w 548" name="T6"/>
                  <a:gd fmla="*/ 369 h 462" name="T7"/>
                  <a:gd fmla="*/ 41 w 548" name="T8"/>
                  <a:gd fmla="*/ 409 h 462" name="T9"/>
                  <a:gd fmla="*/ 226 w 548" name="T10"/>
                  <a:gd fmla="*/ 409 h 462" name="T11"/>
                  <a:gd fmla="*/ 226 w 548" name="T12"/>
                  <a:gd fmla="*/ 416 h 462" name="T13"/>
                  <a:gd fmla="*/ 223 w 548" name="T14"/>
                  <a:gd fmla="*/ 428 h 462" name="T15"/>
                  <a:gd fmla="*/ 177 w 548" name="T16"/>
                  <a:gd fmla="*/ 445 h 462" name="T17"/>
                  <a:gd fmla="*/ 160 w 548" name="T18"/>
                  <a:gd fmla="*/ 449 h 462" name="T19"/>
                  <a:gd fmla="*/ 151 w 548" name="T20"/>
                  <a:gd fmla="*/ 449 h 462" name="T21"/>
                  <a:gd fmla="*/ 142 w 548" name="T22"/>
                  <a:gd fmla="*/ 455 h 462" name="T23"/>
                  <a:gd fmla="*/ 142 w 548" name="T24"/>
                  <a:gd fmla="*/ 455 h 462" name="T25"/>
                  <a:gd fmla="*/ 151 w 548" name="T26"/>
                  <a:gd fmla="*/ 462 h 462" name="T27"/>
                  <a:gd fmla="*/ 397 w 548" name="T28"/>
                  <a:gd fmla="*/ 462 h 462" name="T29"/>
                  <a:gd fmla="*/ 406 w 548" name="T30"/>
                  <a:gd fmla="*/ 455 h 462" name="T31"/>
                  <a:gd fmla="*/ 406 w 548" name="T32"/>
                  <a:gd fmla="*/ 455 h 462" name="T33"/>
                  <a:gd fmla="*/ 402 w 548" name="T34"/>
                  <a:gd fmla="*/ 449 h 462" name="T35"/>
                  <a:gd fmla="*/ 389 w 548" name="T36"/>
                  <a:gd fmla="*/ 448 h 462" name="T37"/>
                  <a:gd fmla="*/ 329 w 548" name="T38"/>
                  <a:gd fmla="*/ 426 h 462" name="T39"/>
                  <a:gd fmla="*/ 322 w 548" name="T40"/>
                  <a:gd fmla="*/ 416 h 462" name="T41"/>
                  <a:gd fmla="*/ 322 w 548" name="T42"/>
                  <a:gd fmla="*/ 409 h 462" name="T43"/>
                  <a:gd fmla="*/ 507 w 548" name="T44"/>
                  <a:gd fmla="*/ 409 h 462" name="T45"/>
                  <a:gd fmla="*/ 548 w 548" name="T46"/>
                  <a:gd fmla="*/ 369 h 462" name="T47"/>
                  <a:gd fmla="*/ 548 w 548" name="T48"/>
                  <a:gd fmla="*/ 41 h 462" name="T49"/>
                  <a:gd fmla="*/ 507 w 548" name="T50"/>
                  <a:gd fmla="*/ 0 h 462" name="T51"/>
                  <a:gd fmla="*/ 510 w 548" name="T52"/>
                  <a:gd fmla="*/ 330 h 462" name="T53"/>
                  <a:gd fmla="*/ 497 w 548" name="T54"/>
                  <a:gd fmla="*/ 344 h 462" name="T55"/>
                  <a:gd fmla="*/ 51 w 548" name="T56"/>
                  <a:gd fmla="*/ 344 h 462" name="T57"/>
                  <a:gd fmla="*/ 38 w 548" name="T58"/>
                  <a:gd fmla="*/ 330 h 462" name="T59"/>
                  <a:gd fmla="*/ 38 w 548" name="T60"/>
                  <a:gd fmla="*/ 50 h 462" name="T61"/>
                  <a:gd fmla="*/ 51 w 548" name="T62"/>
                  <a:gd fmla="*/ 36 h 462" name="T63"/>
                  <a:gd fmla="*/ 497 w 548" name="T64"/>
                  <a:gd fmla="*/ 36 h 462" name="T65"/>
                  <a:gd fmla="*/ 510 w 548" name="T66"/>
                  <a:gd fmla="*/ 50 h 462" name="T67"/>
                  <a:gd fmla="*/ 510 w 548" name="T68"/>
                  <a:gd fmla="*/ 330 h 462" name="T6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b="b" l="0" r="r" t="0"/>
                <a:pathLst>
                  <a:path h="462" w="548">
                    <a:moveTo>
                      <a:pt x="507" y="0"/>
                    </a:moveTo>
                    <a:cubicBezTo>
                      <a:pt x="41" y="0"/>
                      <a:pt x="41" y="0"/>
                      <a:pt x="41" y="0"/>
                    </a:cubicBezTo>
                    <a:cubicBezTo>
                      <a:pt x="18" y="0"/>
                      <a:pt x="0" y="18"/>
                      <a:pt x="0" y="41"/>
                    </a:cubicBezTo>
                    <a:cubicBezTo>
                      <a:pt x="0" y="369"/>
                      <a:pt x="0" y="369"/>
                      <a:pt x="0" y="369"/>
                    </a:cubicBezTo>
                    <a:cubicBezTo>
                      <a:pt x="0" y="391"/>
                      <a:pt x="18" y="409"/>
                      <a:pt x="41" y="409"/>
                    </a:cubicBezTo>
                    <a:cubicBezTo>
                      <a:pt x="226" y="409"/>
                      <a:pt x="226" y="409"/>
                      <a:pt x="226" y="409"/>
                    </a:cubicBezTo>
                    <a:cubicBezTo>
                      <a:pt x="226" y="416"/>
                      <a:pt x="226" y="416"/>
                      <a:pt x="226" y="416"/>
                    </a:cubicBezTo>
                    <a:cubicBezTo>
                      <a:pt x="226" y="419"/>
                      <a:pt x="225" y="425"/>
                      <a:pt x="223" y="428"/>
                    </a:cubicBezTo>
                    <a:cubicBezTo>
                      <a:pt x="177" y="445"/>
                      <a:pt x="177" y="445"/>
                      <a:pt x="177" y="445"/>
                    </a:cubicBezTo>
                    <a:cubicBezTo>
                      <a:pt x="173" y="447"/>
                      <a:pt x="165" y="449"/>
                      <a:pt x="160" y="449"/>
                    </a:cubicBezTo>
                    <a:cubicBezTo>
                      <a:pt x="151" y="449"/>
                      <a:pt x="151" y="449"/>
                      <a:pt x="151" y="449"/>
                    </a:cubicBezTo>
                    <a:cubicBezTo>
                      <a:pt x="146" y="449"/>
                      <a:pt x="142" y="452"/>
                      <a:pt x="142" y="455"/>
                    </a:cubicBezTo>
                    <a:cubicBezTo>
                      <a:pt x="142" y="455"/>
                      <a:pt x="142" y="455"/>
                      <a:pt x="142" y="455"/>
                    </a:cubicBezTo>
                    <a:cubicBezTo>
                      <a:pt x="142" y="459"/>
                      <a:pt x="146" y="462"/>
                      <a:pt x="151" y="462"/>
                    </a:cubicBezTo>
                    <a:cubicBezTo>
                      <a:pt x="397" y="462"/>
                      <a:pt x="397" y="462"/>
                      <a:pt x="397" y="462"/>
                    </a:cubicBezTo>
                    <a:cubicBezTo>
                      <a:pt x="402" y="462"/>
                      <a:pt x="406" y="459"/>
                      <a:pt x="406" y="455"/>
                    </a:cubicBezTo>
                    <a:cubicBezTo>
                      <a:pt x="406" y="455"/>
                      <a:pt x="406" y="455"/>
                      <a:pt x="406" y="455"/>
                    </a:cubicBezTo>
                    <a:cubicBezTo>
                      <a:pt x="406" y="452"/>
                      <a:pt x="404" y="449"/>
                      <a:pt x="402" y="449"/>
                    </a:cubicBezTo>
                    <a:cubicBezTo>
                      <a:pt x="399" y="449"/>
                      <a:pt x="393" y="448"/>
                      <a:pt x="389" y="448"/>
                    </a:cubicBezTo>
                    <a:cubicBezTo>
                      <a:pt x="329" y="426"/>
                      <a:pt x="329" y="426"/>
                      <a:pt x="329" y="426"/>
                    </a:cubicBezTo>
                    <a:cubicBezTo>
                      <a:pt x="325" y="424"/>
                      <a:pt x="322" y="419"/>
                      <a:pt x="322" y="416"/>
                    </a:cubicBezTo>
                    <a:cubicBezTo>
                      <a:pt x="322" y="409"/>
                      <a:pt x="322" y="409"/>
                      <a:pt x="322" y="409"/>
                    </a:cubicBezTo>
                    <a:cubicBezTo>
                      <a:pt x="507" y="409"/>
                      <a:pt x="507" y="409"/>
                      <a:pt x="507" y="409"/>
                    </a:cubicBezTo>
                    <a:cubicBezTo>
                      <a:pt x="530" y="409"/>
                      <a:pt x="548" y="391"/>
                      <a:pt x="548" y="369"/>
                    </a:cubicBezTo>
                    <a:cubicBezTo>
                      <a:pt x="548" y="41"/>
                      <a:pt x="548" y="41"/>
                      <a:pt x="548" y="41"/>
                    </a:cubicBezTo>
                    <a:cubicBezTo>
                      <a:pt x="548" y="18"/>
                      <a:pt x="530" y="0"/>
                      <a:pt x="507" y="0"/>
                    </a:cubicBezTo>
                    <a:close/>
                    <a:moveTo>
                      <a:pt x="510" y="330"/>
                    </a:moveTo>
                    <a:cubicBezTo>
                      <a:pt x="510" y="337"/>
                      <a:pt x="504" y="343"/>
                      <a:pt x="497" y="344"/>
                    </a:cubicBezTo>
                    <a:cubicBezTo>
                      <a:pt x="51" y="344"/>
                      <a:pt x="51" y="344"/>
                      <a:pt x="51" y="344"/>
                    </a:cubicBezTo>
                    <a:cubicBezTo>
                      <a:pt x="44" y="343"/>
                      <a:pt x="38" y="337"/>
                      <a:pt x="38" y="330"/>
                    </a:cubicBezTo>
                    <a:cubicBezTo>
                      <a:pt x="38" y="50"/>
                      <a:pt x="38" y="50"/>
                      <a:pt x="38" y="50"/>
                    </a:cubicBezTo>
                    <a:cubicBezTo>
                      <a:pt x="38" y="42"/>
                      <a:pt x="44" y="36"/>
                      <a:pt x="51" y="36"/>
                    </a:cubicBezTo>
                    <a:cubicBezTo>
                      <a:pt x="497" y="36"/>
                      <a:pt x="497" y="36"/>
                      <a:pt x="497" y="36"/>
                    </a:cubicBezTo>
                    <a:cubicBezTo>
                      <a:pt x="504" y="36"/>
                      <a:pt x="510" y="42"/>
                      <a:pt x="510" y="50"/>
                    </a:cubicBezTo>
                    <a:lnTo>
                      <a:pt x="510" y="33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914400">
                  <a:defRPr/>
                </a:pPr>
                <a:endParaRPr kern="0" lang="en-AU" sz="180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7" name="Oval 33"/>
              <p:cNvSpPr>
                <a:spLocks noChangeArrowheads="1"/>
              </p:cNvSpPr>
              <p:nvPr/>
            </p:nvSpPr>
            <p:spPr bwMode="auto">
              <a:xfrm>
                <a:off x="4932363" y="4103688"/>
                <a:ext cx="6350" cy="4763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/>
              <a:lstStyle/>
              <a:p>
                <a:pPr defTabSz="914400">
                  <a:defRPr/>
                </a:pPr>
                <a:endParaRPr kern="0" lang="en-AU" sz="180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8" name="Freeform 34"/>
              <p:cNvSpPr/>
              <p:nvPr/>
            </p:nvSpPr>
            <p:spPr bwMode="auto">
              <a:xfrm>
                <a:off x="4943475" y="4100513"/>
                <a:ext cx="47625" cy="9525"/>
              </a:xfrm>
              <a:custGeom>
                <a:gdLst>
                  <a:gd fmla="*/ 63 w 63" name="T0"/>
                  <a:gd fmla="*/ 6 h 13" name="T1"/>
                  <a:gd fmla="*/ 57 w 63" name="T2"/>
                  <a:gd fmla="*/ 13 h 13" name="T3"/>
                  <a:gd fmla="*/ 6 w 63" name="T4"/>
                  <a:gd fmla="*/ 13 h 13" name="T5"/>
                  <a:gd fmla="*/ 0 w 63" name="T6"/>
                  <a:gd fmla="*/ 6 h 13" name="T7"/>
                  <a:gd fmla="*/ 0 w 63" name="T8"/>
                  <a:gd fmla="*/ 6 h 13" name="T9"/>
                  <a:gd fmla="*/ 6 w 63" name="T10"/>
                  <a:gd fmla="*/ 0 h 13" name="T11"/>
                  <a:gd fmla="*/ 57 w 63" name="T12"/>
                  <a:gd fmla="*/ 0 h 13" name="T13"/>
                  <a:gd fmla="*/ 63 w 63" name="T14"/>
                  <a:gd fmla="*/ 6 h 13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13" w="62">
                    <a:moveTo>
                      <a:pt x="63" y="6"/>
                    </a:moveTo>
                    <a:cubicBezTo>
                      <a:pt x="63" y="10"/>
                      <a:pt x="60" y="13"/>
                      <a:pt x="57" y="13"/>
                    </a:cubicBezTo>
                    <a:cubicBezTo>
                      <a:pt x="6" y="13"/>
                      <a:pt x="6" y="13"/>
                      <a:pt x="6" y="13"/>
                    </a:cubicBezTo>
                    <a:cubicBezTo>
                      <a:pt x="3" y="13"/>
                      <a:pt x="0" y="10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57" y="0"/>
                      <a:pt x="57" y="0"/>
                      <a:pt x="57" y="0"/>
                    </a:cubicBezTo>
                    <a:cubicBezTo>
                      <a:pt x="60" y="0"/>
                      <a:pt x="63" y="3"/>
                      <a:pt x="63" y="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914400">
                  <a:defRPr/>
                </a:pPr>
                <a:endParaRPr kern="0" lang="en-AU" sz="180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9" name="Freeform 35"/>
              <p:cNvSpPr/>
              <p:nvPr/>
            </p:nvSpPr>
            <p:spPr bwMode="auto">
              <a:xfrm>
                <a:off x="4922838" y="3875088"/>
                <a:ext cx="34925" cy="166688"/>
              </a:xfrm>
              <a:custGeom>
                <a:gdLst>
                  <a:gd fmla="*/ 45 w 45" name="T0"/>
                  <a:gd fmla="*/ 193 h 216" name="T1"/>
                  <a:gd fmla="*/ 22 w 45" name="T2"/>
                  <a:gd fmla="*/ 216 h 216" name="T3"/>
                  <a:gd fmla="*/ 22 w 45" name="T4"/>
                  <a:gd fmla="*/ 216 h 216" name="T5"/>
                  <a:gd fmla="*/ 0 w 45" name="T6"/>
                  <a:gd fmla="*/ 193 h 216" name="T7"/>
                  <a:gd fmla="*/ 0 w 45" name="T8"/>
                  <a:gd fmla="*/ 23 h 216" name="T9"/>
                  <a:gd fmla="*/ 22 w 45" name="T10"/>
                  <a:gd fmla="*/ 0 h 216" name="T11"/>
                  <a:gd fmla="*/ 22 w 45" name="T12"/>
                  <a:gd fmla="*/ 0 h 216" name="T13"/>
                  <a:gd fmla="*/ 45 w 45" name="T14"/>
                  <a:gd fmla="*/ 23 h 216" name="T15"/>
                  <a:gd fmla="*/ 45 w 45" name="T16"/>
                  <a:gd fmla="*/ 193 h 216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216" w="45">
                    <a:moveTo>
                      <a:pt x="45" y="193"/>
                    </a:moveTo>
                    <a:cubicBezTo>
                      <a:pt x="45" y="206"/>
                      <a:pt x="35" y="216"/>
                      <a:pt x="22" y="216"/>
                    </a:cubicBezTo>
                    <a:cubicBezTo>
                      <a:pt x="22" y="216"/>
                      <a:pt x="22" y="216"/>
                      <a:pt x="22" y="216"/>
                    </a:cubicBezTo>
                    <a:cubicBezTo>
                      <a:pt x="10" y="216"/>
                      <a:pt x="0" y="206"/>
                      <a:pt x="0" y="19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10"/>
                      <a:pt x="10" y="0"/>
                      <a:pt x="2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35" y="0"/>
                      <a:pt x="45" y="10"/>
                      <a:pt x="45" y="23"/>
                    </a:cubicBezTo>
                    <a:lnTo>
                      <a:pt x="45" y="19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914400">
                  <a:defRPr/>
                </a:pPr>
                <a:endParaRPr kern="0" lang="en-AU" sz="180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0" name="Freeform 36"/>
              <p:cNvSpPr/>
              <p:nvPr/>
            </p:nvSpPr>
            <p:spPr bwMode="auto">
              <a:xfrm>
                <a:off x="4860925" y="3903663"/>
                <a:ext cx="34925" cy="138113"/>
              </a:xfrm>
              <a:custGeom>
                <a:gdLst>
                  <a:gd fmla="*/ 45 w 45" name="T0"/>
                  <a:gd fmla="*/ 157 h 180" name="T1"/>
                  <a:gd fmla="*/ 23 w 45" name="T2"/>
                  <a:gd fmla="*/ 180 h 180" name="T3"/>
                  <a:gd fmla="*/ 23 w 45" name="T4"/>
                  <a:gd fmla="*/ 180 h 180" name="T5"/>
                  <a:gd fmla="*/ 0 w 45" name="T6"/>
                  <a:gd fmla="*/ 157 h 180" name="T7"/>
                  <a:gd fmla="*/ 0 w 45" name="T8"/>
                  <a:gd fmla="*/ 23 h 180" name="T9"/>
                  <a:gd fmla="*/ 23 w 45" name="T10"/>
                  <a:gd fmla="*/ 0 h 180" name="T11"/>
                  <a:gd fmla="*/ 23 w 45" name="T12"/>
                  <a:gd fmla="*/ 0 h 180" name="T13"/>
                  <a:gd fmla="*/ 45 w 45" name="T14"/>
                  <a:gd fmla="*/ 23 h 180" name="T15"/>
                  <a:gd fmla="*/ 45 w 45" name="T16"/>
                  <a:gd fmla="*/ 157 h 180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180" w="45">
                    <a:moveTo>
                      <a:pt x="45" y="157"/>
                    </a:moveTo>
                    <a:cubicBezTo>
                      <a:pt x="45" y="170"/>
                      <a:pt x="35" y="180"/>
                      <a:pt x="23" y="180"/>
                    </a:cubicBezTo>
                    <a:cubicBezTo>
                      <a:pt x="23" y="180"/>
                      <a:pt x="23" y="180"/>
                      <a:pt x="23" y="180"/>
                    </a:cubicBezTo>
                    <a:cubicBezTo>
                      <a:pt x="10" y="180"/>
                      <a:pt x="0" y="170"/>
                      <a:pt x="0" y="157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10"/>
                      <a:pt x="10" y="0"/>
                      <a:pt x="23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35" y="0"/>
                      <a:pt x="45" y="10"/>
                      <a:pt x="45" y="23"/>
                    </a:cubicBezTo>
                    <a:lnTo>
                      <a:pt x="45" y="157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914400">
                  <a:defRPr/>
                </a:pPr>
                <a:endParaRPr kern="0" lang="en-AU" sz="180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1" name="Freeform 37"/>
              <p:cNvSpPr/>
              <p:nvPr/>
            </p:nvSpPr>
            <p:spPr bwMode="auto">
              <a:xfrm>
                <a:off x="4799013" y="3930650"/>
                <a:ext cx="33338" cy="111125"/>
              </a:xfrm>
              <a:custGeom>
                <a:gdLst>
                  <a:gd fmla="*/ 44 w 44" name="T0"/>
                  <a:gd fmla="*/ 121 h 144" name="T1"/>
                  <a:gd fmla="*/ 22 w 44" name="T2"/>
                  <a:gd fmla="*/ 144 h 144" name="T3"/>
                  <a:gd fmla="*/ 22 w 44" name="T4"/>
                  <a:gd fmla="*/ 144 h 144" name="T5"/>
                  <a:gd fmla="*/ 0 w 44" name="T6"/>
                  <a:gd fmla="*/ 121 h 144" name="T7"/>
                  <a:gd fmla="*/ 0 w 44" name="T8"/>
                  <a:gd fmla="*/ 23 h 144" name="T9"/>
                  <a:gd fmla="*/ 22 w 44" name="T10"/>
                  <a:gd fmla="*/ 0 h 144" name="T11"/>
                  <a:gd fmla="*/ 22 w 44" name="T12"/>
                  <a:gd fmla="*/ 0 h 144" name="T13"/>
                  <a:gd fmla="*/ 44 w 44" name="T14"/>
                  <a:gd fmla="*/ 23 h 144" name="T15"/>
                  <a:gd fmla="*/ 44 w 44" name="T16"/>
                  <a:gd fmla="*/ 121 h 144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144" w="44">
                    <a:moveTo>
                      <a:pt x="44" y="121"/>
                    </a:moveTo>
                    <a:cubicBezTo>
                      <a:pt x="44" y="134"/>
                      <a:pt x="34" y="144"/>
                      <a:pt x="22" y="144"/>
                    </a:cubicBezTo>
                    <a:cubicBezTo>
                      <a:pt x="22" y="144"/>
                      <a:pt x="22" y="144"/>
                      <a:pt x="22" y="144"/>
                    </a:cubicBezTo>
                    <a:cubicBezTo>
                      <a:pt x="10" y="144"/>
                      <a:pt x="0" y="134"/>
                      <a:pt x="0" y="121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10"/>
                      <a:pt x="10" y="0"/>
                      <a:pt x="2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34" y="0"/>
                      <a:pt x="44" y="10"/>
                      <a:pt x="44" y="23"/>
                    </a:cubicBezTo>
                    <a:lnTo>
                      <a:pt x="44" y="12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914400">
                  <a:defRPr/>
                </a:pPr>
                <a:endParaRPr kern="0" lang="en-AU" sz="180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2" name="Freeform 38"/>
              <p:cNvSpPr/>
              <p:nvPr/>
            </p:nvSpPr>
            <p:spPr bwMode="auto">
              <a:xfrm>
                <a:off x="4737100" y="3959225"/>
                <a:ext cx="34925" cy="82550"/>
              </a:xfrm>
              <a:custGeom>
                <a:gdLst>
                  <a:gd fmla="*/ 45 w 45" name="T0"/>
                  <a:gd fmla="*/ 85 h 108" name="T1"/>
                  <a:gd fmla="*/ 22 w 45" name="T2"/>
                  <a:gd fmla="*/ 108 h 108" name="T3"/>
                  <a:gd fmla="*/ 22 w 45" name="T4"/>
                  <a:gd fmla="*/ 108 h 108" name="T5"/>
                  <a:gd fmla="*/ 0 w 45" name="T6"/>
                  <a:gd fmla="*/ 85 h 108" name="T7"/>
                  <a:gd fmla="*/ 0 w 45" name="T8"/>
                  <a:gd fmla="*/ 23 h 108" name="T9"/>
                  <a:gd fmla="*/ 22 w 45" name="T10"/>
                  <a:gd fmla="*/ 0 h 108" name="T11"/>
                  <a:gd fmla="*/ 22 w 45" name="T12"/>
                  <a:gd fmla="*/ 0 h 108" name="T13"/>
                  <a:gd fmla="*/ 45 w 45" name="T14"/>
                  <a:gd fmla="*/ 23 h 108" name="T15"/>
                  <a:gd fmla="*/ 45 w 45" name="T16"/>
                  <a:gd fmla="*/ 85 h 108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108" w="45">
                    <a:moveTo>
                      <a:pt x="45" y="85"/>
                    </a:moveTo>
                    <a:cubicBezTo>
                      <a:pt x="45" y="98"/>
                      <a:pt x="35" y="108"/>
                      <a:pt x="22" y="108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0" y="108"/>
                      <a:pt x="0" y="98"/>
                      <a:pt x="0" y="85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10"/>
                      <a:pt x="10" y="0"/>
                      <a:pt x="2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35" y="0"/>
                      <a:pt x="45" y="10"/>
                      <a:pt x="45" y="23"/>
                    </a:cubicBezTo>
                    <a:lnTo>
                      <a:pt x="45" y="8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914400">
                  <a:defRPr/>
                </a:pPr>
                <a:endParaRPr kern="0" lang="en-AU" sz="180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3" name="Freeform 39"/>
              <p:cNvSpPr/>
              <p:nvPr/>
            </p:nvSpPr>
            <p:spPr bwMode="auto">
              <a:xfrm>
                <a:off x="4675188" y="3986213"/>
                <a:ext cx="33338" cy="55563"/>
              </a:xfrm>
              <a:custGeom>
                <a:gdLst>
                  <a:gd fmla="*/ 45 w 45" name="T0"/>
                  <a:gd fmla="*/ 49 h 72" name="T1"/>
                  <a:gd fmla="*/ 23 w 45" name="T2"/>
                  <a:gd fmla="*/ 72 h 72" name="T3"/>
                  <a:gd fmla="*/ 23 w 45" name="T4"/>
                  <a:gd fmla="*/ 72 h 72" name="T5"/>
                  <a:gd fmla="*/ 0 w 45" name="T6"/>
                  <a:gd fmla="*/ 49 h 72" name="T7"/>
                  <a:gd fmla="*/ 0 w 45" name="T8"/>
                  <a:gd fmla="*/ 23 h 72" name="T9"/>
                  <a:gd fmla="*/ 23 w 45" name="T10"/>
                  <a:gd fmla="*/ 0 h 72" name="T11"/>
                  <a:gd fmla="*/ 23 w 45" name="T12"/>
                  <a:gd fmla="*/ 0 h 72" name="T13"/>
                  <a:gd fmla="*/ 45 w 45" name="T14"/>
                  <a:gd fmla="*/ 23 h 72" name="T15"/>
                  <a:gd fmla="*/ 45 w 45" name="T16"/>
                  <a:gd fmla="*/ 49 h 72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72" w="45">
                    <a:moveTo>
                      <a:pt x="45" y="49"/>
                    </a:moveTo>
                    <a:cubicBezTo>
                      <a:pt x="45" y="62"/>
                      <a:pt x="35" y="72"/>
                      <a:pt x="23" y="72"/>
                    </a:cubicBezTo>
                    <a:cubicBezTo>
                      <a:pt x="23" y="72"/>
                      <a:pt x="23" y="72"/>
                      <a:pt x="23" y="72"/>
                    </a:cubicBezTo>
                    <a:cubicBezTo>
                      <a:pt x="10" y="72"/>
                      <a:pt x="0" y="62"/>
                      <a:pt x="0" y="49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10"/>
                      <a:pt x="10" y="0"/>
                      <a:pt x="23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35" y="0"/>
                      <a:pt x="45" y="10"/>
                      <a:pt x="45" y="23"/>
                    </a:cubicBezTo>
                    <a:lnTo>
                      <a:pt x="45" y="49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914400">
                  <a:defRPr/>
                </a:pPr>
                <a:endParaRPr kern="0" lang="en-AU" sz="180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2" name="组合 1"/>
          <p:cNvGrpSpPr/>
          <p:nvPr/>
        </p:nvGrpSpPr>
        <p:grpSpPr>
          <a:xfrm>
            <a:off x="5563444" y="1426163"/>
            <a:ext cx="514780" cy="514780"/>
            <a:chOff x="5563444" y="1426163"/>
            <a:chExt cx="514780" cy="514780"/>
          </a:xfrm>
        </p:grpSpPr>
        <p:grpSp>
          <p:nvGrpSpPr>
            <p:cNvPr id="12" name="组合 11"/>
            <p:cNvGrpSpPr/>
            <p:nvPr/>
          </p:nvGrpSpPr>
          <p:grpSpPr>
            <a:xfrm>
              <a:off x="5563444" y="1426163"/>
              <a:ext cx="514780" cy="514780"/>
              <a:chOff x="6357074" y="1008628"/>
              <a:chExt cx="1676757" cy="1676757"/>
            </a:xfrm>
          </p:grpSpPr>
          <p:sp>
            <p:nvSpPr>
              <p:cNvPr id="39" name="椭圆 38"/>
              <p:cNvSpPr/>
              <p:nvPr/>
            </p:nvSpPr>
            <p:spPr>
              <a:xfrm>
                <a:off x="6357074" y="1008628"/>
                <a:ext cx="1676757" cy="1676757"/>
              </a:xfrm>
              <a:prstGeom prst="ellipse">
                <a:avLst/>
              </a:prstGeom>
              <a:noFill/>
              <a:ln w="952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0" name="椭圆 39"/>
              <p:cNvSpPr/>
              <p:nvPr/>
            </p:nvSpPr>
            <p:spPr>
              <a:xfrm>
                <a:off x="6552150" y="1193250"/>
                <a:ext cx="1307513" cy="1307513"/>
              </a:xfrm>
              <a:prstGeom prst="ellipse">
                <a:avLst/>
              </a:prstGeom>
              <a:gradFill>
                <a:gsLst>
                  <a:gs pos="100000">
                    <a:schemeClr val="accent1">
                      <a:lumMod val="75000"/>
                    </a:schemeClr>
                  </a:gs>
                  <a:gs pos="0">
                    <a:srgbClr val="27506E"/>
                  </a:gs>
                </a:gsLst>
                <a:path path="circle">
                  <a:fillToRect b="50000" l="50000" r="50000" t="50000"/>
                </a:path>
              </a:gradFill>
              <a:ln>
                <a:noFill/>
              </a:ln>
              <a:effectLst>
                <a:outerShdw algn="t" blurRad="139700" dir="5400000" dist="1016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76" name="Group 216"/>
            <p:cNvGrpSpPr/>
            <p:nvPr/>
          </p:nvGrpSpPr>
          <p:grpSpPr>
            <a:xfrm>
              <a:off x="5706380" y="1575688"/>
              <a:ext cx="228909" cy="185230"/>
              <a:chOff x="1209675" y="6354763"/>
              <a:chExt cx="449263" cy="363538"/>
            </a:xfrm>
            <a:solidFill>
              <a:schemeClr val="bg1"/>
            </a:solidFill>
          </p:grpSpPr>
          <p:sp>
            <p:nvSpPr>
              <p:cNvPr id="77" name="Freeform 205"/>
              <p:cNvSpPr/>
              <p:nvPr/>
            </p:nvSpPr>
            <p:spPr bwMode="auto">
              <a:xfrm>
                <a:off x="1560513" y="6529388"/>
                <a:ext cx="96838" cy="188913"/>
              </a:xfrm>
              <a:custGeom>
                <a:gdLst>
                  <a:gd fmla="*/ 31 w 126" name="T0"/>
                  <a:gd fmla="*/ 0 h 245" name="T1"/>
                  <a:gd fmla="*/ 0 w 126" name="T2"/>
                  <a:gd fmla="*/ 39 h 245" name="T3"/>
                  <a:gd fmla="*/ 0 w 126" name="T4"/>
                  <a:gd fmla="*/ 245 h 245" name="T5"/>
                  <a:gd fmla="*/ 126 w 126" name="T6"/>
                  <a:gd fmla="*/ 245 h 245" name="T7"/>
                  <a:gd fmla="*/ 125 w 126" name="T8"/>
                  <a:gd fmla="*/ 74 h 245" name="T9"/>
                  <a:gd fmla="*/ 31 w 126" name="T10"/>
                  <a:gd fmla="*/ 0 h 245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245" w="125">
                    <a:moveTo>
                      <a:pt x="31" y="0"/>
                    </a:moveTo>
                    <a:cubicBezTo>
                      <a:pt x="0" y="39"/>
                      <a:pt x="0" y="39"/>
                      <a:pt x="0" y="39"/>
                    </a:cubicBezTo>
                    <a:cubicBezTo>
                      <a:pt x="0" y="245"/>
                      <a:pt x="0" y="245"/>
                      <a:pt x="0" y="245"/>
                    </a:cubicBezTo>
                    <a:cubicBezTo>
                      <a:pt x="126" y="245"/>
                      <a:pt x="126" y="245"/>
                      <a:pt x="126" y="245"/>
                    </a:cubicBezTo>
                    <a:cubicBezTo>
                      <a:pt x="125" y="74"/>
                      <a:pt x="125" y="74"/>
                      <a:pt x="125" y="74"/>
                    </a:cubicBezTo>
                    <a:cubicBezTo>
                      <a:pt x="99" y="52"/>
                      <a:pt x="31" y="0"/>
                      <a:pt x="3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914400">
                  <a:defRPr/>
                </a:pPr>
                <a:endParaRPr kern="0" lang="en-AU" sz="180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8" name="Freeform 207"/>
              <p:cNvSpPr/>
              <p:nvPr/>
            </p:nvSpPr>
            <p:spPr bwMode="auto">
              <a:xfrm>
                <a:off x="1209675" y="6354763"/>
                <a:ext cx="449263" cy="339725"/>
              </a:xfrm>
              <a:custGeom>
                <a:gdLst>
                  <a:gd fmla="*/ 236 w 585" name="T0"/>
                  <a:gd fmla="*/ 248 h 442" name="T1"/>
                  <a:gd fmla="*/ 76 w 585" name="T2"/>
                  <a:gd fmla="*/ 428 h 442" name="T3"/>
                  <a:gd fmla="*/ 46 w 585" name="T4"/>
                  <a:gd fmla="*/ 442 h 442" name="T5"/>
                  <a:gd fmla="*/ 18 w 585" name="T6"/>
                  <a:gd fmla="*/ 432 h 442" name="T7"/>
                  <a:gd fmla="*/ 15 w 585" name="T8"/>
                  <a:gd fmla="*/ 374 h 442" name="T9"/>
                  <a:gd fmla="*/ 206 w 585" name="T10"/>
                  <a:gd fmla="*/ 158 h 442" name="T11"/>
                  <a:gd fmla="*/ 237 w 585" name="T12"/>
                  <a:gd fmla="*/ 144 h 442" name="T13"/>
                  <a:gd fmla="*/ 268 w 585" name="T14"/>
                  <a:gd fmla="*/ 158 h 442" name="T15"/>
                  <a:gd fmla="*/ 323 w 585" name="T16"/>
                  <a:gd fmla="*/ 224 h 442" name="T17"/>
                  <a:gd fmla="*/ 425 w 585" name="T18"/>
                  <a:gd fmla="*/ 101 h 442" name="T19"/>
                  <a:gd fmla="*/ 330 w 585" name="T20"/>
                  <a:gd fmla="*/ 19 h 442" name="T21"/>
                  <a:gd fmla="*/ 566 w 585" name="T22"/>
                  <a:gd fmla="*/ 0 h 442" name="T23"/>
                  <a:gd fmla="*/ 585 w 585" name="T24"/>
                  <a:gd fmla="*/ 239 h 442" name="T25"/>
                  <a:gd fmla="*/ 487 w 585" name="T26"/>
                  <a:gd fmla="*/ 154 h 442" name="T27"/>
                  <a:gd fmla="*/ 355 w 585" name="T28"/>
                  <a:gd fmla="*/ 314 h 442" name="T29"/>
                  <a:gd fmla="*/ 324 w 585" name="T30"/>
                  <a:gd fmla="*/ 329 h 442" name="T31"/>
                  <a:gd fmla="*/ 292 w 585" name="T32"/>
                  <a:gd fmla="*/ 314 h 442" name="T33"/>
                  <a:gd fmla="*/ 236 w 585" name="T34"/>
                  <a:gd fmla="*/ 248 h 442" name="T3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b="b" l="0" r="r" t="0"/>
                <a:pathLst>
                  <a:path h="442" w="585">
                    <a:moveTo>
                      <a:pt x="236" y="248"/>
                    </a:moveTo>
                    <a:cubicBezTo>
                      <a:pt x="76" y="428"/>
                      <a:pt x="76" y="428"/>
                      <a:pt x="76" y="428"/>
                    </a:cubicBezTo>
                    <a:cubicBezTo>
                      <a:pt x="68" y="438"/>
                      <a:pt x="57" y="442"/>
                      <a:pt x="46" y="442"/>
                    </a:cubicBezTo>
                    <a:cubicBezTo>
                      <a:pt x="36" y="442"/>
                      <a:pt x="26" y="439"/>
                      <a:pt x="18" y="432"/>
                    </a:cubicBezTo>
                    <a:cubicBezTo>
                      <a:pt x="1" y="417"/>
                      <a:pt x="0" y="391"/>
                      <a:pt x="15" y="374"/>
                    </a:cubicBezTo>
                    <a:cubicBezTo>
                      <a:pt x="206" y="158"/>
                      <a:pt x="206" y="158"/>
                      <a:pt x="206" y="158"/>
                    </a:cubicBezTo>
                    <a:cubicBezTo>
                      <a:pt x="214" y="149"/>
                      <a:pt x="225" y="143"/>
                      <a:pt x="237" y="144"/>
                    </a:cubicBezTo>
                    <a:cubicBezTo>
                      <a:pt x="249" y="144"/>
                      <a:pt x="260" y="149"/>
                      <a:pt x="268" y="158"/>
                    </a:cubicBezTo>
                    <a:cubicBezTo>
                      <a:pt x="323" y="224"/>
                      <a:pt x="323" y="224"/>
                      <a:pt x="323" y="224"/>
                    </a:cubicBezTo>
                    <a:cubicBezTo>
                      <a:pt x="425" y="101"/>
                      <a:pt x="425" y="101"/>
                      <a:pt x="425" y="101"/>
                    </a:cubicBezTo>
                    <a:cubicBezTo>
                      <a:pt x="330" y="19"/>
                      <a:pt x="330" y="19"/>
                      <a:pt x="330" y="19"/>
                    </a:cubicBezTo>
                    <a:cubicBezTo>
                      <a:pt x="566" y="0"/>
                      <a:pt x="566" y="0"/>
                      <a:pt x="566" y="0"/>
                    </a:cubicBezTo>
                    <a:cubicBezTo>
                      <a:pt x="585" y="239"/>
                      <a:pt x="585" y="239"/>
                      <a:pt x="585" y="239"/>
                    </a:cubicBezTo>
                    <a:cubicBezTo>
                      <a:pt x="487" y="154"/>
                      <a:pt x="487" y="154"/>
                      <a:pt x="487" y="154"/>
                    </a:cubicBezTo>
                    <a:cubicBezTo>
                      <a:pt x="355" y="314"/>
                      <a:pt x="355" y="314"/>
                      <a:pt x="355" y="314"/>
                    </a:cubicBezTo>
                    <a:cubicBezTo>
                      <a:pt x="348" y="323"/>
                      <a:pt x="336" y="329"/>
                      <a:pt x="324" y="329"/>
                    </a:cubicBezTo>
                    <a:cubicBezTo>
                      <a:pt x="311" y="329"/>
                      <a:pt x="300" y="324"/>
                      <a:pt x="292" y="314"/>
                    </a:cubicBezTo>
                    <a:lnTo>
                      <a:pt x="236" y="24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914400">
                  <a:defRPr/>
                </a:pPr>
                <a:endParaRPr kern="0" lang="en-AU" sz="180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9" name="Freeform 208"/>
              <p:cNvSpPr/>
              <p:nvPr/>
            </p:nvSpPr>
            <p:spPr bwMode="auto">
              <a:xfrm>
                <a:off x="1417638" y="6589713"/>
                <a:ext cx="119063" cy="127000"/>
              </a:xfrm>
              <a:custGeom>
                <a:gdLst>
                  <a:gd fmla="*/ 98 w 153" name="T0"/>
                  <a:gd fmla="*/ 64 h 167" name="T1"/>
                  <a:gd fmla="*/ 62 w 153" name="T2"/>
                  <a:gd fmla="*/ 83 h 167" name="T3"/>
                  <a:gd fmla="*/ 1 w 153" name="T4"/>
                  <a:gd fmla="*/ 56 h 167" name="T5"/>
                  <a:gd fmla="*/ 0 w 153" name="T6"/>
                  <a:gd fmla="*/ 167 h 167" name="T7"/>
                  <a:gd fmla="*/ 150 w 153" name="T8"/>
                  <a:gd fmla="*/ 167 h 167" name="T9"/>
                  <a:gd fmla="*/ 153 w 153" name="T10"/>
                  <a:gd fmla="*/ 0 h 167" name="T11"/>
                  <a:gd fmla="*/ 98 w 153" name="T12"/>
                  <a:gd fmla="*/ 64 h 167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167" w="153">
                    <a:moveTo>
                      <a:pt x="98" y="64"/>
                    </a:moveTo>
                    <a:cubicBezTo>
                      <a:pt x="76" y="83"/>
                      <a:pt x="62" y="83"/>
                      <a:pt x="62" y="83"/>
                    </a:cubicBezTo>
                    <a:cubicBezTo>
                      <a:pt x="43" y="86"/>
                      <a:pt x="15" y="67"/>
                      <a:pt x="1" y="56"/>
                    </a:cubicBezTo>
                    <a:cubicBezTo>
                      <a:pt x="0" y="167"/>
                      <a:pt x="0" y="167"/>
                      <a:pt x="0" y="167"/>
                    </a:cubicBezTo>
                    <a:cubicBezTo>
                      <a:pt x="150" y="167"/>
                      <a:pt x="150" y="167"/>
                      <a:pt x="150" y="167"/>
                    </a:cubicBezTo>
                    <a:cubicBezTo>
                      <a:pt x="153" y="0"/>
                      <a:pt x="153" y="0"/>
                      <a:pt x="153" y="0"/>
                    </a:cubicBezTo>
                    <a:cubicBezTo>
                      <a:pt x="132" y="24"/>
                      <a:pt x="116" y="47"/>
                      <a:pt x="98" y="6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914400">
                  <a:defRPr/>
                </a:pPr>
                <a:endParaRPr kern="0" lang="en-AU" sz="180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0" name="Freeform 209"/>
              <p:cNvSpPr/>
              <p:nvPr/>
            </p:nvSpPr>
            <p:spPr bwMode="auto">
              <a:xfrm>
                <a:off x="1295400" y="6600825"/>
                <a:ext cx="96838" cy="115888"/>
              </a:xfrm>
              <a:custGeom>
                <a:gdLst>
                  <a:gd fmla="*/ 0 w 61" name="T0"/>
                  <a:gd fmla="*/ 73 h 73" name="T1"/>
                  <a:gd fmla="*/ 61 w 61" name="T2"/>
                  <a:gd fmla="*/ 73 h 73" name="T3"/>
                  <a:gd fmla="*/ 61 w 61" name="T4"/>
                  <a:gd fmla="*/ 0 h 73" name="T5"/>
                  <a:gd fmla="*/ 0 w 61" name="T6"/>
                  <a:gd fmla="*/ 70 h 73" name="T7"/>
                  <a:gd fmla="*/ 0 w 61" name="T8"/>
                  <a:gd fmla="*/ 73 h 73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73" w="61">
                    <a:moveTo>
                      <a:pt x="0" y="73"/>
                    </a:moveTo>
                    <a:lnTo>
                      <a:pt x="61" y="73"/>
                    </a:lnTo>
                    <a:lnTo>
                      <a:pt x="61" y="0"/>
                    </a:lnTo>
                    <a:lnTo>
                      <a:pt x="0" y="70"/>
                    </a:lnTo>
                    <a:lnTo>
                      <a:pt x="0" y="7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914400">
                  <a:defRPr/>
                </a:pPr>
                <a:endParaRPr kern="0" lang="en-AU" sz="180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4" name="组合 3"/>
          <p:cNvGrpSpPr/>
          <p:nvPr/>
        </p:nvGrpSpPr>
        <p:grpSpPr>
          <a:xfrm>
            <a:off x="5563444" y="3436831"/>
            <a:ext cx="514780" cy="514780"/>
            <a:chOff x="5563444" y="3436831"/>
            <a:chExt cx="514780" cy="514780"/>
          </a:xfrm>
        </p:grpSpPr>
        <p:grpSp>
          <p:nvGrpSpPr>
            <p:cNvPr id="51" name="组合 50"/>
            <p:cNvGrpSpPr/>
            <p:nvPr/>
          </p:nvGrpSpPr>
          <p:grpSpPr>
            <a:xfrm>
              <a:off x="5563444" y="3436831"/>
              <a:ext cx="514780" cy="514780"/>
              <a:chOff x="6357074" y="1008628"/>
              <a:chExt cx="1676757" cy="1676757"/>
            </a:xfrm>
          </p:grpSpPr>
          <p:sp>
            <p:nvSpPr>
              <p:cNvPr id="52" name="椭圆 51"/>
              <p:cNvSpPr/>
              <p:nvPr/>
            </p:nvSpPr>
            <p:spPr>
              <a:xfrm>
                <a:off x="6357074" y="1008628"/>
                <a:ext cx="1676757" cy="1676757"/>
              </a:xfrm>
              <a:prstGeom prst="ellipse">
                <a:avLst/>
              </a:prstGeom>
              <a:noFill/>
              <a:ln w="952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3" name="椭圆 52"/>
              <p:cNvSpPr/>
              <p:nvPr/>
            </p:nvSpPr>
            <p:spPr>
              <a:xfrm>
                <a:off x="6552150" y="1193250"/>
                <a:ext cx="1307513" cy="1307513"/>
              </a:xfrm>
              <a:prstGeom prst="ellipse">
                <a:avLst/>
              </a:prstGeom>
              <a:gradFill>
                <a:gsLst>
                  <a:gs pos="100000">
                    <a:schemeClr val="accent1">
                      <a:lumMod val="75000"/>
                    </a:schemeClr>
                  </a:gs>
                  <a:gs pos="0">
                    <a:srgbClr val="27506E"/>
                  </a:gs>
                </a:gsLst>
                <a:path path="circle">
                  <a:fillToRect b="50000" l="50000" r="50000" t="50000"/>
                </a:path>
              </a:gradFill>
              <a:ln>
                <a:noFill/>
              </a:ln>
              <a:effectLst>
                <a:outerShdw algn="t" blurRad="139700" dir="5400000" dist="1016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81" name="Group 242"/>
            <p:cNvGrpSpPr/>
            <p:nvPr/>
          </p:nvGrpSpPr>
          <p:grpSpPr>
            <a:xfrm>
              <a:off x="5709339" y="3607268"/>
              <a:ext cx="228100" cy="173906"/>
              <a:chOff x="2908300" y="2946400"/>
              <a:chExt cx="447675" cy="341313"/>
            </a:xfrm>
            <a:solidFill>
              <a:schemeClr val="bg1"/>
            </a:solidFill>
          </p:grpSpPr>
          <p:sp>
            <p:nvSpPr>
              <p:cNvPr id="82" name="Freeform 227"/>
              <p:cNvSpPr/>
              <p:nvPr/>
            </p:nvSpPr>
            <p:spPr bwMode="auto">
              <a:xfrm>
                <a:off x="2957513" y="2946400"/>
                <a:ext cx="349250" cy="115888"/>
              </a:xfrm>
              <a:custGeom>
                <a:gdLst>
                  <a:gd fmla="*/ 0 w 454" name="T0"/>
                  <a:gd fmla="*/ 136 h 152" name="T1"/>
                  <a:gd fmla="*/ 16 w 454" name="T2"/>
                  <a:gd fmla="*/ 119 h 152" name="T3"/>
                  <a:gd fmla="*/ 30 w 454" name="T4"/>
                  <a:gd fmla="*/ 127 h 152" name="T5"/>
                  <a:gd fmla="*/ 141 w 454" name="T6"/>
                  <a:gd fmla="*/ 79 h 152" name="T7"/>
                  <a:gd fmla="*/ 140 w 454" name="T8"/>
                  <a:gd fmla="*/ 75 h 152" name="T9"/>
                  <a:gd fmla="*/ 157 w 454" name="T10"/>
                  <a:gd fmla="*/ 58 h 152" name="T11"/>
                  <a:gd fmla="*/ 173 w 454" name="T12"/>
                  <a:gd fmla="*/ 75 h 152" name="T13"/>
                  <a:gd fmla="*/ 282 w 454" name="T14"/>
                  <a:gd fmla="*/ 97 h 152" name="T15"/>
                  <a:gd fmla="*/ 297 w 454" name="T16"/>
                  <a:gd fmla="*/ 86 h 152" name="T17"/>
                  <a:gd fmla="*/ 309 w 454" name="T18"/>
                  <a:gd fmla="*/ 92 h 152" name="T19"/>
                  <a:gd fmla="*/ 422 w 454" name="T20"/>
                  <a:gd fmla="*/ 22 h 152" name="T21"/>
                  <a:gd fmla="*/ 421 w 454" name="T22"/>
                  <a:gd fmla="*/ 17 h 152" name="T23"/>
                  <a:gd fmla="*/ 437 w 454" name="T24"/>
                  <a:gd fmla="*/ 0 h 152" name="T25"/>
                  <a:gd fmla="*/ 454 w 454" name="T26"/>
                  <a:gd fmla="*/ 17 h 152" name="T27"/>
                  <a:gd fmla="*/ 437 w 454" name="T28"/>
                  <a:gd fmla="*/ 33 h 152" name="T29"/>
                  <a:gd fmla="*/ 425 w 454" name="T30"/>
                  <a:gd fmla="*/ 27 h 152" name="T31"/>
                  <a:gd fmla="*/ 312 w 454" name="T32"/>
                  <a:gd fmla="*/ 97 h 152" name="T33"/>
                  <a:gd fmla="*/ 313 w 454" name="T34"/>
                  <a:gd fmla="*/ 103 h 152" name="T35"/>
                  <a:gd fmla="*/ 297 w 454" name="T36"/>
                  <a:gd fmla="*/ 119 h 152" name="T37"/>
                  <a:gd fmla="*/ 281 w 454" name="T38"/>
                  <a:gd fmla="*/ 103 h 152" name="T39"/>
                  <a:gd fmla="*/ 172 w 454" name="T40"/>
                  <a:gd fmla="*/ 81 h 152" name="T41"/>
                  <a:gd fmla="*/ 157 w 454" name="T42"/>
                  <a:gd fmla="*/ 91 h 152" name="T43"/>
                  <a:gd fmla="*/ 144 w 454" name="T44"/>
                  <a:gd fmla="*/ 84 h 152" name="T45"/>
                  <a:gd fmla="*/ 32 w 454" name="T46"/>
                  <a:gd fmla="*/ 132 h 152" name="T47"/>
                  <a:gd fmla="*/ 33 w 454" name="T48"/>
                  <a:gd fmla="*/ 136 h 152" name="T49"/>
                  <a:gd fmla="*/ 16 w 454" name="T50"/>
                  <a:gd fmla="*/ 152 h 152" name="T51"/>
                  <a:gd fmla="*/ 0 w 454" name="T52"/>
                  <a:gd fmla="*/ 136 h 152" name="T5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b="b" l="0" r="r" t="0"/>
                <a:pathLst>
                  <a:path h="152" w="453">
                    <a:moveTo>
                      <a:pt x="0" y="136"/>
                    </a:moveTo>
                    <a:cubicBezTo>
                      <a:pt x="0" y="127"/>
                      <a:pt x="7" y="119"/>
                      <a:pt x="16" y="119"/>
                    </a:cubicBezTo>
                    <a:cubicBezTo>
                      <a:pt x="22" y="119"/>
                      <a:pt x="27" y="122"/>
                      <a:pt x="30" y="127"/>
                    </a:cubicBezTo>
                    <a:cubicBezTo>
                      <a:pt x="141" y="79"/>
                      <a:pt x="141" y="79"/>
                      <a:pt x="141" y="79"/>
                    </a:cubicBezTo>
                    <a:cubicBezTo>
                      <a:pt x="141" y="77"/>
                      <a:pt x="140" y="76"/>
                      <a:pt x="140" y="75"/>
                    </a:cubicBezTo>
                    <a:cubicBezTo>
                      <a:pt x="140" y="66"/>
                      <a:pt x="148" y="58"/>
                      <a:pt x="157" y="58"/>
                    </a:cubicBezTo>
                    <a:cubicBezTo>
                      <a:pt x="166" y="58"/>
                      <a:pt x="173" y="66"/>
                      <a:pt x="173" y="75"/>
                    </a:cubicBezTo>
                    <a:cubicBezTo>
                      <a:pt x="282" y="97"/>
                      <a:pt x="282" y="97"/>
                      <a:pt x="282" y="97"/>
                    </a:cubicBezTo>
                    <a:cubicBezTo>
                      <a:pt x="284" y="91"/>
                      <a:pt x="290" y="86"/>
                      <a:pt x="297" y="86"/>
                    </a:cubicBezTo>
                    <a:cubicBezTo>
                      <a:pt x="302" y="86"/>
                      <a:pt x="306" y="88"/>
                      <a:pt x="309" y="92"/>
                    </a:cubicBezTo>
                    <a:cubicBezTo>
                      <a:pt x="422" y="22"/>
                      <a:pt x="422" y="22"/>
                      <a:pt x="422" y="22"/>
                    </a:cubicBezTo>
                    <a:cubicBezTo>
                      <a:pt x="421" y="20"/>
                      <a:pt x="421" y="18"/>
                      <a:pt x="421" y="17"/>
                    </a:cubicBezTo>
                    <a:cubicBezTo>
                      <a:pt x="421" y="8"/>
                      <a:pt x="428" y="0"/>
                      <a:pt x="437" y="0"/>
                    </a:cubicBezTo>
                    <a:cubicBezTo>
                      <a:pt x="446" y="0"/>
                      <a:pt x="454" y="8"/>
                      <a:pt x="454" y="17"/>
                    </a:cubicBezTo>
                    <a:cubicBezTo>
                      <a:pt x="454" y="26"/>
                      <a:pt x="446" y="33"/>
                      <a:pt x="437" y="33"/>
                    </a:cubicBezTo>
                    <a:cubicBezTo>
                      <a:pt x="432" y="33"/>
                      <a:pt x="428" y="31"/>
                      <a:pt x="425" y="27"/>
                    </a:cubicBezTo>
                    <a:cubicBezTo>
                      <a:pt x="312" y="97"/>
                      <a:pt x="312" y="97"/>
                      <a:pt x="312" y="97"/>
                    </a:cubicBezTo>
                    <a:cubicBezTo>
                      <a:pt x="313" y="99"/>
                      <a:pt x="313" y="101"/>
                      <a:pt x="313" y="103"/>
                    </a:cubicBezTo>
                    <a:cubicBezTo>
                      <a:pt x="313" y="112"/>
                      <a:pt x="306" y="119"/>
                      <a:pt x="297" y="119"/>
                    </a:cubicBezTo>
                    <a:cubicBezTo>
                      <a:pt x="288" y="119"/>
                      <a:pt x="281" y="112"/>
                      <a:pt x="281" y="103"/>
                    </a:cubicBezTo>
                    <a:cubicBezTo>
                      <a:pt x="172" y="81"/>
                      <a:pt x="172" y="81"/>
                      <a:pt x="172" y="81"/>
                    </a:cubicBezTo>
                    <a:cubicBezTo>
                      <a:pt x="170" y="87"/>
                      <a:pt x="164" y="91"/>
                      <a:pt x="157" y="91"/>
                    </a:cubicBezTo>
                    <a:cubicBezTo>
                      <a:pt x="151" y="91"/>
                      <a:pt x="147" y="88"/>
                      <a:pt x="144" y="84"/>
                    </a:cubicBezTo>
                    <a:cubicBezTo>
                      <a:pt x="32" y="132"/>
                      <a:pt x="32" y="132"/>
                      <a:pt x="32" y="132"/>
                    </a:cubicBezTo>
                    <a:cubicBezTo>
                      <a:pt x="33" y="134"/>
                      <a:pt x="33" y="134"/>
                      <a:pt x="33" y="136"/>
                    </a:cubicBezTo>
                    <a:cubicBezTo>
                      <a:pt x="33" y="145"/>
                      <a:pt x="26" y="152"/>
                      <a:pt x="16" y="152"/>
                    </a:cubicBezTo>
                    <a:cubicBezTo>
                      <a:pt x="7" y="152"/>
                      <a:pt x="0" y="145"/>
                      <a:pt x="0" y="13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914400">
                  <a:defRPr/>
                </a:pPr>
                <a:endParaRPr kern="0" lang="en-AU" sz="180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3" name="Freeform 228"/>
              <p:cNvSpPr/>
              <p:nvPr/>
            </p:nvSpPr>
            <p:spPr bwMode="auto">
              <a:xfrm>
                <a:off x="2908300" y="2987675"/>
                <a:ext cx="447675" cy="300038"/>
              </a:xfrm>
              <a:custGeom>
                <a:gdLst>
                  <a:gd fmla="*/ 568 w 581" name="T0"/>
                  <a:gd fmla="*/ 367 h 392" name="T1"/>
                  <a:gd fmla="*/ 550 w 581" name="T2"/>
                  <a:gd fmla="*/ 367 h 392" name="T3"/>
                  <a:gd fmla="*/ 550 w 581" name="T4"/>
                  <a:gd fmla="*/ 32 h 392" name="T5"/>
                  <a:gd fmla="*/ 518 w 581" name="T6"/>
                  <a:gd fmla="*/ 0 h 392" name="T7"/>
                  <a:gd fmla="*/ 483 w 581" name="T8"/>
                  <a:gd fmla="*/ 0 h 392" name="T9"/>
                  <a:gd fmla="*/ 451 w 581" name="T10"/>
                  <a:gd fmla="*/ 32 h 392" name="T11"/>
                  <a:gd fmla="*/ 451 w 581" name="T12"/>
                  <a:gd fmla="*/ 367 h 392" name="T13"/>
                  <a:gd fmla="*/ 410 w 581" name="T14"/>
                  <a:gd fmla="*/ 367 h 392" name="T15"/>
                  <a:gd fmla="*/ 410 w 581" name="T16"/>
                  <a:gd fmla="*/ 120 h 392" name="T17"/>
                  <a:gd fmla="*/ 379 w 581" name="T18"/>
                  <a:gd fmla="*/ 88 h 392" name="T19"/>
                  <a:gd fmla="*/ 343 w 581" name="T20"/>
                  <a:gd fmla="*/ 88 h 392" name="T21"/>
                  <a:gd fmla="*/ 311 w 581" name="T22"/>
                  <a:gd fmla="*/ 120 h 392" name="T23"/>
                  <a:gd fmla="*/ 311 w 581" name="T24"/>
                  <a:gd fmla="*/ 367 h 392" name="T25"/>
                  <a:gd fmla="*/ 270 w 581" name="T26"/>
                  <a:gd fmla="*/ 367 h 392" name="T27"/>
                  <a:gd fmla="*/ 270 w 581" name="T28"/>
                  <a:gd fmla="*/ 92 h 392" name="T29"/>
                  <a:gd fmla="*/ 239 w 581" name="T30"/>
                  <a:gd fmla="*/ 61 h 392" name="T31"/>
                  <a:gd fmla="*/ 203 w 581" name="T32"/>
                  <a:gd fmla="*/ 61 h 392" name="T33"/>
                  <a:gd fmla="*/ 171 w 581" name="T34"/>
                  <a:gd fmla="*/ 92 h 392" name="T35"/>
                  <a:gd fmla="*/ 171 w 581" name="T36"/>
                  <a:gd fmla="*/ 367 h 392" name="T37"/>
                  <a:gd fmla="*/ 131 w 581" name="T38"/>
                  <a:gd fmla="*/ 367 h 392" name="T39"/>
                  <a:gd fmla="*/ 131 w 581" name="T40"/>
                  <a:gd fmla="*/ 160 h 392" name="T41"/>
                  <a:gd fmla="*/ 99 w 581" name="T42"/>
                  <a:gd fmla="*/ 128 h 392" name="T43"/>
                  <a:gd fmla="*/ 63 w 581" name="T44"/>
                  <a:gd fmla="*/ 128 h 392" name="T45"/>
                  <a:gd fmla="*/ 32 w 581" name="T46"/>
                  <a:gd fmla="*/ 160 h 392" name="T47"/>
                  <a:gd fmla="*/ 32 w 581" name="T48"/>
                  <a:gd fmla="*/ 367 h 392" name="T49"/>
                  <a:gd fmla="*/ 11 w 581" name="T50"/>
                  <a:gd fmla="*/ 367 h 392" name="T51"/>
                  <a:gd fmla="*/ 0 w 581" name="T52"/>
                  <a:gd fmla="*/ 378 h 392" name="T53"/>
                  <a:gd fmla="*/ 0 w 581" name="T54"/>
                  <a:gd fmla="*/ 381 h 392" name="T55"/>
                  <a:gd fmla="*/ 11 w 581" name="T56"/>
                  <a:gd fmla="*/ 392 h 392" name="T57"/>
                  <a:gd fmla="*/ 568 w 581" name="T58"/>
                  <a:gd fmla="*/ 392 h 392" name="T59"/>
                  <a:gd fmla="*/ 581 w 581" name="T60"/>
                  <a:gd fmla="*/ 381 h 392" name="T61"/>
                  <a:gd fmla="*/ 581 w 581" name="T62"/>
                  <a:gd fmla="*/ 378 h 392" name="T63"/>
                  <a:gd fmla="*/ 568 w 581" name="T64"/>
                  <a:gd fmla="*/ 367 h 392" name="T6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b="b" l="0" r="r" t="0"/>
                <a:pathLst>
                  <a:path h="392" w="581">
                    <a:moveTo>
                      <a:pt x="568" y="367"/>
                    </a:moveTo>
                    <a:cubicBezTo>
                      <a:pt x="550" y="367"/>
                      <a:pt x="550" y="367"/>
                      <a:pt x="550" y="367"/>
                    </a:cubicBezTo>
                    <a:cubicBezTo>
                      <a:pt x="550" y="32"/>
                      <a:pt x="550" y="32"/>
                      <a:pt x="550" y="32"/>
                    </a:cubicBezTo>
                    <a:cubicBezTo>
                      <a:pt x="550" y="14"/>
                      <a:pt x="536" y="0"/>
                      <a:pt x="518" y="0"/>
                    </a:cubicBezTo>
                    <a:cubicBezTo>
                      <a:pt x="483" y="0"/>
                      <a:pt x="483" y="0"/>
                      <a:pt x="483" y="0"/>
                    </a:cubicBezTo>
                    <a:cubicBezTo>
                      <a:pt x="465" y="0"/>
                      <a:pt x="451" y="14"/>
                      <a:pt x="451" y="32"/>
                    </a:cubicBezTo>
                    <a:cubicBezTo>
                      <a:pt x="451" y="367"/>
                      <a:pt x="451" y="367"/>
                      <a:pt x="451" y="367"/>
                    </a:cubicBezTo>
                    <a:cubicBezTo>
                      <a:pt x="410" y="367"/>
                      <a:pt x="410" y="367"/>
                      <a:pt x="410" y="367"/>
                    </a:cubicBezTo>
                    <a:cubicBezTo>
                      <a:pt x="410" y="120"/>
                      <a:pt x="410" y="120"/>
                      <a:pt x="410" y="120"/>
                    </a:cubicBezTo>
                    <a:cubicBezTo>
                      <a:pt x="410" y="102"/>
                      <a:pt x="396" y="88"/>
                      <a:pt x="379" y="88"/>
                    </a:cubicBezTo>
                    <a:cubicBezTo>
                      <a:pt x="343" y="88"/>
                      <a:pt x="343" y="88"/>
                      <a:pt x="343" y="88"/>
                    </a:cubicBezTo>
                    <a:cubicBezTo>
                      <a:pt x="325" y="88"/>
                      <a:pt x="311" y="102"/>
                      <a:pt x="311" y="120"/>
                    </a:cubicBezTo>
                    <a:cubicBezTo>
                      <a:pt x="311" y="367"/>
                      <a:pt x="311" y="367"/>
                      <a:pt x="311" y="367"/>
                    </a:cubicBezTo>
                    <a:cubicBezTo>
                      <a:pt x="270" y="367"/>
                      <a:pt x="270" y="367"/>
                      <a:pt x="270" y="367"/>
                    </a:cubicBezTo>
                    <a:cubicBezTo>
                      <a:pt x="270" y="92"/>
                      <a:pt x="270" y="92"/>
                      <a:pt x="270" y="92"/>
                    </a:cubicBezTo>
                    <a:cubicBezTo>
                      <a:pt x="270" y="75"/>
                      <a:pt x="256" y="61"/>
                      <a:pt x="239" y="61"/>
                    </a:cubicBezTo>
                    <a:cubicBezTo>
                      <a:pt x="203" y="61"/>
                      <a:pt x="203" y="61"/>
                      <a:pt x="203" y="61"/>
                    </a:cubicBezTo>
                    <a:cubicBezTo>
                      <a:pt x="186" y="61"/>
                      <a:pt x="171" y="75"/>
                      <a:pt x="171" y="92"/>
                    </a:cubicBezTo>
                    <a:cubicBezTo>
                      <a:pt x="171" y="367"/>
                      <a:pt x="171" y="367"/>
                      <a:pt x="171" y="367"/>
                    </a:cubicBezTo>
                    <a:cubicBezTo>
                      <a:pt x="131" y="367"/>
                      <a:pt x="131" y="367"/>
                      <a:pt x="131" y="367"/>
                    </a:cubicBezTo>
                    <a:cubicBezTo>
                      <a:pt x="131" y="160"/>
                      <a:pt x="131" y="160"/>
                      <a:pt x="131" y="160"/>
                    </a:cubicBezTo>
                    <a:cubicBezTo>
                      <a:pt x="131" y="143"/>
                      <a:pt x="117" y="128"/>
                      <a:pt x="99" y="128"/>
                    </a:cubicBezTo>
                    <a:cubicBezTo>
                      <a:pt x="63" y="128"/>
                      <a:pt x="63" y="128"/>
                      <a:pt x="63" y="128"/>
                    </a:cubicBezTo>
                    <a:cubicBezTo>
                      <a:pt x="46" y="128"/>
                      <a:pt x="32" y="143"/>
                      <a:pt x="32" y="160"/>
                    </a:cubicBezTo>
                    <a:cubicBezTo>
                      <a:pt x="32" y="367"/>
                      <a:pt x="32" y="367"/>
                      <a:pt x="32" y="367"/>
                    </a:cubicBezTo>
                    <a:cubicBezTo>
                      <a:pt x="11" y="367"/>
                      <a:pt x="11" y="367"/>
                      <a:pt x="11" y="367"/>
                    </a:cubicBezTo>
                    <a:cubicBezTo>
                      <a:pt x="4" y="367"/>
                      <a:pt x="0" y="372"/>
                      <a:pt x="0" y="378"/>
                    </a:cubicBezTo>
                    <a:cubicBezTo>
                      <a:pt x="0" y="381"/>
                      <a:pt x="0" y="381"/>
                      <a:pt x="0" y="381"/>
                    </a:cubicBezTo>
                    <a:cubicBezTo>
                      <a:pt x="0" y="387"/>
                      <a:pt x="4" y="392"/>
                      <a:pt x="11" y="392"/>
                    </a:cubicBezTo>
                    <a:cubicBezTo>
                      <a:pt x="568" y="392"/>
                      <a:pt x="568" y="392"/>
                      <a:pt x="568" y="392"/>
                    </a:cubicBezTo>
                    <a:cubicBezTo>
                      <a:pt x="575" y="392"/>
                      <a:pt x="581" y="387"/>
                      <a:pt x="581" y="381"/>
                    </a:cubicBezTo>
                    <a:cubicBezTo>
                      <a:pt x="581" y="378"/>
                      <a:pt x="581" y="378"/>
                      <a:pt x="581" y="378"/>
                    </a:cubicBezTo>
                    <a:cubicBezTo>
                      <a:pt x="581" y="372"/>
                      <a:pt x="575" y="367"/>
                      <a:pt x="568" y="36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914400">
                  <a:defRPr/>
                </a:pPr>
                <a:endParaRPr kern="0" lang="en-AU" sz="180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</p:grpSp>
      </p:grpSp>
      <p:sp>
        <p:nvSpPr>
          <p:cNvPr id="57" name="矩形 56"/>
          <p:cNvSpPr/>
          <p:nvPr/>
        </p:nvSpPr>
        <p:spPr>
          <a:xfrm>
            <a:off x="934511" y="541316"/>
            <a:ext cx="3188226" cy="2514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altLang="zh-CN" lang="en-US" sz="1050">
                <a:solidFill>
                  <a:srgbClr val="5F6266"/>
                </a:solidFill>
                <a:cs typeface="+mn-ea"/>
                <a:sym typeface="+mn-lt"/>
              </a:rPr>
              <a:t>Please click here to add the required titles</a:t>
            </a:r>
          </a:p>
        </p:txBody>
      </p:sp>
      <p:sp>
        <p:nvSpPr>
          <p:cNvPr id="58" name="矩形 57"/>
          <p:cNvSpPr/>
          <p:nvPr/>
        </p:nvSpPr>
        <p:spPr>
          <a:xfrm>
            <a:off x="6084643" y="1891440"/>
            <a:ext cx="2699852" cy="426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en-US" lang="zh-CN" sz="11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点击此处添加文字描述，文字颜色、大小、字体可根据需求进行更改。</a:t>
            </a:r>
          </a:p>
        </p:txBody>
      </p:sp>
      <p:sp>
        <p:nvSpPr>
          <p:cNvPr id="59" name="矩形 58"/>
          <p:cNvSpPr/>
          <p:nvPr/>
        </p:nvSpPr>
        <p:spPr>
          <a:xfrm>
            <a:off x="6084643" y="2924125"/>
            <a:ext cx="2699852" cy="426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en-US" lang="zh-CN" sz="11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点击此处添加文字描述，文字颜色、大小、字体可根据需求进行更改。</a:t>
            </a:r>
          </a:p>
        </p:txBody>
      </p:sp>
      <p:sp>
        <p:nvSpPr>
          <p:cNvPr id="60" name="矩形 59"/>
          <p:cNvSpPr/>
          <p:nvPr/>
        </p:nvSpPr>
        <p:spPr>
          <a:xfrm>
            <a:off x="6084643" y="3921224"/>
            <a:ext cx="2699852" cy="426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en-US" lang="zh-CN" sz="11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点击此处添加文字描述，文字颜色、大小、字体可根据需求进行更改。</a:t>
            </a:r>
          </a:p>
        </p:txBody>
      </p:sp>
    </p:spTree>
  </p:cSld>
  <p:clrMapOvr>
    <a:masterClrMapping/>
  </p:clrMapOvr>
  <mc:AlternateContent>
    <mc:Choice Requires="p14">
      <p:transition p14:dur="1250" spd="slow">
        <p14:switch dir="r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1" nodeType="afterEffect" presetClass="entr" presetID="3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3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900" fill="hold" id="15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100" fill="hold" id="16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18" nodeType="after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1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2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4" tmFilter="0,0; .5, 1; 1, 1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5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26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8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9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1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32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4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5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id="36" nodeType="afterEffect" presetClass="entr" presetID="3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8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9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900" fill="hold" id="4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100" fill="hold" id="41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2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grpId="0" id="43" nodeType="after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5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6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7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8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9" tmFilter="0,0; .5, 1; 1, 1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0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id="51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3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4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5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6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fill="hold" grpId="0" id="57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59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0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fill="hold" id="61" nodeType="afterEffect" presetClass="entr" presetID="3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63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64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900" fill="hold" id="65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100" fill="hold" id="66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7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fill="hold" grpId="0" id="68" nodeType="after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1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2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3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74" tmFilter="0,0; .5, 1; 1, 1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5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fill="hold" id="76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8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79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1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fill="hold" grpId="0" id="82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84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3"/>
      <p:bldP grpId="0" spid="49"/>
      <p:bldP grpId="0" spid="55"/>
      <p:bldP grpId="0" spid="58"/>
      <p:bldP grpId="0" spid="59"/>
      <p:bldP grpId="0" spid="60"/>
      <p:bldGraphic grpId="0" spid="8">
        <p:bldAsOne/>
      </p:bldGraphic>
    </p:bldLst>
  </p:timing>
</p:sld>
</file>

<file path=ppt/slides/slide1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" name="文本框 5"/>
          <p:cNvSpPr txBox="1">
            <a:spLocks noChangeArrowheads="1"/>
          </p:cNvSpPr>
          <p:nvPr/>
        </p:nvSpPr>
        <p:spPr bwMode="auto">
          <a:xfrm>
            <a:off x="934511" y="183664"/>
            <a:ext cx="995680" cy="335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charset="0" panose="020f0302020204030204" pitchFamily="34" typeface="Calibri Light"/>
                <a:ea charset="-122" panose="02000000000000000000" pitchFamily="2" typeface="方正宋刻本秀楷简体"/>
              </a:defRPr>
            </a:lvl1pPr>
            <a:lvl2pPr indent="-285750" marL="742950">
              <a:defRPr sz="1300">
                <a:solidFill>
                  <a:schemeClr val="tx1"/>
                </a:solidFill>
                <a:latin charset="0" panose="020f0302020204030204" pitchFamily="34" typeface="Calibri Light"/>
                <a:ea charset="-122" panose="02000000000000000000" pitchFamily="2" typeface="方正宋刻本秀楷简体"/>
              </a:defRPr>
            </a:lvl2pPr>
            <a:lvl3pPr indent="-228600" marL="1143000">
              <a:defRPr sz="1300">
                <a:solidFill>
                  <a:schemeClr val="tx1"/>
                </a:solidFill>
                <a:latin charset="0" panose="020f0302020204030204" pitchFamily="34" typeface="Calibri Light"/>
                <a:ea charset="-122" panose="02000000000000000000" pitchFamily="2" typeface="方正宋刻本秀楷简体"/>
              </a:defRPr>
            </a:lvl3pPr>
            <a:lvl4pPr indent="-228600" marL="1600200">
              <a:defRPr sz="1300">
                <a:solidFill>
                  <a:schemeClr val="tx1"/>
                </a:solidFill>
                <a:latin charset="0" panose="020f0302020204030204" pitchFamily="34" typeface="Calibri Light"/>
                <a:ea charset="-122" panose="02000000000000000000" pitchFamily="2" typeface="方正宋刻本秀楷简体"/>
              </a:defRPr>
            </a:lvl4pPr>
            <a:lvl5pPr indent="-228600" marL="2057400">
              <a:defRPr sz="1300">
                <a:solidFill>
                  <a:schemeClr val="tx1"/>
                </a:solidFill>
                <a:latin charset="0" panose="020f0302020204030204" pitchFamily="34" typeface="Calibri Light"/>
                <a:ea charset="-122" panose="02000000000000000000" pitchFamily="2" typeface="方正宋刻本秀楷简体"/>
              </a:defRPr>
            </a:lvl5pPr>
            <a:lvl6pPr defTabSz="685800" eaLnBrk="0" fontAlgn="base" hangingPunct="0" indent="-228600" marL="251460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charset="0" panose="020f0302020204030204" pitchFamily="34" typeface="Calibri Light"/>
                <a:ea charset="-122" panose="02000000000000000000" pitchFamily="2" typeface="方正宋刻本秀楷简体"/>
              </a:defRPr>
            </a:lvl6pPr>
            <a:lvl7pPr defTabSz="685800" eaLnBrk="0" fontAlgn="base" hangingPunct="0" indent="-228600" marL="297180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charset="0" panose="020f0302020204030204" pitchFamily="34" typeface="Calibri Light"/>
                <a:ea charset="-122" panose="02000000000000000000" pitchFamily="2" typeface="方正宋刻本秀楷简体"/>
              </a:defRPr>
            </a:lvl7pPr>
            <a:lvl8pPr defTabSz="685800" eaLnBrk="0" fontAlgn="base" hangingPunct="0" indent="-228600" marL="342900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charset="0" panose="020f0302020204030204" pitchFamily="34" typeface="Calibri Light"/>
                <a:ea charset="-122" panose="02000000000000000000" pitchFamily="2" typeface="方正宋刻本秀楷简体"/>
              </a:defRPr>
            </a:lvl8pPr>
            <a:lvl9pPr defTabSz="685800" eaLnBrk="0" fontAlgn="base" hangingPunct="0" indent="-228600" marL="388620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charset="0" panose="020f0302020204030204" pitchFamily="34" typeface="Calibri Light"/>
                <a:ea charset="-122" panose="02000000000000000000" pitchFamily="2" typeface="方正宋刻本秀楷简体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altLang="en-US" lang="zh-CN" sz="160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市场分析</a:t>
            </a:r>
          </a:p>
        </p:txBody>
      </p:sp>
      <p:cxnSp>
        <p:nvCxnSpPr>
          <p:cNvPr id="13" name="直接连接符 12"/>
          <p:cNvCxnSpPr/>
          <p:nvPr/>
        </p:nvCxnSpPr>
        <p:spPr>
          <a:xfrm>
            <a:off x="1032788" y="522218"/>
            <a:ext cx="310126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本框 5"/>
          <p:cNvSpPr txBox="1">
            <a:spLocks noChangeArrowheads="1"/>
          </p:cNvSpPr>
          <p:nvPr/>
        </p:nvSpPr>
        <p:spPr bwMode="auto">
          <a:xfrm>
            <a:off x="420024" y="278417"/>
            <a:ext cx="351155" cy="274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charset="0" panose="020f0302020204030204" pitchFamily="34" typeface="Calibri Light"/>
                <a:ea charset="-122" panose="02000000000000000000" pitchFamily="2" typeface="方正宋刻本秀楷简体"/>
              </a:defRPr>
            </a:lvl1pPr>
            <a:lvl2pPr indent="-285750" marL="742950">
              <a:defRPr sz="1300">
                <a:solidFill>
                  <a:schemeClr val="tx1"/>
                </a:solidFill>
                <a:latin charset="0" panose="020f0302020204030204" pitchFamily="34" typeface="Calibri Light"/>
                <a:ea charset="-122" panose="02000000000000000000" pitchFamily="2" typeface="方正宋刻本秀楷简体"/>
              </a:defRPr>
            </a:lvl2pPr>
            <a:lvl3pPr indent="-228600" marL="1143000">
              <a:defRPr sz="1300">
                <a:solidFill>
                  <a:schemeClr val="tx1"/>
                </a:solidFill>
                <a:latin charset="0" panose="020f0302020204030204" pitchFamily="34" typeface="Calibri Light"/>
                <a:ea charset="-122" panose="02000000000000000000" pitchFamily="2" typeface="方正宋刻本秀楷简体"/>
              </a:defRPr>
            </a:lvl3pPr>
            <a:lvl4pPr indent="-228600" marL="1600200">
              <a:defRPr sz="1300">
                <a:solidFill>
                  <a:schemeClr val="tx1"/>
                </a:solidFill>
                <a:latin charset="0" panose="020f0302020204030204" pitchFamily="34" typeface="Calibri Light"/>
                <a:ea charset="-122" panose="02000000000000000000" pitchFamily="2" typeface="方正宋刻本秀楷简体"/>
              </a:defRPr>
            </a:lvl4pPr>
            <a:lvl5pPr indent="-228600" marL="2057400">
              <a:defRPr sz="1300">
                <a:solidFill>
                  <a:schemeClr val="tx1"/>
                </a:solidFill>
                <a:latin charset="0" panose="020f0302020204030204" pitchFamily="34" typeface="Calibri Light"/>
                <a:ea charset="-122" panose="02000000000000000000" pitchFamily="2" typeface="方正宋刻本秀楷简体"/>
              </a:defRPr>
            </a:lvl5pPr>
            <a:lvl6pPr defTabSz="685800" eaLnBrk="0" fontAlgn="base" hangingPunct="0" indent="-228600" marL="251460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charset="0" panose="020f0302020204030204" pitchFamily="34" typeface="Calibri Light"/>
                <a:ea charset="-122" panose="02000000000000000000" pitchFamily="2" typeface="方正宋刻本秀楷简体"/>
              </a:defRPr>
            </a:lvl6pPr>
            <a:lvl7pPr defTabSz="685800" eaLnBrk="0" fontAlgn="base" hangingPunct="0" indent="-228600" marL="297180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charset="0" panose="020f0302020204030204" pitchFamily="34" typeface="Calibri Light"/>
                <a:ea charset="-122" panose="02000000000000000000" pitchFamily="2" typeface="方正宋刻本秀楷简体"/>
              </a:defRPr>
            </a:lvl7pPr>
            <a:lvl8pPr defTabSz="685800" eaLnBrk="0" fontAlgn="base" hangingPunct="0" indent="-228600" marL="342900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charset="0" panose="020f0302020204030204" pitchFamily="34" typeface="Calibri Light"/>
                <a:ea charset="-122" panose="02000000000000000000" pitchFamily="2" typeface="方正宋刻本秀楷简体"/>
              </a:defRPr>
            </a:lvl8pPr>
            <a:lvl9pPr defTabSz="685800" eaLnBrk="0" fontAlgn="base" hangingPunct="0" indent="-228600" marL="388620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charset="0" panose="020f0302020204030204" pitchFamily="34" typeface="Calibri Light"/>
                <a:ea charset="-122" panose="02000000000000000000" pitchFamily="2" typeface="方正宋刻本秀楷简体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altLang="zh-CN" lang="en-US" sz="120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02</a:t>
            </a:r>
          </a:p>
        </p:txBody>
      </p:sp>
      <p:sp>
        <p:nvSpPr>
          <p:cNvPr descr="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" id="74" name="矩形 73"/>
          <p:cNvSpPr/>
          <p:nvPr/>
        </p:nvSpPr>
        <p:spPr>
          <a:xfrm>
            <a:off x="550127" y="1604338"/>
            <a:ext cx="2129008" cy="274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base" lvl="0">
              <a:spcBef>
                <a:spcPct val="0"/>
              </a:spcBef>
              <a:spcAft>
                <a:spcPct val="0"/>
              </a:spcAft>
            </a:pPr>
            <a:r>
              <a:rPr altLang="en-US" lang="zh-CN" sz="1200">
                <a:solidFill>
                  <a:schemeClr val="accent1"/>
                </a:solidFill>
                <a:cs typeface="+mn-ea"/>
                <a:sym typeface="+mn-lt"/>
              </a:rPr>
              <a:t>市场分析</a:t>
            </a:r>
          </a:p>
        </p:txBody>
      </p:sp>
      <p:cxnSp>
        <p:nvCxnSpPr>
          <p:cNvPr id="75" name="直接连接符 74"/>
          <p:cNvCxnSpPr/>
          <p:nvPr/>
        </p:nvCxnSpPr>
        <p:spPr>
          <a:xfrm>
            <a:off x="2320512" y="1923689"/>
            <a:ext cx="234336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descr="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" id="77" name="矩形 76"/>
          <p:cNvSpPr/>
          <p:nvPr/>
        </p:nvSpPr>
        <p:spPr>
          <a:xfrm>
            <a:off x="566380" y="3402831"/>
            <a:ext cx="2129008" cy="274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base" lvl="0">
              <a:spcBef>
                <a:spcPct val="0"/>
              </a:spcBef>
              <a:spcAft>
                <a:spcPct val="0"/>
              </a:spcAft>
            </a:pPr>
            <a:r>
              <a:rPr altLang="en-US" lang="zh-CN" sz="1200">
                <a:solidFill>
                  <a:schemeClr val="accent1"/>
                </a:solidFill>
                <a:cs typeface="+mn-ea"/>
                <a:sym typeface="+mn-lt"/>
              </a:rPr>
              <a:t>市场分析</a:t>
            </a:r>
          </a:p>
        </p:txBody>
      </p:sp>
      <p:cxnSp>
        <p:nvCxnSpPr>
          <p:cNvPr id="78" name="直接连接符 77"/>
          <p:cNvCxnSpPr/>
          <p:nvPr/>
        </p:nvCxnSpPr>
        <p:spPr>
          <a:xfrm>
            <a:off x="2336765" y="3722182"/>
            <a:ext cx="234336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descr="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" id="80" name="矩形 79"/>
          <p:cNvSpPr/>
          <p:nvPr/>
        </p:nvSpPr>
        <p:spPr>
          <a:xfrm>
            <a:off x="6232204" y="3428879"/>
            <a:ext cx="2129008" cy="274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 lvl="0">
              <a:spcBef>
                <a:spcPct val="0"/>
              </a:spcBef>
              <a:spcAft>
                <a:spcPct val="0"/>
              </a:spcAft>
            </a:pPr>
            <a:r>
              <a:rPr altLang="en-US" lang="zh-CN" sz="1200">
                <a:solidFill>
                  <a:schemeClr val="accent1"/>
                </a:solidFill>
                <a:cs typeface="+mn-ea"/>
                <a:sym typeface="+mn-lt"/>
              </a:rPr>
              <a:t>市场分析</a:t>
            </a:r>
          </a:p>
        </p:txBody>
      </p:sp>
      <p:cxnSp>
        <p:nvCxnSpPr>
          <p:cNvPr id="81" name="直接连接符 80"/>
          <p:cNvCxnSpPr/>
          <p:nvPr/>
        </p:nvCxnSpPr>
        <p:spPr>
          <a:xfrm>
            <a:off x="6351913" y="3727048"/>
            <a:ext cx="234336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descr="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" id="83" name="矩形 82"/>
          <p:cNvSpPr/>
          <p:nvPr/>
        </p:nvSpPr>
        <p:spPr>
          <a:xfrm>
            <a:off x="6232204" y="1604338"/>
            <a:ext cx="2129008" cy="274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 lvl="0">
              <a:spcBef>
                <a:spcPct val="0"/>
              </a:spcBef>
              <a:spcAft>
                <a:spcPct val="0"/>
              </a:spcAft>
            </a:pPr>
            <a:r>
              <a:rPr altLang="en-US" lang="zh-CN" sz="1200">
                <a:solidFill>
                  <a:schemeClr val="accent1"/>
                </a:solidFill>
                <a:cs typeface="+mn-ea"/>
                <a:sym typeface="+mn-lt"/>
              </a:rPr>
              <a:t>市场分析</a:t>
            </a:r>
          </a:p>
        </p:txBody>
      </p:sp>
      <p:cxnSp>
        <p:nvCxnSpPr>
          <p:cNvPr id="84" name="直接连接符 83"/>
          <p:cNvCxnSpPr/>
          <p:nvPr/>
        </p:nvCxnSpPr>
        <p:spPr>
          <a:xfrm>
            <a:off x="6351913" y="1902506"/>
            <a:ext cx="234336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组合 2"/>
          <p:cNvGrpSpPr/>
          <p:nvPr/>
        </p:nvGrpSpPr>
        <p:grpSpPr>
          <a:xfrm>
            <a:off x="5758083" y="3402831"/>
            <a:ext cx="401495" cy="401494"/>
            <a:chOff x="5758083" y="3402831"/>
            <a:chExt cx="401495" cy="401494"/>
          </a:xfrm>
        </p:grpSpPr>
        <p:sp>
          <p:nvSpPr>
            <p:cNvPr id="72" name="Oval 6"/>
            <p:cNvSpPr/>
            <p:nvPr/>
          </p:nvSpPr>
          <p:spPr>
            <a:xfrm>
              <a:off x="5758083" y="3402831"/>
              <a:ext cx="401495" cy="401494"/>
            </a:xfrm>
            <a:prstGeom prst="ellipse">
              <a:avLst/>
            </a:prstGeom>
            <a:gradFill>
              <a:gsLst>
                <a:gs pos="100000">
                  <a:schemeClr val="accent1">
                    <a:lumMod val="75000"/>
                  </a:schemeClr>
                </a:gs>
                <a:gs pos="0">
                  <a:srgbClr val="27506E"/>
                </a:gs>
              </a:gsLst>
              <a:path path="circle">
                <a:fillToRect b="50000" l="50000" r="50000" t="50000"/>
              </a:path>
            </a:gradFill>
            <a:ln w="76200">
              <a:noFill/>
            </a:ln>
            <a:effectLst>
              <a:outerShdw algn="t" blurRad="139700" dir="5400000" dist="1016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US" sz="2000">
                <a:cs typeface="+mn-ea"/>
                <a:sym typeface="+mn-lt"/>
              </a:endParaRPr>
            </a:p>
          </p:txBody>
        </p:sp>
        <p:grpSp>
          <p:nvGrpSpPr>
            <p:cNvPr id="38" name="Group 35"/>
            <p:cNvGrpSpPr/>
            <p:nvPr/>
          </p:nvGrpSpPr>
          <p:grpSpPr>
            <a:xfrm>
              <a:off x="5864023" y="3523473"/>
              <a:ext cx="216761" cy="182406"/>
              <a:chOff x="4605338" y="3814763"/>
              <a:chExt cx="420688" cy="354013"/>
            </a:xfrm>
            <a:solidFill>
              <a:schemeClr val="bg1"/>
            </a:solidFill>
          </p:grpSpPr>
          <p:sp>
            <p:nvSpPr>
              <p:cNvPr id="39" name="Freeform 32"/>
              <p:cNvSpPr>
                <a:spLocks noEditPoints="1"/>
              </p:cNvSpPr>
              <p:nvPr/>
            </p:nvSpPr>
            <p:spPr bwMode="auto">
              <a:xfrm>
                <a:off x="4605338" y="3814763"/>
                <a:ext cx="420688" cy="354013"/>
              </a:xfrm>
              <a:custGeom>
                <a:gdLst>
                  <a:gd fmla="*/ 507 w 548" name="T0"/>
                  <a:gd fmla="*/ 0 h 462" name="T1"/>
                  <a:gd fmla="*/ 41 w 548" name="T2"/>
                  <a:gd fmla="*/ 0 h 462" name="T3"/>
                  <a:gd fmla="*/ 0 w 548" name="T4"/>
                  <a:gd fmla="*/ 41 h 462" name="T5"/>
                  <a:gd fmla="*/ 0 w 548" name="T6"/>
                  <a:gd fmla="*/ 369 h 462" name="T7"/>
                  <a:gd fmla="*/ 41 w 548" name="T8"/>
                  <a:gd fmla="*/ 409 h 462" name="T9"/>
                  <a:gd fmla="*/ 226 w 548" name="T10"/>
                  <a:gd fmla="*/ 409 h 462" name="T11"/>
                  <a:gd fmla="*/ 226 w 548" name="T12"/>
                  <a:gd fmla="*/ 416 h 462" name="T13"/>
                  <a:gd fmla="*/ 223 w 548" name="T14"/>
                  <a:gd fmla="*/ 428 h 462" name="T15"/>
                  <a:gd fmla="*/ 177 w 548" name="T16"/>
                  <a:gd fmla="*/ 445 h 462" name="T17"/>
                  <a:gd fmla="*/ 160 w 548" name="T18"/>
                  <a:gd fmla="*/ 449 h 462" name="T19"/>
                  <a:gd fmla="*/ 151 w 548" name="T20"/>
                  <a:gd fmla="*/ 449 h 462" name="T21"/>
                  <a:gd fmla="*/ 142 w 548" name="T22"/>
                  <a:gd fmla="*/ 455 h 462" name="T23"/>
                  <a:gd fmla="*/ 142 w 548" name="T24"/>
                  <a:gd fmla="*/ 455 h 462" name="T25"/>
                  <a:gd fmla="*/ 151 w 548" name="T26"/>
                  <a:gd fmla="*/ 462 h 462" name="T27"/>
                  <a:gd fmla="*/ 397 w 548" name="T28"/>
                  <a:gd fmla="*/ 462 h 462" name="T29"/>
                  <a:gd fmla="*/ 406 w 548" name="T30"/>
                  <a:gd fmla="*/ 455 h 462" name="T31"/>
                  <a:gd fmla="*/ 406 w 548" name="T32"/>
                  <a:gd fmla="*/ 455 h 462" name="T33"/>
                  <a:gd fmla="*/ 402 w 548" name="T34"/>
                  <a:gd fmla="*/ 449 h 462" name="T35"/>
                  <a:gd fmla="*/ 389 w 548" name="T36"/>
                  <a:gd fmla="*/ 448 h 462" name="T37"/>
                  <a:gd fmla="*/ 329 w 548" name="T38"/>
                  <a:gd fmla="*/ 426 h 462" name="T39"/>
                  <a:gd fmla="*/ 322 w 548" name="T40"/>
                  <a:gd fmla="*/ 416 h 462" name="T41"/>
                  <a:gd fmla="*/ 322 w 548" name="T42"/>
                  <a:gd fmla="*/ 409 h 462" name="T43"/>
                  <a:gd fmla="*/ 507 w 548" name="T44"/>
                  <a:gd fmla="*/ 409 h 462" name="T45"/>
                  <a:gd fmla="*/ 548 w 548" name="T46"/>
                  <a:gd fmla="*/ 369 h 462" name="T47"/>
                  <a:gd fmla="*/ 548 w 548" name="T48"/>
                  <a:gd fmla="*/ 41 h 462" name="T49"/>
                  <a:gd fmla="*/ 507 w 548" name="T50"/>
                  <a:gd fmla="*/ 0 h 462" name="T51"/>
                  <a:gd fmla="*/ 510 w 548" name="T52"/>
                  <a:gd fmla="*/ 330 h 462" name="T53"/>
                  <a:gd fmla="*/ 497 w 548" name="T54"/>
                  <a:gd fmla="*/ 344 h 462" name="T55"/>
                  <a:gd fmla="*/ 51 w 548" name="T56"/>
                  <a:gd fmla="*/ 344 h 462" name="T57"/>
                  <a:gd fmla="*/ 38 w 548" name="T58"/>
                  <a:gd fmla="*/ 330 h 462" name="T59"/>
                  <a:gd fmla="*/ 38 w 548" name="T60"/>
                  <a:gd fmla="*/ 50 h 462" name="T61"/>
                  <a:gd fmla="*/ 51 w 548" name="T62"/>
                  <a:gd fmla="*/ 36 h 462" name="T63"/>
                  <a:gd fmla="*/ 497 w 548" name="T64"/>
                  <a:gd fmla="*/ 36 h 462" name="T65"/>
                  <a:gd fmla="*/ 510 w 548" name="T66"/>
                  <a:gd fmla="*/ 50 h 462" name="T67"/>
                  <a:gd fmla="*/ 510 w 548" name="T68"/>
                  <a:gd fmla="*/ 330 h 462" name="T6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b="b" l="0" r="r" t="0"/>
                <a:pathLst>
                  <a:path h="462" w="548">
                    <a:moveTo>
                      <a:pt x="507" y="0"/>
                    </a:moveTo>
                    <a:cubicBezTo>
                      <a:pt x="41" y="0"/>
                      <a:pt x="41" y="0"/>
                      <a:pt x="41" y="0"/>
                    </a:cubicBezTo>
                    <a:cubicBezTo>
                      <a:pt x="18" y="0"/>
                      <a:pt x="0" y="18"/>
                      <a:pt x="0" y="41"/>
                    </a:cubicBezTo>
                    <a:cubicBezTo>
                      <a:pt x="0" y="369"/>
                      <a:pt x="0" y="369"/>
                      <a:pt x="0" y="369"/>
                    </a:cubicBezTo>
                    <a:cubicBezTo>
                      <a:pt x="0" y="391"/>
                      <a:pt x="18" y="409"/>
                      <a:pt x="41" y="409"/>
                    </a:cubicBezTo>
                    <a:cubicBezTo>
                      <a:pt x="226" y="409"/>
                      <a:pt x="226" y="409"/>
                      <a:pt x="226" y="409"/>
                    </a:cubicBezTo>
                    <a:cubicBezTo>
                      <a:pt x="226" y="416"/>
                      <a:pt x="226" y="416"/>
                      <a:pt x="226" y="416"/>
                    </a:cubicBezTo>
                    <a:cubicBezTo>
                      <a:pt x="226" y="419"/>
                      <a:pt x="225" y="425"/>
                      <a:pt x="223" y="428"/>
                    </a:cubicBezTo>
                    <a:cubicBezTo>
                      <a:pt x="177" y="445"/>
                      <a:pt x="177" y="445"/>
                      <a:pt x="177" y="445"/>
                    </a:cubicBezTo>
                    <a:cubicBezTo>
                      <a:pt x="173" y="447"/>
                      <a:pt x="165" y="449"/>
                      <a:pt x="160" y="449"/>
                    </a:cubicBezTo>
                    <a:cubicBezTo>
                      <a:pt x="151" y="449"/>
                      <a:pt x="151" y="449"/>
                      <a:pt x="151" y="449"/>
                    </a:cubicBezTo>
                    <a:cubicBezTo>
                      <a:pt x="146" y="449"/>
                      <a:pt x="142" y="452"/>
                      <a:pt x="142" y="455"/>
                    </a:cubicBezTo>
                    <a:cubicBezTo>
                      <a:pt x="142" y="455"/>
                      <a:pt x="142" y="455"/>
                      <a:pt x="142" y="455"/>
                    </a:cubicBezTo>
                    <a:cubicBezTo>
                      <a:pt x="142" y="459"/>
                      <a:pt x="146" y="462"/>
                      <a:pt x="151" y="462"/>
                    </a:cubicBezTo>
                    <a:cubicBezTo>
                      <a:pt x="397" y="462"/>
                      <a:pt x="397" y="462"/>
                      <a:pt x="397" y="462"/>
                    </a:cubicBezTo>
                    <a:cubicBezTo>
                      <a:pt x="402" y="462"/>
                      <a:pt x="406" y="459"/>
                      <a:pt x="406" y="455"/>
                    </a:cubicBezTo>
                    <a:cubicBezTo>
                      <a:pt x="406" y="455"/>
                      <a:pt x="406" y="455"/>
                      <a:pt x="406" y="455"/>
                    </a:cubicBezTo>
                    <a:cubicBezTo>
                      <a:pt x="406" y="452"/>
                      <a:pt x="404" y="449"/>
                      <a:pt x="402" y="449"/>
                    </a:cubicBezTo>
                    <a:cubicBezTo>
                      <a:pt x="399" y="449"/>
                      <a:pt x="393" y="448"/>
                      <a:pt x="389" y="448"/>
                    </a:cubicBezTo>
                    <a:cubicBezTo>
                      <a:pt x="329" y="426"/>
                      <a:pt x="329" y="426"/>
                      <a:pt x="329" y="426"/>
                    </a:cubicBezTo>
                    <a:cubicBezTo>
                      <a:pt x="325" y="424"/>
                      <a:pt x="322" y="419"/>
                      <a:pt x="322" y="416"/>
                    </a:cubicBezTo>
                    <a:cubicBezTo>
                      <a:pt x="322" y="409"/>
                      <a:pt x="322" y="409"/>
                      <a:pt x="322" y="409"/>
                    </a:cubicBezTo>
                    <a:cubicBezTo>
                      <a:pt x="507" y="409"/>
                      <a:pt x="507" y="409"/>
                      <a:pt x="507" y="409"/>
                    </a:cubicBezTo>
                    <a:cubicBezTo>
                      <a:pt x="530" y="409"/>
                      <a:pt x="548" y="391"/>
                      <a:pt x="548" y="369"/>
                    </a:cubicBezTo>
                    <a:cubicBezTo>
                      <a:pt x="548" y="41"/>
                      <a:pt x="548" y="41"/>
                      <a:pt x="548" y="41"/>
                    </a:cubicBezTo>
                    <a:cubicBezTo>
                      <a:pt x="548" y="18"/>
                      <a:pt x="530" y="0"/>
                      <a:pt x="507" y="0"/>
                    </a:cubicBezTo>
                    <a:close/>
                    <a:moveTo>
                      <a:pt x="510" y="330"/>
                    </a:moveTo>
                    <a:cubicBezTo>
                      <a:pt x="510" y="337"/>
                      <a:pt x="504" y="343"/>
                      <a:pt x="497" y="344"/>
                    </a:cubicBezTo>
                    <a:cubicBezTo>
                      <a:pt x="51" y="344"/>
                      <a:pt x="51" y="344"/>
                      <a:pt x="51" y="344"/>
                    </a:cubicBezTo>
                    <a:cubicBezTo>
                      <a:pt x="44" y="343"/>
                      <a:pt x="38" y="337"/>
                      <a:pt x="38" y="330"/>
                    </a:cubicBezTo>
                    <a:cubicBezTo>
                      <a:pt x="38" y="50"/>
                      <a:pt x="38" y="50"/>
                      <a:pt x="38" y="50"/>
                    </a:cubicBezTo>
                    <a:cubicBezTo>
                      <a:pt x="38" y="42"/>
                      <a:pt x="44" y="36"/>
                      <a:pt x="51" y="36"/>
                    </a:cubicBezTo>
                    <a:cubicBezTo>
                      <a:pt x="497" y="36"/>
                      <a:pt x="497" y="36"/>
                      <a:pt x="497" y="36"/>
                    </a:cubicBezTo>
                    <a:cubicBezTo>
                      <a:pt x="504" y="36"/>
                      <a:pt x="510" y="42"/>
                      <a:pt x="510" y="50"/>
                    </a:cubicBezTo>
                    <a:lnTo>
                      <a:pt x="510" y="33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914400">
                  <a:defRPr/>
                </a:pPr>
                <a:endParaRPr kern="0" lang="en-AU" sz="180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0" name="Oval 33"/>
              <p:cNvSpPr>
                <a:spLocks noChangeArrowheads="1"/>
              </p:cNvSpPr>
              <p:nvPr/>
            </p:nvSpPr>
            <p:spPr bwMode="auto">
              <a:xfrm>
                <a:off x="4932363" y="4103688"/>
                <a:ext cx="6350" cy="4763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/>
              <a:lstStyle/>
              <a:p>
                <a:pPr defTabSz="914400">
                  <a:defRPr/>
                </a:pPr>
                <a:endParaRPr kern="0" lang="en-AU" sz="180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1" name="Freeform 34"/>
              <p:cNvSpPr/>
              <p:nvPr/>
            </p:nvSpPr>
            <p:spPr bwMode="auto">
              <a:xfrm>
                <a:off x="4943475" y="4100513"/>
                <a:ext cx="47625" cy="9525"/>
              </a:xfrm>
              <a:custGeom>
                <a:gdLst>
                  <a:gd fmla="*/ 63 w 63" name="T0"/>
                  <a:gd fmla="*/ 6 h 13" name="T1"/>
                  <a:gd fmla="*/ 57 w 63" name="T2"/>
                  <a:gd fmla="*/ 13 h 13" name="T3"/>
                  <a:gd fmla="*/ 6 w 63" name="T4"/>
                  <a:gd fmla="*/ 13 h 13" name="T5"/>
                  <a:gd fmla="*/ 0 w 63" name="T6"/>
                  <a:gd fmla="*/ 6 h 13" name="T7"/>
                  <a:gd fmla="*/ 0 w 63" name="T8"/>
                  <a:gd fmla="*/ 6 h 13" name="T9"/>
                  <a:gd fmla="*/ 6 w 63" name="T10"/>
                  <a:gd fmla="*/ 0 h 13" name="T11"/>
                  <a:gd fmla="*/ 57 w 63" name="T12"/>
                  <a:gd fmla="*/ 0 h 13" name="T13"/>
                  <a:gd fmla="*/ 63 w 63" name="T14"/>
                  <a:gd fmla="*/ 6 h 13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13" w="62">
                    <a:moveTo>
                      <a:pt x="63" y="6"/>
                    </a:moveTo>
                    <a:cubicBezTo>
                      <a:pt x="63" y="10"/>
                      <a:pt x="60" y="13"/>
                      <a:pt x="57" y="13"/>
                    </a:cubicBezTo>
                    <a:cubicBezTo>
                      <a:pt x="6" y="13"/>
                      <a:pt x="6" y="13"/>
                      <a:pt x="6" y="13"/>
                    </a:cubicBezTo>
                    <a:cubicBezTo>
                      <a:pt x="3" y="13"/>
                      <a:pt x="0" y="10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57" y="0"/>
                      <a:pt x="57" y="0"/>
                      <a:pt x="57" y="0"/>
                    </a:cubicBezTo>
                    <a:cubicBezTo>
                      <a:pt x="60" y="0"/>
                      <a:pt x="63" y="3"/>
                      <a:pt x="63" y="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914400">
                  <a:defRPr/>
                </a:pPr>
                <a:endParaRPr kern="0" lang="en-AU" sz="180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2" name="Freeform 35"/>
              <p:cNvSpPr/>
              <p:nvPr/>
            </p:nvSpPr>
            <p:spPr bwMode="auto">
              <a:xfrm>
                <a:off x="4922838" y="3875088"/>
                <a:ext cx="34925" cy="166688"/>
              </a:xfrm>
              <a:custGeom>
                <a:gdLst>
                  <a:gd fmla="*/ 45 w 45" name="T0"/>
                  <a:gd fmla="*/ 193 h 216" name="T1"/>
                  <a:gd fmla="*/ 22 w 45" name="T2"/>
                  <a:gd fmla="*/ 216 h 216" name="T3"/>
                  <a:gd fmla="*/ 22 w 45" name="T4"/>
                  <a:gd fmla="*/ 216 h 216" name="T5"/>
                  <a:gd fmla="*/ 0 w 45" name="T6"/>
                  <a:gd fmla="*/ 193 h 216" name="T7"/>
                  <a:gd fmla="*/ 0 w 45" name="T8"/>
                  <a:gd fmla="*/ 23 h 216" name="T9"/>
                  <a:gd fmla="*/ 22 w 45" name="T10"/>
                  <a:gd fmla="*/ 0 h 216" name="T11"/>
                  <a:gd fmla="*/ 22 w 45" name="T12"/>
                  <a:gd fmla="*/ 0 h 216" name="T13"/>
                  <a:gd fmla="*/ 45 w 45" name="T14"/>
                  <a:gd fmla="*/ 23 h 216" name="T15"/>
                  <a:gd fmla="*/ 45 w 45" name="T16"/>
                  <a:gd fmla="*/ 193 h 216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216" w="45">
                    <a:moveTo>
                      <a:pt x="45" y="193"/>
                    </a:moveTo>
                    <a:cubicBezTo>
                      <a:pt x="45" y="206"/>
                      <a:pt x="35" y="216"/>
                      <a:pt x="22" y="216"/>
                    </a:cubicBezTo>
                    <a:cubicBezTo>
                      <a:pt x="22" y="216"/>
                      <a:pt x="22" y="216"/>
                      <a:pt x="22" y="216"/>
                    </a:cubicBezTo>
                    <a:cubicBezTo>
                      <a:pt x="10" y="216"/>
                      <a:pt x="0" y="206"/>
                      <a:pt x="0" y="19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10"/>
                      <a:pt x="10" y="0"/>
                      <a:pt x="2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35" y="0"/>
                      <a:pt x="45" y="10"/>
                      <a:pt x="45" y="23"/>
                    </a:cubicBezTo>
                    <a:lnTo>
                      <a:pt x="45" y="19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914400">
                  <a:defRPr/>
                </a:pPr>
                <a:endParaRPr kern="0" lang="en-AU" sz="180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3" name="Freeform 36"/>
              <p:cNvSpPr/>
              <p:nvPr/>
            </p:nvSpPr>
            <p:spPr bwMode="auto">
              <a:xfrm>
                <a:off x="4860925" y="3903663"/>
                <a:ext cx="34925" cy="138113"/>
              </a:xfrm>
              <a:custGeom>
                <a:gdLst>
                  <a:gd fmla="*/ 45 w 45" name="T0"/>
                  <a:gd fmla="*/ 157 h 180" name="T1"/>
                  <a:gd fmla="*/ 23 w 45" name="T2"/>
                  <a:gd fmla="*/ 180 h 180" name="T3"/>
                  <a:gd fmla="*/ 23 w 45" name="T4"/>
                  <a:gd fmla="*/ 180 h 180" name="T5"/>
                  <a:gd fmla="*/ 0 w 45" name="T6"/>
                  <a:gd fmla="*/ 157 h 180" name="T7"/>
                  <a:gd fmla="*/ 0 w 45" name="T8"/>
                  <a:gd fmla="*/ 23 h 180" name="T9"/>
                  <a:gd fmla="*/ 23 w 45" name="T10"/>
                  <a:gd fmla="*/ 0 h 180" name="T11"/>
                  <a:gd fmla="*/ 23 w 45" name="T12"/>
                  <a:gd fmla="*/ 0 h 180" name="T13"/>
                  <a:gd fmla="*/ 45 w 45" name="T14"/>
                  <a:gd fmla="*/ 23 h 180" name="T15"/>
                  <a:gd fmla="*/ 45 w 45" name="T16"/>
                  <a:gd fmla="*/ 157 h 180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180" w="45">
                    <a:moveTo>
                      <a:pt x="45" y="157"/>
                    </a:moveTo>
                    <a:cubicBezTo>
                      <a:pt x="45" y="170"/>
                      <a:pt x="35" y="180"/>
                      <a:pt x="23" y="180"/>
                    </a:cubicBezTo>
                    <a:cubicBezTo>
                      <a:pt x="23" y="180"/>
                      <a:pt x="23" y="180"/>
                      <a:pt x="23" y="180"/>
                    </a:cubicBezTo>
                    <a:cubicBezTo>
                      <a:pt x="10" y="180"/>
                      <a:pt x="0" y="170"/>
                      <a:pt x="0" y="157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10"/>
                      <a:pt x="10" y="0"/>
                      <a:pt x="23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35" y="0"/>
                      <a:pt x="45" y="10"/>
                      <a:pt x="45" y="23"/>
                    </a:cubicBezTo>
                    <a:lnTo>
                      <a:pt x="45" y="157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914400">
                  <a:defRPr/>
                </a:pPr>
                <a:endParaRPr kern="0" lang="en-AU" sz="180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4" name="Freeform 37"/>
              <p:cNvSpPr/>
              <p:nvPr/>
            </p:nvSpPr>
            <p:spPr bwMode="auto">
              <a:xfrm>
                <a:off x="4799013" y="3930650"/>
                <a:ext cx="33338" cy="111125"/>
              </a:xfrm>
              <a:custGeom>
                <a:gdLst>
                  <a:gd fmla="*/ 44 w 44" name="T0"/>
                  <a:gd fmla="*/ 121 h 144" name="T1"/>
                  <a:gd fmla="*/ 22 w 44" name="T2"/>
                  <a:gd fmla="*/ 144 h 144" name="T3"/>
                  <a:gd fmla="*/ 22 w 44" name="T4"/>
                  <a:gd fmla="*/ 144 h 144" name="T5"/>
                  <a:gd fmla="*/ 0 w 44" name="T6"/>
                  <a:gd fmla="*/ 121 h 144" name="T7"/>
                  <a:gd fmla="*/ 0 w 44" name="T8"/>
                  <a:gd fmla="*/ 23 h 144" name="T9"/>
                  <a:gd fmla="*/ 22 w 44" name="T10"/>
                  <a:gd fmla="*/ 0 h 144" name="T11"/>
                  <a:gd fmla="*/ 22 w 44" name="T12"/>
                  <a:gd fmla="*/ 0 h 144" name="T13"/>
                  <a:gd fmla="*/ 44 w 44" name="T14"/>
                  <a:gd fmla="*/ 23 h 144" name="T15"/>
                  <a:gd fmla="*/ 44 w 44" name="T16"/>
                  <a:gd fmla="*/ 121 h 144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144" w="44">
                    <a:moveTo>
                      <a:pt x="44" y="121"/>
                    </a:moveTo>
                    <a:cubicBezTo>
                      <a:pt x="44" y="134"/>
                      <a:pt x="34" y="144"/>
                      <a:pt x="22" y="144"/>
                    </a:cubicBezTo>
                    <a:cubicBezTo>
                      <a:pt x="22" y="144"/>
                      <a:pt x="22" y="144"/>
                      <a:pt x="22" y="144"/>
                    </a:cubicBezTo>
                    <a:cubicBezTo>
                      <a:pt x="10" y="144"/>
                      <a:pt x="0" y="134"/>
                      <a:pt x="0" y="121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10"/>
                      <a:pt x="10" y="0"/>
                      <a:pt x="2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34" y="0"/>
                      <a:pt x="44" y="10"/>
                      <a:pt x="44" y="23"/>
                    </a:cubicBezTo>
                    <a:lnTo>
                      <a:pt x="44" y="12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914400">
                  <a:defRPr/>
                </a:pPr>
                <a:endParaRPr kern="0" lang="en-AU" sz="180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5" name="Freeform 38"/>
              <p:cNvSpPr/>
              <p:nvPr/>
            </p:nvSpPr>
            <p:spPr bwMode="auto">
              <a:xfrm>
                <a:off x="4737100" y="3959225"/>
                <a:ext cx="34925" cy="82550"/>
              </a:xfrm>
              <a:custGeom>
                <a:gdLst>
                  <a:gd fmla="*/ 45 w 45" name="T0"/>
                  <a:gd fmla="*/ 85 h 108" name="T1"/>
                  <a:gd fmla="*/ 22 w 45" name="T2"/>
                  <a:gd fmla="*/ 108 h 108" name="T3"/>
                  <a:gd fmla="*/ 22 w 45" name="T4"/>
                  <a:gd fmla="*/ 108 h 108" name="T5"/>
                  <a:gd fmla="*/ 0 w 45" name="T6"/>
                  <a:gd fmla="*/ 85 h 108" name="T7"/>
                  <a:gd fmla="*/ 0 w 45" name="T8"/>
                  <a:gd fmla="*/ 23 h 108" name="T9"/>
                  <a:gd fmla="*/ 22 w 45" name="T10"/>
                  <a:gd fmla="*/ 0 h 108" name="T11"/>
                  <a:gd fmla="*/ 22 w 45" name="T12"/>
                  <a:gd fmla="*/ 0 h 108" name="T13"/>
                  <a:gd fmla="*/ 45 w 45" name="T14"/>
                  <a:gd fmla="*/ 23 h 108" name="T15"/>
                  <a:gd fmla="*/ 45 w 45" name="T16"/>
                  <a:gd fmla="*/ 85 h 108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108" w="45">
                    <a:moveTo>
                      <a:pt x="45" y="85"/>
                    </a:moveTo>
                    <a:cubicBezTo>
                      <a:pt x="45" y="98"/>
                      <a:pt x="35" y="108"/>
                      <a:pt x="22" y="108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0" y="108"/>
                      <a:pt x="0" y="98"/>
                      <a:pt x="0" y="85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10"/>
                      <a:pt x="10" y="0"/>
                      <a:pt x="2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35" y="0"/>
                      <a:pt x="45" y="10"/>
                      <a:pt x="45" y="23"/>
                    </a:cubicBezTo>
                    <a:lnTo>
                      <a:pt x="45" y="8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914400">
                  <a:defRPr/>
                </a:pPr>
                <a:endParaRPr kern="0" lang="en-AU" sz="180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6" name="Freeform 39"/>
              <p:cNvSpPr/>
              <p:nvPr/>
            </p:nvSpPr>
            <p:spPr bwMode="auto">
              <a:xfrm>
                <a:off x="4675188" y="3986213"/>
                <a:ext cx="33338" cy="55563"/>
              </a:xfrm>
              <a:custGeom>
                <a:gdLst>
                  <a:gd fmla="*/ 45 w 45" name="T0"/>
                  <a:gd fmla="*/ 49 h 72" name="T1"/>
                  <a:gd fmla="*/ 23 w 45" name="T2"/>
                  <a:gd fmla="*/ 72 h 72" name="T3"/>
                  <a:gd fmla="*/ 23 w 45" name="T4"/>
                  <a:gd fmla="*/ 72 h 72" name="T5"/>
                  <a:gd fmla="*/ 0 w 45" name="T6"/>
                  <a:gd fmla="*/ 49 h 72" name="T7"/>
                  <a:gd fmla="*/ 0 w 45" name="T8"/>
                  <a:gd fmla="*/ 23 h 72" name="T9"/>
                  <a:gd fmla="*/ 23 w 45" name="T10"/>
                  <a:gd fmla="*/ 0 h 72" name="T11"/>
                  <a:gd fmla="*/ 23 w 45" name="T12"/>
                  <a:gd fmla="*/ 0 h 72" name="T13"/>
                  <a:gd fmla="*/ 45 w 45" name="T14"/>
                  <a:gd fmla="*/ 23 h 72" name="T15"/>
                  <a:gd fmla="*/ 45 w 45" name="T16"/>
                  <a:gd fmla="*/ 49 h 72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72" w="45">
                    <a:moveTo>
                      <a:pt x="45" y="49"/>
                    </a:moveTo>
                    <a:cubicBezTo>
                      <a:pt x="45" y="62"/>
                      <a:pt x="35" y="72"/>
                      <a:pt x="23" y="72"/>
                    </a:cubicBezTo>
                    <a:cubicBezTo>
                      <a:pt x="23" y="72"/>
                      <a:pt x="23" y="72"/>
                      <a:pt x="23" y="72"/>
                    </a:cubicBezTo>
                    <a:cubicBezTo>
                      <a:pt x="10" y="72"/>
                      <a:pt x="0" y="62"/>
                      <a:pt x="0" y="49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10"/>
                      <a:pt x="10" y="0"/>
                      <a:pt x="23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35" y="0"/>
                      <a:pt x="45" y="10"/>
                      <a:pt x="45" y="23"/>
                    </a:cubicBezTo>
                    <a:lnTo>
                      <a:pt x="45" y="49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914400">
                  <a:defRPr/>
                </a:pPr>
                <a:endParaRPr kern="0" lang="en-AU" sz="180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5" name="组合 4"/>
          <p:cNvGrpSpPr/>
          <p:nvPr/>
        </p:nvGrpSpPr>
        <p:grpSpPr>
          <a:xfrm>
            <a:off x="2695388" y="3402831"/>
            <a:ext cx="401495" cy="401494"/>
            <a:chOff x="2695388" y="3402831"/>
            <a:chExt cx="401495" cy="401494"/>
          </a:xfrm>
        </p:grpSpPr>
        <p:sp>
          <p:nvSpPr>
            <p:cNvPr id="71" name="Oval 6"/>
            <p:cNvSpPr/>
            <p:nvPr/>
          </p:nvSpPr>
          <p:spPr>
            <a:xfrm>
              <a:off x="2695388" y="3402831"/>
              <a:ext cx="401495" cy="401494"/>
            </a:xfrm>
            <a:prstGeom prst="ellipse">
              <a:avLst/>
            </a:prstGeom>
            <a:gradFill>
              <a:gsLst>
                <a:gs pos="100000">
                  <a:schemeClr val="accent1">
                    <a:lumMod val="75000"/>
                  </a:schemeClr>
                </a:gs>
                <a:gs pos="0">
                  <a:srgbClr val="27506E"/>
                </a:gs>
              </a:gsLst>
              <a:path path="circle">
                <a:fillToRect b="50000" l="50000" r="50000" t="50000"/>
              </a:path>
            </a:gradFill>
            <a:ln w="76200">
              <a:noFill/>
            </a:ln>
            <a:effectLst>
              <a:outerShdw algn="t" blurRad="139700" dir="5400000" dist="1016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US" sz="2000">
                <a:cs typeface="+mn-ea"/>
                <a:sym typeface="+mn-lt"/>
              </a:endParaRPr>
            </a:p>
          </p:txBody>
        </p:sp>
        <p:grpSp>
          <p:nvGrpSpPr>
            <p:cNvPr id="47" name="Group 44"/>
            <p:cNvGrpSpPr/>
            <p:nvPr/>
          </p:nvGrpSpPr>
          <p:grpSpPr>
            <a:xfrm>
              <a:off x="2803210" y="3511965"/>
              <a:ext cx="184042" cy="210217"/>
              <a:chOff x="3789363" y="3787775"/>
              <a:chExt cx="357188" cy="407988"/>
            </a:xfrm>
            <a:solidFill>
              <a:schemeClr val="bg1"/>
            </a:solidFill>
          </p:grpSpPr>
          <p:sp>
            <p:nvSpPr>
              <p:cNvPr id="48" name="Freeform 40"/>
              <p:cNvSpPr>
                <a:spLocks noEditPoints="1"/>
              </p:cNvSpPr>
              <p:nvPr/>
            </p:nvSpPr>
            <p:spPr bwMode="auto">
              <a:xfrm>
                <a:off x="3789363" y="3787775"/>
                <a:ext cx="357188" cy="407988"/>
              </a:xfrm>
              <a:custGeom>
                <a:gdLst>
                  <a:gd fmla="*/ 403 w 464" name="T0"/>
                  <a:gd fmla="*/ 0 h 532" name="T1"/>
                  <a:gd fmla="*/ 61 w 464" name="T2"/>
                  <a:gd fmla="*/ 0 h 532" name="T3"/>
                  <a:gd fmla="*/ 0 w 464" name="T4"/>
                  <a:gd fmla="*/ 62 h 532" name="T5"/>
                  <a:gd fmla="*/ 0 w 464" name="T6"/>
                  <a:gd fmla="*/ 470 h 532" name="T7"/>
                  <a:gd fmla="*/ 61 w 464" name="T8"/>
                  <a:gd fmla="*/ 532 h 532" name="T9"/>
                  <a:gd fmla="*/ 403 w 464" name="T10"/>
                  <a:gd fmla="*/ 532 h 532" name="T11"/>
                  <a:gd fmla="*/ 464 w 464" name="T12"/>
                  <a:gd fmla="*/ 470 h 532" name="T13"/>
                  <a:gd fmla="*/ 464 w 464" name="T14"/>
                  <a:gd fmla="*/ 62 h 532" name="T15"/>
                  <a:gd fmla="*/ 403 w 464" name="T16"/>
                  <a:gd fmla="*/ 0 h 532" name="T17"/>
                  <a:gd fmla="*/ 430 w 464" name="T18"/>
                  <a:gd fmla="*/ 470 h 532" name="T19"/>
                  <a:gd fmla="*/ 403 w 464" name="T20"/>
                  <a:gd fmla="*/ 498 h 532" name="T21"/>
                  <a:gd fmla="*/ 61 w 464" name="T22"/>
                  <a:gd fmla="*/ 498 h 532" name="T23"/>
                  <a:gd fmla="*/ 34 w 464" name="T24"/>
                  <a:gd fmla="*/ 470 h 532" name="T25"/>
                  <a:gd fmla="*/ 34 w 464" name="T26"/>
                  <a:gd fmla="*/ 62 h 532" name="T27"/>
                  <a:gd fmla="*/ 61 w 464" name="T28"/>
                  <a:gd fmla="*/ 34 h 532" name="T29"/>
                  <a:gd fmla="*/ 403 w 464" name="T30"/>
                  <a:gd fmla="*/ 34 h 532" name="T31"/>
                  <a:gd fmla="*/ 430 w 464" name="T32"/>
                  <a:gd fmla="*/ 62 h 532" name="T33"/>
                  <a:gd fmla="*/ 430 w 464" name="T34"/>
                  <a:gd fmla="*/ 470 h 532" name="T3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b="b" l="0" r="r" t="0"/>
                <a:pathLst>
                  <a:path h="532" w="463">
                    <a:moveTo>
                      <a:pt x="403" y="0"/>
                    </a:moveTo>
                    <a:cubicBezTo>
                      <a:pt x="61" y="0"/>
                      <a:pt x="61" y="0"/>
                      <a:pt x="61" y="0"/>
                    </a:cubicBezTo>
                    <a:cubicBezTo>
                      <a:pt x="27" y="1"/>
                      <a:pt x="0" y="28"/>
                      <a:pt x="0" y="62"/>
                    </a:cubicBezTo>
                    <a:cubicBezTo>
                      <a:pt x="0" y="470"/>
                      <a:pt x="0" y="470"/>
                      <a:pt x="0" y="470"/>
                    </a:cubicBezTo>
                    <a:cubicBezTo>
                      <a:pt x="0" y="504"/>
                      <a:pt x="27" y="531"/>
                      <a:pt x="61" y="532"/>
                    </a:cubicBezTo>
                    <a:cubicBezTo>
                      <a:pt x="403" y="532"/>
                      <a:pt x="403" y="532"/>
                      <a:pt x="403" y="532"/>
                    </a:cubicBezTo>
                    <a:cubicBezTo>
                      <a:pt x="437" y="531"/>
                      <a:pt x="464" y="504"/>
                      <a:pt x="464" y="470"/>
                    </a:cubicBezTo>
                    <a:cubicBezTo>
                      <a:pt x="464" y="62"/>
                      <a:pt x="464" y="62"/>
                      <a:pt x="464" y="62"/>
                    </a:cubicBezTo>
                    <a:cubicBezTo>
                      <a:pt x="464" y="28"/>
                      <a:pt x="437" y="1"/>
                      <a:pt x="403" y="0"/>
                    </a:cubicBezTo>
                    <a:close/>
                    <a:moveTo>
                      <a:pt x="430" y="470"/>
                    </a:moveTo>
                    <a:cubicBezTo>
                      <a:pt x="430" y="485"/>
                      <a:pt x="418" y="497"/>
                      <a:pt x="403" y="498"/>
                    </a:cubicBezTo>
                    <a:cubicBezTo>
                      <a:pt x="61" y="498"/>
                      <a:pt x="61" y="498"/>
                      <a:pt x="61" y="498"/>
                    </a:cubicBezTo>
                    <a:cubicBezTo>
                      <a:pt x="46" y="497"/>
                      <a:pt x="34" y="485"/>
                      <a:pt x="34" y="470"/>
                    </a:cubicBezTo>
                    <a:cubicBezTo>
                      <a:pt x="34" y="62"/>
                      <a:pt x="34" y="62"/>
                      <a:pt x="34" y="62"/>
                    </a:cubicBezTo>
                    <a:cubicBezTo>
                      <a:pt x="34" y="47"/>
                      <a:pt x="46" y="35"/>
                      <a:pt x="61" y="34"/>
                    </a:cubicBezTo>
                    <a:cubicBezTo>
                      <a:pt x="403" y="34"/>
                      <a:pt x="403" y="34"/>
                      <a:pt x="403" y="34"/>
                    </a:cubicBezTo>
                    <a:cubicBezTo>
                      <a:pt x="418" y="35"/>
                      <a:pt x="430" y="47"/>
                      <a:pt x="430" y="62"/>
                    </a:cubicBezTo>
                    <a:lnTo>
                      <a:pt x="430" y="47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914400">
                  <a:defRPr/>
                </a:pPr>
                <a:endParaRPr kern="0" lang="en-AU" sz="180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9" name="Freeform 41"/>
              <p:cNvSpPr/>
              <p:nvPr/>
            </p:nvSpPr>
            <p:spPr bwMode="auto">
              <a:xfrm>
                <a:off x="3916363" y="3997325"/>
                <a:ext cx="42863" cy="44450"/>
              </a:xfrm>
              <a:custGeom>
                <a:gdLst>
                  <a:gd fmla="*/ 57 w 57" name="T0"/>
                  <a:gd fmla="*/ 12 h 57" name="T1"/>
                  <a:gd fmla="*/ 57 w 57" name="T2"/>
                  <a:gd fmla="*/ 44 h 57" name="T3"/>
                  <a:gd fmla="*/ 44 w 57" name="T4"/>
                  <a:gd fmla="*/ 57 h 57" name="T5"/>
                  <a:gd fmla="*/ 13 w 57" name="T6"/>
                  <a:gd fmla="*/ 57 h 57" name="T7"/>
                  <a:gd fmla="*/ 0 w 57" name="T8"/>
                  <a:gd fmla="*/ 44 h 57" name="T9"/>
                  <a:gd fmla="*/ 0 w 57" name="T10"/>
                  <a:gd fmla="*/ 12 h 57" name="T11"/>
                  <a:gd fmla="*/ 13 w 57" name="T12"/>
                  <a:gd fmla="*/ 0 h 57" name="T13"/>
                  <a:gd fmla="*/ 44 w 57" name="T14"/>
                  <a:gd fmla="*/ 0 h 57" name="T15"/>
                  <a:gd fmla="*/ 57 w 57" name="T16"/>
                  <a:gd fmla="*/ 12 h 57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57" w="57">
                    <a:moveTo>
                      <a:pt x="57" y="12"/>
                    </a:moveTo>
                    <a:cubicBezTo>
                      <a:pt x="57" y="44"/>
                      <a:pt x="57" y="44"/>
                      <a:pt x="57" y="44"/>
                    </a:cubicBezTo>
                    <a:cubicBezTo>
                      <a:pt x="57" y="51"/>
                      <a:pt x="51" y="57"/>
                      <a:pt x="44" y="57"/>
                    </a:cubicBezTo>
                    <a:cubicBezTo>
                      <a:pt x="13" y="57"/>
                      <a:pt x="13" y="57"/>
                      <a:pt x="13" y="57"/>
                    </a:cubicBezTo>
                    <a:cubicBezTo>
                      <a:pt x="6" y="57"/>
                      <a:pt x="0" y="51"/>
                      <a:pt x="0" y="44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5"/>
                      <a:pt x="6" y="0"/>
                      <a:pt x="13" y="0"/>
                    </a:cubicBezTo>
                    <a:cubicBezTo>
                      <a:pt x="44" y="0"/>
                      <a:pt x="44" y="0"/>
                      <a:pt x="44" y="0"/>
                    </a:cubicBezTo>
                    <a:cubicBezTo>
                      <a:pt x="51" y="0"/>
                      <a:pt x="57" y="5"/>
                      <a:pt x="57" y="1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914400">
                  <a:defRPr/>
                </a:pPr>
                <a:endParaRPr kern="0" lang="en-AU" sz="180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0" name="Freeform 42"/>
              <p:cNvSpPr/>
              <p:nvPr/>
            </p:nvSpPr>
            <p:spPr bwMode="auto">
              <a:xfrm>
                <a:off x="3976688" y="4100513"/>
                <a:ext cx="42863" cy="44450"/>
              </a:xfrm>
              <a:custGeom>
                <a:gdLst>
                  <a:gd fmla="*/ 57 w 57" name="T0"/>
                  <a:gd fmla="*/ 12 h 57" name="T1"/>
                  <a:gd fmla="*/ 57 w 57" name="T2"/>
                  <a:gd fmla="*/ 44 h 57" name="T3"/>
                  <a:gd fmla="*/ 44 w 57" name="T4"/>
                  <a:gd fmla="*/ 57 h 57" name="T5"/>
                  <a:gd fmla="*/ 13 w 57" name="T6"/>
                  <a:gd fmla="*/ 57 h 57" name="T7"/>
                  <a:gd fmla="*/ 0 w 57" name="T8"/>
                  <a:gd fmla="*/ 44 h 57" name="T9"/>
                  <a:gd fmla="*/ 0 w 57" name="T10"/>
                  <a:gd fmla="*/ 12 h 57" name="T11"/>
                  <a:gd fmla="*/ 13 w 57" name="T12"/>
                  <a:gd fmla="*/ 0 h 57" name="T13"/>
                  <a:gd fmla="*/ 44 w 57" name="T14"/>
                  <a:gd fmla="*/ 0 h 57" name="T15"/>
                  <a:gd fmla="*/ 57 w 57" name="T16"/>
                  <a:gd fmla="*/ 12 h 57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57" w="57">
                    <a:moveTo>
                      <a:pt x="57" y="12"/>
                    </a:moveTo>
                    <a:cubicBezTo>
                      <a:pt x="57" y="44"/>
                      <a:pt x="57" y="44"/>
                      <a:pt x="57" y="44"/>
                    </a:cubicBezTo>
                    <a:cubicBezTo>
                      <a:pt x="57" y="51"/>
                      <a:pt x="51" y="57"/>
                      <a:pt x="44" y="57"/>
                    </a:cubicBezTo>
                    <a:cubicBezTo>
                      <a:pt x="13" y="57"/>
                      <a:pt x="13" y="57"/>
                      <a:pt x="13" y="57"/>
                    </a:cubicBezTo>
                    <a:cubicBezTo>
                      <a:pt x="6" y="57"/>
                      <a:pt x="0" y="51"/>
                      <a:pt x="0" y="44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5"/>
                      <a:pt x="6" y="0"/>
                      <a:pt x="13" y="0"/>
                    </a:cubicBezTo>
                    <a:cubicBezTo>
                      <a:pt x="44" y="0"/>
                      <a:pt x="44" y="0"/>
                      <a:pt x="44" y="0"/>
                    </a:cubicBezTo>
                    <a:cubicBezTo>
                      <a:pt x="51" y="0"/>
                      <a:pt x="57" y="5"/>
                      <a:pt x="57" y="1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914400">
                  <a:defRPr/>
                </a:pPr>
                <a:endParaRPr kern="0" lang="en-AU" sz="180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1" name="Freeform 43"/>
              <p:cNvSpPr/>
              <p:nvPr/>
            </p:nvSpPr>
            <p:spPr bwMode="auto">
              <a:xfrm>
                <a:off x="3916363" y="3946525"/>
                <a:ext cx="42863" cy="42863"/>
              </a:xfrm>
              <a:custGeom>
                <a:gdLst>
                  <a:gd fmla="*/ 57 w 57" name="T0"/>
                  <a:gd fmla="*/ 12 h 57" name="T1"/>
                  <a:gd fmla="*/ 57 w 57" name="T2"/>
                  <a:gd fmla="*/ 44 h 57" name="T3"/>
                  <a:gd fmla="*/ 44 w 57" name="T4"/>
                  <a:gd fmla="*/ 57 h 57" name="T5"/>
                  <a:gd fmla="*/ 13 w 57" name="T6"/>
                  <a:gd fmla="*/ 57 h 57" name="T7"/>
                  <a:gd fmla="*/ 0 w 57" name="T8"/>
                  <a:gd fmla="*/ 44 h 57" name="T9"/>
                  <a:gd fmla="*/ 0 w 57" name="T10"/>
                  <a:gd fmla="*/ 12 h 57" name="T11"/>
                  <a:gd fmla="*/ 13 w 57" name="T12"/>
                  <a:gd fmla="*/ 0 h 57" name="T13"/>
                  <a:gd fmla="*/ 44 w 57" name="T14"/>
                  <a:gd fmla="*/ 0 h 57" name="T15"/>
                  <a:gd fmla="*/ 57 w 57" name="T16"/>
                  <a:gd fmla="*/ 12 h 57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57" w="57">
                    <a:moveTo>
                      <a:pt x="57" y="12"/>
                    </a:moveTo>
                    <a:cubicBezTo>
                      <a:pt x="57" y="44"/>
                      <a:pt x="57" y="44"/>
                      <a:pt x="57" y="44"/>
                    </a:cubicBezTo>
                    <a:cubicBezTo>
                      <a:pt x="57" y="51"/>
                      <a:pt x="51" y="57"/>
                      <a:pt x="44" y="57"/>
                    </a:cubicBezTo>
                    <a:cubicBezTo>
                      <a:pt x="13" y="57"/>
                      <a:pt x="13" y="57"/>
                      <a:pt x="13" y="57"/>
                    </a:cubicBezTo>
                    <a:cubicBezTo>
                      <a:pt x="6" y="57"/>
                      <a:pt x="0" y="51"/>
                      <a:pt x="0" y="44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5"/>
                      <a:pt x="6" y="0"/>
                      <a:pt x="13" y="0"/>
                    </a:cubicBezTo>
                    <a:cubicBezTo>
                      <a:pt x="44" y="0"/>
                      <a:pt x="44" y="0"/>
                      <a:pt x="44" y="0"/>
                    </a:cubicBezTo>
                    <a:cubicBezTo>
                      <a:pt x="51" y="0"/>
                      <a:pt x="57" y="5"/>
                      <a:pt x="57" y="1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914400">
                  <a:defRPr/>
                </a:pPr>
                <a:endParaRPr kern="0" lang="en-AU" sz="180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2" name="Freeform 44"/>
              <p:cNvSpPr/>
              <p:nvPr/>
            </p:nvSpPr>
            <p:spPr bwMode="auto">
              <a:xfrm>
                <a:off x="3916363" y="4100513"/>
                <a:ext cx="42863" cy="44450"/>
              </a:xfrm>
              <a:custGeom>
                <a:gdLst>
                  <a:gd fmla="*/ 57 w 57" name="T0"/>
                  <a:gd fmla="*/ 12 h 57" name="T1"/>
                  <a:gd fmla="*/ 57 w 57" name="T2"/>
                  <a:gd fmla="*/ 44 h 57" name="T3"/>
                  <a:gd fmla="*/ 44 w 57" name="T4"/>
                  <a:gd fmla="*/ 57 h 57" name="T5"/>
                  <a:gd fmla="*/ 13 w 57" name="T6"/>
                  <a:gd fmla="*/ 57 h 57" name="T7"/>
                  <a:gd fmla="*/ 0 w 57" name="T8"/>
                  <a:gd fmla="*/ 44 h 57" name="T9"/>
                  <a:gd fmla="*/ 0 w 57" name="T10"/>
                  <a:gd fmla="*/ 12 h 57" name="T11"/>
                  <a:gd fmla="*/ 13 w 57" name="T12"/>
                  <a:gd fmla="*/ 0 h 57" name="T13"/>
                  <a:gd fmla="*/ 44 w 57" name="T14"/>
                  <a:gd fmla="*/ 0 h 57" name="T15"/>
                  <a:gd fmla="*/ 57 w 57" name="T16"/>
                  <a:gd fmla="*/ 12 h 57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57" w="57">
                    <a:moveTo>
                      <a:pt x="57" y="12"/>
                    </a:moveTo>
                    <a:cubicBezTo>
                      <a:pt x="57" y="44"/>
                      <a:pt x="57" y="44"/>
                      <a:pt x="57" y="44"/>
                    </a:cubicBezTo>
                    <a:cubicBezTo>
                      <a:pt x="57" y="51"/>
                      <a:pt x="51" y="57"/>
                      <a:pt x="44" y="57"/>
                    </a:cubicBezTo>
                    <a:cubicBezTo>
                      <a:pt x="13" y="57"/>
                      <a:pt x="13" y="57"/>
                      <a:pt x="13" y="57"/>
                    </a:cubicBezTo>
                    <a:cubicBezTo>
                      <a:pt x="6" y="57"/>
                      <a:pt x="0" y="51"/>
                      <a:pt x="0" y="44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5"/>
                      <a:pt x="6" y="0"/>
                      <a:pt x="13" y="0"/>
                    </a:cubicBezTo>
                    <a:cubicBezTo>
                      <a:pt x="44" y="0"/>
                      <a:pt x="44" y="0"/>
                      <a:pt x="44" y="0"/>
                    </a:cubicBezTo>
                    <a:cubicBezTo>
                      <a:pt x="51" y="0"/>
                      <a:pt x="57" y="5"/>
                      <a:pt x="57" y="1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914400">
                  <a:defRPr/>
                </a:pPr>
                <a:endParaRPr kern="0" lang="en-AU" sz="180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3" name="Freeform 45"/>
              <p:cNvSpPr/>
              <p:nvPr/>
            </p:nvSpPr>
            <p:spPr bwMode="auto">
              <a:xfrm>
                <a:off x="3916363" y="4049713"/>
                <a:ext cx="42863" cy="42863"/>
              </a:xfrm>
              <a:custGeom>
                <a:gdLst>
                  <a:gd fmla="*/ 57 w 57" name="T0"/>
                  <a:gd fmla="*/ 12 h 57" name="T1"/>
                  <a:gd fmla="*/ 57 w 57" name="T2"/>
                  <a:gd fmla="*/ 44 h 57" name="T3"/>
                  <a:gd fmla="*/ 44 w 57" name="T4"/>
                  <a:gd fmla="*/ 57 h 57" name="T5"/>
                  <a:gd fmla="*/ 13 w 57" name="T6"/>
                  <a:gd fmla="*/ 57 h 57" name="T7"/>
                  <a:gd fmla="*/ 0 w 57" name="T8"/>
                  <a:gd fmla="*/ 44 h 57" name="T9"/>
                  <a:gd fmla="*/ 0 w 57" name="T10"/>
                  <a:gd fmla="*/ 12 h 57" name="T11"/>
                  <a:gd fmla="*/ 13 w 57" name="T12"/>
                  <a:gd fmla="*/ 0 h 57" name="T13"/>
                  <a:gd fmla="*/ 44 w 57" name="T14"/>
                  <a:gd fmla="*/ 0 h 57" name="T15"/>
                  <a:gd fmla="*/ 57 w 57" name="T16"/>
                  <a:gd fmla="*/ 12 h 57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57" w="57">
                    <a:moveTo>
                      <a:pt x="57" y="12"/>
                    </a:moveTo>
                    <a:cubicBezTo>
                      <a:pt x="57" y="44"/>
                      <a:pt x="57" y="44"/>
                      <a:pt x="57" y="44"/>
                    </a:cubicBezTo>
                    <a:cubicBezTo>
                      <a:pt x="57" y="51"/>
                      <a:pt x="51" y="57"/>
                      <a:pt x="44" y="57"/>
                    </a:cubicBezTo>
                    <a:cubicBezTo>
                      <a:pt x="13" y="57"/>
                      <a:pt x="13" y="57"/>
                      <a:pt x="13" y="57"/>
                    </a:cubicBezTo>
                    <a:cubicBezTo>
                      <a:pt x="6" y="57"/>
                      <a:pt x="0" y="51"/>
                      <a:pt x="0" y="44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5"/>
                      <a:pt x="6" y="0"/>
                      <a:pt x="13" y="0"/>
                    </a:cubicBezTo>
                    <a:cubicBezTo>
                      <a:pt x="44" y="0"/>
                      <a:pt x="44" y="0"/>
                      <a:pt x="44" y="0"/>
                    </a:cubicBezTo>
                    <a:cubicBezTo>
                      <a:pt x="51" y="0"/>
                      <a:pt x="57" y="5"/>
                      <a:pt x="57" y="1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914400">
                  <a:defRPr/>
                </a:pPr>
                <a:endParaRPr kern="0" lang="en-AU" sz="180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4" name="Freeform 46"/>
              <p:cNvSpPr/>
              <p:nvPr/>
            </p:nvSpPr>
            <p:spPr bwMode="auto">
              <a:xfrm>
                <a:off x="3854450" y="4049713"/>
                <a:ext cx="44450" cy="42863"/>
              </a:xfrm>
              <a:custGeom>
                <a:gdLst>
                  <a:gd fmla="*/ 57 w 57" name="T0"/>
                  <a:gd fmla="*/ 12 h 57" name="T1"/>
                  <a:gd fmla="*/ 57 w 57" name="T2"/>
                  <a:gd fmla="*/ 44 h 57" name="T3"/>
                  <a:gd fmla="*/ 44 w 57" name="T4"/>
                  <a:gd fmla="*/ 57 h 57" name="T5"/>
                  <a:gd fmla="*/ 12 w 57" name="T6"/>
                  <a:gd fmla="*/ 57 h 57" name="T7"/>
                  <a:gd fmla="*/ 0 w 57" name="T8"/>
                  <a:gd fmla="*/ 44 h 57" name="T9"/>
                  <a:gd fmla="*/ 0 w 57" name="T10"/>
                  <a:gd fmla="*/ 12 h 57" name="T11"/>
                  <a:gd fmla="*/ 12 w 57" name="T12"/>
                  <a:gd fmla="*/ 0 h 57" name="T13"/>
                  <a:gd fmla="*/ 44 w 57" name="T14"/>
                  <a:gd fmla="*/ 0 h 57" name="T15"/>
                  <a:gd fmla="*/ 57 w 57" name="T16"/>
                  <a:gd fmla="*/ 12 h 57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57" w="57">
                    <a:moveTo>
                      <a:pt x="57" y="12"/>
                    </a:moveTo>
                    <a:cubicBezTo>
                      <a:pt x="57" y="44"/>
                      <a:pt x="57" y="44"/>
                      <a:pt x="57" y="44"/>
                    </a:cubicBezTo>
                    <a:cubicBezTo>
                      <a:pt x="57" y="51"/>
                      <a:pt x="51" y="57"/>
                      <a:pt x="44" y="57"/>
                    </a:cubicBezTo>
                    <a:cubicBezTo>
                      <a:pt x="12" y="57"/>
                      <a:pt x="12" y="57"/>
                      <a:pt x="12" y="57"/>
                    </a:cubicBezTo>
                    <a:cubicBezTo>
                      <a:pt x="6" y="57"/>
                      <a:pt x="0" y="51"/>
                      <a:pt x="0" y="44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44" y="0"/>
                      <a:pt x="44" y="0"/>
                      <a:pt x="44" y="0"/>
                    </a:cubicBezTo>
                    <a:cubicBezTo>
                      <a:pt x="51" y="0"/>
                      <a:pt x="57" y="5"/>
                      <a:pt x="57" y="1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914400">
                  <a:defRPr/>
                </a:pPr>
                <a:endParaRPr kern="0" lang="en-AU" sz="180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5" name="Freeform 47"/>
              <p:cNvSpPr/>
              <p:nvPr/>
            </p:nvSpPr>
            <p:spPr bwMode="auto">
              <a:xfrm>
                <a:off x="3854450" y="3946525"/>
                <a:ext cx="44450" cy="42863"/>
              </a:xfrm>
              <a:custGeom>
                <a:gdLst>
                  <a:gd fmla="*/ 57 w 57" name="T0"/>
                  <a:gd fmla="*/ 12 h 57" name="T1"/>
                  <a:gd fmla="*/ 57 w 57" name="T2"/>
                  <a:gd fmla="*/ 44 h 57" name="T3"/>
                  <a:gd fmla="*/ 44 w 57" name="T4"/>
                  <a:gd fmla="*/ 57 h 57" name="T5"/>
                  <a:gd fmla="*/ 12 w 57" name="T6"/>
                  <a:gd fmla="*/ 57 h 57" name="T7"/>
                  <a:gd fmla="*/ 0 w 57" name="T8"/>
                  <a:gd fmla="*/ 44 h 57" name="T9"/>
                  <a:gd fmla="*/ 0 w 57" name="T10"/>
                  <a:gd fmla="*/ 12 h 57" name="T11"/>
                  <a:gd fmla="*/ 12 w 57" name="T12"/>
                  <a:gd fmla="*/ 0 h 57" name="T13"/>
                  <a:gd fmla="*/ 44 w 57" name="T14"/>
                  <a:gd fmla="*/ 0 h 57" name="T15"/>
                  <a:gd fmla="*/ 57 w 57" name="T16"/>
                  <a:gd fmla="*/ 12 h 57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57" w="57">
                    <a:moveTo>
                      <a:pt x="57" y="12"/>
                    </a:moveTo>
                    <a:cubicBezTo>
                      <a:pt x="57" y="44"/>
                      <a:pt x="57" y="44"/>
                      <a:pt x="57" y="44"/>
                    </a:cubicBezTo>
                    <a:cubicBezTo>
                      <a:pt x="57" y="51"/>
                      <a:pt x="51" y="57"/>
                      <a:pt x="44" y="57"/>
                    </a:cubicBezTo>
                    <a:cubicBezTo>
                      <a:pt x="12" y="57"/>
                      <a:pt x="12" y="57"/>
                      <a:pt x="12" y="57"/>
                    </a:cubicBezTo>
                    <a:cubicBezTo>
                      <a:pt x="6" y="57"/>
                      <a:pt x="0" y="51"/>
                      <a:pt x="0" y="44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44" y="0"/>
                      <a:pt x="44" y="0"/>
                      <a:pt x="44" y="0"/>
                    </a:cubicBezTo>
                    <a:cubicBezTo>
                      <a:pt x="51" y="0"/>
                      <a:pt x="57" y="5"/>
                      <a:pt x="57" y="1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914400">
                  <a:defRPr/>
                </a:pPr>
                <a:endParaRPr kern="0" lang="en-AU" sz="180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6" name="Freeform 48"/>
              <p:cNvSpPr/>
              <p:nvPr/>
            </p:nvSpPr>
            <p:spPr bwMode="auto">
              <a:xfrm>
                <a:off x="3854450" y="3997325"/>
                <a:ext cx="44450" cy="44450"/>
              </a:xfrm>
              <a:custGeom>
                <a:gdLst>
                  <a:gd fmla="*/ 57 w 57" name="T0"/>
                  <a:gd fmla="*/ 12 h 57" name="T1"/>
                  <a:gd fmla="*/ 57 w 57" name="T2"/>
                  <a:gd fmla="*/ 44 h 57" name="T3"/>
                  <a:gd fmla="*/ 44 w 57" name="T4"/>
                  <a:gd fmla="*/ 57 h 57" name="T5"/>
                  <a:gd fmla="*/ 12 w 57" name="T6"/>
                  <a:gd fmla="*/ 57 h 57" name="T7"/>
                  <a:gd fmla="*/ 0 w 57" name="T8"/>
                  <a:gd fmla="*/ 44 h 57" name="T9"/>
                  <a:gd fmla="*/ 0 w 57" name="T10"/>
                  <a:gd fmla="*/ 12 h 57" name="T11"/>
                  <a:gd fmla="*/ 12 w 57" name="T12"/>
                  <a:gd fmla="*/ 0 h 57" name="T13"/>
                  <a:gd fmla="*/ 44 w 57" name="T14"/>
                  <a:gd fmla="*/ 0 h 57" name="T15"/>
                  <a:gd fmla="*/ 57 w 57" name="T16"/>
                  <a:gd fmla="*/ 12 h 57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57" w="57">
                    <a:moveTo>
                      <a:pt x="57" y="12"/>
                    </a:moveTo>
                    <a:cubicBezTo>
                      <a:pt x="57" y="44"/>
                      <a:pt x="57" y="44"/>
                      <a:pt x="57" y="44"/>
                    </a:cubicBezTo>
                    <a:cubicBezTo>
                      <a:pt x="57" y="51"/>
                      <a:pt x="51" y="57"/>
                      <a:pt x="44" y="57"/>
                    </a:cubicBezTo>
                    <a:cubicBezTo>
                      <a:pt x="12" y="57"/>
                      <a:pt x="12" y="57"/>
                      <a:pt x="12" y="57"/>
                    </a:cubicBezTo>
                    <a:cubicBezTo>
                      <a:pt x="6" y="57"/>
                      <a:pt x="0" y="51"/>
                      <a:pt x="0" y="44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44" y="0"/>
                      <a:pt x="44" y="0"/>
                      <a:pt x="44" y="0"/>
                    </a:cubicBezTo>
                    <a:cubicBezTo>
                      <a:pt x="51" y="0"/>
                      <a:pt x="57" y="5"/>
                      <a:pt x="57" y="1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914400">
                  <a:defRPr/>
                </a:pPr>
                <a:endParaRPr kern="0" lang="en-AU" sz="180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7" name="Freeform 49"/>
              <p:cNvSpPr/>
              <p:nvPr/>
            </p:nvSpPr>
            <p:spPr bwMode="auto">
              <a:xfrm>
                <a:off x="3854450" y="4100513"/>
                <a:ext cx="44450" cy="44450"/>
              </a:xfrm>
              <a:custGeom>
                <a:gdLst>
                  <a:gd fmla="*/ 57 w 57" name="T0"/>
                  <a:gd fmla="*/ 12 h 57" name="T1"/>
                  <a:gd fmla="*/ 57 w 57" name="T2"/>
                  <a:gd fmla="*/ 44 h 57" name="T3"/>
                  <a:gd fmla="*/ 44 w 57" name="T4"/>
                  <a:gd fmla="*/ 57 h 57" name="T5"/>
                  <a:gd fmla="*/ 12 w 57" name="T6"/>
                  <a:gd fmla="*/ 57 h 57" name="T7"/>
                  <a:gd fmla="*/ 0 w 57" name="T8"/>
                  <a:gd fmla="*/ 44 h 57" name="T9"/>
                  <a:gd fmla="*/ 0 w 57" name="T10"/>
                  <a:gd fmla="*/ 12 h 57" name="T11"/>
                  <a:gd fmla="*/ 12 w 57" name="T12"/>
                  <a:gd fmla="*/ 0 h 57" name="T13"/>
                  <a:gd fmla="*/ 44 w 57" name="T14"/>
                  <a:gd fmla="*/ 0 h 57" name="T15"/>
                  <a:gd fmla="*/ 57 w 57" name="T16"/>
                  <a:gd fmla="*/ 12 h 57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57" w="57">
                    <a:moveTo>
                      <a:pt x="57" y="12"/>
                    </a:moveTo>
                    <a:cubicBezTo>
                      <a:pt x="57" y="44"/>
                      <a:pt x="57" y="44"/>
                      <a:pt x="57" y="44"/>
                    </a:cubicBezTo>
                    <a:cubicBezTo>
                      <a:pt x="57" y="51"/>
                      <a:pt x="51" y="57"/>
                      <a:pt x="44" y="57"/>
                    </a:cubicBezTo>
                    <a:cubicBezTo>
                      <a:pt x="12" y="57"/>
                      <a:pt x="12" y="57"/>
                      <a:pt x="12" y="57"/>
                    </a:cubicBezTo>
                    <a:cubicBezTo>
                      <a:pt x="6" y="57"/>
                      <a:pt x="0" y="51"/>
                      <a:pt x="0" y="44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44" y="0"/>
                      <a:pt x="44" y="0"/>
                      <a:pt x="44" y="0"/>
                    </a:cubicBezTo>
                    <a:cubicBezTo>
                      <a:pt x="51" y="0"/>
                      <a:pt x="57" y="5"/>
                      <a:pt x="57" y="1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914400">
                  <a:defRPr/>
                </a:pPr>
                <a:endParaRPr kern="0" lang="en-AU" sz="180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8" name="Freeform 50"/>
              <p:cNvSpPr/>
              <p:nvPr/>
            </p:nvSpPr>
            <p:spPr bwMode="auto">
              <a:xfrm>
                <a:off x="4037013" y="3946525"/>
                <a:ext cx="44450" cy="42863"/>
              </a:xfrm>
              <a:custGeom>
                <a:gdLst>
                  <a:gd fmla="*/ 57 w 57" name="T0"/>
                  <a:gd fmla="*/ 12 h 57" name="T1"/>
                  <a:gd fmla="*/ 57 w 57" name="T2"/>
                  <a:gd fmla="*/ 44 h 57" name="T3"/>
                  <a:gd fmla="*/ 45 w 57" name="T4"/>
                  <a:gd fmla="*/ 57 h 57" name="T5"/>
                  <a:gd fmla="*/ 13 w 57" name="T6"/>
                  <a:gd fmla="*/ 57 h 57" name="T7"/>
                  <a:gd fmla="*/ 0 w 57" name="T8"/>
                  <a:gd fmla="*/ 44 h 57" name="T9"/>
                  <a:gd fmla="*/ 0 w 57" name="T10"/>
                  <a:gd fmla="*/ 12 h 57" name="T11"/>
                  <a:gd fmla="*/ 13 w 57" name="T12"/>
                  <a:gd fmla="*/ 0 h 57" name="T13"/>
                  <a:gd fmla="*/ 45 w 57" name="T14"/>
                  <a:gd fmla="*/ 0 h 57" name="T15"/>
                  <a:gd fmla="*/ 57 w 57" name="T16"/>
                  <a:gd fmla="*/ 12 h 57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57" w="57">
                    <a:moveTo>
                      <a:pt x="57" y="12"/>
                    </a:moveTo>
                    <a:cubicBezTo>
                      <a:pt x="57" y="44"/>
                      <a:pt x="57" y="44"/>
                      <a:pt x="57" y="44"/>
                    </a:cubicBezTo>
                    <a:cubicBezTo>
                      <a:pt x="57" y="51"/>
                      <a:pt x="51" y="57"/>
                      <a:pt x="45" y="57"/>
                    </a:cubicBezTo>
                    <a:cubicBezTo>
                      <a:pt x="13" y="57"/>
                      <a:pt x="13" y="57"/>
                      <a:pt x="13" y="57"/>
                    </a:cubicBezTo>
                    <a:cubicBezTo>
                      <a:pt x="6" y="57"/>
                      <a:pt x="0" y="51"/>
                      <a:pt x="0" y="44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5"/>
                      <a:pt x="6" y="0"/>
                      <a:pt x="13" y="0"/>
                    </a:cubicBezTo>
                    <a:cubicBezTo>
                      <a:pt x="45" y="0"/>
                      <a:pt x="45" y="0"/>
                      <a:pt x="45" y="0"/>
                    </a:cubicBezTo>
                    <a:cubicBezTo>
                      <a:pt x="51" y="0"/>
                      <a:pt x="57" y="5"/>
                      <a:pt x="57" y="1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914400">
                  <a:defRPr/>
                </a:pPr>
                <a:endParaRPr kern="0" lang="en-AU" sz="180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9" name="Freeform 51"/>
              <p:cNvSpPr/>
              <p:nvPr/>
            </p:nvSpPr>
            <p:spPr bwMode="auto">
              <a:xfrm>
                <a:off x="4037013" y="3997325"/>
                <a:ext cx="44450" cy="44450"/>
              </a:xfrm>
              <a:custGeom>
                <a:gdLst>
                  <a:gd fmla="*/ 57 w 57" name="T0"/>
                  <a:gd fmla="*/ 12 h 57" name="T1"/>
                  <a:gd fmla="*/ 57 w 57" name="T2"/>
                  <a:gd fmla="*/ 44 h 57" name="T3"/>
                  <a:gd fmla="*/ 45 w 57" name="T4"/>
                  <a:gd fmla="*/ 57 h 57" name="T5"/>
                  <a:gd fmla="*/ 13 w 57" name="T6"/>
                  <a:gd fmla="*/ 57 h 57" name="T7"/>
                  <a:gd fmla="*/ 0 w 57" name="T8"/>
                  <a:gd fmla="*/ 44 h 57" name="T9"/>
                  <a:gd fmla="*/ 0 w 57" name="T10"/>
                  <a:gd fmla="*/ 12 h 57" name="T11"/>
                  <a:gd fmla="*/ 13 w 57" name="T12"/>
                  <a:gd fmla="*/ 0 h 57" name="T13"/>
                  <a:gd fmla="*/ 45 w 57" name="T14"/>
                  <a:gd fmla="*/ 0 h 57" name="T15"/>
                  <a:gd fmla="*/ 57 w 57" name="T16"/>
                  <a:gd fmla="*/ 12 h 57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57" w="57">
                    <a:moveTo>
                      <a:pt x="57" y="12"/>
                    </a:moveTo>
                    <a:cubicBezTo>
                      <a:pt x="57" y="44"/>
                      <a:pt x="57" y="44"/>
                      <a:pt x="57" y="44"/>
                    </a:cubicBezTo>
                    <a:cubicBezTo>
                      <a:pt x="57" y="51"/>
                      <a:pt x="51" y="57"/>
                      <a:pt x="45" y="57"/>
                    </a:cubicBezTo>
                    <a:cubicBezTo>
                      <a:pt x="13" y="57"/>
                      <a:pt x="13" y="57"/>
                      <a:pt x="13" y="57"/>
                    </a:cubicBezTo>
                    <a:cubicBezTo>
                      <a:pt x="6" y="57"/>
                      <a:pt x="0" y="51"/>
                      <a:pt x="0" y="44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5"/>
                      <a:pt x="6" y="0"/>
                      <a:pt x="13" y="0"/>
                    </a:cubicBezTo>
                    <a:cubicBezTo>
                      <a:pt x="45" y="0"/>
                      <a:pt x="45" y="0"/>
                      <a:pt x="45" y="0"/>
                    </a:cubicBezTo>
                    <a:cubicBezTo>
                      <a:pt x="51" y="0"/>
                      <a:pt x="57" y="5"/>
                      <a:pt x="57" y="1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914400">
                  <a:defRPr/>
                </a:pPr>
                <a:endParaRPr kern="0" lang="en-AU" sz="180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0" name="Freeform 52"/>
              <p:cNvSpPr/>
              <p:nvPr/>
            </p:nvSpPr>
            <p:spPr bwMode="auto">
              <a:xfrm>
                <a:off x="3976688" y="3997325"/>
                <a:ext cx="42863" cy="44450"/>
              </a:xfrm>
              <a:custGeom>
                <a:gdLst>
                  <a:gd fmla="*/ 57 w 57" name="T0"/>
                  <a:gd fmla="*/ 12 h 57" name="T1"/>
                  <a:gd fmla="*/ 57 w 57" name="T2"/>
                  <a:gd fmla="*/ 44 h 57" name="T3"/>
                  <a:gd fmla="*/ 44 w 57" name="T4"/>
                  <a:gd fmla="*/ 57 h 57" name="T5"/>
                  <a:gd fmla="*/ 13 w 57" name="T6"/>
                  <a:gd fmla="*/ 57 h 57" name="T7"/>
                  <a:gd fmla="*/ 0 w 57" name="T8"/>
                  <a:gd fmla="*/ 44 h 57" name="T9"/>
                  <a:gd fmla="*/ 0 w 57" name="T10"/>
                  <a:gd fmla="*/ 12 h 57" name="T11"/>
                  <a:gd fmla="*/ 13 w 57" name="T12"/>
                  <a:gd fmla="*/ 0 h 57" name="T13"/>
                  <a:gd fmla="*/ 44 w 57" name="T14"/>
                  <a:gd fmla="*/ 0 h 57" name="T15"/>
                  <a:gd fmla="*/ 57 w 57" name="T16"/>
                  <a:gd fmla="*/ 12 h 57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57" w="57">
                    <a:moveTo>
                      <a:pt x="57" y="12"/>
                    </a:moveTo>
                    <a:cubicBezTo>
                      <a:pt x="57" y="44"/>
                      <a:pt x="57" y="44"/>
                      <a:pt x="57" y="44"/>
                    </a:cubicBezTo>
                    <a:cubicBezTo>
                      <a:pt x="57" y="51"/>
                      <a:pt x="51" y="57"/>
                      <a:pt x="44" y="57"/>
                    </a:cubicBezTo>
                    <a:cubicBezTo>
                      <a:pt x="13" y="57"/>
                      <a:pt x="13" y="57"/>
                      <a:pt x="13" y="57"/>
                    </a:cubicBezTo>
                    <a:cubicBezTo>
                      <a:pt x="6" y="57"/>
                      <a:pt x="0" y="51"/>
                      <a:pt x="0" y="44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5"/>
                      <a:pt x="6" y="0"/>
                      <a:pt x="13" y="0"/>
                    </a:cubicBezTo>
                    <a:cubicBezTo>
                      <a:pt x="44" y="0"/>
                      <a:pt x="44" y="0"/>
                      <a:pt x="44" y="0"/>
                    </a:cubicBezTo>
                    <a:cubicBezTo>
                      <a:pt x="51" y="0"/>
                      <a:pt x="57" y="5"/>
                      <a:pt x="57" y="1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914400">
                  <a:defRPr/>
                </a:pPr>
                <a:endParaRPr kern="0" lang="en-AU" sz="180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1" name="Freeform 53"/>
              <p:cNvSpPr/>
              <p:nvPr/>
            </p:nvSpPr>
            <p:spPr bwMode="auto">
              <a:xfrm>
                <a:off x="3976688" y="4049713"/>
                <a:ext cx="42863" cy="42863"/>
              </a:xfrm>
              <a:custGeom>
                <a:gdLst>
                  <a:gd fmla="*/ 57 w 57" name="T0"/>
                  <a:gd fmla="*/ 12 h 57" name="T1"/>
                  <a:gd fmla="*/ 57 w 57" name="T2"/>
                  <a:gd fmla="*/ 44 h 57" name="T3"/>
                  <a:gd fmla="*/ 44 w 57" name="T4"/>
                  <a:gd fmla="*/ 57 h 57" name="T5"/>
                  <a:gd fmla="*/ 13 w 57" name="T6"/>
                  <a:gd fmla="*/ 57 h 57" name="T7"/>
                  <a:gd fmla="*/ 0 w 57" name="T8"/>
                  <a:gd fmla="*/ 44 h 57" name="T9"/>
                  <a:gd fmla="*/ 0 w 57" name="T10"/>
                  <a:gd fmla="*/ 12 h 57" name="T11"/>
                  <a:gd fmla="*/ 13 w 57" name="T12"/>
                  <a:gd fmla="*/ 0 h 57" name="T13"/>
                  <a:gd fmla="*/ 44 w 57" name="T14"/>
                  <a:gd fmla="*/ 0 h 57" name="T15"/>
                  <a:gd fmla="*/ 57 w 57" name="T16"/>
                  <a:gd fmla="*/ 12 h 57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57" w="57">
                    <a:moveTo>
                      <a:pt x="57" y="12"/>
                    </a:moveTo>
                    <a:cubicBezTo>
                      <a:pt x="57" y="44"/>
                      <a:pt x="57" y="44"/>
                      <a:pt x="57" y="44"/>
                    </a:cubicBezTo>
                    <a:cubicBezTo>
                      <a:pt x="57" y="51"/>
                      <a:pt x="51" y="57"/>
                      <a:pt x="44" y="57"/>
                    </a:cubicBezTo>
                    <a:cubicBezTo>
                      <a:pt x="13" y="57"/>
                      <a:pt x="13" y="57"/>
                      <a:pt x="13" y="57"/>
                    </a:cubicBezTo>
                    <a:cubicBezTo>
                      <a:pt x="6" y="57"/>
                      <a:pt x="0" y="51"/>
                      <a:pt x="0" y="44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5"/>
                      <a:pt x="6" y="0"/>
                      <a:pt x="13" y="0"/>
                    </a:cubicBezTo>
                    <a:cubicBezTo>
                      <a:pt x="44" y="0"/>
                      <a:pt x="44" y="0"/>
                      <a:pt x="44" y="0"/>
                    </a:cubicBezTo>
                    <a:cubicBezTo>
                      <a:pt x="51" y="0"/>
                      <a:pt x="57" y="5"/>
                      <a:pt x="57" y="1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914400">
                  <a:defRPr/>
                </a:pPr>
                <a:endParaRPr kern="0" lang="en-AU" sz="180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2" name="Freeform 54"/>
              <p:cNvSpPr/>
              <p:nvPr/>
            </p:nvSpPr>
            <p:spPr bwMode="auto">
              <a:xfrm>
                <a:off x="4037013" y="4049713"/>
                <a:ext cx="44450" cy="42863"/>
              </a:xfrm>
              <a:custGeom>
                <a:gdLst>
                  <a:gd fmla="*/ 57 w 57" name="T0"/>
                  <a:gd fmla="*/ 12 h 57" name="T1"/>
                  <a:gd fmla="*/ 57 w 57" name="T2"/>
                  <a:gd fmla="*/ 44 h 57" name="T3"/>
                  <a:gd fmla="*/ 45 w 57" name="T4"/>
                  <a:gd fmla="*/ 57 h 57" name="T5"/>
                  <a:gd fmla="*/ 13 w 57" name="T6"/>
                  <a:gd fmla="*/ 57 h 57" name="T7"/>
                  <a:gd fmla="*/ 0 w 57" name="T8"/>
                  <a:gd fmla="*/ 44 h 57" name="T9"/>
                  <a:gd fmla="*/ 0 w 57" name="T10"/>
                  <a:gd fmla="*/ 12 h 57" name="T11"/>
                  <a:gd fmla="*/ 13 w 57" name="T12"/>
                  <a:gd fmla="*/ 0 h 57" name="T13"/>
                  <a:gd fmla="*/ 45 w 57" name="T14"/>
                  <a:gd fmla="*/ 0 h 57" name="T15"/>
                  <a:gd fmla="*/ 57 w 57" name="T16"/>
                  <a:gd fmla="*/ 12 h 57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57" w="57">
                    <a:moveTo>
                      <a:pt x="57" y="12"/>
                    </a:moveTo>
                    <a:cubicBezTo>
                      <a:pt x="57" y="44"/>
                      <a:pt x="57" y="44"/>
                      <a:pt x="57" y="44"/>
                    </a:cubicBezTo>
                    <a:cubicBezTo>
                      <a:pt x="57" y="51"/>
                      <a:pt x="51" y="57"/>
                      <a:pt x="45" y="57"/>
                    </a:cubicBezTo>
                    <a:cubicBezTo>
                      <a:pt x="13" y="57"/>
                      <a:pt x="13" y="57"/>
                      <a:pt x="13" y="57"/>
                    </a:cubicBezTo>
                    <a:cubicBezTo>
                      <a:pt x="6" y="57"/>
                      <a:pt x="0" y="51"/>
                      <a:pt x="0" y="44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5"/>
                      <a:pt x="6" y="0"/>
                      <a:pt x="13" y="0"/>
                    </a:cubicBezTo>
                    <a:cubicBezTo>
                      <a:pt x="45" y="0"/>
                      <a:pt x="45" y="0"/>
                      <a:pt x="45" y="0"/>
                    </a:cubicBezTo>
                    <a:cubicBezTo>
                      <a:pt x="51" y="0"/>
                      <a:pt x="57" y="5"/>
                      <a:pt x="57" y="1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914400">
                  <a:defRPr/>
                </a:pPr>
                <a:endParaRPr kern="0" lang="en-AU" sz="180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3" name="Freeform 55"/>
              <p:cNvSpPr/>
              <p:nvPr/>
            </p:nvSpPr>
            <p:spPr bwMode="auto">
              <a:xfrm>
                <a:off x="3976688" y="3946525"/>
                <a:ext cx="42863" cy="42863"/>
              </a:xfrm>
              <a:custGeom>
                <a:gdLst>
                  <a:gd fmla="*/ 57 w 57" name="T0"/>
                  <a:gd fmla="*/ 12 h 57" name="T1"/>
                  <a:gd fmla="*/ 57 w 57" name="T2"/>
                  <a:gd fmla="*/ 44 h 57" name="T3"/>
                  <a:gd fmla="*/ 44 w 57" name="T4"/>
                  <a:gd fmla="*/ 57 h 57" name="T5"/>
                  <a:gd fmla="*/ 13 w 57" name="T6"/>
                  <a:gd fmla="*/ 57 h 57" name="T7"/>
                  <a:gd fmla="*/ 0 w 57" name="T8"/>
                  <a:gd fmla="*/ 44 h 57" name="T9"/>
                  <a:gd fmla="*/ 0 w 57" name="T10"/>
                  <a:gd fmla="*/ 12 h 57" name="T11"/>
                  <a:gd fmla="*/ 13 w 57" name="T12"/>
                  <a:gd fmla="*/ 0 h 57" name="T13"/>
                  <a:gd fmla="*/ 44 w 57" name="T14"/>
                  <a:gd fmla="*/ 0 h 57" name="T15"/>
                  <a:gd fmla="*/ 57 w 57" name="T16"/>
                  <a:gd fmla="*/ 12 h 57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57" w="57">
                    <a:moveTo>
                      <a:pt x="57" y="12"/>
                    </a:moveTo>
                    <a:cubicBezTo>
                      <a:pt x="57" y="44"/>
                      <a:pt x="57" y="44"/>
                      <a:pt x="57" y="44"/>
                    </a:cubicBezTo>
                    <a:cubicBezTo>
                      <a:pt x="57" y="51"/>
                      <a:pt x="51" y="57"/>
                      <a:pt x="44" y="57"/>
                    </a:cubicBezTo>
                    <a:cubicBezTo>
                      <a:pt x="13" y="57"/>
                      <a:pt x="13" y="57"/>
                      <a:pt x="13" y="57"/>
                    </a:cubicBezTo>
                    <a:cubicBezTo>
                      <a:pt x="6" y="57"/>
                      <a:pt x="0" y="51"/>
                      <a:pt x="0" y="44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5"/>
                      <a:pt x="6" y="0"/>
                      <a:pt x="13" y="0"/>
                    </a:cubicBezTo>
                    <a:cubicBezTo>
                      <a:pt x="44" y="0"/>
                      <a:pt x="44" y="0"/>
                      <a:pt x="44" y="0"/>
                    </a:cubicBezTo>
                    <a:cubicBezTo>
                      <a:pt x="51" y="0"/>
                      <a:pt x="57" y="5"/>
                      <a:pt x="57" y="1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914400">
                  <a:defRPr/>
                </a:pPr>
                <a:endParaRPr kern="0" lang="en-AU" sz="180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4" name="Freeform 56"/>
              <p:cNvSpPr/>
              <p:nvPr/>
            </p:nvSpPr>
            <p:spPr bwMode="auto">
              <a:xfrm>
                <a:off x="4037013" y="4100513"/>
                <a:ext cx="44450" cy="44450"/>
              </a:xfrm>
              <a:custGeom>
                <a:gdLst>
                  <a:gd fmla="*/ 57 w 57" name="T0"/>
                  <a:gd fmla="*/ 12 h 57" name="T1"/>
                  <a:gd fmla="*/ 57 w 57" name="T2"/>
                  <a:gd fmla="*/ 44 h 57" name="T3"/>
                  <a:gd fmla="*/ 45 w 57" name="T4"/>
                  <a:gd fmla="*/ 57 h 57" name="T5"/>
                  <a:gd fmla="*/ 13 w 57" name="T6"/>
                  <a:gd fmla="*/ 57 h 57" name="T7"/>
                  <a:gd fmla="*/ 0 w 57" name="T8"/>
                  <a:gd fmla="*/ 44 h 57" name="T9"/>
                  <a:gd fmla="*/ 0 w 57" name="T10"/>
                  <a:gd fmla="*/ 12 h 57" name="T11"/>
                  <a:gd fmla="*/ 13 w 57" name="T12"/>
                  <a:gd fmla="*/ 0 h 57" name="T13"/>
                  <a:gd fmla="*/ 45 w 57" name="T14"/>
                  <a:gd fmla="*/ 0 h 57" name="T15"/>
                  <a:gd fmla="*/ 57 w 57" name="T16"/>
                  <a:gd fmla="*/ 12 h 57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57" w="57">
                    <a:moveTo>
                      <a:pt x="57" y="12"/>
                    </a:moveTo>
                    <a:cubicBezTo>
                      <a:pt x="57" y="44"/>
                      <a:pt x="57" y="44"/>
                      <a:pt x="57" y="44"/>
                    </a:cubicBezTo>
                    <a:cubicBezTo>
                      <a:pt x="57" y="51"/>
                      <a:pt x="51" y="57"/>
                      <a:pt x="45" y="57"/>
                    </a:cubicBezTo>
                    <a:cubicBezTo>
                      <a:pt x="13" y="57"/>
                      <a:pt x="13" y="57"/>
                      <a:pt x="13" y="57"/>
                    </a:cubicBezTo>
                    <a:cubicBezTo>
                      <a:pt x="6" y="57"/>
                      <a:pt x="0" y="51"/>
                      <a:pt x="0" y="44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5"/>
                      <a:pt x="6" y="0"/>
                      <a:pt x="13" y="0"/>
                    </a:cubicBezTo>
                    <a:cubicBezTo>
                      <a:pt x="45" y="0"/>
                      <a:pt x="45" y="0"/>
                      <a:pt x="45" y="0"/>
                    </a:cubicBezTo>
                    <a:cubicBezTo>
                      <a:pt x="51" y="0"/>
                      <a:pt x="57" y="5"/>
                      <a:pt x="57" y="1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914400">
                  <a:defRPr/>
                </a:pPr>
                <a:endParaRPr kern="0" lang="en-AU" sz="180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5" name="Freeform 57"/>
              <p:cNvSpPr/>
              <p:nvPr/>
            </p:nvSpPr>
            <p:spPr bwMode="auto">
              <a:xfrm>
                <a:off x="3849688" y="3840163"/>
                <a:ext cx="236538" cy="79375"/>
              </a:xfrm>
              <a:custGeom>
                <a:gdLst>
                  <a:gd fmla="*/ 287 w 308" name="T0"/>
                  <a:gd fmla="*/ 0 h 105" name="T1"/>
                  <a:gd fmla="*/ 21 w 308" name="T2"/>
                  <a:gd fmla="*/ 0 h 105" name="T3"/>
                  <a:gd fmla="*/ 0 w 308" name="T4"/>
                  <a:gd fmla="*/ 26 h 105" name="T5"/>
                  <a:gd fmla="*/ 0 w 308" name="T6"/>
                  <a:gd fmla="*/ 79 h 105" name="T7"/>
                  <a:gd fmla="*/ 21 w 308" name="T8"/>
                  <a:gd fmla="*/ 105 h 105" name="T9"/>
                  <a:gd fmla="*/ 287 w 308" name="T10"/>
                  <a:gd fmla="*/ 105 h 105" name="T11"/>
                  <a:gd fmla="*/ 308 w 308" name="T12"/>
                  <a:gd fmla="*/ 79 h 105" name="T13"/>
                  <a:gd fmla="*/ 308 w 308" name="T14"/>
                  <a:gd fmla="*/ 26 h 105" name="T15"/>
                  <a:gd fmla="*/ 287 w 308" name="T16"/>
                  <a:gd fmla="*/ 0 h 105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105" w="308">
                    <a:moveTo>
                      <a:pt x="287" y="0"/>
                    </a:moveTo>
                    <a:cubicBezTo>
                      <a:pt x="21" y="0"/>
                      <a:pt x="21" y="0"/>
                      <a:pt x="21" y="0"/>
                    </a:cubicBezTo>
                    <a:cubicBezTo>
                      <a:pt x="10" y="0"/>
                      <a:pt x="0" y="11"/>
                      <a:pt x="0" y="26"/>
                    </a:cubicBezTo>
                    <a:cubicBezTo>
                      <a:pt x="0" y="79"/>
                      <a:pt x="0" y="79"/>
                      <a:pt x="0" y="79"/>
                    </a:cubicBezTo>
                    <a:cubicBezTo>
                      <a:pt x="0" y="94"/>
                      <a:pt x="10" y="105"/>
                      <a:pt x="21" y="105"/>
                    </a:cubicBezTo>
                    <a:cubicBezTo>
                      <a:pt x="287" y="105"/>
                      <a:pt x="287" y="105"/>
                      <a:pt x="287" y="105"/>
                    </a:cubicBezTo>
                    <a:cubicBezTo>
                      <a:pt x="298" y="105"/>
                      <a:pt x="308" y="94"/>
                      <a:pt x="308" y="79"/>
                    </a:cubicBezTo>
                    <a:cubicBezTo>
                      <a:pt x="308" y="26"/>
                      <a:pt x="308" y="26"/>
                      <a:pt x="308" y="26"/>
                    </a:cubicBezTo>
                    <a:cubicBezTo>
                      <a:pt x="308" y="11"/>
                      <a:pt x="298" y="0"/>
                      <a:pt x="28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914400">
                  <a:defRPr/>
                </a:pPr>
                <a:endParaRPr kern="0" lang="en-AU" sz="180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6" name="Freeform 58"/>
              <p:cNvSpPr/>
              <p:nvPr/>
            </p:nvSpPr>
            <p:spPr bwMode="auto">
              <a:xfrm>
                <a:off x="3921125" y="3862388"/>
                <a:ext cx="15875" cy="34925"/>
              </a:xfrm>
              <a:custGeom>
                <a:gdLst>
                  <a:gd fmla="*/ 5 w 10" name="T0"/>
                  <a:gd fmla="*/ 4 h 22" name="T1"/>
                  <a:gd fmla="*/ 5 w 10" name="T2"/>
                  <a:gd fmla="*/ 4 h 22" name="T3"/>
                  <a:gd fmla="*/ 1 w 10" name="T4"/>
                  <a:gd fmla="*/ 6 h 22" name="T5"/>
                  <a:gd fmla="*/ 0 w 10" name="T6"/>
                  <a:gd fmla="*/ 2 h 22" name="T7"/>
                  <a:gd fmla="*/ 5 w 10" name="T8"/>
                  <a:gd fmla="*/ 0 h 22" name="T9"/>
                  <a:gd fmla="*/ 10 w 10" name="T10"/>
                  <a:gd fmla="*/ 0 h 22" name="T11"/>
                  <a:gd fmla="*/ 10 w 10" name="T12"/>
                  <a:gd fmla="*/ 22 h 22" name="T13"/>
                  <a:gd fmla="*/ 5 w 10" name="T14"/>
                  <a:gd fmla="*/ 22 h 22" name="T15"/>
                  <a:gd fmla="*/ 5 w 10" name="T16"/>
                  <a:gd fmla="*/ 4 h 22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22" w="10">
                    <a:moveTo>
                      <a:pt x="5" y="4"/>
                    </a:moveTo>
                    <a:lnTo>
                      <a:pt x="5" y="4"/>
                    </a:lnTo>
                    <a:lnTo>
                      <a:pt x="1" y="6"/>
                    </a:lnTo>
                    <a:lnTo>
                      <a:pt x="0" y="2"/>
                    </a:lnTo>
                    <a:lnTo>
                      <a:pt x="5" y="0"/>
                    </a:lnTo>
                    <a:lnTo>
                      <a:pt x="10" y="0"/>
                    </a:lnTo>
                    <a:lnTo>
                      <a:pt x="10" y="22"/>
                    </a:lnTo>
                    <a:lnTo>
                      <a:pt x="5" y="22"/>
                    </a:lnTo>
                    <a:lnTo>
                      <a:pt x="5" y="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914400">
                  <a:defRPr/>
                </a:pPr>
                <a:endParaRPr kern="0" lang="en-AU" sz="180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7" name="Freeform 59"/>
              <p:cNvSpPr/>
              <p:nvPr/>
            </p:nvSpPr>
            <p:spPr bwMode="auto">
              <a:xfrm>
                <a:off x="3944938" y="3860800"/>
                <a:ext cx="20638" cy="36513"/>
              </a:xfrm>
              <a:custGeom>
                <a:gdLst>
                  <a:gd fmla="*/ 0 w 27" name="T0"/>
                  <a:gd fmla="*/ 48 h 48" name="T1"/>
                  <a:gd fmla="*/ 0 w 27" name="T2"/>
                  <a:gd fmla="*/ 41 h 48" name="T3"/>
                  <a:gd fmla="*/ 5 w 27" name="T4"/>
                  <a:gd fmla="*/ 34 h 48" name="T5"/>
                  <a:gd fmla="*/ 16 w 27" name="T6"/>
                  <a:gd fmla="*/ 15 h 48" name="T7"/>
                  <a:gd fmla="*/ 10 w 27" name="T8"/>
                  <a:gd fmla="*/ 9 h 48" name="T9"/>
                  <a:gd fmla="*/ 3 w 27" name="T10"/>
                  <a:gd fmla="*/ 12 h 48" name="T11"/>
                  <a:gd fmla="*/ 1 w 27" name="T12"/>
                  <a:gd fmla="*/ 3 h 48" name="T13"/>
                  <a:gd fmla="*/ 12 w 27" name="T14"/>
                  <a:gd fmla="*/ 0 h 48" name="T15"/>
                  <a:gd fmla="*/ 27 w 27" name="T16"/>
                  <a:gd fmla="*/ 14 h 48" name="T17"/>
                  <a:gd fmla="*/ 16 w 27" name="T18"/>
                  <a:gd fmla="*/ 35 h 48" name="T19"/>
                  <a:gd fmla="*/ 14 w 27" name="T20"/>
                  <a:gd fmla="*/ 38 h 48" name="T21"/>
                  <a:gd fmla="*/ 14 w 27" name="T22"/>
                  <a:gd fmla="*/ 38 h 48" name="T23"/>
                  <a:gd fmla="*/ 27 w 27" name="T24"/>
                  <a:gd fmla="*/ 38 h 48" name="T25"/>
                  <a:gd fmla="*/ 27 w 27" name="T26"/>
                  <a:gd fmla="*/ 48 h 48" name="T27"/>
                  <a:gd fmla="*/ 0 w 27" name="T28"/>
                  <a:gd fmla="*/ 48 h 48" name="T2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b="b" l="0" r="r" t="0"/>
                <a:pathLst>
                  <a:path h="48" w="27">
                    <a:moveTo>
                      <a:pt x="0" y="48"/>
                    </a:moveTo>
                    <a:cubicBezTo>
                      <a:pt x="0" y="41"/>
                      <a:pt x="0" y="41"/>
                      <a:pt x="0" y="41"/>
                    </a:cubicBezTo>
                    <a:cubicBezTo>
                      <a:pt x="5" y="34"/>
                      <a:pt x="5" y="34"/>
                      <a:pt x="5" y="34"/>
                    </a:cubicBezTo>
                    <a:cubicBezTo>
                      <a:pt x="12" y="26"/>
                      <a:pt x="16" y="21"/>
                      <a:pt x="16" y="15"/>
                    </a:cubicBezTo>
                    <a:cubicBezTo>
                      <a:pt x="16" y="12"/>
                      <a:pt x="14" y="9"/>
                      <a:pt x="10" y="9"/>
                    </a:cubicBezTo>
                    <a:cubicBezTo>
                      <a:pt x="7" y="9"/>
                      <a:pt x="5" y="11"/>
                      <a:pt x="3" y="1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3" y="1"/>
                      <a:pt x="8" y="0"/>
                      <a:pt x="12" y="0"/>
                    </a:cubicBezTo>
                    <a:cubicBezTo>
                      <a:pt x="24" y="0"/>
                      <a:pt x="27" y="8"/>
                      <a:pt x="27" y="14"/>
                    </a:cubicBezTo>
                    <a:cubicBezTo>
                      <a:pt x="27" y="23"/>
                      <a:pt x="21" y="30"/>
                      <a:pt x="16" y="35"/>
                    </a:cubicBezTo>
                    <a:cubicBezTo>
                      <a:pt x="14" y="38"/>
                      <a:pt x="14" y="38"/>
                      <a:pt x="14" y="38"/>
                    </a:cubicBezTo>
                    <a:cubicBezTo>
                      <a:pt x="14" y="38"/>
                      <a:pt x="14" y="38"/>
                      <a:pt x="14" y="38"/>
                    </a:cubicBezTo>
                    <a:cubicBezTo>
                      <a:pt x="27" y="38"/>
                      <a:pt x="27" y="38"/>
                      <a:pt x="27" y="38"/>
                    </a:cubicBezTo>
                    <a:cubicBezTo>
                      <a:pt x="27" y="48"/>
                      <a:pt x="27" y="48"/>
                      <a:pt x="27" y="48"/>
                    </a:cubicBezTo>
                    <a:lnTo>
                      <a:pt x="0" y="4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914400">
                  <a:defRPr/>
                </a:pPr>
                <a:endParaRPr kern="0" lang="en-AU" sz="180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8" name="Freeform 60"/>
              <p:cNvSpPr/>
              <p:nvPr/>
            </p:nvSpPr>
            <p:spPr bwMode="auto">
              <a:xfrm>
                <a:off x="3970338" y="3860800"/>
                <a:ext cx="19050" cy="38100"/>
              </a:xfrm>
              <a:custGeom>
                <a:gdLst>
                  <a:gd fmla="*/ 1 w 26" name="T0"/>
                  <a:gd fmla="*/ 38 h 49" name="T1"/>
                  <a:gd fmla="*/ 8 w 26" name="T2"/>
                  <a:gd fmla="*/ 40 h 49" name="T3"/>
                  <a:gd fmla="*/ 15 w 26" name="T4"/>
                  <a:gd fmla="*/ 34 h 49" name="T5"/>
                  <a:gd fmla="*/ 7 w 26" name="T6"/>
                  <a:gd fmla="*/ 27 h 49" name="T7"/>
                  <a:gd fmla="*/ 5 w 26" name="T8"/>
                  <a:gd fmla="*/ 27 h 49" name="T9"/>
                  <a:gd fmla="*/ 5 w 26" name="T10"/>
                  <a:gd fmla="*/ 19 h 49" name="T11"/>
                  <a:gd fmla="*/ 6 w 26" name="T12"/>
                  <a:gd fmla="*/ 19 h 49" name="T13"/>
                  <a:gd fmla="*/ 14 w 26" name="T14"/>
                  <a:gd fmla="*/ 14 h 49" name="T15"/>
                  <a:gd fmla="*/ 9 w 26" name="T16"/>
                  <a:gd fmla="*/ 9 h 49" name="T17"/>
                  <a:gd fmla="*/ 3 w 26" name="T18"/>
                  <a:gd fmla="*/ 11 h 49" name="T19"/>
                  <a:gd fmla="*/ 1 w 26" name="T20"/>
                  <a:gd fmla="*/ 2 h 49" name="T21"/>
                  <a:gd fmla="*/ 12 w 26" name="T22"/>
                  <a:gd fmla="*/ 0 h 49" name="T23"/>
                  <a:gd fmla="*/ 25 w 26" name="T24"/>
                  <a:gd fmla="*/ 12 h 49" name="T25"/>
                  <a:gd fmla="*/ 18 w 26" name="T26"/>
                  <a:gd fmla="*/ 22 h 49" name="T27"/>
                  <a:gd fmla="*/ 18 w 26" name="T28"/>
                  <a:gd fmla="*/ 22 h 49" name="T29"/>
                  <a:gd fmla="*/ 26 w 26" name="T30"/>
                  <a:gd fmla="*/ 34 h 49" name="T31"/>
                  <a:gd fmla="*/ 10 w 26" name="T32"/>
                  <a:gd fmla="*/ 49 h 49" name="T33"/>
                  <a:gd fmla="*/ 0 w 26" name="T34"/>
                  <a:gd fmla="*/ 47 h 49" name="T35"/>
                  <a:gd fmla="*/ 1 w 26" name="T36"/>
                  <a:gd fmla="*/ 38 h 49" name="T3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b="b" l="0" r="r" t="0"/>
                <a:pathLst>
                  <a:path h="49" w="26">
                    <a:moveTo>
                      <a:pt x="1" y="38"/>
                    </a:moveTo>
                    <a:cubicBezTo>
                      <a:pt x="3" y="39"/>
                      <a:pt x="6" y="40"/>
                      <a:pt x="8" y="40"/>
                    </a:cubicBezTo>
                    <a:cubicBezTo>
                      <a:pt x="13" y="40"/>
                      <a:pt x="15" y="37"/>
                      <a:pt x="15" y="34"/>
                    </a:cubicBezTo>
                    <a:cubicBezTo>
                      <a:pt x="15" y="29"/>
                      <a:pt x="11" y="27"/>
                      <a:pt x="7" y="27"/>
                    </a:cubicBezTo>
                    <a:cubicBezTo>
                      <a:pt x="5" y="27"/>
                      <a:pt x="5" y="27"/>
                      <a:pt x="5" y="27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6" y="19"/>
                      <a:pt x="6" y="19"/>
                      <a:pt x="6" y="19"/>
                    </a:cubicBezTo>
                    <a:cubicBezTo>
                      <a:pt x="10" y="19"/>
                      <a:pt x="14" y="18"/>
                      <a:pt x="14" y="14"/>
                    </a:cubicBezTo>
                    <a:cubicBezTo>
                      <a:pt x="14" y="11"/>
                      <a:pt x="12" y="9"/>
                      <a:pt x="9" y="9"/>
                    </a:cubicBezTo>
                    <a:cubicBezTo>
                      <a:pt x="7" y="9"/>
                      <a:pt x="4" y="10"/>
                      <a:pt x="3" y="1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3" y="1"/>
                      <a:pt x="8" y="0"/>
                      <a:pt x="12" y="0"/>
                    </a:cubicBezTo>
                    <a:cubicBezTo>
                      <a:pt x="21" y="0"/>
                      <a:pt x="25" y="6"/>
                      <a:pt x="25" y="12"/>
                    </a:cubicBezTo>
                    <a:cubicBezTo>
                      <a:pt x="25" y="17"/>
                      <a:pt x="22" y="20"/>
                      <a:pt x="18" y="22"/>
                    </a:cubicBezTo>
                    <a:cubicBezTo>
                      <a:pt x="18" y="22"/>
                      <a:pt x="18" y="22"/>
                      <a:pt x="18" y="22"/>
                    </a:cubicBezTo>
                    <a:cubicBezTo>
                      <a:pt x="23" y="24"/>
                      <a:pt x="26" y="28"/>
                      <a:pt x="26" y="34"/>
                    </a:cubicBezTo>
                    <a:cubicBezTo>
                      <a:pt x="26" y="41"/>
                      <a:pt x="21" y="49"/>
                      <a:pt x="10" y="49"/>
                    </a:cubicBezTo>
                    <a:cubicBezTo>
                      <a:pt x="5" y="49"/>
                      <a:pt x="2" y="48"/>
                      <a:pt x="0" y="47"/>
                    </a:cubicBezTo>
                    <a:lnTo>
                      <a:pt x="1" y="3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914400">
                  <a:defRPr/>
                </a:pPr>
                <a:endParaRPr kern="0" lang="en-AU" sz="180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9" name="Freeform 61"/>
              <p:cNvSpPr>
                <a:spLocks noEditPoints="1"/>
              </p:cNvSpPr>
              <p:nvPr/>
            </p:nvSpPr>
            <p:spPr bwMode="auto">
              <a:xfrm>
                <a:off x="3994150" y="3862388"/>
                <a:ext cx="23813" cy="34925"/>
              </a:xfrm>
              <a:custGeom>
                <a:gdLst>
                  <a:gd fmla="*/ 17 w 31" name="T0"/>
                  <a:gd fmla="*/ 47 h 47" name="T1"/>
                  <a:gd fmla="*/ 17 w 31" name="T2"/>
                  <a:gd fmla="*/ 37 h 47" name="T3"/>
                  <a:gd fmla="*/ 0 w 31" name="T4"/>
                  <a:gd fmla="*/ 37 h 47" name="T5"/>
                  <a:gd fmla="*/ 0 w 31" name="T6"/>
                  <a:gd fmla="*/ 29 h 47" name="T7"/>
                  <a:gd fmla="*/ 16 w 31" name="T8"/>
                  <a:gd fmla="*/ 0 h 47" name="T9"/>
                  <a:gd fmla="*/ 27 w 31" name="T10"/>
                  <a:gd fmla="*/ 0 h 47" name="T11"/>
                  <a:gd fmla="*/ 27 w 31" name="T12"/>
                  <a:gd fmla="*/ 28 h 47" name="T13"/>
                  <a:gd fmla="*/ 31 w 31" name="T14"/>
                  <a:gd fmla="*/ 28 h 47" name="T15"/>
                  <a:gd fmla="*/ 31 w 31" name="T16"/>
                  <a:gd fmla="*/ 37 h 47" name="T17"/>
                  <a:gd fmla="*/ 27 w 31" name="T18"/>
                  <a:gd fmla="*/ 37 h 47" name="T19"/>
                  <a:gd fmla="*/ 27 w 31" name="T20"/>
                  <a:gd fmla="*/ 47 h 47" name="T21"/>
                  <a:gd fmla="*/ 17 w 31" name="T22"/>
                  <a:gd fmla="*/ 47 h 47" name="T23"/>
                  <a:gd fmla="*/ 17 w 31" name="T24"/>
                  <a:gd fmla="*/ 28 h 47" name="T25"/>
                  <a:gd fmla="*/ 17 w 31" name="T26"/>
                  <a:gd fmla="*/ 19 h 47" name="T27"/>
                  <a:gd fmla="*/ 17 w 31" name="T28"/>
                  <a:gd fmla="*/ 12 h 47" name="T29"/>
                  <a:gd fmla="*/ 17 w 31" name="T30"/>
                  <a:gd fmla="*/ 12 h 47" name="T31"/>
                  <a:gd fmla="*/ 14 w 31" name="T32"/>
                  <a:gd fmla="*/ 19 h 47" name="T33"/>
                  <a:gd fmla="*/ 10 w 31" name="T34"/>
                  <a:gd fmla="*/ 27 h 47" name="T35"/>
                  <a:gd fmla="*/ 10 w 31" name="T36"/>
                  <a:gd fmla="*/ 28 h 47" name="T37"/>
                  <a:gd fmla="*/ 17 w 31" name="T38"/>
                  <a:gd fmla="*/ 28 h 47" name="T3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b="b" l="0" r="r" t="0"/>
                <a:pathLst>
                  <a:path h="47" w="31">
                    <a:moveTo>
                      <a:pt x="17" y="47"/>
                    </a:moveTo>
                    <a:cubicBezTo>
                      <a:pt x="17" y="37"/>
                      <a:pt x="17" y="37"/>
                      <a:pt x="17" y="37"/>
                    </a:cubicBezTo>
                    <a:cubicBezTo>
                      <a:pt x="0" y="37"/>
                      <a:pt x="0" y="37"/>
                      <a:pt x="0" y="37"/>
                    </a:cubicBezTo>
                    <a:cubicBezTo>
                      <a:pt x="0" y="29"/>
                      <a:pt x="0" y="29"/>
                      <a:pt x="0" y="29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27" y="28"/>
                      <a:pt x="27" y="28"/>
                      <a:pt x="27" y="28"/>
                    </a:cubicBezTo>
                    <a:cubicBezTo>
                      <a:pt x="31" y="28"/>
                      <a:pt x="31" y="28"/>
                      <a:pt x="31" y="28"/>
                    </a:cubicBezTo>
                    <a:cubicBezTo>
                      <a:pt x="31" y="37"/>
                      <a:pt x="31" y="37"/>
                      <a:pt x="31" y="37"/>
                    </a:cubicBezTo>
                    <a:cubicBezTo>
                      <a:pt x="27" y="37"/>
                      <a:pt x="27" y="37"/>
                      <a:pt x="27" y="37"/>
                    </a:cubicBezTo>
                    <a:cubicBezTo>
                      <a:pt x="27" y="47"/>
                      <a:pt x="27" y="47"/>
                      <a:pt x="27" y="47"/>
                    </a:cubicBezTo>
                    <a:lnTo>
                      <a:pt x="17" y="47"/>
                    </a:lnTo>
                    <a:close/>
                    <a:moveTo>
                      <a:pt x="17" y="28"/>
                    </a:moveTo>
                    <a:cubicBezTo>
                      <a:pt x="17" y="19"/>
                      <a:pt x="17" y="19"/>
                      <a:pt x="17" y="19"/>
                    </a:cubicBezTo>
                    <a:cubicBezTo>
                      <a:pt x="17" y="17"/>
                      <a:pt x="17" y="15"/>
                      <a:pt x="17" y="12"/>
                    </a:cubicBezTo>
                    <a:cubicBezTo>
                      <a:pt x="17" y="12"/>
                      <a:pt x="17" y="12"/>
                      <a:pt x="17" y="12"/>
                    </a:cubicBezTo>
                    <a:cubicBezTo>
                      <a:pt x="16" y="14"/>
                      <a:pt x="15" y="17"/>
                      <a:pt x="14" y="19"/>
                    </a:cubicBezTo>
                    <a:cubicBezTo>
                      <a:pt x="10" y="27"/>
                      <a:pt x="10" y="27"/>
                      <a:pt x="10" y="27"/>
                    </a:cubicBezTo>
                    <a:cubicBezTo>
                      <a:pt x="10" y="28"/>
                      <a:pt x="10" y="28"/>
                      <a:pt x="10" y="28"/>
                    </a:cubicBezTo>
                    <a:lnTo>
                      <a:pt x="17" y="2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914400">
                  <a:defRPr/>
                </a:pPr>
                <a:endParaRPr kern="0" lang="en-AU" sz="180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0" name="Freeform 62"/>
              <p:cNvSpPr/>
              <p:nvPr/>
            </p:nvSpPr>
            <p:spPr bwMode="auto">
              <a:xfrm>
                <a:off x="4019550" y="3862388"/>
                <a:ext cx="20638" cy="36513"/>
              </a:xfrm>
              <a:custGeom>
                <a:gdLst>
                  <a:gd fmla="*/ 26 w 27" name="T0"/>
                  <a:gd fmla="*/ 9 h 48" name="T1"/>
                  <a:gd fmla="*/ 13 w 27" name="T2"/>
                  <a:gd fmla="*/ 9 h 48" name="T3"/>
                  <a:gd fmla="*/ 13 w 27" name="T4"/>
                  <a:gd fmla="*/ 16 h 48" name="T5"/>
                  <a:gd fmla="*/ 14 w 27" name="T6"/>
                  <a:gd fmla="*/ 16 h 48" name="T7"/>
                  <a:gd fmla="*/ 23 w 27" name="T8"/>
                  <a:gd fmla="*/ 20 h 48" name="T9"/>
                  <a:gd fmla="*/ 27 w 27" name="T10"/>
                  <a:gd fmla="*/ 31 h 48" name="T11"/>
                  <a:gd fmla="*/ 10 w 27" name="T12"/>
                  <a:gd fmla="*/ 48 h 48" name="T13"/>
                  <a:gd fmla="*/ 0 w 27" name="T14"/>
                  <a:gd fmla="*/ 46 h 48" name="T15"/>
                  <a:gd fmla="*/ 2 w 27" name="T16"/>
                  <a:gd fmla="*/ 37 h 48" name="T17"/>
                  <a:gd fmla="*/ 9 w 27" name="T18"/>
                  <a:gd fmla="*/ 39 h 48" name="T19"/>
                  <a:gd fmla="*/ 16 w 27" name="T20"/>
                  <a:gd fmla="*/ 32 h 48" name="T21"/>
                  <a:gd fmla="*/ 6 w 27" name="T22"/>
                  <a:gd fmla="*/ 24 h 48" name="T23"/>
                  <a:gd fmla="*/ 3 w 27" name="T24"/>
                  <a:gd fmla="*/ 24 h 48" name="T25"/>
                  <a:gd fmla="*/ 5 w 27" name="T26"/>
                  <a:gd fmla="*/ 0 h 48" name="T27"/>
                  <a:gd fmla="*/ 26 w 27" name="T28"/>
                  <a:gd fmla="*/ 0 h 48" name="T29"/>
                  <a:gd fmla="*/ 26 w 27" name="T30"/>
                  <a:gd fmla="*/ 9 h 48" name="T3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b="b" l="0" r="r" t="0"/>
                <a:pathLst>
                  <a:path h="48" w="27">
                    <a:moveTo>
                      <a:pt x="26" y="9"/>
                    </a:moveTo>
                    <a:cubicBezTo>
                      <a:pt x="13" y="9"/>
                      <a:pt x="13" y="9"/>
                      <a:pt x="13" y="9"/>
                    </a:cubicBezTo>
                    <a:cubicBezTo>
                      <a:pt x="13" y="16"/>
                      <a:pt x="13" y="16"/>
                      <a:pt x="13" y="16"/>
                    </a:cubicBezTo>
                    <a:cubicBezTo>
                      <a:pt x="13" y="16"/>
                      <a:pt x="14" y="16"/>
                      <a:pt x="14" y="16"/>
                    </a:cubicBezTo>
                    <a:cubicBezTo>
                      <a:pt x="16" y="16"/>
                      <a:pt x="20" y="17"/>
                      <a:pt x="23" y="20"/>
                    </a:cubicBezTo>
                    <a:cubicBezTo>
                      <a:pt x="26" y="22"/>
                      <a:pt x="27" y="26"/>
                      <a:pt x="27" y="31"/>
                    </a:cubicBezTo>
                    <a:cubicBezTo>
                      <a:pt x="27" y="40"/>
                      <a:pt x="21" y="48"/>
                      <a:pt x="10" y="48"/>
                    </a:cubicBezTo>
                    <a:cubicBezTo>
                      <a:pt x="6" y="48"/>
                      <a:pt x="2" y="47"/>
                      <a:pt x="0" y="46"/>
                    </a:cubicBezTo>
                    <a:cubicBezTo>
                      <a:pt x="2" y="37"/>
                      <a:pt x="2" y="37"/>
                      <a:pt x="2" y="37"/>
                    </a:cubicBezTo>
                    <a:cubicBezTo>
                      <a:pt x="4" y="38"/>
                      <a:pt x="6" y="39"/>
                      <a:pt x="9" y="39"/>
                    </a:cubicBezTo>
                    <a:cubicBezTo>
                      <a:pt x="13" y="39"/>
                      <a:pt x="16" y="36"/>
                      <a:pt x="16" y="32"/>
                    </a:cubicBezTo>
                    <a:cubicBezTo>
                      <a:pt x="16" y="26"/>
                      <a:pt x="11" y="24"/>
                      <a:pt x="6" y="24"/>
                    </a:cubicBezTo>
                    <a:cubicBezTo>
                      <a:pt x="5" y="24"/>
                      <a:pt x="4" y="24"/>
                      <a:pt x="3" y="24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26" y="0"/>
                      <a:pt x="26" y="0"/>
                      <a:pt x="26" y="0"/>
                    </a:cubicBezTo>
                    <a:lnTo>
                      <a:pt x="26" y="9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914400">
                  <a:defRPr/>
                </a:pPr>
                <a:endParaRPr kern="0" lang="en-AU" sz="180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1" name="Freeform 63"/>
              <p:cNvSpPr>
                <a:spLocks noEditPoints="1"/>
              </p:cNvSpPr>
              <p:nvPr/>
            </p:nvSpPr>
            <p:spPr bwMode="auto">
              <a:xfrm>
                <a:off x="4044950" y="3860800"/>
                <a:ext cx="22225" cy="38100"/>
              </a:xfrm>
              <a:custGeom>
                <a:gdLst>
                  <a:gd fmla="*/ 26 w 30" name="T0"/>
                  <a:gd fmla="*/ 9 h 49" name="T1"/>
                  <a:gd fmla="*/ 22 w 30" name="T2"/>
                  <a:gd fmla="*/ 10 h 49" name="T3"/>
                  <a:gd fmla="*/ 12 w 30" name="T4"/>
                  <a:gd fmla="*/ 20 h 49" name="T5"/>
                  <a:gd fmla="*/ 12 w 30" name="T6"/>
                  <a:gd fmla="*/ 20 h 49" name="T7"/>
                  <a:gd fmla="*/ 19 w 30" name="T8"/>
                  <a:gd fmla="*/ 17 h 49" name="T9"/>
                  <a:gd fmla="*/ 30 w 30" name="T10"/>
                  <a:gd fmla="*/ 32 h 49" name="T11"/>
                  <a:gd fmla="*/ 16 w 30" name="T12"/>
                  <a:gd fmla="*/ 49 h 49" name="T13"/>
                  <a:gd fmla="*/ 0 w 30" name="T14"/>
                  <a:gd fmla="*/ 29 h 49" name="T15"/>
                  <a:gd fmla="*/ 9 w 30" name="T16"/>
                  <a:gd fmla="*/ 7 h 49" name="T17"/>
                  <a:gd fmla="*/ 20 w 30" name="T18"/>
                  <a:gd fmla="*/ 1 h 49" name="T19"/>
                  <a:gd fmla="*/ 26 w 30" name="T20"/>
                  <a:gd fmla="*/ 0 h 49" name="T21"/>
                  <a:gd fmla="*/ 26 w 30" name="T22"/>
                  <a:gd fmla="*/ 9 h 49" name="T23"/>
                  <a:gd fmla="*/ 19 w 30" name="T24"/>
                  <a:gd fmla="*/ 31 h 49" name="T25"/>
                  <a:gd fmla="*/ 15 w 30" name="T26"/>
                  <a:gd fmla="*/ 25 h 49" name="T27"/>
                  <a:gd fmla="*/ 12 w 30" name="T28"/>
                  <a:gd fmla="*/ 27 h 49" name="T29"/>
                  <a:gd fmla="*/ 12 w 30" name="T30"/>
                  <a:gd fmla="*/ 32 h 49" name="T31"/>
                  <a:gd fmla="*/ 15 w 30" name="T32"/>
                  <a:gd fmla="*/ 41 h 49" name="T33"/>
                  <a:gd fmla="*/ 19 w 30" name="T34"/>
                  <a:gd fmla="*/ 31 h 49" name="T3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b="b" l="0" r="r" t="0"/>
                <a:pathLst>
                  <a:path h="49" w="30">
                    <a:moveTo>
                      <a:pt x="26" y="9"/>
                    </a:moveTo>
                    <a:cubicBezTo>
                      <a:pt x="25" y="9"/>
                      <a:pt x="23" y="9"/>
                      <a:pt x="22" y="10"/>
                    </a:cubicBezTo>
                    <a:cubicBezTo>
                      <a:pt x="16" y="11"/>
                      <a:pt x="13" y="15"/>
                      <a:pt x="12" y="20"/>
                    </a:cubicBezTo>
                    <a:cubicBezTo>
                      <a:pt x="12" y="20"/>
                      <a:pt x="12" y="20"/>
                      <a:pt x="12" y="20"/>
                    </a:cubicBezTo>
                    <a:cubicBezTo>
                      <a:pt x="14" y="18"/>
                      <a:pt x="16" y="17"/>
                      <a:pt x="19" y="17"/>
                    </a:cubicBezTo>
                    <a:cubicBezTo>
                      <a:pt x="26" y="17"/>
                      <a:pt x="30" y="23"/>
                      <a:pt x="30" y="32"/>
                    </a:cubicBezTo>
                    <a:cubicBezTo>
                      <a:pt x="30" y="40"/>
                      <a:pt x="26" y="49"/>
                      <a:pt x="16" y="49"/>
                    </a:cubicBezTo>
                    <a:cubicBezTo>
                      <a:pt x="6" y="49"/>
                      <a:pt x="0" y="41"/>
                      <a:pt x="0" y="29"/>
                    </a:cubicBezTo>
                    <a:cubicBezTo>
                      <a:pt x="0" y="18"/>
                      <a:pt x="4" y="11"/>
                      <a:pt x="9" y="7"/>
                    </a:cubicBezTo>
                    <a:cubicBezTo>
                      <a:pt x="12" y="3"/>
                      <a:pt x="17" y="1"/>
                      <a:pt x="20" y="1"/>
                    </a:cubicBezTo>
                    <a:cubicBezTo>
                      <a:pt x="23" y="0"/>
                      <a:pt x="25" y="0"/>
                      <a:pt x="26" y="0"/>
                    </a:cubicBezTo>
                    <a:lnTo>
                      <a:pt x="26" y="9"/>
                    </a:lnTo>
                    <a:close/>
                    <a:moveTo>
                      <a:pt x="19" y="31"/>
                    </a:moveTo>
                    <a:cubicBezTo>
                      <a:pt x="19" y="29"/>
                      <a:pt x="18" y="25"/>
                      <a:pt x="15" y="25"/>
                    </a:cubicBezTo>
                    <a:cubicBezTo>
                      <a:pt x="14" y="25"/>
                      <a:pt x="13" y="26"/>
                      <a:pt x="12" y="27"/>
                    </a:cubicBezTo>
                    <a:cubicBezTo>
                      <a:pt x="12" y="28"/>
                      <a:pt x="12" y="29"/>
                      <a:pt x="12" y="32"/>
                    </a:cubicBezTo>
                    <a:cubicBezTo>
                      <a:pt x="12" y="37"/>
                      <a:pt x="13" y="41"/>
                      <a:pt x="15" y="41"/>
                    </a:cubicBezTo>
                    <a:cubicBezTo>
                      <a:pt x="19" y="41"/>
                      <a:pt x="19" y="36"/>
                      <a:pt x="19" y="3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914400">
                  <a:defRPr/>
                </a:pPr>
                <a:endParaRPr kern="0" lang="en-AU" sz="180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4" name="组合 3"/>
          <p:cNvGrpSpPr/>
          <p:nvPr/>
        </p:nvGrpSpPr>
        <p:grpSpPr>
          <a:xfrm>
            <a:off x="2695388" y="1598172"/>
            <a:ext cx="401495" cy="401494"/>
            <a:chOff x="2695388" y="1598172"/>
            <a:chExt cx="401495" cy="401494"/>
          </a:xfrm>
        </p:grpSpPr>
        <p:sp>
          <p:nvSpPr>
            <p:cNvPr id="69" name="Oval 6"/>
            <p:cNvSpPr/>
            <p:nvPr/>
          </p:nvSpPr>
          <p:spPr>
            <a:xfrm>
              <a:off x="2695388" y="1598172"/>
              <a:ext cx="401495" cy="401494"/>
            </a:xfrm>
            <a:prstGeom prst="ellipse">
              <a:avLst/>
            </a:prstGeom>
            <a:gradFill>
              <a:gsLst>
                <a:gs pos="100000">
                  <a:schemeClr val="accent1">
                    <a:lumMod val="75000"/>
                  </a:schemeClr>
                </a:gs>
                <a:gs pos="0">
                  <a:srgbClr val="27506E"/>
                </a:gs>
              </a:gsLst>
              <a:path path="circle">
                <a:fillToRect b="50000" l="50000" r="50000" t="50000"/>
              </a:path>
            </a:gradFill>
            <a:ln w="76200">
              <a:noFill/>
            </a:ln>
            <a:effectLst>
              <a:outerShdw algn="t" blurRad="139700" dir="5400000" dist="1016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US" sz="2000">
                <a:cs typeface="+mn-ea"/>
                <a:sym typeface="+mn-lt"/>
              </a:endParaRPr>
            </a:p>
          </p:txBody>
        </p:sp>
        <p:grpSp>
          <p:nvGrpSpPr>
            <p:cNvPr id="92" name="Group 216"/>
            <p:cNvGrpSpPr/>
            <p:nvPr/>
          </p:nvGrpSpPr>
          <p:grpSpPr>
            <a:xfrm>
              <a:off x="2758320" y="1697619"/>
              <a:ext cx="231484" cy="187314"/>
              <a:chOff x="1209675" y="6354763"/>
              <a:chExt cx="449263" cy="363538"/>
            </a:xfrm>
            <a:solidFill>
              <a:schemeClr val="bg1"/>
            </a:solidFill>
          </p:grpSpPr>
          <p:sp>
            <p:nvSpPr>
              <p:cNvPr id="93" name="Freeform 205"/>
              <p:cNvSpPr/>
              <p:nvPr/>
            </p:nvSpPr>
            <p:spPr bwMode="auto">
              <a:xfrm>
                <a:off x="1560513" y="6529388"/>
                <a:ext cx="96838" cy="188913"/>
              </a:xfrm>
              <a:custGeom>
                <a:gdLst>
                  <a:gd fmla="*/ 31 w 126" name="T0"/>
                  <a:gd fmla="*/ 0 h 245" name="T1"/>
                  <a:gd fmla="*/ 0 w 126" name="T2"/>
                  <a:gd fmla="*/ 39 h 245" name="T3"/>
                  <a:gd fmla="*/ 0 w 126" name="T4"/>
                  <a:gd fmla="*/ 245 h 245" name="T5"/>
                  <a:gd fmla="*/ 126 w 126" name="T6"/>
                  <a:gd fmla="*/ 245 h 245" name="T7"/>
                  <a:gd fmla="*/ 125 w 126" name="T8"/>
                  <a:gd fmla="*/ 74 h 245" name="T9"/>
                  <a:gd fmla="*/ 31 w 126" name="T10"/>
                  <a:gd fmla="*/ 0 h 245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245" w="125">
                    <a:moveTo>
                      <a:pt x="31" y="0"/>
                    </a:moveTo>
                    <a:cubicBezTo>
                      <a:pt x="0" y="39"/>
                      <a:pt x="0" y="39"/>
                      <a:pt x="0" y="39"/>
                    </a:cubicBezTo>
                    <a:cubicBezTo>
                      <a:pt x="0" y="245"/>
                      <a:pt x="0" y="245"/>
                      <a:pt x="0" y="245"/>
                    </a:cubicBezTo>
                    <a:cubicBezTo>
                      <a:pt x="126" y="245"/>
                      <a:pt x="126" y="245"/>
                      <a:pt x="126" y="245"/>
                    </a:cubicBezTo>
                    <a:cubicBezTo>
                      <a:pt x="125" y="74"/>
                      <a:pt x="125" y="74"/>
                      <a:pt x="125" y="74"/>
                    </a:cubicBezTo>
                    <a:cubicBezTo>
                      <a:pt x="99" y="52"/>
                      <a:pt x="31" y="0"/>
                      <a:pt x="3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914400">
                  <a:defRPr/>
                </a:pPr>
                <a:endParaRPr kern="0" lang="en-AU" sz="180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4" name="Freeform 207"/>
              <p:cNvSpPr/>
              <p:nvPr/>
            </p:nvSpPr>
            <p:spPr bwMode="auto">
              <a:xfrm>
                <a:off x="1209675" y="6354763"/>
                <a:ext cx="449263" cy="339725"/>
              </a:xfrm>
              <a:custGeom>
                <a:gdLst>
                  <a:gd fmla="*/ 236 w 585" name="T0"/>
                  <a:gd fmla="*/ 248 h 442" name="T1"/>
                  <a:gd fmla="*/ 76 w 585" name="T2"/>
                  <a:gd fmla="*/ 428 h 442" name="T3"/>
                  <a:gd fmla="*/ 46 w 585" name="T4"/>
                  <a:gd fmla="*/ 442 h 442" name="T5"/>
                  <a:gd fmla="*/ 18 w 585" name="T6"/>
                  <a:gd fmla="*/ 432 h 442" name="T7"/>
                  <a:gd fmla="*/ 15 w 585" name="T8"/>
                  <a:gd fmla="*/ 374 h 442" name="T9"/>
                  <a:gd fmla="*/ 206 w 585" name="T10"/>
                  <a:gd fmla="*/ 158 h 442" name="T11"/>
                  <a:gd fmla="*/ 237 w 585" name="T12"/>
                  <a:gd fmla="*/ 144 h 442" name="T13"/>
                  <a:gd fmla="*/ 268 w 585" name="T14"/>
                  <a:gd fmla="*/ 158 h 442" name="T15"/>
                  <a:gd fmla="*/ 323 w 585" name="T16"/>
                  <a:gd fmla="*/ 224 h 442" name="T17"/>
                  <a:gd fmla="*/ 425 w 585" name="T18"/>
                  <a:gd fmla="*/ 101 h 442" name="T19"/>
                  <a:gd fmla="*/ 330 w 585" name="T20"/>
                  <a:gd fmla="*/ 19 h 442" name="T21"/>
                  <a:gd fmla="*/ 566 w 585" name="T22"/>
                  <a:gd fmla="*/ 0 h 442" name="T23"/>
                  <a:gd fmla="*/ 585 w 585" name="T24"/>
                  <a:gd fmla="*/ 239 h 442" name="T25"/>
                  <a:gd fmla="*/ 487 w 585" name="T26"/>
                  <a:gd fmla="*/ 154 h 442" name="T27"/>
                  <a:gd fmla="*/ 355 w 585" name="T28"/>
                  <a:gd fmla="*/ 314 h 442" name="T29"/>
                  <a:gd fmla="*/ 324 w 585" name="T30"/>
                  <a:gd fmla="*/ 329 h 442" name="T31"/>
                  <a:gd fmla="*/ 292 w 585" name="T32"/>
                  <a:gd fmla="*/ 314 h 442" name="T33"/>
                  <a:gd fmla="*/ 236 w 585" name="T34"/>
                  <a:gd fmla="*/ 248 h 442" name="T3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b="b" l="0" r="r" t="0"/>
                <a:pathLst>
                  <a:path h="442" w="585">
                    <a:moveTo>
                      <a:pt x="236" y="248"/>
                    </a:moveTo>
                    <a:cubicBezTo>
                      <a:pt x="76" y="428"/>
                      <a:pt x="76" y="428"/>
                      <a:pt x="76" y="428"/>
                    </a:cubicBezTo>
                    <a:cubicBezTo>
                      <a:pt x="68" y="438"/>
                      <a:pt x="57" y="442"/>
                      <a:pt x="46" y="442"/>
                    </a:cubicBezTo>
                    <a:cubicBezTo>
                      <a:pt x="36" y="442"/>
                      <a:pt x="26" y="439"/>
                      <a:pt x="18" y="432"/>
                    </a:cubicBezTo>
                    <a:cubicBezTo>
                      <a:pt x="1" y="417"/>
                      <a:pt x="0" y="391"/>
                      <a:pt x="15" y="374"/>
                    </a:cubicBezTo>
                    <a:cubicBezTo>
                      <a:pt x="206" y="158"/>
                      <a:pt x="206" y="158"/>
                      <a:pt x="206" y="158"/>
                    </a:cubicBezTo>
                    <a:cubicBezTo>
                      <a:pt x="214" y="149"/>
                      <a:pt x="225" y="143"/>
                      <a:pt x="237" y="144"/>
                    </a:cubicBezTo>
                    <a:cubicBezTo>
                      <a:pt x="249" y="144"/>
                      <a:pt x="260" y="149"/>
                      <a:pt x="268" y="158"/>
                    </a:cubicBezTo>
                    <a:cubicBezTo>
                      <a:pt x="323" y="224"/>
                      <a:pt x="323" y="224"/>
                      <a:pt x="323" y="224"/>
                    </a:cubicBezTo>
                    <a:cubicBezTo>
                      <a:pt x="425" y="101"/>
                      <a:pt x="425" y="101"/>
                      <a:pt x="425" y="101"/>
                    </a:cubicBezTo>
                    <a:cubicBezTo>
                      <a:pt x="330" y="19"/>
                      <a:pt x="330" y="19"/>
                      <a:pt x="330" y="19"/>
                    </a:cubicBezTo>
                    <a:cubicBezTo>
                      <a:pt x="566" y="0"/>
                      <a:pt x="566" y="0"/>
                      <a:pt x="566" y="0"/>
                    </a:cubicBezTo>
                    <a:cubicBezTo>
                      <a:pt x="585" y="239"/>
                      <a:pt x="585" y="239"/>
                      <a:pt x="585" y="239"/>
                    </a:cubicBezTo>
                    <a:cubicBezTo>
                      <a:pt x="487" y="154"/>
                      <a:pt x="487" y="154"/>
                      <a:pt x="487" y="154"/>
                    </a:cubicBezTo>
                    <a:cubicBezTo>
                      <a:pt x="355" y="314"/>
                      <a:pt x="355" y="314"/>
                      <a:pt x="355" y="314"/>
                    </a:cubicBezTo>
                    <a:cubicBezTo>
                      <a:pt x="348" y="323"/>
                      <a:pt x="336" y="329"/>
                      <a:pt x="324" y="329"/>
                    </a:cubicBezTo>
                    <a:cubicBezTo>
                      <a:pt x="311" y="329"/>
                      <a:pt x="300" y="324"/>
                      <a:pt x="292" y="314"/>
                    </a:cubicBezTo>
                    <a:lnTo>
                      <a:pt x="236" y="24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914400">
                  <a:defRPr/>
                </a:pPr>
                <a:endParaRPr kern="0" lang="en-AU" sz="180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5" name="Freeform 208"/>
              <p:cNvSpPr/>
              <p:nvPr/>
            </p:nvSpPr>
            <p:spPr bwMode="auto">
              <a:xfrm>
                <a:off x="1417638" y="6589713"/>
                <a:ext cx="119063" cy="127000"/>
              </a:xfrm>
              <a:custGeom>
                <a:gdLst>
                  <a:gd fmla="*/ 98 w 153" name="T0"/>
                  <a:gd fmla="*/ 64 h 167" name="T1"/>
                  <a:gd fmla="*/ 62 w 153" name="T2"/>
                  <a:gd fmla="*/ 83 h 167" name="T3"/>
                  <a:gd fmla="*/ 1 w 153" name="T4"/>
                  <a:gd fmla="*/ 56 h 167" name="T5"/>
                  <a:gd fmla="*/ 0 w 153" name="T6"/>
                  <a:gd fmla="*/ 167 h 167" name="T7"/>
                  <a:gd fmla="*/ 150 w 153" name="T8"/>
                  <a:gd fmla="*/ 167 h 167" name="T9"/>
                  <a:gd fmla="*/ 153 w 153" name="T10"/>
                  <a:gd fmla="*/ 0 h 167" name="T11"/>
                  <a:gd fmla="*/ 98 w 153" name="T12"/>
                  <a:gd fmla="*/ 64 h 167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167" w="153">
                    <a:moveTo>
                      <a:pt x="98" y="64"/>
                    </a:moveTo>
                    <a:cubicBezTo>
                      <a:pt x="76" y="83"/>
                      <a:pt x="62" y="83"/>
                      <a:pt x="62" y="83"/>
                    </a:cubicBezTo>
                    <a:cubicBezTo>
                      <a:pt x="43" y="86"/>
                      <a:pt x="15" y="67"/>
                      <a:pt x="1" y="56"/>
                    </a:cubicBezTo>
                    <a:cubicBezTo>
                      <a:pt x="0" y="167"/>
                      <a:pt x="0" y="167"/>
                      <a:pt x="0" y="167"/>
                    </a:cubicBezTo>
                    <a:cubicBezTo>
                      <a:pt x="150" y="167"/>
                      <a:pt x="150" y="167"/>
                      <a:pt x="150" y="167"/>
                    </a:cubicBezTo>
                    <a:cubicBezTo>
                      <a:pt x="153" y="0"/>
                      <a:pt x="153" y="0"/>
                      <a:pt x="153" y="0"/>
                    </a:cubicBezTo>
                    <a:cubicBezTo>
                      <a:pt x="132" y="24"/>
                      <a:pt x="116" y="47"/>
                      <a:pt x="98" y="6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914400">
                  <a:defRPr/>
                </a:pPr>
                <a:endParaRPr kern="0" lang="en-AU" sz="180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6" name="Freeform 209"/>
              <p:cNvSpPr/>
              <p:nvPr/>
            </p:nvSpPr>
            <p:spPr bwMode="auto">
              <a:xfrm>
                <a:off x="1295400" y="6600825"/>
                <a:ext cx="96838" cy="115888"/>
              </a:xfrm>
              <a:custGeom>
                <a:gdLst>
                  <a:gd fmla="*/ 0 w 61" name="T0"/>
                  <a:gd fmla="*/ 73 h 73" name="T1"/>
                  <a:gd fmla="*/ 61 w 61" name="T2"/>
                  <a:gd fmla="*/ 73 h 73" name="T3"/>
                  <a:gd fmla="*/ 61 w 61" name="T4"/>
                  <a:gd fmla="*/ 0 h 73" name="T5"/>
                  <a:gd fmla="*/ 0 w 61" name="T6"/>
                  <a:gd fmla="*/ 70 h 73" name="T7"/>
                  <a:gd fmla="*/ 0 w 61" name="T8"/>
                  <a:gd fmla="*/ 73 h 73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73" w="61">
                    <a:moveTo>
                      <a:pt x="0" y="73"/>
                    </a:moveTo>
                    <a:lnTo>
                      <a:pt x="61" y="73"/>
                    </a:lnTo>
                    <a:lnTo>
                      <a:pt x="61" y="0"/>
                    </a:lnTo>
                    <a:lnTo>
                      <a:pt x="0" y="70"/>
                    </a:lnTo>
                    <a:lnTo>
                      <a:pt x="0" y="7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914400">
                  <a:defRPr/>
                </a:pPr>
                <a:endParaRPr kern="0" lang="en-AU" sz="180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2" name="组合 1"/>
          <p:cNvGrpSpPr/>
          <p:nvPr/>
        </p:nvGrpSpPr>
        <p:grpSpPr>
          <a:xfrm>
            <a:off x="5758083" y="1598172"/>
            <a:ext cx="401495" cy="401494"/>
            <a:chOff x="5758083" y="1598172"/>
            <a:chExt cx="401495" cy="401494"/>
          </a:xfrm>
        </p:grpSpPr>
        <p:sp>
          <p:nvSpPr>
            <p:cNvPr id="70" name="Oval 6"/>
            <p:cNvSpPr/>
            <p:nvPr/>
          </p:nvSpPr>
          <p:spPr>
            <a:xfrm>
              <a:off x="5758083" y="1598172"/>
              <a:ext cx="401495" cy="401494"/>
            </a:xfrm>
            <a:prstGeom prst="ellipse">
              <a:avLst/>
            </a:prstGeom>
            <a:gradFill>
              <a:gsLst>
                <a:gs pos="100000">
                  <a:schemeClr val="accent1">
                    <a:lumMod val="75000"/>
                  </a:schemeClr>
                </a:gs>
                <a:gs pos="0">
                  <a:srgbClr val="27506E"/>
                </a:gs>
              </a:gsLst>
              <a:path path="circle">
                <a:fillToRect b="50000" l="50000" r="50000" t="50000"/>
              </a:path>
            </a:gradFill>
            <a:ln w="76200">
              <a:noFill/>
            </a:ln>
            <a:effectLst>
              <a:outerShdw algn="t" blurRad="139700" dir="5400000" dist="1016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US" sz="2000">
                <a:cs typeface="+mn-ea"/>
                <a:sym typeface="+mn-lt"/>
              </a:endParaRPr>
            </a:p>
          </p:txBody>
        </p:sp>
        <p:grpSp>
          <p:nvGrpSpPr>
            <p:cNvPr id="97" name="Group 242"/>
            <p:cNvGrpSpPr/>
            <p:nvPr/>
          </p:nvGrpSpPr>
          <p:grpSpPr>
            <a:xfrm>
              <a:off x="5845444" y="1710987"/>
              <a:ext cx="230666" cy="175863"/>
              <a:chOff x="2908300" y="2946400"/>
              <a:chExt cx="447675" cy="341313"/>
            </a:xfrm>
            <a:solidFill>
              <a:schemeClr val="bg1"/>
            </a:solidFill>
          </p:grpSpPr>
          <p:sp>
            <p:nvSpPr>
              <p:cNvPr id="98" name="Freeform 227"/>
              <p:cNvSpPr/>
              <p:nvPr/>
            </p:nvSpPr>
            <p:spPr bwMode="auto">
              <a:xfrm>
                <a:off x="2957513" y="2946400"/>
                <a:ext cx="349250" cy="115888"/>
              </a:xfrm>
              <a:custGeom>
                <a:gdLst>
                  <a:gd fmla="*/ 0 w 454" name="T0"/>
                  <a:gd fmla="*/ 136 h 152" name="T1"/>
                  <a:gd fmla="*/ 16 w 454" name="T2"/>
                  <a:gd fmla="*/ 119 h 152" name="T3"/>
                  <a:gd fmla="*/ 30 w 454" name="T4"/>
                  <a:gd fmla="*/ 127 h 152" name="T5"/>
                  <a:gd fmla="*/ 141 w 454" name="T6"/>
                  <a:gd fmla="*/ 79 h 152" name="T7"/>
                  <a:gd fmla="*/ 140 w 454" name="T8"/>
                  <a:gd fmla="*/ 75 h 152" name="T9"/>
                  <a:gd fmla="*/ 157 w 454" name="T10"/>
                  <a:gd fmla="*/ 58 h 152" name="T11"/>
                  <a:gd fmla="*/ 173 w 454" name="T12"/>
                  <a:gd fmla="*/ 75 h 152" name="T13"/>
                  <a:gd fmla="*/ 282 w 454" name="T14"/>
                  <a:gd fmla="*/ 97 h 152" name="T15"/>
                  <a:gd fmla="*/ 297 w 454" name="T16"/>
                  <a:gd fmla="*/ 86 h 152" name="T17"/>
                  <a:gd fmla="*/ 309 w 454" name="T18"/>
                  <a:gd fmla="*/ 92 h 152" name="T19"/>
                  <a:gd fmla="*/ 422 w 454" name="T20"/>
                  <a:gd fmla="*/ 22 h 152" name="T21"/>
                  <a:gd fmla="*/ 421 w 454" name="T22"/>
                  <a:gd fmla="*/ 17 h 152" name="T23"/>
                  <a:gd fmla="*/ 437 w 454" name="T24"/>
                  <a:gd fmla="*/ 0 h 152" name="T25"/>
                  <a:gd fmla="*/ 454 w 454" name="T26"/>
                  <a:gd fmla="*/ 17 h 152" name="T27"/>
                  <a:gd fmla="*/ 437 w 454" name="T28"/>
                  <a:gd fmla="*/ 33 h 152" name="T29"/>
                  <a:gd fmla="*/ 425 w 454" name="T30"/>
                  <a:gd fmla="*/ 27 h 152" name="T31"/>
                  <a:gd fmla="*/ 312 w 454" name="T32"/>
                  <a:gd fmla="*/ 97 h 152" name="T33"/>
                  <a:gd fmla="*/ 313 w 454" name="T34"/>
                  <a:gd fmla="*/ 103 h 152" name="T35"/>
                  <a:gd fmla="*/ 297 w 454" name="T36"/>
                  <a:gd fmla="*/ 119 h 152" name="T37"/>
                  <a:gd fmla="*/ 281 w 454" name="T38"/>
                  <a:gd fmla="*/ 103 h 152" name="T39"/>
                  <a:gd fmla="*/ 172 w 454" name="T40"/>
                  <a:gd fmla="*/ 81 h 152" name="T41"/>
                  <a:gd fmla="*/ 157 w 454" name="T42"/>
                  <a:gd fmla="*/ 91 h 152" name="T43"/>
                  <a:gd fmla="*/ 144 w 454" name="T44"/>
                  <a:gd fmla="*/ 84 h 152" name="T45"/>
                  <a:gd fmla="*/ 32 w 454" name="T46"/>
                  <a:gd fmla="*/ 132 h 152" name="T47"/>
                  <a:gd fmla="*/ 33 w 454" name="T48"/>
                  <a:gd fmla="*/ 136 h 152" name="T49"/>
                  <a:gd fmla="*/ 16 w 454" name="T50"/>
                  <a:gd fmla="*/ 152 h 152" name="T51"/>
                  <a:gd fmla="*/ 0 w 454" name="T52"/>
                  <a:gd fmla="*/ 136 h 152" name="T5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b="b" l="0" r="r" t="0"/>
                <a:pathLst>
                  <a:path h="152" w="453">
                    <a:moveTo>
                      <a:pt x="0" y="136"/>
                    </a:moveTo>
                    <a:cubicBezTo>
                      <a:pt x="0" y="127"/>
                      <a:pt x="7" y="119"/>
                      <a:pt x="16" y="119"/>
                    </a:cubicBezTo>
                    <a:cubicBezTo>
                      <a:pt x="22" y="119"/>
                      <a:pt x="27" y="122"/>
                      <a:pt x="30" y="127"/>
                    </a:cubicBezTo>
                    <a:cubicBezTo>
                      <a:pt x="141" y="79"/>
                      <a:pt x="141" y="79"/>
                      <a:pt x="141" y="79"/>
                    </a:cubicBezTo>
                    <a:cubicBezTo>
                      <a:pt x="141" y="77"/>
                      <a:pt x="140" y="76"/>
                      <a:pt x="140" y="75"/>
                    </a:cubicBezTo>
                    <a:cubicBezTo>
                      <a:pt x="140" y="66"/>
                      <a:pt x="148" y="58"/>
                      <a:pt x="157" y="58"/>
                    </a:cubicBezTo>
                    <a:cubicBezTo>
                      <a:pt x="166" y="58"/>
                      <a:pt x="173" y="66"/>
                      <a:pt x="173" y="75"/>
                    </a:cubicBezTo>
                    <a:cubicBezTo>
                      <a:pt x="282" y="97"/>
                      <a:pt x="282" y="97"/>
                      <a:pt x="282" y="97"/>
                    </a:cubicBezTo>
                    <a:cubicBezTo>
                      <a:pt x="284" y="91"/>
                      <a:pt x="290" y="86"/>
                      <a:pt x="297" y="86"/>
                    </a:cubicBezTo>
                    <a:cubicBezTo>
                      <a:pt x="302" y="86"/>
                      <a:pt x="306" y="88"/>
                      <a:pt x="309" y="92"/>
                    </a:cubicBezTo>
                    <a:cubicBezTo>
                      <a:pt x="422" y="22"/>
                      <a:pt x="422" y="22"/>
                      <a:pt x="422" y="22"/>
                    </a:cubicBezTo>
                    <a:cubicBezTo>
                      <a:pt x="421" y="20"/>
                      <a:pt x="421" y="18"/>
                      <a:pt x="421" y="17"/>
                    </a:cubicBezTo>
                    <a:cubicBezTo>
                      <a:pt x="421" y="8"/>
                      <a:pt x="428" y="0"/>
                      <a:pt x="437" y="0"/>
                    </a:cubicBezTo>
                    <a:cubicBezTo>
                      <a:pt x="446" y="0"/>
                      <a:pt x="454" y="8"/>
                      <a:pt x="454" y="17"/>
                    </a:cubicBezTo>
                    <a:cubicBezTo>
                      <a:pt x="454" y="26"/>
                      <a:pt x="446" y="33"/>
                      <a:pt x="437" y="33"/>
                    </a:cubicBezTo>
                    <a:cubicBezTo>
                      <a:pt x="432" y="33"/>
                      <a:pt x="428" y="31"/>
                      <a:pt x="425" y="27"/>
                    </a:cubicBezTo>
                    <a:cubicBezTo>
                      <a:pt x="312" y="97"/>
                      <a:pt x="312" y="97"/>
                      <a:pt x="312" y="97"/>
                    </a:cubicBezTo>
                    <a:cubicBezTo>
                      <a:pt x="313" y="99"/>
                      <a:pt x="313" y="101"/>
                      <a:pt x="313" y="103"/>
                    </a:cubicBezTo>
                    <a:cubicBezTo>
                      <a:pt x="313" y="112"/>
                      <a:pt x="306" y="119"/>
                      <a:pt x="297" y="119"/>
                    </a:cubicBezTo>
                    <a:cubicBezTo>
                      <a:pt x="288" y="119"/>
                      <a:pt x="281" y="112"/>
                      <a:pt x="281" y="103"/>
                    </a:cubicBezTo>
                    <a:cubicBezTo>
                      <a:pt x="172" y="81"/>
                      <a:pt x="172" y="81"/>
                      <a:pt x="172" y="81"/>
                    </a:cubicBezTo>
                    <a:cubicBezTo>
                      <a:pt x="170" y="87"/>
                      <a:pt x="164" y="91"/>
                      <a:pt x="157" y="91"/>
                    </a:cubicBezTo>
                    <a:cubicBezTo>
                      <a:pt x="151" y="91"/>
                      <a:pt x="147" y="88"/>
                      <a:pt x="144" y="84"/>
                    </a:cubicBezTo>
                    <a:cubicBezTo>
                      <a:pt x="32" y="132"/>
                      <a:pt x="32" y="132"/>
                      <a:pt x="32" y="132"/>
                    </a:cubicBezTo>
                    <a:cubicBezTo>
                      <a:pt x="33" y="134"/>
                      <a:pt x="33" y="134"/>
                      <a:pt x="33" y="136"/>
                    </a:cubicBezTo>
                    <a:cubicBezTo>
                      <a:pt x="33" y="145"/>
                      <a:pt x="26" y="152"/>
                      <a:pt x="16" y="152"/>
                    </a:cubicBezTo>
                    <a:cubicBezTo>
                      <a:pt x="7" y="152"/>
                      <a:pt x="0" y="145"/>
                      <a:pt x="0" y="13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914400">
                  <a:defRPr/>
                </a:pPr>
                <a:endParaRPr kern="0" lang="en-AU" sz="180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9" name="Freeform 228"/>
              <p:cNvSpPr/>
              <p:nvPr/>
            </p:nvSpPr>
            <p:spPr bwMode="auto">
              <a:xfrm>
                <a:off x="2908300" y="2987675"/>
                <a:ext cx="447675" cy="300038"/>
              </a:xfrm>
              <a:custGeom>
                <a:gdLst>
                  <a:gd fmla="*/ 568 w 581" name="T0"/>
                  <a:gd fmla="*/ 367 h 392" name="T1"/>
                  <a:gd fmla="*/ 550 w 581" name="T2"/>
                  <a:gd fmla="*/ 367 h 392" name="T3"/>
                  <a:gd fmla="*/ 550 w 581" name="T4"/>
                  <a:gd fmla="*/ 32 h 392" name="T5"/>
                  <a:gd fmla="*/ 518 w 581" name="T6"/>
                  <a:gd fmla="*/ 0 h 392" name="T7"/>
                  <a:gd fmla="*/ 483 w 581" name="T8"/>
                  <a:gd fmla="*/ 0 h 392" name="T9"/>
                  <a:gd fmla="*/ 451 w 581" name="T10"/>
                  <a:gd fmla="*/ 32 h 392" name="T11"/>
                  <a:gd fmla="*/ 451 w 581" name="T12"/>
                  <a:gd fmla="*/ 367 h 392" name="T13"/>
                  <a:gd fmla="*/ 410 w 581" name="T14"/>
                  <a:gd fmla="*/ 367 h 392" name="T15"/>
                  <a:gd fmla="*/ 410 w 581" name="T16"/>
                  <a:gd fmla="*/ 120 h 392" name="T17"/>
                  <a:gd fmla="*/ 379 w 581" name="T18"/>
                  <a:gd fmla="*/ 88 h 392" name="T19"/>
                  <a:gd fmla="*/ 343 w 581" name="T20"/>
                  <a:gd fmla="*/ 88 h 392" name="T21"/>
                  <a:gd fmla="*/ 311 w 581" name="T22"/>
                  <a:gd fmla="*/ 120 h 392" name="T23"/>
                  <a:gd fmla="*/ 311 w 581" name="T24"/>
                  <a:gd fmla="*/ 367 h 392" name="T25"/>
                  <a:gd fmla="*/ 270 w 581" name="T26"/>
                  <a:gd fmla="*/ 367 h 392" name="T27"/>
                  <a:gd fmla="*/ 270 w 581" name="T28"/>
                  <a:gd fmla="*/ 92 h 392" name="T29"/>
                  <a:gd fmla="*/ 239 w 581" name="T30"/>
                  <a:gd fmla="*/ 61 h 392" name="T31"/>
                  <a:gd fmla="*/ 203 w 581" name="T32"/>
                  <a:gd fmla="*/ 61 h 392" name="T33"/>
                  <a:gd fmla="*/ 171 w 581" name="T34"/>
                  <a:gd fmla="*/ 92 h 392" name="T35"/>
                  <a:gd fmla="*/ 171 w 581" name="T36"/>
                  <a:gd fmla="*/ 367 h 392" name="T37"/>
                  <a:gd fmla="*/ 131 w 581" name="T38"/>
                  <a:gd fmla="*/ 367 h 392" name="T39"/>
                  <a:gd fmla="*/ 131 w 581" name="T40"/>
                  <a:gd fmla="*/ 160 h 392" name="T41"/>
                  <a:gd fmla="*/ 99 w 581" name="T42"/>
                  <a:gd fmla="*/ 128 h 392" name="T43"/>
                  <a:gd fmla="*/ 63 w 581" name="T44"/>
                  <a:gd fmla="*/ 128 h 392" name="T45"/>
                  <a:gd fmla="*/ 32 w 581" name="T46"/>
                  <a:gd fmla="*/ 160 h 392" name="T47"/>
                  <a:gd fmla="*/ 32 w 581" name="T48"/>
                  <a:gd fmla="*/ 367 h 392" name="T49"/>
                  <a:gd fmla="*/ 11 w 581" name="T50"/>
                  <a:gd fmla="*/ 367 h 392" name="T51"/>
                  <a:gd fmla="*/ 0 w 581" name="T52"/>
                  <a:gd fmla="*/ 378 h 392" name="T53"/>
                  <a:gd fmla="*/ 0 w 581" name="T54"/>
                  <a:gd fmla="*/ 381 h 392" name="T55"/>
                  <a:gd fmla="*/ 11 w 581" name="T56"/>
                  <a:gd fmla="*/ 392 h 392" name="T57"/>
                  <a:gd fmla="*/ 568 w 581" name="T58"/>
                  <a:gd fmla="*/ 392 h 392" name="T59"/>
                  <a:gd fmla="*/ 581 w 581" name="T60"/>
                  <a:gd fmla="*/ 381 h 392" name="T61"/>
                  <a:gd fmla="*/ 581 w 581" name="T62"/>
                  <a:gd fmla="*/ 378 h 392" name="T63"/>
                  <a:gd fmla="*/ 568 w 581" name="T64"/>
                  <a:gd fmla="*/ 367 h 392" name="T6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b="b" l="0" r="r" t="0"/>
                <a:pathLst>
                  <a:path h="392" w="581">
                    <a:moveTo>
                      <a:pt x="568" y="367"/>
                    </a:moveTo>
                    <a:cubicBezTo>
                      <a:pt x="550" y="367"/>
                      <a:pt x="550" y="367"/>
                      <a:pt x="550" y="367"/>
                    </a:cubicBezTo>
                    <a:cubicBezTo>
                      <a:pt x="550" y="32"/>
                      <a:pt x="550" y="32"/>
                      <a:pt x="550" y="32"/>
                    </a:cubicBezTo>
                    <a:cubicBezTo>
                      <a:pt x="550" y="14"/>
                      <a:pt x="536" y="0"/>
                      <a:pt x="518" y="0"/>
                    </a:cubicBezTo>
                    <a:cubicBezTo>
                      <a:pt x="483" y="0"/>
                      <a:pt x="483" y="0"/>
                      <a:pt x="483" y="0"/>
                    </a:cubicBezTo>
                    <a:cubicBezTo>
                      <a:pt x="465" y="0"/>
                      <a:pt x="451" y="14"/>
                      <a:pt x="451" y="32"/>
                    </a:cubicBezTo>
                    <a:cubicBezTo>
                      <a:pt x="451" y="367"/>
                      <a:pt x="451" y="367"/>
                      <a:pt x="451" y="367"/>
                    </a:cubicBezTo>
                    <a:cubicBezTo>
                      <a:pt x="410" y="367"/>
                      <a:pt x="410" y="367"/>
                      <a:pt x="410" y="367"/>
                    </a:cubicBezTo>
                    <a:cubicBezTo>
                      <a:pt x="410" y="120"/>
                      <a:pt x="410" y="120"/>
                      <a:pt x="410" y="120"/>
                    </a:cubicBezTo>
                    <a:cubicBezTo>
                      <a:pt x="410" y="102"/>
                      <a:pt x="396" y="88"/>
                      <a:pt x="379" y="88"/>
                    </a:cubicBezTo>
                    <a:cubicBezTo>
                      <a:pt x="343" y="88"/>
                      <a:pt x="343" y="88"/>
                      <a:pt x="343" y="88"/>
                    </a:cubicBezTo>
                    <a:cubicBezTo>
                      <a:pt x="325" y="88"/>
                      <a:pt x="311" y="102"/>
                      <a:pt x="311" y="120"/>
                    </a:cubicBezTo>
                    <a:cubicBezTo>
                      <a:pt x="311" y="367"/>
                      <a:pt x="311" y="367"/>
                      <a:pt x="311" y="367"/>
                    </a:cubicBezTo>
                    <a:cubicBezTo>
                      <a:pt x="270" y="367"/>
                      <a:pt x="270" y="367"/>
                      <a:pt x="270" y="367"/>
                    </a:cubicBezTo>
                    <a:cubicBezTo>
                      <a:pt x="270" y="92"/>
                      <a:pt x="270" y="92"/>
                      <a:pt x="270" y="92"/>
                    </a:cubicBezTo>
                    <a:cubicBezTo>
                      <a:pt x="270" y="75"/>
                      <a:pt x="256" y="61"/>
                      <a:pt x="239" y="61"/>
                    </a:cubicBezTo>
                    <a:cubicBezTo>
                      <a:pt x="203" y="61"/>
                      <a:pt x="203" y="61"/>
                      <a:pt x="203" y="61"/>
                    </a:cubicBezTo>
                    <a:cubicBezTo>
                      <a:pt x="186" y="61"/>
                      <a:pt x="171" y="75"/>
                      <a:pt x="171" y="92"/>
                    </a:cubicBezTo>
                    <a:cubicBezTo>
                      <a:pt x="171" y="367"/>
                      <a:pt x="171" y="367"/>
                      <a:pt x="171" y="367"/>
                    </a:cubicBezTo>
                    <a:cubicBezTo>
                      <a:pt x="131" y="367"/>
                      <a:pt x="131" y="367"/>
                      <a:pt x="131" y="367"/>
                    </a:cubicBezTo>
                    <a:cubicBezTo>
                      <a:pt x="131" y="160"/>
                      <a:pt x="131" y="160"/>
                      <a:pt x="131" y="160"/>
                    </a:cubicBezTo>
                    <a:cubicBezTo>
                      <a:pt x="131" y="143"/>
                      <a:pt x="117" y="128"/>
                      <a:pt x="99" y="128"/>
                    </a:cubicBezTo>
                    <a:cubicBezTo>
                      <a:pt x="63" y="128"/>
                      <a:pt x="63" y="128"/>
                      <a:pt x="63" y="128"/>
                    </a:cubicBezTo>
                    <a:cubicBezTo>
                      <a:pt x="46" y="128"/>
                      <a:pt x="32" y="143"/>
                      <a:pt x="32" y="160"/>
                    </a:cubicBezTo>
                    <a:cubicBezTo>
                      <a:pt x="32" y="367"/>
                      <a:pt x="32" y="367"/>
                      <a:pt x="32" y="367"/>
                    </a:cubicBezTo>
                    <a:cubicBezTo>
                      <a:pt x="11" y="367"/>
                      <a:pt x="11" y="367"/>
                      <a:pt x="11" y="367"/>
                    </a:cubicBezTo>
                    <a:cubicBezTo>
                      <a:pt x="4" y="367"/>
                      <a:pt x="0" y="372"/>
                      <a:pt x="0" y="378"/>
                    </a:cubicBezTo>
                    <a:cubicBezTo>
                      <a:pt x="0" y="381"/>
                      <a:pt x="0" y="381"/>
                      <a:pt x="0" y="381"/>
                    </a:cubicBezTo>
                    <a:cubicBezTo>
                      <a:pt x="0" y="387"/>
                      <a:pt x="4" y="392"/>
                      <a:pt x="11" y="392"/>
                    </a:cubicBezTo>
                    <a:cubicBezTo>
                      <a:pt x="568" y="392"/>
                      <a:pt x="568" y="392"/>
                      <a:pt x="568" y="392"/>
                    </a:cubicBezTo>
                    <a:cubicBezTo>
                      <a:pt x="575" y="392"/>
                      <a:pt x="581" y="387"/>
                      <a:pt x="581" y="381"/>
                    </a:cubicBezTo>
                    <a:cubicBezTo>
                      <a:pt x="581" y="378"/>
                      <a:pt x="581" y="378"/>
                      <a:pt x="581" y="378"/>
                    </a:cubicBezTo>
                    <a:cubicBezTo>
                      <a:pt x="581" y="372"/>
                      <a:pt x="575" y="367"/>
                      <a:pt x="568" y="36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914400">
                  <a:defRPr/>
                </a:pPr>
                <a:endParaRPr kern="0" lang="en-AU" sz="180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</p:grpSp>
      </p:grpSp>
      <p:sp>
        <p:nvSpPr>
          <p:cNvPr id="100" name="矩形 99"/>
          <p:cNvSpPr/>
          <p:nvPr/>
        </p:nvSpPr>
        <p:spPr>
          <a:xfrm>
            <a:off x="934511" y="541316"/>
            <a:ext cx="3188226" cy="2514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altLang="zh-CN" lang="en-US" sz="1050">
                <a:solidFill>
                  <a:srgbClr val="5F6266"/>
                </a:solidFill>
                <a:cs typeface="+mn-ea"/>
                <a:sym typeface="+mn-lt"/>
              </a:rPr>
              <a:t>Please click here to add the required titles</a:t>
            </a:r>
          </a:p>
        </p:txBody>
      </p:sp>
      <p:sp>
        <p:nvSpPr>
          <p:cNvPr id="101" name="PA_browser_14575"/>
          <p:cNvSpPr>
            <a:spLocks noChangeAspect="1"/>
          </p:cNvSpPr>
          <p:nvPr>
            <p:custDataLst>
              <p:tags r:id="rId3"/>
            </p:custDataLst>
          </p:nvPr>
        </p:nvSpPr>
        <p:spPr bwMode="auto">
          <a:xfrm>
            <a:off x="3745549" y="1902506"/>
            <a:ext cx="1519695" cy="1566509"/>
          </a:xfrm>
          <a:custGeom>
            <a:gdLst>
              <a:gd fmla="*/ 157951 w 327026" name="connsiteX0"/>
              <a:gd fmla="*/ 134938 h 337100" name="connsiteY0"/>
              <a:gd fmla="*/ 327026 w 327026" name="connsiteX1"/>
              <a:gd fmla="*/ 239958 h 337100" name="connsiteY1"/>
              <a:gd fmla="*/ 259660 w 327026" name="connsiteX2"/>
              <a:gd fmla="*/ 254398 h 337100" name="connsiteY2"/>
              <a:gd fmla="*/ 295325 w 327026" name="connsiteX3"/>
              <a:gd fmla="*/ 305595 h 337100" name="connsiteY3"/>
              <a:gd fmla="*/ 292683 w 327026" name="connsiteX4"/>
              <a:gd fmla="*/ 334475 h 337100" name="connsiteY4"/>
              <a:gd fmla="*/ 263623 w 327026" name="connsiteX5"/>
              <a:gd fmla="*/ 326599 h 337100" name="connsiteY5"/>
              <a:gd fmla="*/ 227959 w 327026" name="connsiteX6"/>
              <a:gd fmla="*/ 275402 h 337100" name="connsiteY6"/>
              <a:gd fmla="*/ 192294 w 327026" name="connsiteX7"/>
              <a:gd fmla="*/ 333162 h 337100" name="connsiteY7"/>
              <a:gd fmla="*/ 153988 w 327026" name="connsiteX8"/>
              <a:gd fmla="*/ 137564 h 337100" name="connsiteY8"/>
              <a:gd fmla="*/ 157951 w 327026" name="connsiteX9"/>
              <a:gd fmla="*/ 134938 h 337100" name="connsiteY9"/>
              <a:gd fmla="*/ 287448 w 327026" name="connsiteX10"/>
              <a:gd fmla="*/ 96838 h 337100" name="connsiteY10"/>
              <a:gd fmla="*/ 270368 w 327026" name="connsiteX11"/>
              <a:gd fmla="*/ 108528 h 337100" name="connsiteY11"/>
              <a:gd fmla="*/ 280879 w 327026" name="connsiteX12"/>
              <a:gd fmla="*/ 150092 h 337100" name="connsiteY12"/>
              <a:gd fmla="*/ 301899 w 327026" name="connsiteX13"/>
              <a:gd fmla="*/ 182563 h 337100" name="connsiteY13"/>
              <a:gd fmla="*/ 303213 w 327026" name="connsiteX14"/>
              <a:gd fmla="*/ 161781 h 337100" name="connsiteY14"/>
              <a:gd fmla="*/ 287448 w 327026" name="connsiteX15"/>
              <a:gd fmla="*/ 96838 h 337100" name="connsiteY15"/>
              <a:gd fmla="*/ 160474 w 327026" name="connsiteX16"/>
              <a:gd fmla="*/ 0 h 337100" name="connsiteY16"/>
              <a:gd fmla="*/ 322263 w 327026" name="connsiteX17"/>
              <a:gd fmla="*/ 161925 h 337100" name="connsiteY17"/>
              <a:gd fmla="*/ 314371 w 327026" name="connsiteX18"/>
              <a:gd fmla="*/ 211951 h 337100" name="connsiteY18"/>
              <a:gd fmla="*/ 242026 w 327026" name="connsiteX19"/>
              <a:gd fmla="*/ 165875 h 337100" name="connsiteY19"/>
              <a:gd fmla="*/ 259126 w 327026" name="connsiteX20"/>
              <a:gd fmla="*/ 139545 h 337100" name="connsiteY20"/>
              <a:gd fmla="*/ 244657 w 327026" name="connsiteX21"/>
              <a:gd fmla="*/ 94785 h 337100" name="connsiteY21"/>
              <a:gd fmla="*/ 203881 w 327026" name="connsiteX22"/>
              <a:gd fmla="*/ 63190 h 337100" name="connsiteY22"/>
              <a:gd fmla="*/ 186781 w 327026" name="connsiteX23"/>
              <a:gd fmla="*/ 22380 h 337100" name="connsiteY23"/>
              <a:gd fmla="*/ 160474 w 327026" name="connsiteX24"/>
              <a:gd fmla="*/ 19747 h 337100" name="connsiteY24"/>
              <a:gd fmla="*/ 74975 w 327026" name="connsiteX25"/>
              <a:gd fmla="*/ 48709 h 337100" name="connsiteY25"/>
              <a:gd fmla="*/ 86814 w 327026" name="connsiteX26"/>
              <a:gd fmla="*/ 86886 h 337100" name="connsiteY26"/>
              <a:gd fmla="*/ 53930 w 327026" name="connsiteX27"/>
              <a:gd fmla="*/ 111899 h 337100" name="connsiteY27"/>
              <a:gd fmla="*/ 53930 w 327026" name="connsiteX28"/>
              <a:gd fmla="*/ 140862 h 337100" name="connsiteY28"/>
              <a:gd fmla="*/ 59191 w 327026" name="connsiteX29"/>
              <a:gd fmla="*/ 157976 h 337100" name="connsiteY29"/>
              <a:gd fmla="*/ 21046 w 327026" name="connsiteX30"/>
              <a:gd fmla="*/ 181672 h 337100" name="connsiteY30"/>
              <a:gd fmla="*/ 35515 w 327026" name="connsiteX31"/>
              <a:gd fmla="*/ 227748 h 337100" name="connsiteY31"/>
              <a:gd fmla="*/ 59191 w 327026" name="connsiteX32"/>
              <a:gd fmla="*/ 190887 h 337100" name="connsiteY32"/>
              <a:gd fmla="*/ 89444 w 327026" name="connsiteX33"/>
              <a:gd fmla="*/ 198786 h 337100" name="connsiteY33"/>
              <a:gd fmla="*/ 122328 w 327026" name="connsiteX34"/>
              <a:gd fmla="*/ 215900 h 337100" name="connsiteY34"/>
              <a:gd fmla="*/ 96021 w 327026" name="connsiteX35"/>
              <a:gd fmla="*/ 248812 h 337100" name="connsiteY35"/>
              <a:gd fmla="*/ 86814 w 327026" name="connsiteX36"/>
              <a:gd fmla="*/ 283040 h 337100" name="connsiteY36"/>
              <a:gd fmla="*/ 160474 w 327026" name="connsiteX37"/>
              <a:gd fmla="*/ 304103 h 337100" name="connsiteY37"/>
              <a:gd fmla="*/ 167051 w 327026" name="connsiteX38"/>
              <a:gd fmla="*/ 302787 h 337100" name="connsiteY38"/>
              <a:gd fmla="*/ 170997 w 327026" name="connsiteX39"/>
              <a:gd fmla="*/ 322534 h 337100" name="connsiteY39"/>
              <a:gd fmla="*/ 160474 w 327026" name="connsiteX40"/>
              <a:gd fmla="*/ 323850 h 337100" name="connsiteY40"/>
              <a:gd fmla="*/ 0 w 327026" name="connsiteX41"/>
              <a:gd fmla="*/ 161925 h 337100" name="connsiteY41"/>
              <a:gd fmla="*/ 160474 w 327026" name="connsiteX42"/>
              <a:gd fmla="*/ 0 h 337100" name="connsiteY4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b="b" l="l" r="r" t="t"/>
            <a:pathLst>
              <a:path h="337100" w="327026">
                <a:moveTo>
                  <a:pt x="157951" y="134938"/>
                </a:moveTo>
                <a:cubicBezTo>
                  <a:pt x="157951" y="134938"/>
                  <a:pt x="157951" y="134938"/>
                  <a:pt x="327026" y="239958"/>
                </a:cubicBezTo>
                <a:cubicBezTo>
                  <a:pt x="327026" y="239958"/>
                  <a:pt x="327026" y="239958"/>
                  <a:pt x="259660" y="254398"/>
                </a:cubicBezTo>
                <a:lnTo>
                  <a:pt x="295325" y="305595"/>
                </a:lnTo>
                <a:cubicBezTo>
                  <a:pt x="301929" y="316097"/>
                  <a:pt x="300608" y="327911"/>
                  <a:pt x="292683" y="334475"/>
                </a:cubicBezTo>
                <a:cubicBezTo>
                  <a:pt x="283436" y="339726"/>
                  <a:pt x="271548" y="337101"/>
                  <a:pt x="263623" y="326599"/>
                </a:cubicBezTo>
                <a:cubicBezTo>
                  <a:pt x="263623" y="326599"/>
                  <a:pt x="263623" y="326599"/>
                  <a:pt x="227959" y="275402"/>
                </a:cubicBezTo>
                <a:cubicBezTo>
                  <a:pt x="227959" y="275402"/>
                  <a:pt x="227959" y="275402"/>
                  <a:pt x="192294" y="333162"/>
                </a:cubicBezTo>
                <a:cubicBezTo>
                  <a:pt x="192294" y="333162"/>
                  <a:pt x="192294" y="333162"/>
                  <a:pt x="153988" y="137564"/>
                </a:cubicBezTo>
                <a:cubicBezTo>
                  <a:pt x="153988" y="137564"/>
                  <a:pt x="153988" y="137564"/>
                  <a:pt x="157951" y="134938"/>
                </a:cubicBezTo>
                <a:close/>
                <a:moveTo>
                  <a:pt x="287448" y="96838"/>
                </a:moveTo>
                <a:cubicBezTo>
                  <a:pt x="280879" y="99436"/>
                  <a:pt x="272996" y="103332"/>
                  <a:pt x="270368" y="108528"/>
                </a:cubicBezTo>
                <a:cubicBezTo>
                  <a:pt x="265113" y="117620"/>
                  <a:pt x="271682" y="143597"/>
                  <a:pt x="280879" y="150092"/>
                </a:cubicBezTo>
                <a:cubicBezTo>
                  <a:pt x="292703" y="159184"/>
                  <a:pt x="299272" y="170873"/>
                  <a:pt x="301899" y="182563"/>
                </a:cubicBezTo>
                <a:cubicBezTo>
                  <a:pt x="303213" y="176069"/>
                  <a:pt x="303213" y="168276"/>
                  <a:pt x="303213" y="161781"/>
                </a:cubicBezTo>
                <a:cubicBezTo>
                  <a:pt x="303213" y="138402"/>
                  <a:pt x="297958" y="116321"/>
                  <a:pt x="287448" y="96838"/>
                </a:cubicBezTo>
                <a:close/>
                <a:moveTo>
                  <a:pt x="160474" y="0"/>
                </a:moveTo>
                <a:cubicBezTo>
                  <a:pt x="249918" y="0"/>
                  <a:pt x="322263" y="72405"/>
                  <a:pt x="322263" y="161925"/>
                </a:cubicBezTo>
                <a:cubicBezTo>
                  <a:pt x="322263" y="179039"/>
                  <a:pt x="319632" y="196153"/>
                  <a:pt x="314371" y="211951"/>
                </a:cubicBezTo>
                <a:cubicBezTo>
                  <a:pt x="314371" y="211951"/>
                  <a:pt x="314371" y="211951"/>
                  <a:pt x="242026" y="165875"/>
                </a:cubicBezTo>
                <a:cubicBezTo>
                  <a:pt x="247288" y="157976"/>
                  <a:pt x="257811" y="147444"/>
                  <a:pt x="259126" y="139545"/>
                </a:cubicBezTo>
                <a:cubicBezTo>
                  <a:pt x="260441" y="127697"/>
                  <a:pt x="251234" y="97418"/>
                  <a:pt x="244657" y="94785"/>
                </a:cubicBezTo>
                <a:cubicBezTo>
                  <a:pt x="238080" y="90836"/>
                  <a:pt x="218350" y="71089"/>
                  <a:pt x="203881" y="63190"/>
                </a:cubicBezTo>
                <a:cubicBezTo>
                  <a:pt x="193358" y="57924"/>
                  <a:pt x="188096" y="36861"/>
                  <a:pt x="186781" y="22380"/>
                </a:cubicBezTo>
                <a:cubicBezTo>
                  <a:pt x="177574" y="21063"/>
                  <a:pt x="169681" y="19747"/>
                  <a:pt x="160474" y="19747"/>
                </a:cubicBezTo>
                <a:cubicBezTo>
                  <a:pt x="128905" y="19747"/>
                  <a:pt x="98652" y="30279"/>
                  <a:pt x="74975" y="48709"/>
                </a:cubicBezTo>
                <a:cubicBezTo>
                  <a:pt x="81552" y="59241"/>
                  <a:pt x="93390" y="78988"/>
                  <a:pt x="86814" y="86886"/>
                </a:cubicBezTo>
                <a:cubicBezTo>
                  <a:pt x="78921" y="100051"/>
                  <a:pt x="53930" y="100051"/>
                  <a:pt x="53930" y="111899"/>
                </a:cubicBezTo>
                <a:cubicBezTo>
                  <a:pt x="53930" y="123747"/>
                  <a:pt x="52614" y="135596"/>
                  <a:pt x="53930" y="140862"/>
                </a:cubicBezTo>
                <a:cubicBezTo>
                  <a:pt x="55245" y="146128"/>
                  <a:pt x="69714" y="150077"/>
                  <a:pt x="59191" y="157976"/>
                </a:cubicBezTo>
                <a:cubicBezTo>
                  <a:pt x="52614" y="164558"/>
                  <a:pt x="32884" y="175090"/>
                  <a:pt x="21046" y="181672"/>
                </a:cubicBezTo>
                <a:cubicBezTo>
                  <a:pt x="22361" y="197470"/>
                  <a:pt x="27622" y="213267"/>
                  <a:pt x="35515" y="227748"/>
                </a:cubicBezTo>
                <a:cubicBezTo>
                  <a:pt x="38145" y="219850"/>
                  <a:pt x="49984" y="192204"/>
                  <a:pt x="59191" y="190887"/>
                </a:cubicBezTo>
                <a:cubicBezTo>
                  <a:pt x="69714" y="188254"/>
                  <a:pt x="78921" y="185621"/>
                  <a:pt x="89444" y="198786"/>
                </a:cubicBezTo>
                <a:cubicBezTo>
                  <a:pt x="99967" y="211951"/>
                  <a:pt x="114436" y="215900"/>
                  <a:pt x="122328" y="215900"/>
                </a:cubicBezTo>
                <a:cubicBezTo>
                  <a:pt x="130220" y="215900"/>
                  <a:pt x="121013" y="243546"/>
                  <a:pt x="96021" y="248812"/>
                </a:cubicBezTo>
                <a:cubicBezTo>
                  <a:pt x="72345" y="252761"/>
                  <a:pt x="106544" y="283040"/>
                  <a:pt x="86814" y="283040"/>
                </a:cubicBezTo>
                <a:cubicBezTo>
                  <a:pt x="109175" y="296204"/>
                  <a:pt x="134167" y="304103"/>
                  <a:pt x="160474" y="304103"/>
                </a:cubicBezTo>
                <a:cubicBezTo>
                  <a:pt x="163105" y="304103"/>
                  <a:pt x="165735" y="302787"/>
                  <a:pt x="167051" y="302787"/>
                </a:cubicBezTo>
                <a:cubicBezTo>
                  <a:pt x="167051" y="302787"/>
                  <a:pt x="167051" y="302787"/>
                  <a:pt x="170997" y="322534"/>
                </a:cubicBezTo>
                <a:cubicBezTo>
                  <a:pt x="168366" y="322534"/>
                  <a:pt x="164420" y="323850"/>
                  <a:pt x="160474" y="323850"/>
                </a:cubicBezTo>
                <a:cubicBezTo>
                  <a:pt x="72345" y="323850"/>
                  <a:pt x="0" y="251445"/>
                  <a:pt x="0" y="161925"/>
                </a:cubicBezTo>
                <a:cubicBezTo>
                  <a:pt x="0" y="72405"/>
                  <a:pt x="72345" y="0"/>
                  <a:pt x="16047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altLang="en-US" lang="zh-CN">
              <a:cs typeface="+mn-ea"/>
              <a:sym typeface="+mn-lt"/>
            </a:endParaRPr>
          </a:p>
        </p:txBody>
      </p:sp>
      <p:sp>
        <p:nvSpPr>
          <p:cNvPr id="102" name="矩形 101"/>
          <p:cNvSpPr/>
          <p:nvPr/>
        </p:nvSpPr>
        <p:spPr>
          <a:xfrm>
            <a:off x="6232204" y="1967542"/>
            <a:ext cx="2699852" cy="9144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28600" marL="228600">
              <a:lnSpc>
                <a:spcPct val="150000"/>
              </a:lnSpc>
              <a:buFont typeface="+mj-ea"/>
              <a:buAutoNum type="circleNumDbPlain"/>
            </a:pPr>
            <a:r>
              <a:rPr altLang="en-US" lang="zh-CN" sz="12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点击此处添加文字描述</a:t>
            </a:r>
          </a:p>
          <a:p>
            <a:pPr indent="-228600" marL="228600">
              <a:lnSpc>
                <a:spcPct val="150000"/>
              </a:lnSpc>
              <a:buFont typeface="+mj-ea"/>
              <a:buAutoNum type="circleNumDbPlain"/>
            </a:pPr>
            <a:r>
              <a:rPr altLang="en-US" lang="zh-CN" sz="12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点击此处添加文字描述</a:t>
            </a:r>
          </a:p>
          <a:p>
            <a:pPr indent="-228600" marL="228600">
              <a:lnSpc>
                <a:spcPct val="150000"/>
              </a:lnSpc>
              <a:buFont typeface="+mj-ea"/>
              <a:buAutoNum type="circleNumDbPlain"/>
            </a:pPr>
            <a:r>
              <a:rPr altLang="en-US" lang="zh-CN" sz="12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点击此处添加文字描述</a:t>
            </a:r>
          </a:p>
        </p:txBody>
      </p:sp>
      <p:sp>
        <p:nvSpPr>
          <p:cNvPr id="103" name="矩形 102"/>
          <p:cNvSpPr/>
          <p:nvPr/>
        </p:nvSpPr>
        <p:spPr>
          <a:xfrm>
            <a:off x="6232204" y="3827042"/>
            <a:ext cx="2699852" cy="9144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28600" marL="228600">
              <a:lnSpc>
                <a:spcPct val="150000"/>
              </a:lnSpc>
              <a:buFont typeface="+mj-ea"/>
              <a:buAutoNum type="circleNumDbPlain"/>
            </a:pPr>
            <a:r>
              <a:rPr altLang="en-US" lang="zh-CN" sz="12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点击此处添加文字描述</a:t>
            </a:r>
          </a:p>
          <a:p>
            <a:pPr indent="-228600" marL="228600">
              <a:lnSpc>
                <a:spcPct val="150000"/>
              </a:lnSpc>
              <a:buFont typeface="+mj-ea"/>
              <a:buAutoNum type="circleNumDbPlain"/>
            </a:pPr>
            <a:r>
              <a:rPr altLang="en-US" lang="zh-CN" sz="12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点击此处添加文字描述</a:t>
            </a:r>
          </a:p>
          <a:p>
            <a:pPr indent="-228600" marL="228600">
              <a:lnSpc>
                <a:spcPct val="150000"/>
              </a:lnSpc>
              <a:buFont typeface="+mj-ea"/>
              <a:buAutoNum type="circleNumDbPlain"/>
            </a:pPr>
            <a:r>
              <a:rPr altLang="en-US" lang="zh-CN" sz="12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点击此处添加文字描述</a:t>
            </a:r>
          </a:p>
        </p:txBody>
      </p:sp>
      <p:sp>
        <p:nvSpPr>
          <p:cNvPr id="104" name="矩形 103"/>
          <p:cNvSpPr/>
          <p:nvPr/>
        </p:nvSpPr>
        <p:spPr>
          <a:xfrm>
            <a:off x="790638" y="3788964"/>
            <a:ext cx="2699852" cy="9144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28600" marL="228600">
              <a:lnSpc>
                <a:spcPct val="150000"/>
              </a:lnSpc>
              <a:buFont typeface="+mj-ea"/>
              <a:buAutoNum type="circleNumDbPlain"/>
            </a:pPr>
            <a:r>
              <a:rPr altLang="en-US" lang="zh-CN" sz="12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点击此处添加文字描述</a:t>
            </a:r>
          </a:p>
          <a:p>
            <a:pPr indent="-228600" marL="228600">
              <a:lnSpc>
                <a:spcPct val="150000"/>
              </a:lnSpc>
              <a:buFont typeface="+mj-ea"/>
              <a:buAutoNum type="circleNumDbPlain"/>
            </a:pPr>
            <a:r>
              <a:rPr altLang="en-US" lang="zh-CN" sz="12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点击此处添加文字描述</a:t>
            </a:r>
          </a:p>
          <a:p>
            <a:pPr indent="-228600" marL="228600">
              <a:lnSpc>
                <a:spcPct val="150000"/>
              </a:lnSpc>
              <a:buFont typeface="+mj-ea"/>
              <a:buAutoNum type="circleNumDbPlain"/>
            </a:pPr>
            <a:r>
              <a:rPr altLang="en-US" lang="zh-CN" sz="12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点击此处添加文字描述</a:t>
            </a:r>
          </a:p>
        </p:txBody>
      </p:sp>
      <p:sp>
        <p:nvSpPr>
          <p:cNvPr id="105" name="矩形 104"/>
          <p:cNvSpPr/>
          <p:nvPr/>
        </p:nvSpPr>
        <p:spPr>
          <a:xfrm>
            <a:off x="745539" y="1934323"/>
            <a:ext cx="2699852" cy="9144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28600" marL="228600">
              <a:lnSpc>
                <a:spcPct val="150000"/>
              </a:lnSpc>
              <a:buFont typeface="+mj-ea"/>
              <a:buAutoNum type="circleNumDbPlain"/>
            </a:pPr>
            <a:r>
              <a:rPr altLang="en-US" lang="zh-CN" sz="12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点击此处添加文字描述</a:t>
            </a:r>
          </a:p>
          <a:p>
            <a:pPr indent="-228600" marL="228600">
              <a:lnSpc>
                <a:spcPct val="150000"/>
              </a:lnSpc>
              <a:buFont typeface="+mj-ea"/>
              <a:buAutoNum type="circleNumDbPlain"/>
            </a:pPr>
            <a:r>
              <a:rPr altLang="en-US" lang="zh-CN" sz="12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点击此处添加文字描述</a:t>
            </a:r>
          </a:p>
          <a:p>
            <a:pPr indent="-228600" marL="228600">
              <a:lnSpc>
                <a:spcPct val="150000"/>
              </a:lnSpc>
              <a:buFont typeface="+mj-ea"/>
              <a:buAutoNum type="circleNumDbPlain"/>
            </a:pPr>
            <a:r>
              <a:rPr altLang="en-US" lang="zh-CN" sz="12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点击此处添加文字描述</a:t>
            </a:r>
          </a:p>
        </p:txBody>
      </p:sp>
    </p:spTree>
  </p:cSld>
  <p:clrMapOvr>
    <a:masterClrMapping/>
  </p:clrMapOvr>
  <mc:AlternateContent>
    <mc:Choice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1000" id="7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9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4" nodeType="afterEffect" presetClass="entr" presetID="3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6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7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900" fill="hold" id="18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100" fill="hold" id="19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21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3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25" nodeType="after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6897"/>
                                  </p:iterate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7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8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9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1" tmFilter="0,0; .5, 1; 1, 1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id="33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5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6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7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38" nodeType="afterEffect" presetClass="entr" presetID="3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1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900" fill="hold" id="42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100" fill="hold" id="43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4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id="4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7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8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grpId="0" id="49" nodeType="after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6897"/>
                                  </p:iterate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1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2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3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4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5" tmFilter="0,0; .5, 1; 1, 1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6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fill="hold" id="57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9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1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fill="hold" grpId="0" id="62" nodeType="afterEffect" presetClass="entr" presetID="3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64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65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900" fill="hold" id="66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100" fill="hold" id="67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8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fill="hold" id="69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71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2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fill="hold" grpId="0" id="73" nodeType="after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6897"/>
                                  </p:iterate>
                                  <p:childTnLst>
                                    <p:set>
                                      <p:cBhvr>
                                        <p:cTn dur="1" fill="hold" id="7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5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6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7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8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79" tmFilter="0,0; .5, 1; 1, 1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0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fill="hold" id="81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83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4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5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fill="hold" grpId="0" id="86" nodeType="afterEffect" presetClass="entr" presetID="3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88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9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900" fill="hold" id="9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100" fill="hold" id="91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2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fill="hold" id="93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95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6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fill="hold" grpId="0" id="97" nodeType="after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6897"/>
                                  </p:iterate>
                                  <p:childTnLst>
                                    <p:set>
                                      <p:cBhvr>
                                        <p:cTn dur="1" fill="hold" id="9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99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1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2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03" tmFilter="0,0; .5, 1; 1, 1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74"/>
      <p:bldP grpId="0" spid="77"/>
      <p:bldP grpId="0" spid="80"/>
      <p:bldP grpId="0" spid="83"/>
      <p:bldP grpId="0" spid="101"/>
      <p:bldP grpId="0" spid="102"/>
      <p:bldP grpId="0" spid="103"/>
      <p:bldP grpId="0" spid="104"/>
      <p:bldP grpId="0" spid="105"/>
    </p:bldLst>
  </p:timing>
</p:sld>
</file>

<file path=ppt/slides/slide1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" name="文本框 5"/>
          <p:cNvSpPr txBox="1">
            <a:spLocks noChangeArrowheads="1"/>
          </p:cNvSpPr>
          <p:nvPr/>
        </p:nvSpPr>
        <p:spPr bwMode="auto">
          <a:xfrm>
            <a:off x="934511" y="183664"/>
            <a:ext cx="995680" cy="335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charset="0" panose="020f0302020204030204" pitchFamily="34" typeface="Calibri Light"/>
                <a:ea charset="-122" panose="02000000000000000000" pitchFamily="2" typeface="方正宋刻本秀楷简体"/>
              </a:defRPr>
            </a:lvl1pPr>
            <a:lvl2pPr indent="-285750" marL="742950">
              <a:defRPr sz="1300">
                <a:solidFill>
                  <a:schemeClr val="tx1"/>
                </a:solidFill>
                <a:latin charset="0" panose="020f0302020204030204" pitchFamily="34" typeface="Calibri Light"/>
                <a:ea charset="-122" panose="02000000000000000000" pitchFamily="2" typeface="方正宋刻本秀楷简体"/>
              </a:defRPr>
            </a:lvl2pPr>
            <a:lvl3pPr indent="-228600" marL="1143000">
              <a:defRPr sz="1300">
                <a:solidFill>
                  <a:schemeClr val="tx1"/>
                </a:solidFill>
                <a:latin charset="0" panose="020f0302020204030204" pitchFamily="34" typeface="Calibri Light"/>
                <a:ea charset="-122" panose="02000000000000000000" pitchFamily="2" typeface="方正宋刻本秀楷简体"/>
              </a:defRPr>
            </a:lvl3pPr>
            <a:lvl4pPr indent="-228600" marL="1600200">
              <a:defRPr sz="1300">
                <a:solidFill>
                  <a:schemeClr val="tx1"/>
                </a:solidFill>
                <a:latin charset="0" panose="020f0302020204030204" pitchFamily="34" typeface="Calibri Light"/>
                <a:ea charset="-122" panose="02000000000000000000" pitchFamily="2" typeface="方正宋刻本秀楷简体"/>
              </a:defRPr>
            </a:lvl4pPr>
            <a:lvl5pPr indent="-228600" marL="2057400">
              <a:defRPr sz="1300">
                <a:solidFill>
                  <a:schemeClr val="tx1"/>
                </a:solidFill>
                <a:latin charset="0" panose="020f0302020204030204" pitchFamily="34" typeface="Calibri Light"/>
                <a:ea charset="-122" panose="02000000000000000000" pitchFamily="2" typeface="方正宋刻本秀楷简体"/>
              </a:defRPr>
            </a:lvl5pPr>
            <a:lvl6pPr defTabSz="685800" eaLnBrk="0" fontAlgn="base" hangingPunct="0" indent="-228600" marL="251460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charset="0" panose="020f0302020204030204" pitchFamily="34" typeface="Calibri Light"/>
                <a:ea charset="-122" panose="02000000000000000000" pitchFamily="2" typeface="方正宋刻本秀楷简体"/>
              </a:defRPr>
            </a:lvl6pPr>
            <a:lvl7pPr defTabSz="685800" eaLnBrk="0" fontAlgn="base" hangingPunct="0" indent="-228600" marL="297180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charset="0" panose="020f0302020204030204" pitchFamily="34" typeface="Calibri Light"/>
                <a:ea charset="-122" panose="02000000000000000000" pitchFamily="2" typeface="方正宋刻本秀楷简体"/>
              </a:defRPr>
            </a:lvl7pPr>
            <a:lvl8pPr defTabSz="685800" eaLnBrk="0" fontAlgn="base" hangingPunct="0" indent="-228600" marL="342900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charset="0" panose="020f0302020204030204" pitchFamily="34" typeface="Calibri Light"/>
                <a:ea charset="-122" panose="02000000000000000000" pitchFamily="2" typeface="方正宋刻本秀楷简体"/>
              </a:defRPr>
            </a:lvl8pPr>
            <a:lvl9pPr defTabSz="685800" eaLnBrk="0" fontAlgn="base" hangingPunct="0" indent="-228600" marL="388620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charset="0" panose="020f0302020204030204" pitchFamily="34" typeface="Calibri Light"/>
                <a:ea charset="-122" panose="02000000000000000000" pitchFamily="2" typeface="方正宋刻本秀楷简体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altLang="en-US" lang="zh-CN" sz="160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行业痛点</a:t>
            </a:r>
          </a:p>
        </p:txBody>
      </p:sp>
      <p:cxnSp>
        <p:nvCxnSpPr>
          <p:cNvPr id="13" name="直接连接符 12"/>
          <p:cNvCxnSpPr/>
          <p:nvPr/>
        </p:nvCxnSpPr>
        <p:spPr>
          <a:xfrm>
            <a:off x="1032788" y="522218"/>
            <a:ext cx="310126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本框 5"/>
          <p:cNvSpPr txBox="1">
            <a:spLocks noChangeArrowheads="1"/>
          </p:cNvSpPr>
          <p:nvPr/>
        </p:nvSpPr>
        <p:spPr bwMode="auto">
          <a:xfrm>
            <a:off x="420024" y="278417"/>
            <a:ext cx="351155" cy="274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charset="0" panose="020f0302020204030204" pitchFamily="34" typeface="Calibri Light"/>
                <a:ea charset="-122" panose="02000000000000000000" pitchFamily="2" typeface="方正宋刻本秀楷简体"/>
              </a:defRPr>
            </a:lvl1pPr>
            <a:lvl2pPr indent="-285750" marL="742950">
              <a:defRPr sz="1300">
                <a:solidFill>
                  <a:schemeClr val="tx1"/>
                </a:solidFill>
                <a:latin charset="0" panose="020f0302020204030204" pitchFamily="34" typeface="Calibri Light"/>
                <a:ea charset="-122" panose="02000000000000000000" pitchFamily="2" typeface="方正宋刻本秀楷简体"/>
              </a:defRPr>
            </a:lvl2pPr>
            <a:lvl3pPr indent="-228600" marL="1143000">
              <a:defRPr sz="1300">
                <a:solidFill>
                  <a:schemeClr val="tx1"/>
                </a:solidFill>
                <a:latin charset="0" panose="020f0302020204030204" pitchFamily="34" typeface="Calibri Light"/>
                <a:ea charset="-122" panose="02000000000000000000" pitchFamily="2" typeface="方正宋刻本秀楷简体"/>
              </a:defRPr>
            </a:lvl3pPr>
            <a:lvl4pPr indent="-228600" marL="1600200">
              <a:defRPr sz="1300">
                <a:solidFill>
                  <a:schemeClr val="tx1"/>
                </a:solidFill>
                <a:latin charset="0" panose="020f0302020204030204" pitchFamily="34" typeface="Calibri Light"/>
                <a:ea charset="-122" panose="02000000000000000000" pitchFamily="2" typeface="方正宋刻本秀楷简体"/>
              </a:defRPr>
            </a:lvl4pPr>
            <a:lvl5pPr indent="-228600" marL="2057400">
              <a:defRPr sz="1300">
                <a:solidFill>
                  <a:schemeClr val="tx1"/>
                </a:solidFill>
                <a:latin charset="0" panose="020f0302020204030204" pitchFamily="34" typeface="Calibri Light"/>
                <a:ea charset="-122" panose="02000000000000000000" pitchFamily="2" typeface="方正宋刻本秀楷简体"/>
              </a:defRPr>
            </a:lvl5pPr>
            <a:lvl6pPr defTabSz="685800" eaLnBrk="0" fontAlgn="base" hangingPunct="0" indent="-228600" marL="251460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charset="0" panose="020f0302020204030204" pitchFamily="34" typeface="Calibri Light"/>
                <a:ea charset="-122" panose="02000000000000000000" pitchFamily="2" typeface="方正宋刻本秀楷简体"/>
              </a:defRPr>
            </a:lvl6pPr>
            <a:lvl7pPr defTabSz="685800" eaLnBrk="0" fontAlgn="base" hangingPunct="0" indent="-228600" marL="297180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charset="0" panose="020f0302020204030204" pitchFamily="34" typeface="Calibri Light"/>
                <a:ea charset="-122" panose="02000000000000000000" pitchFamily="2" typeface="方正宋刻本秀楷简体"/>
              </a:defRPr>
            </a:lvl7pPr>
            <a:lvl8pPr defTabSz="685800" eaLnBrk="0" fontAlgn="base" hangingPunct="0" indent="-228600" marL="342900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charset="0" panose="020f0302020204030204" pitchFamily="34" typeface="Calibri Light"/>
                <a:ea charset="-122" panose="02000000000000000000" pitchFamily="2" typeface="方正宋刻本秀楷简体"/>
              </a:defRPr>
            </a:lvl8pPr>
            <a:lvl9pPr defTabSz="685800" eaLnBrk="0" fontAlgn="base" hangingPunct="0" indent="-228600" marL="388620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charset="0" panose="020f0302020204030204" pitchFamily="34" typeface="Calibri Light"/>
                <a:ea charset="-122" panose="02000000000000000000" pitchFamily="2" typeface="方正宋刻本秀楷简体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altLang="zh-CN" lang="en-US" sz="120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02</a:t>
            </a:r>
          </a:p>
        </p:txBody>
      </p:sp>
      <p:grpSp>
        <p:nvGrpSpPr>
          <p:cNvPr id="37" name="组合 36"/>
          <p:cNvGrpSpPr/>
          <p:nvPr/>
        </p:nvGrpSpPr>
        <p:grpSpPr>
          <a:xfrm>
            <a:off x="426443" y="1340275"/>
            <a:ext cx="514780" cy="514780"/>
            <a:chOff x="6357074" y="1008628"/>
            <a:chExt cx="1676757" cy="1676757"/>
          </a:xfrm>
        </p:grpSpPr>
        <p:sp>
          <p:nvSpPr>
            <p:cNvPr id="38" name="椭圆 37"/>
            <p:cNvSpPr/>
            <p:nvPr/>
          </p:nvSpPr>
          <p:spPr>
            <a:xfrm>
              <a:off x="6357074" y="1008628"/>
              <a:ext cx="1676757" cy="1676757"/>
            </a:xfrm>
            <a:prstGeom prst="ellipse">
              <a:avLst/>
            </a:prstGeom>
            <a:noFill/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39" name="椭圆 38"/>
            <p:cNvSpPr/>
            <p:nvPr/>
          </p:nvSpPr>
          <p:spPr>
            <a:xfrm>
              <a:off x="6552150" y="1193250"/>
              <a:ext cx="1307513" cy="1307513"/>
            </a:xfrm>
            <a:prstGeom prst="ellipse">
              <a:avLst/>
            </a:prstGeom>
            <a:gradFill>
              <a:gsLst>
                <a:gs pos="100000">
                  <a:schemeClr val="accent1">
                    <a:lumMod val="75000"/>
                  </a:schemeClr>
                </a:gs>
                <a:gs pos="0">
                  <a:srgbClr val="27506E"/>
                </a:gs>
              </a:gsLst>
              <a:path path="circle">
                <a:fillToRect b="50000" l="50000" r="50000" t="50000"/>
              </a:path>
            </a:gradFill>
            <a:ln>
              <a:noFill/>
            </a:ln>
            <a:effectLst>
              <a:outerShdw algn="t" blurRad="139700" dir="5400000" dist="1016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zh-CN" lang="en-US" sz="1050">
                  <a:solidFill>
                    <a:prstClr val="white"/>
                  </a:solidFill>
                  <a:cs typeface="+mn-ea"/>
                  <a:sym typeface="+mn-lt"/>
                </a:rPr>
                <a:t>1</a:t>
              </a:r>
            </a:p>
          </p:txBody>
        </p:sp>
      </p:grpSp>
      <p:sp>
        <p:nvSpPr>
          <p:cNvPr descr="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" id="41" name="矩形 40"/>
          <p:cNvSpPr/>
          <p:nvPr/>
        </p:nvSpPr>
        <p:spPr>
          <a:xfrm>
            <a:off x="951867" y="1396956"/>
            <a:ext cx="1736053" cy="274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altLang="en-US" lang="zh-CN" sz="1200">
                <a:solidFill>
                  <a:schemeClr val="accent1"/>
                </a:solidFill>
                <a:cs typeface="+mn-ea"/>
                <a:sym typeface="+mn-lt"/>
              </a:rPr>
              <a:t>行业痛点</a:t>
            </a:r>
          </a:p>
        </p:txBody>
      </p:sp>
      <p:cxnSp>
        <p:nvCxnSpPr>
          <p:cNvPr id="42" name="直接连接符 41"/>
          <p:cNvCxnSpPr/>
          <p:nvPr/>
        </p:nvCxnSpPr>
        <p:spPr>
          <a:xfrm>
            <a:off x="1051253" y="1673955"/>
            <a:ext cx="234336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3" name="组合 42"/>
          <p:cNvGrpSpPr/>
          <p:nvPr/>
        </p:nvGrpSpPr>
        <p:grpSpPr>
          <a:xfrm>
            <a:off x="426443" y="2480229"/>
            <a:ext cx="514780" cy="514780"/>
            <a:chOff x="6357074" y="1008628"/>
            <a:chExt cx="1676757" cy="1676757"/>
          </a:xfrm>
        </p:grpSpPr>
        <p:sp>
          <p:nvSpPr>
            <p:cNvPr id="44" name="椭圆 43"/>
            <p:cNvSpPr/>
            <p:nvPr/>
          </p:nvSpPr>
          <p:spPr>
            <a:xfrm>
              <a:off x="6357074" y="1008628"/>
              <a:ext cx="1676757" cy="1676757"/>
            </a:xfrm>
            <a:prstGeom prst="ellipse">
              <a:avLst/>
            </a:prstGeom>
            <a:noFill/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45" name="椭圆 44"/>
            <p:cNvSpPr/>
            <p:nvPr/>
          </p:nvSpPr>
          <p:spPr>
            <a:xfrm>
              <a:off x="6552150" y="1193250"/>
              <a:ext cx="1307513" cy="1307513"/>
            </a:xfrm>
            <a:prstGeom prst="ellipse">
              <a:avLst/>
            </a:prstGeom>
            <a:gradFill>
              <a:gsLst>
                <a:gs pos="100000">
                  <a:schemeClr val="accent1">
                    <a:lumMod val="75000"/>
                  </a:schemeClr>
                </a:gs>
                <a:gs pos="0">
                  <a:srgbClr val="27506E"/>
                </a:gs>
              </a:gsLst>
              <a:path path="circle">
                <a:fillToRect b="50000" l="50000" r="50000" t="50000"/>
              </a:path>
            </a:gradFill>
            <a:ln>
              <a:noFill/>
            </a:ln>
            <a:effectLst>
              <a:outerShdw algn="t" blurRad="139700" dir="5400000" dist="1016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zh-CN" lang="en-US">
                  <a:solidFill>
                    <a:prstClr val="white"/>
                  </a:solidFill>
                  <a:cs typeface="+mn-ea"/>
                  <a:sym typeface="+mn-lt"/>
                </a:rPr>
                <a:t>2</a:t>
              </a:r>
            </a:p>
          </p:txBody>
        </p:sp>
      </p:grpSp>
      <p:sp>
        <p:nvSpPr>
          <p:cNvPr descr="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" id="47" name="矩形 46"/>
          <p:cNvSpPr/>
          <p:nvPr/>
        </p:nvSpPr>
        <p:spPr>
          <a:xfrm>
            <a:off x="951574" y="2493696"/>
            <a:ext cx="1736053" cy="274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altLang="en-US" lang="zh-CN" sz="1200">
                <a:solidFill>
                  <a:schemeClr val="accent1"/>
                </a:solidFill>
                <a:cs typeface="+mn-ea"/>
                <a:sym typeface="+mn-lt"/>
              </a:rPr>
              <a:t>行业痛点</a:t>
            </a:r>
          </a:p>
        </p:txBody>
      </p:sp>
      <p:cxnSp>
        <p:nvCxnSpPr>
          <p:cNvPr id="48" name="直接连接符 47"/>
          <p:cNvCxnSpPr/>
          <p:nvPr/>
        </p:nvCxnSpPr>
        <p:spPr>
          <a:xfrm>
            <a:off x="1050960" y="2770695"/>
            <a:ext cx="234336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9" name="组合 48"/>
          <p:cNvGrpSpPr/>
          <p:nvPr/>
        </p:nvGrpSpPr>
        <p:grpSpPr>
          <a:xfrm>
            <a:off x="426443" y="3620182"/>
            <a:ext cx="514780" cy="514780"/>
            <a:chOff x="6357074" y="1008628"/>
            <a:chExt cx="1676757" cy="1676757"/>
          </a:xfrm>
        </p:grpSpPr>
        <p:sp>
          <p:nvSpPr>
            <p:cNvPr id="50" name="椭圆 49"/>
            <p:cNvSpPr/>
            <p:nvPr/>
          </p:nvSpPr>
          <p:spPr>
            <a:xfrm>
              <a:off x="6357074" y="1008628"/>
              <a:ext cx="1676757" cy="1676757"/>
            </a:xfrm>
            <a:prstGeom prst="ellipse">
              <a:avLst/>
            </a:prstGeom>
            <a:noFill/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51" name="椭圆 50"/>
            <p:cNvSpPr/>
            <p:nvPr/>
          </p:nvSpPr>
          <p:spPr>
            <a:xfrm>
              <a:off x="6552150" y="1193250"/>
              <a:ext cx="1307513" cy="1307513"/>
            </a:xfrm>
            <a:prstGeom prst="ellipse">
              <a:avLst/>
            </a:prstGeom>
            <a:gradFill>
              <a:gsLst>
                <a:gs pos="100000">
                  <a:schemeClr val="accent1">
                    <a:lumMod val="75000"/>
                  </a:schemeClr>
                </a:gs>
                <a:gs pos="0">
                  <a:srgbClr val="27506E"/>
                </a:gs>
              </a:gsLst>
              <a:path path="circle">
                <a:fillToRect b="50000" l="50000" r="50000" t="50000"/>
              </a:path>
            </a:gradFill>
            <a:ln>
              <a:noFill/>
            </a:ln>
            <a:effectLst>
              <a:outerShdw algn="t" blurRad="139700" dir="5400000" dist="1016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zh-CN" lang="en-US">
                  <a:solidFill>
                    <a:prstClr val="white"/>
                  </a:solidFill>
                  <a:cs typeface="+mn-ea"/>
                  <a:sym typeface="+mn-lt"/>
                </a:rPr>
                <a:t>3</a:t>
              </a:r>
            </a:p>
          </p:txBody>
        </p:sp>
      </p:grpSp>
      <p:sp>
        <p:nvSpPr>
          <p:cNvPr descr="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" id="53" name="矩形 52"/>
          <p:cNvSpPr/>
          <p:nvPr/>
        </p:nvSpPr>
        <p:spPr>
          <a:xfrm>
            <a:off x="958286" y="3638859"/>
            <a:ext cx="1736053" cy="274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altLang="en-US" lang="zh-CN" sz="1200">
                <a:solidFill>
                  <a:schemeClr val="accent1"/>
                </a:solidFill>
                <a:cs typeface="+mn-ea"/>
                <a:sym typeface="+mn-lt"/>
              </a:rPr>
              <a:t>行业痛点</a:t>
            </a:r>
          </a:p>
        </p:txBody>
      </p:sp>
      <p:cxnSp>
        <p:nvCxnSpPr>
          <p:cNvPr id="54" name="直接连接符 53"/>
          <p:cNvCxnSpPr/>
          <p:nvPr/>
        </p:nvCxnSpPr>
        <p:spPr>
          <a:xfrm>
            <a:off x="1057672" y="3915858"/>
            <a:ext cx="234336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矩形 31"/>
          <p:cNvSpPr/>
          <p:nvPr/>
        </p:nvSpPr>
        <p:spPr>
          <a:xfrm>
            <a:off x="934511" y="541316"/>
            <a:ext cx="3188226" cy="2514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altLang="zh-CN" lang="en-US" sz="1050">
                <a:solidFill>
                  <a:srgbClr val="5F6266"/>
                </a:solidFill>
                <a:cs typeface="+mn-ea"/>
                <a:sym typeface="+mn-lt"/>
              </a:rPr>
              <a:t>Please click here to add the required titles</a:t>
            </a:r>
          </a:p>
        </p:txBody>
      </p:sp>
      <p:sp>
        <p:nvSpPr>
          <p:cNvPr id="36" name="矩形 35"/>
          <p:cNvSpPr/>
          <p:nvPr/>
        </p:nvSpPr>
        <p:spPr>
          <a:xfrm>
            <a:off x="887752" y="1753610"/>
            <a:ext cx="3383489" cy="457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en-US" lang="zh-CN" sz="12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点击此处添加文字描述，文字颜色、大小、字体可根据需求进行更改。</a:t>
            </a:r>
          </a:p>
        </p:txBody>
      </p:sp>
      <p:sp>
        <p:nvSpPr>
          <p:cNvPr id="61" name="矩形 60"/>
          <p:cNvSpPr/>
          <p:nvPr/>
        </p:nvSpPr>
        <p:spPr>
          <a:xfrm>
            <a:off x="887752" y="2868866"/>
            <a:ext cx="3383489" cy="457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en-US" lang="zh-CN" sz="12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点击此处添加文字描述，文字颜色、大小、字体可根据需求进行更改。</a:t>
            </a:r>
          </a:p>
        </p:txBody>
      </p:sp>
      <p:sp>
        <p:nvSpPr>
          <p:cNvPr id="62" name="矩形 61"/>
          <p:cNvSpPr/>
          <p:nvPr/>
        </p:nvSpPr>
        <p:spPr>
          <a:xfrm>
            <a:off x="887752" y="4018390"/>
            <a:ext cx="3383489" cy="457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en-US" lang="zh-CN" sz="12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点击此处添加文字描述，文字颜色、大小、字体可根据需求进行更改。</a:t>
            </a:r>
          </a:p>
        </p:txBody>
      </p:sp>
      <p:pic>
        <p:nvPicPr>
          <p:cNvPr descr="图片包含 人员, 墙壁, 男士, 室内  已生成极高可信度的说明" id="12" name="图片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5085375" y="599970"/>
            <a:ext cx="3884453" cy="4348268"/>
          </a:xfrm>
          <a:prstGeom prst="rect">
            <a:avLst/>
          </a:prstGeom>
        </p:spPr>
      </p:pic>
    </p:spTree>
  </p:cSld>
  <p:clrMapOvr>
    <a:masterClrMapping/>
  </p:clrMapOvr>
  <mc:AlternateContent>
    <mc:Choice Requires="p15">
      <p:transition p14:dur="2000" spd="slow">
        <p15:prstTrans prst="drape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decel="100000" fill="hold" id="5" nodeType="withEffect" presetClass="entr" presetID="4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7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1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2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4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5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6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9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22" nodeType="afterEffect" presetClass="emph" presetID="26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23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24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5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26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8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9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0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31" nodeType="afterEffect" presetClass="entr" presetID="17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3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4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5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36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8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9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id="40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2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3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44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6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7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8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9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id="50" nodeType="afterEffect" presetClass="emph" presetID="26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51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52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3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grpId="0" id="54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6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7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8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id="59" nodeType="afterEffect" presetClass="entr" presetID="17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1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2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3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grpId="0" id="64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66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7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fill="hold" id="68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71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72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4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5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76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7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fill="hold" id="78" nodeType="afterEffect" presetClass="emph" presetID="26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79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80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1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fill="hold" grpId="0" id="82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84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5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6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fill="hold" id="87" nodeType="afterEffect" presetClass="entr" presetID="17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89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1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fill="hold" grpId="0" id="92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94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1"/>
      <p:bldP grpId="0" spid="47"/>
      <p:bldP grpId="0" spid="53"/>
      <p:bldP grpId="0" spid="36"/>
      <p:bldP grpId="0" spid="61"/>
      <p:bldP grpId="0" spid="62"/>
    </p:bldLst>
  </p:timing>
</p:sld>
</file>

<file path=ppt/slides/slide1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1" name="矩形 80"/>
          <p:cNvSpPr/>
          <p:nvPr/>
        </p:nvSpPr>
        <p:spPr>
          <a:xfrm>
            <a:off x="6795038" y="2235643"/>
            <a:ext cx="1796950" cy="571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en-US" lang="zh-CN" sz="105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点击此处添加文字描述，文字颜色、大小、字体可根据需求进行更改。</a:t>
            </a:r>
          </a:p>
        </p:txBody>
      </p:sp>
      <p:sp>
        <p:nvSpPr>
          <p:cNvPr id="82" name="矩形 81"/>
          <p:cNvSpPr/>
          <p:nvPr/>
        </p:nvSpPr>
        <p:spPr>
          <a:xfrm>
            <a:off x="6795038" y="3552518"/>
            <a:ext cx="1796950" cy="571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en-US" lang="zh-CN" sz="105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点击此处添加文字描述，文字颜色、大小、字体可根据需求进行更改。</a:t>
            </a:r>
          </a:p>
        </p:txBody>
      </p:sp>
      <p:sp>
        <p:nvSpPr>
          <p:cNvPr id="83" name="矩形 82"/>
          <p:cNvSpPr/>
          <p:nvPr/>
        </p:nvSpPr>
        <p:spPr>
          <a:xfrm>
            <a:off x="4061522" y="3599218"/>
            <a:ext cx="1796950" cy="571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en-US" lang="zh-CN" sz="105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点击此处添加文字描述，文字颜色、大小、字体可根据需求进行更改。</a:t>
            </a:r>
          </a:p>
        </p:txBody>
      </p:sp>
      <p:sp>
        <p:nvSpPr>
          <p:cNvPr id="80" name="矩形 79"/>
          <p:cNvSpPr/>
          <p:nvPr/>
        </p:nvSpPr>
        <p:spPr>
          <a:xfrm>
            <a:off x="4061522" y="2235643"/>
            <a:ext cx="1796950" cy="571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en-US" lang="zh-CN" sz="105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点击此处添加文字描述，文字颜色、大小、字体可根据需求进行更改。</a:t>
            </a:r>
          </a:p>
        </p:txBody>
      </p:sp>
      <p:sp>
        <p:nvSpPr>
          <p:cNvPr id="10" name="文本框 5"/>
          <p:cNvSpPr txBox="1">
            <a:spLocks noChangeArrowheads="1"/>
          </p:cNvSpPr>
          <p:nvPr/>
        </p:nvSpPr>
        <p:spPr bwMode="auto">
          <a:xfrm>
            <a:off x="934511" y="183664"/>
            <a:ext cx="995680" cy="335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charset="0" panose="020f0302020204030204" pitchFamily="34" typeface="Calibri Light"/>
                <a:ea charset="-122" panose="02000000000000000000" pitchFamily="2" typeface="方正宋刻本秀楷简体"/>
              </a:defRPr>
            </a:lvl1pPr>
            <a:lvl2pPr indent="-285750" marL="742950">
              <a:defRPr sz="1300">
                <a:solidFill>
                  <a:schemeClr val="tx1"/>
                </a:solidFill>
                <a:latin charset="0" panose="020f0302020204030204" pitchFamily="34" typeface="Calibri Light"/>
                <a:ea charset="-122" panose="02000000000000000000" pitchFamily="2" typeface="方正宋刻本秀楷简体"/>
              </a:defRPr>
            </a:lvl2pPr>
            <a:lvl3pPr indent="-228600" marL="1143000">
              <a:defRPr sz="1300">
                <a:solidFill>
                  <a:schemeClr val="tx1"/>
                </a:solidFill>
                <a:latin charset="0" panose="020f0302020204030204" pitchFamily="34" typeface="Calibri Light"/>
                <a:ea charset="-122" panose="02000000000000000000" pitchFamily="2" typeface="方正宋刻本秀楷简体"/>
              </a:defRPr>
            </a:lvl3pPr>
            <a:lvl4pPr indent="-228600" marL="1600200">
              <a:defRPr sz="1300">
                <a:solidFill>
                  <a:schemeClr val="tx1"/>
                </a:solidFill>
                <a:latin charset="0" panose="020f0302020204030204" pitchFamily="34" typeface="Calibri Light"/>
                <a:ea charset="-122" panose="02000000000000000000" pitchFamily="2" typeface="方正宋刻本秀楷简体"/>
              </a:defRPr>
            </a:lvl4pPr>
            <a:lvl5pPr indent="-228600" marL="2057400">
              <a:defRPr sz="1300">
                <a:solidFill>
                  <a:schemeClr val="tx1"/>
                </a:solidFill>
                <a:latin charset="0" panose="020f0302020204030204" pitchFamily="34" typeface="Calibri Light"/>
                <a:ea charset="-122" panose="02000000000000000000" pitchFamily="2" typeface="方正宋刻本秀楷简体"/>
              </a:defRPr>
            </a:lvl5pPr>
            <a:lvl6pPr defTabSz="685800" eaLnBrk="0" fontAlgn="base" hangingPunct="0" indent="-228600" marL="251460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charset="0" panose="020f0302020204030204" pitchFamily="34" typeface="Calibri Light"/>
                <a:ea charset="-122" panose="02000000000000000000" pitchFamily="2" typeface="方正宋刻本秀楷简体"/>
              </a:defRPr>
            </a:lvl6pPr>
            <a:lvl7pPr defTabSz="685800" eaLnBrk="0" fontAlgn="base" hangingPunct="0" indent="-228600" marL="297180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charset="0" panose="020f0302020204030204" pitchFamily="34" typeface="Calibri Light"/>
                <a:ea charset="-122" panose="02000000000000000000" pitchFamily="2" typeface="方正宋刻本秀楷简体"/>
              </a:defRPr>
            </a:lvl7pPr>
            <a:lvl8pPr defTabSz="685800" eaLnBrk="0" fontAlgn="base" hangingPunct="0" indent="-228600" marL="342900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charset="0" panose="020f0302020204030204" pitchFamily="34" typeface="Calibri Light"/>
                <a:ea charset="-122" panose="02000000000000000000" pitchFamily="2" typeface="方正宋刻本秀楷简体"/>
              </a:defRPr>
            </a:lvl8pPr>
            <a:lvl9pPr defTabSz="685800" eaLnBrk="0" fontAlgn="base" hangingPunct="0" indent="-228600" marL="388620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charset="0" panose="020f0302020204030204" pitchFamily="34" typeface="Calibri Light"/>
                <a:ea charset="-122" panose="02000000000000000000" pitchFamily="2" typeface="方正宋刻本秀楷简体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altLang="en-US" lang="zh-CN" sz="160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解决方式</a:t>
            </a:r>
          </a:p>
        </p:txBody>
      </p:sp>
      <p:cxnSp>
        <p:nvCxnSpPr>
          <p:cNvPr id="13" name="直接连接符 12"/>
          <p:cNvCxnSpPr/>
          <p:nvPr/>
        </p:nvCxnSpPr>
        <p:spPr>
          <a:xfrm>
            <a:off x="1032788" y="522218"/>
            <a:ext cx="310126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本框 5"/>
          <p:cNvSpPr txBox="1">
            <a:spLocks noChangeArrowheads="1"/>
          </p:cNvSpPr>
          <p:nvPr/>
        </p:nvSpPr>
        <p:spPr bwMode="auto">
          <a:xfrm>
            <a:off x="420024" y="278417"/>
            <a:ext cx="351155" cy="274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charset="0" panose="020f0302020204030204" pitchFamily="34" typeface="Calibri Light"/>
                <a:ea charset="-122" panose="02000000000000000000" pitchFamily="2" typeface="方正宋刻本秀楷简体"/>
              </a:defRPr>
            </a:lvl1pPr>
            <a:lvl2pPr indent="-285750" marL="742950">
              <a:defRPr sz="1300">
                <a:solidFill>
                  <a:schemeClr val="tx1"/>
                </a:solidFill>
                <a:latin charset="0" panose="020f0302020204030204" pitchFamily="34" typeface="Calibri Light"/>
                <a:ea charset="-122" panose="02000000000000000000" pitchFamily="2" typeface="方正宋刻本秀楷简体"/>
              </a:defRPr>
            </a:lvl2pPr>
            <a:lvl3pPr indent="-228600" marL="1143000">
              <a:defRPr sz="1300">
                <a:solidFill>
                  <a:schemeClr val="tx1"/>
                </a:solidFill>
                <a:latin charset="0" panose="020f0302020204030204" pitchFamily="34" typeface="Calibri Light"/>
                <a:ea charset="-122" panose="02000000000000000000" pitchFamily="2" typeface="方正宋刻本秀楷简体"/>
              </a:defRPr>
            </a:lvl3pPr>
            <a:lvl4pPr indent="-228600" marL="1600200">
              <a:defRPr sz="1300">
                <a:solidFill>
                  <a:schemeClr val="tx1"/>
                </a:solidFill>
                <a:latin charset="0" panose="020f0302020204030204" pitchFamily="34" typeface="Calibri Light"/>
                <a:ea charset="-122" panose="02000000000000000000" pitchFamily="2" typeface="方正宋刻本秀楷简体"/>
              </a:defRPr>
            </a:lvl4pPr>
            <a:lvl5pPr indent="-228600" marL="2057400">
              <a:defRPr sz="1300">
                <a:solidFill>
                  <a:schemeClr val="tx1"/>
                </a:solidFill>
                <a:latin charset="0" panose="020f0302020204030204" pitchFamily="34" typeface="Calibri Light"/>
                <a:ea charset="-122" panose="02000000000000000000" pitchFamily="2" typeface="方正宋刻本秀楷简体"/>
              </a:defRPr>
            </a:lvl5pPr>
            <a:lvl6pPr defTabSz="685800" eaLnBrk="0" fontAlgn="base" hangingPunct="0" indent="-228600" marL="251460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charset="0" panose="020f0302020204030204" pitchFamily="34" typeface="Calibri Light"/>
                <a:ea charset="-122" panose="02000000000000000000" pitchFamily="2" typeface="方正宋刻本秀楷简体"/>
              </a:defRPr>
            </a:lvl6pPr>
            <a:lvl7pPr defTabSz="685800" eaLnBrk="0" fontAlgn="base" hangingPunct="0" indent="-228600" marL="297180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charset="0" panose="020f0302020204030204" pitchFamily="34" typeface="Calibri Light"/>
                <a:ea charset="-122" panose="02000000000000000000" pitchFamily="2" typeface="方正宋刻本秀楷简体"/>
              </a:defRPr>
            </a:lvl7pPr>
            <a:lvl8pPr defTabSz="685800" eaLnBrk="0" fontAlgn="base" hangingPunct="0" indent="-228600" marL="342900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charset="0" panose="020f0302020204030204" pitchFamily="34" typeface="Calibri Light"/>
                <a:ea charset="-122" panose="02000000000000000000" pitchFamily="2" typeface="方正宋刻本秀楷简体"/>
              </a:defRPr>
            </a:lvl8pPr>
            <a:lvl9pPr defTabSz="685800" eaLnBrk="0" fontAlgn="base" hangingPunct="0" indent="-228600" marL="388620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charset="0" panose="020f0302020204030204" pitchFamily="34" typeface="Calibri Light"/>
                <a:ea charset="-122" panose="02000000000000000000" pitchFamily="2" typeface="方正宋刻本秀楷简体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altLang="zh-CN" lang="en-US" sz="120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02</a:t>
            </a:r>
          </a:p>
        </p:txBody>
      </p:sp>
      <p:sp>
        <p:nvSpPr>
          <p:cNvPr descr="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" id="78" name="矩形 77"/>
          <p:cNvSpPr/>
          <p:nvPr/>
        </p:nvSpPr>
        <p:spPr>
          <a:xfrm>
            <a:off x="4122419" y="1900153"/>
            <a:ext cx="1736053" cy="274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altLang="en-US" lang="zh-CN" sz="1200">
                <a:solidFill>
                  <a:schemeClr val="accent1"/>
                </a:solidFill>
                <a:cs typeface="+mn-ea"/>
                <a:sym typeface="+mn-lt"/>
              </a:rPr>
              <a:t>解决方式</a:t>
            </a:r>
          </a:p>
        </p:txBody>
      </p:sp>
      <p:cxnSp>
        <p:nvCxnSpPr>
          <p:cNvPr id="79" name="直接连接符 78"/>
          <p:cNvCxnSpPr/>
          <p:nvPr/>
        </p:nvCxnSpPr>
        <p:spPr>
          <a:xfrm>
            <a:off x="4221805" y="2177152"/>
            <a:ext cx="234336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descr="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" id="96" name="矩形 95"/>
          <p:cNvSpPr/>
          <p:nvPr/>
        </p:nvSpPr>
        <p:spPr>
          <a:xfrm>
            <a:off x="6831909" y="1900153"/>
            <a:ext cx="1736053" cy="274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altLang="en-US" lang="zh-CN" sz="1200">
                <a:solidFill>
                  <a:schemeClr val="accent1"/>
                </a:solidFill>
                <a:cs typeface="+mn-ea"/>
                <a:sym typeface="+mn-lt"/>
              </a:rPr>
              <a:t>解决方式</a:t>
            </a:r>
          </a:p>
        </p:txBody>
      </p:sp>
      <p:cxnSp>
        <p:nvCxnSpPr>
          <p:cNvPr id="97" name="直接连接符 96"/>
          <p:cNvCxnSpPr/>
          <p:nvPr/>
        </p:nvCxnSpPr>
        <p:spPr>
          <a:xfrm>
            <a:off x="6931294" y="2177152"/>
            <a:ext cx="234336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descr="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" id="102" name="矩形 101"/>
          <p:cNvSpPr/>
          <p:nvPr/>
        </p:nvSpPr>
        <p:spPr>
          <a:xfrm>
            <a:off x="4092723" y="3238604"/>
            <a:ext cx="1736053" cy="274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altLang="en-US" lang="zh-CN" sz="1200">
                <a:solidFill>
                  <a:schemeClr val="accent1"/>
                </a:solidFill>
                <a:cs typeface="+mn-ea"/>
                <a:sym typeface="+mn-lt"/>
              </a:rPr>
              <a:t>解决方式</a:t>
            </a:r>
          </a:p>
        </p:txBody>
      </p:sp>
      <p:cxnSp>
        <p:nvCxnSpPr>
          <p:cNvPr id="103" name="直接连接符 102"/>
          <p:cNvCxnSpPr/>
          <p:nvPr/>
        </p:nvCxnSpPr>
        <p:spPr>
          <a:xfrm>
            <a:off x="4192109" y="3515603"/>
            <a:ext cx="234336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descr="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" id="108" name="矩形 107"/>
          <p:cNvSpPr/>
          <p:nvPr/>
        </p:nvSpPr>
        <p:spPr>
          <a:xfrm>
            <a:off x="6825489" y="3238604"/>
            <a:ext cx="1736053" cy="274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altLang="en-US" lang="zh-CN" sz="1200">
                <a:solidFill>
                  <a:schemeClr val="accent1"/>
                </a:solidFill>
                <a:cs typeface="+mn-ea"/>
                <a:sym typeface="+mn-lt"/>
              </a:rPr>
              <a:t>解决方式</a:t>
            </a:r>
          </a:p>
        </p:txBody>
      </p:sp>
      <p:cxnSp>
        <p:nvCxnSpPr>
          <p:cNvPr id="109" name="直接连接符 108"/>
          <p:cNvCxnSpPr/>
          <p:nvPr/>
        </p:nvCxnSpPr>
        <p:spPr>
          <a:xfrm>
            <a:off x="6924875" y="3515603"/>
            <a:ext cx="234336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组合 4"/>
          <p:cNvGrpSpPr/>
          <p:nvPr/>
        </p:nvGrpSpPr>
        <p:grpSpPr>
          <a:xfrm>
            <a:off x="3567299" y="3181923"/>
            <a:ext cx="514780" cy="514780"/>
            <a:chOff x="3567299" y="3181923"/>
            <a:chExt cx="514780" cy="514780"/>
          </a:xfrm>
        </p:grpSpPr>
        <p:grpSp>
          <p:nvGrpSpPr>
            <p:cNvPr id="98" name="组合 97"/>
            <p:cNvGrpSpPr/>
            <p:nvPr/>
          </p:nvGrpSpPr>
          <p:grpSpPr>
            <a:xfrm>
              <a:off x="3567299" y="3181923"/>
              <a:ext cx="514780" cy="514780"/>
              <a:chOff x="6357074" y="1008628"/>
              <a:chExt cx="1676757" cy="1676757"/>
            </a:xfrm>
          </p:grpSpPr>
          <p:sp>
            <p:nvSpPr>
              <p:cNvPr id="99" name="椭圆 98"/>
              <p:cNvSpPr/>
              <p:nvPr/>
            </p:nvSpPr>
            <p:spPr>
              <a:xfrm>
                <a:off x="6357074" y="1008628"/>
                <a:ext cx="1676757" cy="1676757"/>
              </a:xfrm>
              <a:prstGeom prst="ellipse">
                <a:avLst/>
              </a:prstGeom>
              <a:noFill/>
              <a:ln w="952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00" name="椭圆 99"/>
              <p:cNvSpPr/>
              <p:nvPr/>
            </p:nvSpPr>
            <p:spPr>
              <a:xfrm>
                <a:off x="6552150" y="1193250"/>
                <a:ext cx="1307513" cy="1307513"/>
              </a:xfrm>
              <a:prstGeom prst="ellipse">
                <a:avLst/>
              </a:prstGeom>
              <a:gradFill>
                <a:gsLst>
                  <a:gs pos="100000">
                    <a:schemeClr val="accent1">
                      <a:lumMod val="75000"/>
                    </a:schemeClr>
                  </a:gs>
                  <a:gs pos="0">
                    <a:srgbClr val="27506E"/>
                  </a:gs>
                </a:gsLst>
                <a:path path="circle">
                  <a:fillToRect b="50000" l="50000" r="50000" t="50000"/>
                </a:path>
              </a:gradFill>
              <a:ln>
                <a:noFill/>
              </a:ln>
              <a:effectLst>
                <a:outerShdw algn="t" blurRad="139700" dir="5400000" dist="1016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49" name="AutoShape 59"/>
            <p:cNvSpPr/>
            <p:nvPr/>
          </p:nvSpPr>
          <p:spPr bwMode="auto">
            <a:xfrm>
              <a:off x="3690698" y="3326107"/>
              <a:ext cx="227413" cy="226411"/>
            </a:xfrm>
            <a:custGeom>
              <a:gdLst>
                <a:gd fmla="+- 0 10794 23" name="T0"/>
                <a:gd fmla="*/ T0 w 21543" name="T1"/>
                <a:gd fmla="*/ 10800 h 21600" name="T2"/>
                <a:gd fmla="+- 0 10794 23" name="T3"/>
                <a:gd fmla="*/ T3 w 21543" name="T4"/>
                <a:gd fmla="*/ 10800 h 21600" name="T5"/>
                <a:gd fmla="+- 0 10794 23" name="T6"/>
                <a:gd fmla="*/ T6 w 21543" name="T7"/>
                <a:gd fmla="*/ 10800 h 21600" name="T8"/>
                <a:gd fmla="+- 0 10794 23" name="T9"/>
                <a:gd fmla="*/ T9 w 21543" name="T10"/>
                <a:gd fmla="*/ 10800 h 21600" name="T11"/>
              </a:gdLst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b="b" l="0" r="r" t="0"/>
              <a:pathLst>
                <a:path h="21600" w="21543">
                  <a:moveTo>
                    <a:pt x="16976" y="19986"/>
                  </a:moveTo>
                  <a:lnTo>
                    <a:pt x="11226" y="17680"/>
                  </a:lnTo>
                  <a:cubicBezTo>
                    <a:pt x="11088" y="17626"/>
                    <a:pt x="10946" y="17608"/>
                    <a:pt x="10806" y="17600"/>
                  </a:cubicBezTo>
                  <a:lnTo>
                    <a:pt x="19660" y="3837"/>
                  </a:lnTo>
                  <a:cubicBezTo>
                    <a:pt x="19660" y="3837"/>
                    <a:pt x="16976" y="19986"/>
                    <a:pt x="16976" y="19986"/>
                  </a:cubicBezTo>
                  <a:close/>
                  <a:moveTo>
                    <a:pt x="6859" y="16244"/>
                  </a:moveTo>
                  <a:cubicBezTo>
                    <a:pt x="6858" y="16242"/>
                    <a:pt x="6855" y="16240"/>
                    <a:pt x="6854" y="16238"/>
                  </a:cubicBezTo>
                  <a:lnTo>
                    <a:pt x="19606" y="2552"/>
                  </a:lnTo>
                  <a:lnTo>
                    <a:pt x="8735" y="19536"/>
                  </a:lnTo>
                  <a:cubicBezTo>
                    <a:pt x="8735" y="19536"/>
                    <a:pt x="6859" y="16244"/>
                    <a:pt x="6859" y="16244"/>
                  </a:cubicBezTo>
                  <a:close/>
                  <a:moveTo>
                    <a:pt x="2111" y="14024"/>
                  </a:moveTo>
                  <a:lnTo>
                    <a:pt x="17712" y="3595"/>
                  </a:lnTo>
                  <a:lnTo>
                    <a:pt x="6369" y="15770"/>
                  </a:lnTo>
                  <a:cubicBezTo>
                    <a:pt x="6309" y="15734"/>
                    <a:pt x="6256" y="15687"/>
                    <a:pt x="6190" y="15660"/>
                  </a:cubicBezTo>
                  <a:cubicBezTo>
                    <a:pt x="6190" y="15660"/>
                    <a:pt x="2111" y="14024"/>
                    <a:pt x="2111" y="14024"/>
                  </a:cubicBezTo>
                  <a:close/>
                  <a:moveTo>
                    <a:pt x="21234" y="108"/>
                  </a:moveTo>
                  <a:cubicBezTo>
                    <a:pt x="21123" y="35"/>
                    <a:pt x="20996" y="0"/>
                    <a:pt x="20868" y="0"/>
                  </a:cubicBezTo>
                  <a:cubicBezTo>
                    <a:pt x="20738" y="0"/>
                    <a:pt x="20608" y="36"/>
                    <a:pt x="20495" y="113"/>
                  </a:cubicBezTo>
                  <a:lnTo>
                    <a:pt x="299" y="13613"/>
                  </a:lnTo>
                  <a:cubicBezTo>
                    <a:pt x="91" y="13751"/>
                    <a:pt x="-23" y="13995"/>
                    <a:pt x="3" y="14244"/>
                  </a:cubicBezTo>
                  <a:cubicBezTo>
                    <a:pt x="28" y="14494"/>
                    <a:pt x="190" y="14708"/>
                    <a:pt x="422" y="14801"/>
                  </a:cubicBezTo>
                  <a:lnTo>
                    <a:pt x="5689" y="16914"/>
                  </a:lnTo>
                  <a:lnTo>
                    <a:pt x="8166" y="21259"/>
                  </a:lnTo>
                  <a:cubicBezTo>
                    <a:pt x="8284" y="21468"/>
                    <a:pt x="8505" y="21597"/>
                    <a:pt x="8743" y="21599"/>
                  </a:cubicBezTo>
                  <a:lnTo>
                    <a:pt x="8751" y="21599"/>
                  </a:lnTo>
                  <a:cubicBezTo>
                    <a:pt x="8987" y="21599"/>
                    <a:pt x="9206" y="21474"/>
                    <a:pt x="9328" y="21271"/>
                  </a:cubicBezTo>
                  <a:lnTo>
                    <a:pt x="10726" y="18934"/>
                  </a:lnTo>
                  <a:lnTo>
                    <a:pt x="17253" y="21551"/>
                  </a:lnTo>
                  <a:cubicBezTo>
                    <a:pt x="17332" y="21584"/>
                    <a:pt x="17418" y="21599"/>
                    <a:pt x="17502" y="21599"/>
                  </a:cubicBezTo>
                  <a:cubicBezTo>
                    <a:pt x="17617" y="21599"/>
                    <a:pt x="17731" y="21571"/>
                    <a:pt x="17832" y="21512"/>
                  </a:cubicBezTo>
                  <a:cubicBezTo>
                    <a:pt x="18010" y="21412"/>
                    <a:pt x="18133" y="21238"/>
                    <a:pt x="18167" y="21035"/>
                  </a:cubicBezTo>
                  <a:lnTo>
                    <a:pt x="21533" y="785"/>
                  </a:lnTo>
                  <a:cubicBezTo>
                    <a:pt x="21576" y="520"/>
                    <a:pt x="21459" y="254"/>
                    <a:pt x="21234" y="108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anchor="ctr" bIns="19050" lIns="19050" rIns="19050" tIns="19050"/>
            <a:lstStyle/>
            <a:p>
              <a:pPr algn="ctr" defTabSz="228600" eaLnBrk="1" fontAlgn="base" hangingPunct="0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lang="en-US" noProof="0" normalizeH="0" spc="0" strike="noStrike" sz="1500" u="none">
                <a:ln>
                  <a:noFill/>
                </a:ln>
                <a:solidFill>
                  <a:srgbClr val="FFFFFF"/>
                </a:solidFill>
                <a:effectLst>
                  <a:outerShdw algn="tl" blurRad="38100" dir="2700000" dist="38100">
                    <a:srgbClr val="000000"/>
                  </a:outerShdw>
                </a:effectLst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6300065" y="3138559"/>
            <a:ext cx="514780" cy="514780"/>
            <a:chOff x="6300065" y="3138559"/>
            <a:chExt cx="514780" cy="514780"/>
          </a:xfrm>
        </p:grpSpPr>
        <p:grpSp>
          <p:nvGrpSpPr>
            <p:cNvPr id="104" name="组合 103"/>
            <p:cNvGrpSpPr/>
            <p:nvPr/>
          </p:nvGrpSpPr>
          <p:grpSpPr>
            <a:xfrm>
              <a:off x="6300065" y="3138559"/>
              <a:ext cx="514780" cy="514780"/>
              <a:chOff x="6357074" y="1008628"/>
              <a:chExt cx="1676757" cy="1676757"/>
            </a:xfrm>
          </p:grpSpPr>
          <p:sp>
            <p:nvSpPr>
              <p:cNvPr id="105" name="椭圆 104"/>
              <p:cNvSpPr/>
              <p:nvPr/>
            </p:nvSpPr>
            <p:spPr>
              <a:xfrm>
                <a:off x="6357074" y="1008628"/>
                <a:ext cx="1676757" cy="1676757"/>
              </a:xfrm>
              <a:prstGeom prst="ellipse">
                <a:avLst/>
              </a:prstGeom>
              <a:noFill/>
              <a:ln w="952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06" name="椭圆 105"/>
              <p:cNvSpPr/>
              <p:nvPr/>
            </p:nvSpPr>
            <p:spPr>
              <a:xfrm>
                <a:off x="6552150" y="1193250"/>
                <a:ext cx="1307513" cy="1307513"/>
              </a:xfrm>
              <a:prstGeom prst="ellipse">
                <a:avLst/>
              </a:prstGeom>
              <a:gradFill>
                <a:gsLst>
                  <a:gs pos="100000">
                    <a:schemeClr val="accent1">
                      <a:lumMod val="75000"/>
                    </a:schemeClr>
                  </a:gs>
                  <a:gs pos="0">
                    <a:srgbClr val="27506E"/>
                  </a:gs>
                </a:gsLst>
                <a:path path="circle">
                  <a:fillToRect b="50000" l="50000" r="50000" t="50000"/>
                </a:path>
              </a:gradFill>
              <a:ln>
                <a:noFill/>
              </a:ln>
              <a:effectLst>
                <a:outerShdw algn="t" blurRad="139700" dir="5400000" dist="1016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50" name="Group 112"/>
            <p:cNvGrpSpPr/>
            <p:nvPr/>
          </p:nvGrpSpPr>
          <p:grpSpPr>
            <a:xfrm>
              <a:off x="6453966" y="3302894"/>
              <a:ext cx="227044" cy="212709"/>
              <a:chOff x="5368132" y="3540125"/>
              <a:chExt cx="465138" cy="435769"/>
            </a:xfrm>
            <a:solidFill>
              <a:schemeClr val="bg1"/>
            </a:solidFill>
          </p:grpSpPr>
          <p:sp>
            <p:nvSpPr>
              <p:cNvPr id="51" name="AutoShape 110"/>
              <p:cNvSpPr/>
              <p:nvPr/>
            </p:nvSpPr>
            <p:spPr bwMode="auto">
              <a:xfrm>
                <a:off x="5426869" y="3598069"/>
                <a:ext cx="347663" cy="232569"/>
              </a:xfrm>
              <a:custGeom>
                <a:gdLst>
                  <a:gd fmla="*/ 10800 w 21600" name="T0"/>
                  <a:gd fmla="*/ 10800 h 21600" name="T1"/>
                  <a:gd fmla="*/ 10800 w 21600" name="T2"/>
                  <a:gd fmla="*/ 10800 h 21600" name="T3"/>
                  <a:gd fmla="*/ 10800 w 21600" name="T4"/>
                  <a:gd fmla="*/ 10800 h 21600" name="T5"/>
                  <a:gd fmla="*/ 10800 w 21600" name="T6"/>
                  <a:gd fmla="*/ 10800 h 21600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21600" w="21600">
                    <a:moveTo>
                      <a:pt x="20699" y="20255"/>
                    </a:moveTo>
                    <a:lnTo>
                      <a:pt x="899" y="20255"/>
                    </a:lnTo>
                    <a:lnTo>
                      <a:pt x="899" y="1350"/>
                    </a:lnTo>
                    <a:lnTo>
                      <a:pt x="20699" y="1350"/>
                    </a:lnTo>
                    <a:cubicBezTo>
                      <a:pt x="20699" y="1350"/>
                      <a:pt x="20699" y="20255"/>
                      <a:pt x="20699" y="20255"/>
                    </a:cubicBezTo>
                    <a:close/>
                    <a:moveTo>
                      <a:pt x="20699" y="0"/>
                    </a:moveTo>
                    <a:lnTo>
                      <a:pt x="899" y="5"/>
                    </a:lnTo>
                    <a:cubicBezTo>
                      <a:pt x="402" y="5"/>
                      <a:pt x="0" y="603"/>
                      <a:pt x="0" y="1350"/>
                    </a:cubicBezTo>
                    <a:lnTo>
                      <a:pt x="0" y="20249"/>
                    </a:lnTo>
                    <a:cubicBezTo>
                      <a:pt x="0" y="20996"/>
                      <a:pt x="402" y="21599"/>
                      <a:pt x="899" y="21599"/>
                    </a:cubicBezTo>
                    <a:lnTo>
                      <a:pt x="20699" y="21599"/>
                    </a:lnTo>
                    <a:cubicBezTo>
                      <a:pt x="21197" y="21599"/>
                      <a:pt x="21600" y="20996"/>
                      <a:pt x="21600" y="20249"/>
                    </a:cubicBezTo>
                    <a:lnTo>
                      <a:pt x="21600" y="1350"/>
                    </a:lnTo>
                    <a:cubicBezTo>
                      <a:pt x="21600" y="603"/>
                      <a:pt x="21197" y="0"/>
                      <a:pt x="20699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anchor="ctr" bIns="19050" lIns="19050" rIns="19050" tIns="19050"/>
              <a:lstStyle/>
              <a:p>
                <a:pPr algn="ctr" defTabSz="228600" eaLnBrk="1" fontAlgn="base" hangingPunct="0" indent="0" latinLnBrk="0" lvl="0" marL="0" marR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b="0" baseline="0" cap="none" i="0" kern="0" kumimoji="0" lang="en-US" noProof="0" normalizeH="0" spc="0" strike="noStrike" sz="1500" u="none">
                  <a:ln>
                    <a:noFill/>
                  </a:ln>
                  <a:solidFill>
                    <a:srgbClr val="FFFFFF"/>
                  </a:solidFill>
                  <a:effectLst>
                    <a:outerShdw algn="tl" blurRad="38100" dir="2700000" dist="38100">
                      <a:srgbClr val="000000"/>
                    </a:outerShdw>
                  </a:effectLst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2" name="AutoShape 111"/>
              <p:cNvSpPr/>
              <p:nvPr/>
            </p:nvSpPr>
            <p:spPr bwMode="auto">
              <a:xfrm>
                <a:off x="5368132" y="3540125"/>
                <a:ext cx="465138" cy="435769"/>
              </a:xfrm>
              <a:custGeom>
                <a:gdLst>
                  <a:gd fmla="*/ 10800 w 21600" name="T0"/>
                  <a:gd fmla="*/ 10800 h 21600" name="T1"/>
                  <a:gd fmla="*/ 10800 w 21600" name="T2"/>
                  <a:gd fmla="*/ 10800 h 21600" name="T3"/>
                  <a:gd fmla="*/ 10800 w 21600" name="T4"/>
                  <a:gd fmla="*/ 10800 h 21600" name="T5"/>
                  <a:gd fmla="*/ 10800 w 21600" name="T6"/>
                  <a:gd fmla="*/ 10800 h 21600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21600" w="21600">
                    <a:moveTo>
                      <a:pt x="20249" y="16562"/>
                    </a:moveTo>
                    <a:cubicBezTo>
                      <a:pt x="20249" y="16959"/>
                      <a:pt x="19946" y="17282"/>
                      <a:pt x="19575" y="17282"/>
                    </a:cubicBezTo>
                    <a:lnTo>
                      <a:pt x="13499" y="17282"/>
                    </a:lnTo>
                    <a:lnTo>
                      <a:pt x="8099" y="17282"/>
                    </a:lnTo>
                    <a:lnTo>
                      <a:pt x="2024" y="17282"/>
                    </a:lnTo>
                    <a:cubicBezTo>
                      <a:pt x="1651" y="17282"/>
                      <a:pt x="1349" y="16959"/>
                      <a:pt x="1349" y="16562"/>
                    </a:cubicBezTo>
                    <a:lnTo>
                      <a:pt x="1349" y="2160"/>
                    </a:lnTo>
                    <a:cubicBezTo>
                      <a:pt x="1349" y="1762"/>
                      <a:pt x="1651" y="1440"/>
                      <a:pt x="2024" y="1440"/>
                    </a:cubicBezTo>
                    <a:lnTo>
                      <a:pt x="19575" y="1440"/>
                    </a:lnTo>
                    <a:cubicBezTo>
                      <a:pt x="19946" y="1440"/>
                      <a:pt x="20249" y="1762"/>
                      <a:pt x="20249" y="2160"/>
                    </a:cubicBezTo>
                    <a:cubicBezTo>
                      <a:pt x="20249" y="2160"/>
                      <a:pt x="20249" y="16562"/>
                      <a:pt x="20249" y="16562"/>
                    </a:cubicBezTo>
                    <a:close/>
                    <a:moveTo>
                      <a:pt x="19575" y="0"/>
                    </a:moveTo>
                    <a:lnTo>
                      <a:pt x="2024" y="0"/>
                    </a:lnTo>
                    <a:cubicBezTo>
                      <a:pt x="905" y="0"/>
                      <a:pt x="0" y="966"/>
                      <a:pt x="0" y="2160"/>
                    </a:cubicBezTo>
                    <a:lnTo>
                      <a:pt x="0" y="16562"/>
                    </a:lnTo>
                    <a:cubicBezTo>
                      <a:pt x="0" y="17753"/>
                      <a:pt x="903" y="18718"/>
                      <a:pt x="2018" y="18721"/>
                    </a:cubicBezTo>
                    <a:lnTo>
                      <a:pt x="8774" y="18721"/>
                    </a:lnTo>
                    <a:lnTo>
                      <a:pt x="8774" y="19597"/>
                    </a:lnTo>
                    <a:lnTo>
                      <a:pt x="4561" y="20181"/>
                    </a:lnTo>
                    <a:cubicBezTo>
                      <a:pt x="4260" y="20262"/>
                      <a:pt x="4049" y="20549"/>
                      <a:pt x="4049" y="20879"/>
                    </a:cubicBezTo>
                    <a:cubicBezTo>
                      <a:pt x="4049" y="21277"/>
                      <a:pt x="4351" y="21599"/>
                      <a:pt x="4724" y="21599"/>
                    </a:cubicBezTo>
                    <a:lnTo>
                      <a:pt x="16874" y="21599"/>
                    </a:lnTo>
                    <a:cubicBezTo>
                      <a:pt x="17248" y="21599"/>
                      <a:pt x="17549" y="21277"/>
                      <a:pt x="17549" y="20879"/>
                    </a:cubicBezTo>
                    <a:cubicBezTo>
                      <a:pt x="17549" y="20549"/>
                      <a:pt x="17339" y="20262"/>
                      <a:pt x="17038" y="20181"/>
                    </a:cubicBezTo>
                    <a:lnTo>
                      <a:pt x="12824" y="19597"/>
                    </a:lnTo>
                    <a:lnTo>
                      <a:pt x="12824" y="18721"/>
                    </a:lnTo>
                    <a:lnTo>
                      <a:pt x="19581" y="18721"/>
                    </a:lnTo>
                    <a:cubicBezTo>
                      <a:pt x="20696" y="18718"/>
                      <a:pt x="21600" y="17753"/>
                      <a:pt x="21600" y="16562"/>
                    </a:cubicBezTo>
                    <a:lnTo>
                      <a:pt x="21600" y="2160"/>
                    </a:lnTo>
                    <a:cubicBezTo>
                      <a:pt x="21600" y="966"/>
                      <a:pt x="20692" y="0"/>
                      <a:pt x="19575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anchor="ctr" bIns="19050" lIns="19050" rIns="19050" tIns="19050"/>
              <a:lstStyle/>
              <a:p>
                <a:pPr algn="ctr" defTabSz="228600" eaLnBrk="1" fontAlgn="base" hangingPunct="0" indent="0" latinLnBrk="0" lvl="0" marL="0" marR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b="0" baseline="0" cap="none" i="0" kern="0" kumimoji="0" lang="en-US" noProof="0" normalizeH="0" spc="0" strike="noStrike" sz="1500" u="none">
                  <a:ln>
                    <a:noFill/>
                  </a:ln>
                  <a:solidFill>
                    <a:srgbClr val="FFFFFF"/>
                  </a:solidFill>
                  <a:effectLst>
                    <a:outerShdw algn="tl" blurRad="38100" dir="2700000" dist="38100">
                      <a:srgbClr val="000000"/>
                    </a:outerShdw>
                  </a:effectLst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3" name="组合 2"/>
          <p:cNvGrpSpPr/>
          <p:nvPr/>
        </p:nvGrpSpPr>
        <p:grpSpPr>
          <a:xfrm>
            <a:off x="6306484" y="1765965"/>
            <a:ext cx="514780" cy="514780"/>
            <a:chOff x="6306484" y="1765965"/>
            <a:chExt cx="514780" cy="514780"/>
          </a:xfrm>
        </p:grpSpPr>
        <p:grpSp>
          <p:nvGrpSpPr>
            <p:cNvPr id="92" name="组合 91"/>
            <p:cNvGrpSpPr/>
            <p:nvPr/>
          </p:nvGrpSpPr>
          <p:grpSpPr>
            <a:xfrm>
              <a:off x="6306484" y="1765965"/>
              <a:ext cx="514780" cy="514780"/>
              <a:chOff x="6357074" y="1008628"/>
              <a:chExt cx="1676757" cy="1676757"/>
            </a:xfrm>
          </p:grpSpPr>
          <p:sp>
            <p:nvSpPr>
              <p:cNvPr id="93" name="椭圆 92"/>
              <p:cNvSpPr/>
              <p:nvPr/>
            </p:nvSpPr>
            <p:spPr>
              <a:xfrm>
                <a:off x="6357074" y="1008628"/>
                <a:ext cx="1676757" cy="1676757"/>
              </a:xfrm>
              <a:prstGeom prst="ellipse">
                <a:avLst/>
              </a:prstGeom>
              <a:noFill/>
              <a:ln w="952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4" name="椭圆 93"/>
              <p:cNvSpPr/>
              <p:nvPr/>
            </p:nvSpPr>
            <p:spPr>
              <a:xfrm>
                <a:off x="6552150" y="1193250"/>
                <a:ext cx="1307513" cy="1307513"/>
              </a:xfrm>
              <a:prstGeom prst="ellipse">
                <a:avLst/>
              </a:prstGeom>
              <a:gradFill>
                <a:gsLst>
                  <a:gs pos="100000">
                    <a:schemeClr val="accent1">
                      <a:lumMod val="75000"/>
                    </a:schemeClr>
                  </a:gs>
                  <a:gs pos="0">
                    <a:srgbClr val="27506E"/>
                  </a:gs>
                </a:gsLst>
                <a:path path="circle">
                  <a:fillToRect b="50000" l="50000" r="50000" t="50000"/>
                </a:path>
              </a:gradFill>
              <a:ln>
                <a:noFill/>
              </a:ln>
              <a:effectLst>
                <a:outerShdw algn="t" blurRad="139700" dir="5400000" dist="1016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53" name="AutoShape 112"/>
            <p:cNvSpPr/>
            <p:nvPr/>
          </p:nvSpPr>
          <p:spPr bwMode="auto">
            <a:xfrm>
              <a:off x="6453409" y="1906814"/>
              <a:ext cx="227413" cy="226411"/>
            </a:xfrm>
            <a:custGeom>
              <a:gdLst>
                <a:gd fmla="*/ 10510 w 21020" name="T0"/>
                <a:gd fmla="*/ 10800 h 21600" name="T1"/>
                <a:gd fmla="*/ 10510 w 21020" name="T2"/>
                <a:gd fmla="*/ 10800 h 21600" name="T3"/>
                <a:gd fmla="*/ 10510 w 21020" name="T4"/>
                <a:gd fmla="*/ 10800 h 21600" name="T5"/>
                <a:gd fmla="*/ 10510 w 2102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020">
                  <a:moveTo>
                    <a:pt x="18846" y="7946"/>
                  </a:moveTo>
                  <a:lnTo>
                    <a:pt x="17740" y="9091"/>
                  </a:lnTo>
                  <a:cubicBezTo>
                    <a:pt x="17740" y="8939"/>
                    <a:pt x="17758" y="8792"/>
                    <a:pt x="17744" y="8636"/>
                  </a:cubicBezTo>
                  <a:cubicBezTo>
                    <a:pt x="17629" y="7331"/>
                    <a:pt x="17036" y="6068"/>
                    <a:pt x="16074" y="5080"/>
                  </a:cubicBezTo>
                  <a:cubicBezTo>
                    <a:pt x="15004" y="3980"/>
                    <a:pt x="13585" y="3348"/>
                    <a:pt x="12180" y="3345"/>
                  </a:cubicBezTo>
                  <a:lnTo>
                    <a:pt x="13268" y="2218"/>
                  </a:lnTo>
                  <a:cubicBezTo>
                    <a:pt x="13812" y="1659"/>
                    <a:pt x="14572" y="1350"/>
                    <a:pt x="15403" y="1350"/>
                  </a:cubicBezTo>
                  <a:cubicBezTo>
                    <a:pt x="16460" y="1350"/>
                    <a:pt x="17546" y="1840"/>
                    <a:pt x="18381" y="2696"/>
                  </a:cubicBezTo>
                  <a:cubicBezTo>
                    <a:pt x="19165" y="3500"/>
                    <a:pt x="19631" y="4499"/>
                    <a:pt x="19698" y="5510"/>
                  </a:cubicBezTo>
                  <a:cubicBezTo>
                    <a:pt x="19760" y="6453"/>
                    <a:pt x="19457" y="7317"/>
                    <a:pt x="18846" y="7946"/>
                  </a:cubicBezTo>
                  <a:moveTo>
                    <a:pt x="5828" y="19329"/>
                  </a:moveTo>
                  <a:cubicBezTo>
                    <a:pt x="5813" y="18424"/>
                    <a:pt x="5454" y="17481"/>
                    <a:pt x="4730" y="16739"/>
                  </a:cubicBezTo>
                  <a:cubicBezTo>
                    <a:pt x="4046" y="16034"/>
                    <a:pt x="3150" y="15628"/>
                    <a:pt x="2257" y="15592"/>
                  </a:cubicBezTo>
                  <a:lnTo>
                    <a:pt x="2911" y="13157"/>
                  </a:lnTo>
                  <a:cubicBezTo>
                    <a:pt x="2959" y="12995"/>
                    <a:pt x="3052" y="12835"/>
                    <a:pt x="3168" y="12695"/>
                  </a:cubicBezTo>
                  <a:cubicBezTo>
                    <a:pt x="4485" y="11726"/>
                    <a:pt x="6512" y="12012"/>
                    <a:pt x="7920" y="13460"/>
                  </a:cubicBezTo>
                  <a:cubicBezTo>
                    <a:pt x="9409" y="14990"/>
                    <a:pt x="9639" y="17230"/>
                    <a:pt x="8492" y="18568"/>
                  </a:cubicBezTo>
                  <a:cubicBezTo>
                    <a:pt x="8416" y="18609"/>
                    <a:pt x="8339" y="18648"/>
                    <a:pt x="8256" y="18675"/>
                  </a:cubicBezTo>
                  <a:cubicBezTo>
                    <a:pt x="8256" y="18675"/>
                    <a:pt x="5828" y="19329"/>
                    <a:pt x="5828" y="19329"/>
                  </a:cubicBezTo>
                  <a:close/>
                  <a:moveTo>
                    <a:pt x="2737" y="20164"/>
                  </a:moveTo>
                  <a:cubicBezTo>
                    <a:pt x="2665" y="20181"/>
                    <a:pt x="2443" y="20239"/>
                    <a:pt x="2291" y="20249"/>
                  </a:cubicBezTo>
                  <a:cubicBezTo>
                    <a:pt x="1751" y="20244"/>
                    <a:pt x="1313" y="19792"/>
                    <a:pt x="1313" y="19237"/>
                  </a:cubicBezTo>
                  <a:cubicBezTo>
                    <a:pt x="1321" y="19124"/>
                    <a:pt x="1365" y="18929"/>
                    <a:pt x="1380" y="18857"/>
                  </a:cubicBezTo>
                  <a:lnTo>
                    <a:pt x="2071" y="16283"/>
                  </a:lnTo>
                  <a:cubicBezTo>
                    <a:pt x="2822" y="16261"/>
                    <a:pt x="3630" y="16562"/>
                    <a:pt x="4265" y="17215"/>
                  </a:cubicBezTo>
                  <a:cubicBezTo>
                    <a:pt x="4911" y="17878"/>
                    <a:pt x="5214" y="18725"/>
                    <a:pt x="5181" y="19504"/>
                  </a:cubicBezTo>
                  <a:cubicBezTo>
                    <a:pt x="5181" y="19504"/>
                    <a:pt x="2737" y="20164"/>
                    <a:pt x="2737" y="20164"/>
                  </a:cubicBezTo>
                  <a:close/>
                  <a:moveTo>
                    <a:pt x="6888" y="11179"/>
                  </a:moveTo>
                  <a:cubicBezTo>
                    <a:pt x="6280" y="10927"/>
                    <a:pt x="5642" y="10783"/>
                    <a:pt x="5004" y="10774"/>
                  </a:cubicBezTo>
                  <a:lnTo>
                    <a:pt x="10063" y="5536"/>
                  </a:lnTo>
                  <a:cubicBezTo>
                    <a:pt x="10838" y="4759"/>
                    <a:pt x="11966" y="4536"/>
                    <a:pt x="13077" y="4819"/>
                  </a:cubicBezTo>
                  <a:cubicBezTo>
                    <a:pt x="13077" y="4819"/>
                    <a:pt x="6888" y="11179"/>
                    <a:pt x="6888" y="11179"/>
                  </a:cubicBezTo>
                  <a:close/>
                  <a:moveTo>
                    <a:pt x="9717" y="13672"/>
                  </a:moveTo>
                  <a:cubicBezTo>
                    <a:pt x="9473" y="13258"/>
                    <a:pt x="9194" y="12859"/>
                    <a:pt x="8848" y="12505"/>
                  </a:cubicBezTo>
                  <a:cubicBezTo>
                    <a:pt x="8447" y="12093"/>
                    <a:pt x="7986" y="11770"/>
                    <a:pt x="7507" y="11498"/>
                  </a:cubicBezTo>
                  <a:lnTo>
                    <a:pt x="13767" y="5064"/>
                  </a:lnTo>
                  <a:cubicBezTo>
                    <a:pt x="14259" y="5288"/>
                    <a:pt x="14729" y="5607"/>
                    <a:pt x="15145" y="6035"/>
                  </a:cubicBezTo>
                  <a:cubicBezTo>
                    <a:pt x="15500" y="6398"/>
                    <a:pt x="15775" y="6806"/>
                    <a:pt x="15987" y="7229"/>
                  </a:cubicBezTo>
                  <a:cubicBezTo>
                    <a:pt x="15987" y="7229"/>
                    <a:pt x="9717" y="13672"/>
                    <a:pt x="9717" y="13672"/>
                  </a:cubicBezTo>
                  <a:close/>
                  <a:moveTo>
                    <a:pt x="10519" y="16061"/>
                  </a:moveTo>
                  <a:cubicBezTo>
                    <a:pt x="10465" y="15452"/>
                    <a:pt x="10298" y="14854"/>
                    <a:pt x="10047" y="14288"/>
                  </a:cubicBezTo>
                  <a:lnTo>
                    <a:pt x="16257" y="7906"/>
                  </a:lnTo>
                  <a:cubicBezTo>
                    <a:pt x="16637" y="9140"/>
                    <a:pt x="16442" y="10429"/>
                    <a:pt x="15610" y="11284"/>
                  </a:cubicBezTo>
                  <a:cubicBezTo>
                    <a:pt x="15604" y="11290"/>
                    <a:pt x="15598" y="11293"/>
                    <a:pt x="15593" y="11298"/>
                  </a:cubicBezTo>
                  <a:lnTo>
                    <a:pt x="15602" y="11306"/>
                  </a:lnTo>
                  <a:lnTo>
                    <a:pt x="10525" y="16565"/>
                  </a:lnTo>
                  <a:cubicBezTo>
                    <a:pt x="10527" y="16397"/>
                    <a:pt x="10534" y="16232"/>
                    <a:pt x="10519" y="16061"/>
                  </a:cubicBezTo>
                  <a:moveTo>
                    <a:pt x="19308" y="1741"/>
                  </a:moveTo>
                  <a:cubicBezTo>
                    <a:pt x="18228" y="632"/>
                    <a:pt x="16805" y="0"/>
                    <a:pt x="15403" y="0"/>
                  </a:cubicBezTo>
                  <a:cubicBezTo>
                    <a:pt x="14220" y="0"/>
                    <a:pt x="13131" y="450"/>
                    <a:pt x="12335" y="1266"/>
                  </a:cubicBezTo>
                  <a:lnTo>
                    <a:pt x="9138" y="4577"/>
                  </a:lnTo>
                  <a:cubicBezTo>
                    <a:pt x="9129" y="4585"/>
                    <a:pt x="9118" y="4592"/>
                    <a:pt x="9108" y="4602"/>
                  </a:cubicBezTo>
                  <a:cubicBezTo>
                    <a:pt x="9103" y="4608"/>
                    <a:pt x="9100" y="4614"/>
                    <a:pt x="9095" y="4620"/>
                  </a:cubicBezTo>
                  <a:lnTo>
                    <a:pt x="9096" y="4621"/>
                  </a:lnTo>
                  <a:lnTo>
                    <a:pt x="2310" y="11647"/>
                  </a:lnTo>
                  <a:cubicBezTo>
                    <a:pt x="1998" y="11966"/>
                    <a:pt x="1771" y="12364"/>
                    <a:pt x="1645" y="12797"/>
                  </a:cubicBezTo>
                  <a:lnTo>
                    <a:pt x="102" y="18541"/>
                  </a:lnTo>
                  <a:cubicBezTo>
                    <a:pt x="100" y="18557"/>
                    <a:pt x="0" y="19008"/>
                    <a:pt x="0" y="19237"/>
                  </a:cubicBezTo>
                  <a:cubicBezTo>
                    <a:pt x="0" y="20541"/>
                    <a:pt x="1030" y="21599"/>
                    <a:pt x="2302" y="21599"/>
                  </a:cubicBezTo>
                  <a:cubicBezTo>
                    <a:pt x="2554" y="21599"/>
                    <a:pt x="3044" y="21475"/>
                    <a:pt x="3062" y="21473"/>
                  </a:cubicBezTo>
                  <a:lnTo>
                    <a:pt x="8630" y="19969"/>
                  </a:lnTo>
                  <a:cubicBezTo>
                    <a:pt x="9054" y="19839"/>
                    <a:pt x="9439" y="19604"/>
                    <a:pt x="9750" y="19283"/>
                  </a:cubicBezTo>
                  <a:lnTo>
                    <a:pt x="19776" y="8899"/>
                  </a:lnTo>
                  <a:cubicBezTo>
                    <a:pt x="21600" y="7023"/>
                    <a:pt x="21394" y="3881"/>
                    <a:pt x="19308" y="1741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anchor="ctr" bIns="19050" lIns="19050" rIns="19050" tIns="19050"/>
            <a:lstStyle/>
            <a:p>
              <a:pPr algn="ctr" defTabSz="228600" eaLnBrk="1" fontAlgn="base" hangingPunct="0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lang="en-US" noProof="0" normalizeH="0" spc="0" strike="noStrike" sz="1500" u="none">
                <a:ln>
                  <a:noFill/>
                </a:ln>
                <a:solidFill>
                  <a:srgbClr val="FFFFFF"/>
                </a:solidFill>
                <a:effectLst>
                  <a:outerShdw algn="tl" blurRad="38100" dir="2700000" dist="38100">
                    <a:srgbClr val="000000"/>
                  </a:outerShdw>
                </a:effectLst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3596995" y="1843472"/>
            <a:ext cx="514780" cy="514780"/>
            <a:chOff x="3596995" y="1843472"/>
            <a:chExt cx="514780" cy="514780"/>
          </a:xfrm>
        </p:grpSpPr>
        <p:grpSp>
          <p:nvGrpSpPr>
            <p:cNvPr id="74" name="组合 73"/>
            <p:cNvGrpSpPr/>
            <p:nvPr/>
          </p:nvGrpSpPr>
          <p:grpSpPr>
            <a:xfrm>
              <a:off x="3596995" y="1843472"/>
              <a:ext cx="514780" cy="514780"/>
              <a:chOff x="6357074" y="1008628"/>
              <a:chExt cx="1676757" cy="1676757"/>
            </a:xfrm>
          </p:grpSpPr>
          <p:sp>
            <p:nvSpPr>
              <p:cNvPr id="75" name="椭圆 74"/>
              <p:cNvSpPr/>
              <p:nvPr/>
            </p:nvSpPr>
            <p:spPr>
              <a:xfrm>
                <a:off x="6357074" y="1008628"/>
                <a:ext cx="1676757" cy="1676757"/>
              </a:xfrm>
              <a:prstGeom prst="ellipse">
                <a:avLst/>
              </a:prstGeom>
              <a:noFill/>
              <a:ln w="952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6" name="椭圆 75"/>
              <p:cNvSpPr/>
              <p:nvPr/>
            </p:nvSpPr>
            <p:spPr>
              <a:xfrm>
                <a:off x="6552150" y="1193250"/>
                <a:ext cx="1307513" cy="1307513"/>
              </a:xfrm>
              <a:prstGeom prst="ellipse">
                <a:avLst/>
              </a:prstGeom>
              <a:gradFill>
                <a:gsLst>
                  <a:gs pos="100000">
                    <a:schemeClr val="accent1">
                      <a:lumMod val="75000"/>
                    </a:schemeClr>
                  </a:gs>
                  <a:gs pos="0">
                    <a:srgbClr val="27506E"/>
                  </a:gs>
                </a:gsLst>
                <a:path path="circle">
                  <a:fillToRect b="50000" l="50000" r="50000" t="50000"/>
                </a:path>
              </a:gradFill>
              <a:ln>
                <a:noFill/>
              </a:ln>
              <a:effectLst>
                <a:outerShdw algn="t" blurRad="139700" dir="5400000" dist="1016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54" name="组合 53"/>
            <p:cNvGrpSpPr/>
            <p:nvPr/>
          </p:nvGrpSpPr>
          <p:grpSpPr>
            <a:xfrm>
              <a:off x="3743041" y="1987534"/>
              <a:ext cx="226657" cy="226657"/>
              <a:chOff x="2473104" y="2145028"/>
              <a:chExt cx="359165" cy="359165"/>
            </a:xfrm>
            <a:solidFill>
              <a:schemeClr val="bg1"/>
            </a:solidFill>
          </p:grpSpPr>
          <p:sp>
            <p:nvSpPr>
              <p:cNvPr id="55" name="AutoShape 126"/>
              <p:cNvSpPr/>
              <p:nvPr/>
            </p:nvSpPr>
            <p:spPr bwMode="auto">
              <a:xfrm>
                <a:off x="2473104" y="2145028"/>
                <a:ext cx="359165" cy="359165"/>
              </a:xfrm>
              <a:custGeom>
                <a:gdLst>
                  <a:gd fmla="*/ 10800 w 21600" name="T0"/>
                  <a:gd fmla="*/ 10800 h 21600" name="T1"/>
                  <a:gd fmla="*/ 10800 w 21600" name="T2"/>
                  <a:gd fmla="*/ 10800 h 21600" name="T3"/>
                  <a:gd fmla="*/ 10800 w 21600" name="T4"/>
                  <a:gd fmla="*/ 10800 h 21600" name="T5"/>
                  <a:gd fmla="*/ 10800 w 21600" name="T6"/>
                  <a:gd fmla="*/ 10800 h 21600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21600" w="21600">
                    <a:moveTo>
                      <a:pt x="13499" y="14850"/>
                    </a:moveTo>
                    <a:cubicBezTo>
                      <a:pt x="9772" y="14850"/>
                      <a:pt x="6749" y="11827"/>
                      <a:pt x="6749" y="8100"/>
                    </a:cubicBezTo>
                    <a:cubicBezTo>
                      <a:pt x="6749" y="4372"/>
                      <a:pt x="9772" y="1350"/>
                      <a:pt x="13499" y="1350"/>
                    </a:cubicBezTo>
                    <a:cubicBezTo>
                      <a:pt x="17227" y="1350"/>
                      <a:pt x="20249" y="4372"/>
                      <a:pt x="20249" y="8100"/>
                    </a:cubicBezTo>
                    <a:cubicBezTo>
                      <a:pt x="20249" y="11827"/>
                      <a:pt x="17227" y="14850"/>
                      <a:pt x="13499" y="14850"/>
                    </a:cubicBezTo>
                    <a:moveTo>
                      <a:pt x="3236" y="20042"/>
                    </a:moveTo>
                    <a:cubicBezTo>
                      <a:pt x="3019" y="20266"/>
                      <a:pt x="2718" y="20408"/>
                      <a:pt x="2382" y="20408"/>
                    </a:cubicBezTo>
                    <a:cubicBezTo>
                      <a:pt x="1724" y="20408"/>
                      <a:pt x="1191" y="19875"/>
                      <a:pt x="1191" y="19218"/>
                    </a:cubicBezTo>
                    <a:cubicBezTo>
                      <a:pt x="1191" y="18881"/>
                      <a:pt x="1332" y="18580"/>
                      <a:pt x="1557" y="18363"/>
                    </a:cubicBezTo>
                    <a:lnTo>
                      <a:pt x="1551" y="18358"/>
                    </a:lnTo>
                    <a:lnTo>
                      <a:pt x="6996" y="12913"/>
                    </a:lnTo>
                    <a:cubicBezTo>
                      <a:pt x="7472" y="13555"/>
                      <a:pt x="8039" y="14122"/>
                      <a:pt x="8680" y="14599"/>
                    </a:cubicBezTo>
                    <a:cubicBezTo>
                      <a:pt x="8680" y="14599"/>
                      <a:pt x="3236" y="20042"/>
                      <a:pt x="3236" y="20042"/>
                    </a:cubicBezTo>
                    <a:close/>
                    <a:moveTo>
                      <a:pt x="13499" y="0"/>
                    </a:moveTo>
                    <a:cubicBezTo>
                      <a:pt x="9026" y="0"/>
                      <a:pt x="5399" y="3626"/>
                      <a:pt x="5399" y="8100"/>
                    </a:cubicBezTo>
                    <a:cubicBezTo>
                      <a:pt x="5399" y="9467"/>
                      <a:pt x="5742" y="10754"/>
                      <a:pt x="6341" y="11884"/>
                    </a:cubicBezTo>
                    <a:lnTo>
                      <a:pt x="709" y="17515"/>
                    </a:lnTo>
                    <a:lnTo>
                      <a:pt x="713" y="17520"/>
                    </a:lnTo>
                    <a:cubicBezTo>
                      <a:pt x="274" y="17953"/>
                      <a:pt x="0" y="18552"/>
                      <a:pt x="0" y="19218"/>
                    </a:cubicBezTo>
                    <a:cubicBezTo>
                      <a:pt x="0" y="20533"/>
                      <a:pt x="1066" y="21599"/>
                      <a:pt x="2382" y="21599"/>
                    </a:cubicBezTo>
                    <a:cubicBezTo>
                      <a:pt x="3047" y="21599"/>
                      <a:pt x="3647" y="21326"/>
                      <a:pt x="4079" y="20885"/>
                    </a:cubicBezTo>
                    <a:lnTo>
                      <a:pt x="4078" y="20884"/>
                    </a:lnTo>
                    <a:lnTo>
                      <a:pt x="9708" y="15255"/>
                    </a:lnTo>
                    <a:cubicBezTo>
                      <a:pt x="10839" y="15856"/>
                      <a:pt x="12128" y="16200"/>
                      <a:pt x="13499" y="16200"/>
                    </a:cubicBezTo>
                    <a:cubicBezTo>
                      <a:pt x="17973" y="16200"/>
                      <a:pt x="21600" y="12573"/>
                      <a:pt x="21600" y="8100"/>
                    </a:cubicBezTo>
                    <a:cubicBezTo>
                      <a:pt x="21600" y="3626"/>
                      <a:pt x="17973" y="0"/>
                      <a:pt x="13499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anchor="ctr" bIns="19050" lIns="19050" rIns="19050" tIns="19050"/>
              <a:lstStyle/>
              <a:p>
                <a:pPr algn="ctr" defTabSz="228600" eaLnBrk="1" fontAlgn="base" hangingPunct="0" indent="0" latinLnBrk="0" lvl="0" marL="0" marR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b="0" baseline="0" cap="none" i="0" kern="0" kumimoji="0" lang="en-US" noProof="0" normalizeH="0" spc="0" strike="noStrike" sz="1500" u="none">
                  <a:ln>
                    <a:noFill/>
                  </a:ln>
                  <a:solidFill>
                    <a:srgbClr val="FFFFFF"/>
                  </a:solidFill>
                  <a:effectLst>
                    <a:outerShdw algn="tl" blurRad="38100" dir="2700000" dist="38100">
                      <a:srgbClr val="000000"/>
                    </a:outerShdw>
                  </a:effectLst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6" name="AutoShape 127"/>
              <p:cNvSpPr/>
              <p:nvPr/>
            </p:nvSpPr>
            <p:spPr bwMode="auto">
              <a:xfrm>
                <a:off x="2618611" y="2200897"/>
                <a:ext cx="84727" cy="84112"/>
              </a:xfrm>
              <a:custGeom>
                <a:gdLst>
                  <a:gd fmla="*/ 10800 w 21600" name="T0"/>
                  <a:gd fmla="*/ 10800 h 21600" name="T1"/>
                  <a:gd fmla="*/ 10800 w 21600" name="T2"/>
                  <a:gd fmla="*/ 10800 h 21600" name="T3"/>
                  <a:gd fmla="*/ 10800 w 21600" name="T4"/>
                  <a:gd fmla="*/ 10800 h 21600" name="T5"/>
                  <a:gd fmla="*/ 10800 w 21600" name="T6"/>
                  <a:gd fmla="*/ 10800 h 21600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21600" w="21600">
                    <a:moveTo>
                      <a:pt x="20160" y="0"/>
                    </a:moveTo>
                    <a:cubicBezTo>
                      <a:pt x="9025" y="0"/>
                      <a:pt x="0" y="9025"/>
                      <a:pt x="0" y="20160"/>
                    </a:cubicBezTo>
                    <a:cubicBezTo>
                      <a:pt x="0" y="20954"/>
                      <a:pt x="644" y="21600"/>
                      <a:pt x="1440" y="21600"/>
                    </a:cubicBezTo>
                    <a:cubicBezTo>
                      <a:pt x="2235" y="21600"/>
                      <a:pt x="2880" y="20954"/>
                      <a:pt x="2880" y="20160"/>
                    </a:cubicBezTo>
                    <a:cubicBezTo>
                      <a:pt x="2880" y="10618"/>
                      <a:pt x="10617" y="2880"/>
                      <a:pt x="20160" y="2880"/>
                    </a:cubicBezTo>
                    <a:cubicBezTo>
                      <a:pt x="20955" y="2880"/>
                      <a:pt x="21599" y="2234"/>
                      <a:pt x="21599" y="1440"/>
                    </a:cubicBezTo>
                    <a:cubicBezTo>
                      <a:pt x="21599" y="645"/>
                      <a:pt x="20955" y="0"/>
                      <a:pt x="20160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anchor="ctr" bIns="19050" lIns="19050" rIns="19050" tIns="19050"/>
              <a:lstStyle/>
              <a:p>
                <a:pPr algn="ctr" defTabSz="228600" eaLnBrk="1" fontAlgn="base" hangingPunct="0" indent="0" latinLnBrk="0" lvl="0" marL="0" marR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b="0" baseline="0" cap="none" i="0" kern="0" kumimoji="0" lang="en-US" noProof="0" normalizeH="0" spc="0" strike="noStrike" sz="1500" u="none">
                  <a:ln>
                    <a:noFill/>
                  </a:ln>
                  <a:solidFill>
                    <a:srgbClr val="FFFFFF"/>
                  </a:solidFill>
                  <a:effectLst>
                    <a:outerShdw algn="tl" blurRad="38100" dir="2700000" dist="38100">
                      <a:srgbClr val="000000"/>
                    </a:outerShdw>
                  </a:effectLst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sp>
        <p:nvSpPr>
          <p:cNvPr id="57" name="矩形 56"/>
          <p:cNvSpPr/>
          <p:nvPr/>
        </p:nvSpPr>
        <p:spPr>
          <a:xfrm>
            <a:off x="934511" y="541316"/>
            <a:ext cx="3188226" cy="2514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altLang="zh-CN" lang="en-US" sz="1050">
                <a:solidFill>
                  <a:srgbClr val="5F6266"/>
                </a:solidFill>
                <a:cs typeface="+mn-ea"/>
                <a:sym typeface="+mn-lt"/>
              </a:rPr>
              <a:t>Please click here to add the required titles</a:t>
            </a:r>
          </a:p>
        </p:txBody>
      </p:sp>
      <p:sp>
        <p:nvSpPr>
          <p:cNvPr id="59" name="PA_business-idea_65046"/>
          <p:cNvSpPr>
            <a:spLocks noChangeAspect="1"/>
          </p:cNvSpPr>
          <p:nvPr>
            <p:custDataLst>
              <p:tags r:id="rId3"/>
            </p:custDataLst>
          </p:nvPr>
        </p:nvSpPr>
        <p:spPr bwMode="auto">
          <a:xfrm>
            <a:off x="918206" y="1743565"/>
            <a:ext cx="1997909" cy="2031804"/>
          </a:xfrm>
          <a:custGeom>
            <a:gdLst>
              <a:gd fmla="*/ 78191 w 326253" name="connsiteX0"/>
              <a:gd fmla="*/ 141987 h 331788" name="connsiteY0"/>
              <a:gd fmla="*/ 93695 w 326253" name="connsiteX1"/>
              <a:gd fmla="*/ 171683 h 331788" name="connsiteY1"/>
              <a:gd fmla="*/ 80775 w 326253" name="connsiteX2"/>
              <a:gd fmla="*/ 215583 h 331788" name="connsiteY2"/>
              <a:gd fmla="*/ 159586 w 326253" name="connsiteX3"/>
              <a:gd fmla="*/ 183304 h 331788" name="connsiteY3"/>
              <a:gd fmla="*/ 172506 w 326253" name="connsiteX4"/>
              <a:gd fmla="*/ 171683 h 331788" name="connsiteY4"/>
              <a:gd fmla="*/ 194470 w 326253" name="connsiteX5"/>
              <a:gd fmla="*/ 192342 h 331788" name="connsiteY5"/>
              <a:gd fmla="*/ 181550 w 326253" name="connsiteX6"/>
              <a:gd fmla="*/ 285306 h 331788" name="connsiteY6"/>
              <a:gd fmla="*/ 181550 w 326253" name="connsiteX7"/>
              <a:gd fmla="*/ 286597 h 331788" name="connsiteY7"/>
              <a:gd fmla="*/ 194470 w 326253" name="connsiteX8"/>
              <a:gd fmla="*/ 304674 h 331788" name="connsiteY8"/>
              <a:gd fmla="*/ 195762 w 326253" name="connsiteX9"/>
              <a:gd fmla="*/ 304674 h 331788" name="connsiteY9"/>
              <a:gd fmla="*/ 209974 w 326253" name="connsiteX10"/>
              <a:gd fmla="*/ 286597 h 331788" name="connsiteY10"/>
              <a:gd fmla="*/ 209974 w 326253" name="connsiteX11"/>
              <a:gd fmla="*/ 285306 h 331788" name="connsiteY11"/>
              <a:gd fmla="*/ 197054 w 326253" name="connsiteX12"/>
              <a:gd fmla="*/ 192342 h 331788" name="connsiteY12"/>
              <a:gd fmla="*/ 217726 w 326253" name="connsiteX13"/>
              <a:gd fmla="*/ 171683 h 331788" name="connsiteY13"/>
              <a:gd fmla="*/ 230646 w 326253" name="connsiteX14"/>
              <a:gd fmla="*/ 183304 h 331788" name="connsiteY14"/>
              <a:gd fmla="*/ 261654 w 326253" name="connsiteX15"/>
              <a:gd fmla="*/ 196216 h 331788" name="connsiteY15"/>
              <a:gd fmla="*/ 308165 w 326253" name="connsiteX16"/>
              <a:gd fmla="*/ 255609 h 331788" name="connsiteY16"/>
              <a:gd fmla="*/ 324961 w 326253" name="connsiteX17"/>
              <a:gd fmla="*/ 295635 h 331788" name="connsiteY17"/>
              <a:gd fmla="*/ 326253 w 326253" name="connsiteX18"/>
              <a:gd fmla="*/ 304674 h 331788" name="connsiteY18"/>
              <a:gd fmla="*/ 321085 w 326253" name="connsiteX19"/>
              <a:gd fmla="*/ 331788 h 331788" name="connsiteY19"/>
              <a:gd fmla="*/ 271990 w 326253" name="connsiteX20"/>
              <a:gd fmla="*/ 331788 h 331788" name="connsiteY20"/>
              <a:gd fmla="*/ 279742 w 326253" name="connsiteX21"/>
              <a:gd fmla="*/ 304674 h 331788" name="connsiteY21"/>
              <a:gd fmla="*/ 268114 w 326253" name="connsiteX22"/>
              <a:gd fmla="*/ 278850 h 331788" name="connsiteY22"/>
              <a:gd fmla="*/ 268114 w 326253" name="connsiteX23"/>
              <a:gd fmla="*/ 331788 h 331788" name="connsiteY23"/>
              <a:gd fmla="*/ 122119 w 326253" name="connsiteX24"/>
              <a:gd fmla="*/ 331788 h 331788" name="connsiteY24"/>
              <a:gd fmla="*/ 122119 w 326253" name="connsiteX25"/>
              <a:gd fmla="*/ 250445 h 331788" name="connsiteY25"/>
              <a:gd fmla="*/ 56227 w 326253" name="connsiteX26"/>
              <a:gd fmla="*/ 267230 h 331788" name="connsiteY26"/>
              <a:gd fmla="*/ 35555 w 326253" name="connsiteX27"/>
              <a:gd fmla="*/ 256900 h 331788" name="connsiteY27"/>
              <a:gd fmla="*/ 38139 w 326253" name="connsiteX28"/>
              <a:gd fmla="*/ 193633 h 331788" name="connsiteY28"/>
              <a:gd fmla="*/ 49767 w 326253" name="connsiteX29"/>
              <a:gd fmla="*/ 156189 h 331788" name="connsiteY29"/>
              <a:gd fmla="*/ 78191 w 326253" name="connsiteX30"/>
              <a:gd fmla="*/ 141987 h 331788" name="connsiteY30"/>
              <a:gd fmla="*/ 99575 w 326253" name="connsiteX31"/>
              <a:gd fmla="*/ 82184 h 331788" name="connsiteY31"/>
              <a:gd fmla="*/ 116954 w 326253" name="connsiteX32"/>
              <a:gd fmla="*/ 90732 h 331788" name="connsiteY32"/>
              <a:gd fmla="*/ 116954 w 326253" name="connsiteX33"/>
              <a:gd fmla="*/ 95617 h 331788" name="connsiteY33"/>
              <a:gd fmla="*/ 114281 w 326253" name="connsiteX34"/>
              <a:gd fmla="*/ 96838 h 331788" name="connsiteY34"/>
              <a:gd fmla="*/ 112944 w 326253" name="connsiteX35"/>
              <a:gd fmla="*/ 96838 h 331788" name="connsiteY35"/>
              <a:gd fmla="*/ 95565 w 326253" name="connsiteX36"/>
              <a:gd fmla="*/ 87069 h 331788" name="connsiteY36"/>
              <a:gd fmla="*/ 94228 w 326253" name="connsiteX37"/>
              <a:gd fmla="*/ 83405 h 331788" name="connsiteY37"/>
              <a:gd fmla="*/ 99575 w 326253" name="connsiteX38"/>
              <a:gd fmla="*/ 82184 h 331788" name="connsiteY38"/>
              <a:gd fmla="*/ 24452 w 326253" name="connsiteX39"/>
              <a:gd fmla="*/ 82184 h 331788" name="connsiteY39"/>
              <a:gd fmla="*/ 29391 w 326253" name="connsiteX40"/>
              <a:gd fmla="*/ 83405 h 331788" name="connsiteY40"/>
              <a:gd fmla="*/ 28157 w 326253" name="connsiteX41"/>
              <a:gd fmla="*/ 87069 h 331788" name="connsiteY41"/>
              <a:gd fmla="*/ 12105 w 326253" name="connsiteX42"/>
              <a:gd fmla="*/ 96838 h 331788" name="connsiteY42"/>
              <a:gd fmla="*/ 10870 w 326253" name="connsiteX43"/>
              <a:gd fmla="*/ 96838 h 331788" name="connsiteY43"/>
              <a:gd fmla="*/ 7166 w 326253" name="connsiteX44"/>
              <a:gd fmla="*/ 95617 h 331788" name="connsiteY44"/>
              <a:gd fmla="*/ 8400 w 326253" name="connsiteX45"/>
              <a:gd fmla="*/ 90732 h 331788" name="connsiteY45"/>
              <a:gd fmla="*/ 24452 w 326253" name="connsiteX46"/>
              <a:gd fmla="*/ 82184 h 331788" name="connsiteY46"/>
              <a:gd fmla="*/ 59100 w 326253" name="connsiteX47"/>
              <a:gd fmla="*/ 61913 h 331788" name="connsiteY47"/>
              <a:gd fmla="*/ 57739 w 326253" name="connsiteX48"/>
              <a:gd fmla="*/ 63274 h 331788" name="connsiteY48"/>
              <a:gd fmla="*/ 56378 w 326253" name="connsiteX49"/>
              <a:gd fmla="*/ 64635 h 331788" name="connsiteY49"/>
              <a:gd fmla="*/ 61821 w 326253" name="connsiteX50"/>
              <a:gd fmla="*/ 90488 h 331788" name="connsiteY50"/>
              <a:gd fmla="*/ 65903 w 326253" name="connsiteX51"/>
              <a:gd fmla="*/ 64635 h 331788" name="connsiteY51"/>
              <a:gd fmla="*/ 65903 w 326253" name="connsiteX52"/>
              <a:gd fmla="*/ 63274 h 331788" name="connsiteY52"/>
              <a:gd fmla="*/ 64543 w 326253" name="connsiteX53"/>
              <a:gd fmla="*/ 61913 h 331788" name="connsiteY53"/>
              <a:gd fmla="*/ 63182 w 326253" name="connsiteX54"/>
              <a:gd fmla="*/ 63274 h 331788" name="connsiteY54"/>
              <a:gd fmla="*/ 61821 w 326253" name="connsiteX55"/>
              <a:gd fmla="*/ 63274 h 331788" name="connsiteY55"/>
              <a:gd fmla="*/ 60460 w 326253" name="connsiteX56"/>
              <a:gd fmla="*/ 63274 h 331788" name="connsiteY56"/>
              <a:gd fmla="*/ 59100 w 326253" name="connsiteX57"/>
              <a:gd fmla="*/ 61913 h 331788" name="connsiteY57"/>
              <a:gd fmla="*/ 121089 w 326253" name="connsiteX58"/>
              <a:gd fmla="*/ 49213 h 331788" name="connsiteY58"/>
              <a:gd fmla="*/ 124944 w 326253" name="connsiteX59"/>
              <a:gd fmla="*/ 53381 h 331788" name="connsiteY59"/>
              <a:gd fmla="*/ 122374 w 326253" name="connsiteX60"/>
              <a:gd fmla="*/ 57548 h 331788" name="connsiteY60"/>
              <a:gd fmla="*/ 104382 w 326253" name="connsiteX61"/>
              <a:gd fmla="*/ 60326 h 331788" name="connsiteY61"/>
              <a:gd fmla="*/ 103097 w 326253" name="connsiteX62"/>
              <a:gd fmla="*/ 60326 h 331788" name="connsiteY62"/>
              <a:gd fmla="*/ 100526 w 326253" name="connsiteX63"/>
              <a:gd fmla="*/ 57548 h 331788" name="connsiteY63"/>
              <a:gd fmla="*/ 103097 w 326253" name="connsiteX64"/>
              <a:gd fmla="*/ 53381 h 331788" name="connsiteY64"/>
              <a:gd fmla="*/ 121089 w 326253" name="connsiteX65"/>
              <a:gd fmla="*/ 49213 h 331788" name="connsiteY65"/>
              <a:gd fmla="*/ 4308 w 326253" name="connsiteX66"/>
              <a:gd fmla="*/ 49213 h 331788" name="connsiteY66"/>
              <a:gd fmla="*/ 22088 w 326253" name="connsiteX67"/>
              <a:gd fmla="*/ 53381 h 331788" name="connsiteY67"/>
              <a:gd fmla="*/ 24628 w 326253" name="connsiteX68"/>
              <a:gd fmla="*/ 57548 h 331788" name="connsiteY68"/>
              <a:gd fmla="*/ 22088 w 326253" name="connsiteX69"/>
              <a:gd fmla="*/ 60326 h 331788" name="connsiteY69"/>
              <a:gd fmla="*/ 20818 w 326253" name="connsiteX70"/>
              <a:gd fmla="*/ 60326 h 331788" name="connsiteY70"/>
              <a:gd fmla="*/ 3038 w 326253" name="connsiteX71"/>
              <a:gd fmla="*/ 57548 h 331788" name="connsiteY71"/>
              <a:gd fmla="*/ 498 w 326253" name="connsiteX72"/>
              <a:gd fmla="*/ 53381 h 331788" name="connsiteY72"/>
              <a:gd fmla="*/ 4308 w 326253" name="connsiteX73"/>
              <a:gd fmla="*/ 49213 h 331788" name="connsiteY73"/>
              <a:gd fmla="*/ 62728 w 326253" name="connsiteX74"/>
              <a:gd fmla="*/ 41275 h 331788" name="connsiteY74"/>
              <a:gd fmla="*/ 40503 w 326253" name="connsiteX75"/>
              <a:gd fmla="*/ 60552 h 331788" name="connsiteY75"/>
              <a:gd fmla="*/ 47040 w 326253" name="connsiteX76"/>
              <a:gd fmla="*/ 78544 h 331788" name="connsiteY76"/>
              <a:gd fmla="*/ 54884 w 326253" name="connsiteX77"/>
              <a:gd fmla="*/ 95250 h 331788" name="connsiteY77"/>
              <a:gd fmla="*/ 58806 w 326253" name="connsiteX78"/>
              <a:gd fmla="*/ 95250 h 331788" name="connsiteY78"/>
              <a:gd fmla="*/ 53577 w 326253" name="connsiteX79"/>
              <a:gd fmla="*/ 65692 h 331788" name="connsiteY79"/>
              <a:gd fmla="*/ 54884 w 326253" name="connsiteX80"/>
              <a:gd fmla="*/ 60552 h 331788" name="connsiteY80"/>
              <a:gd fmla="*/ 60114 w 326253" name="connsiteX81"/>
              <a:gd fmla="*/ 59267 h 331788" name="connsiteY81"/>
              <a:gd fmla="*/ 62728 w 326253" name="connsiteX82"/>
              <a:gd fmla="*/ 59267 h 331788" name="connsiteY82"/>
              <a:gd fmla="*/ 65343 w 326253" name="connsiteX83"/>
              <a:gd fmla="*/ 59267 h 331788" name="connsiteY83"/>
              <a:gd fmla="*/ 70572 w 326253" name="connsiteX84"/>
              <a:gd fmla="*/ 60552 h 331788" name="connsiteY84"/>
              <a:gd fmla="*/ 71880 w 326253" name="connsiteX85"/>
              <a:gd fmla="*/ 65692 h 331788" name="connsiteY85"/>
              <a:gd fmla="*/ 66650 w 326253" name="connsiteX86"/>
              <a:gd fmla="*/ 95250 h 331788" name="connsiteY86"/>
              <a:gd fmla="*/ 69265 w 326253" name="connsiteX87"/>
              <a:gd fmla="*/ 95250 h 331788" name="connsiteY87"/>
              <a:gd fmla="*/ 77109 w 326253" name="connsiteX88"/>
              <a:gd fmla="*/ 78544 h 331788" name="connsiteY88"/>
              <a:gd fmla="*/ 84953 w 326253" name="connsiteX89"/>
              <a:gd fmla="*/ 60552 h 331788" name="connsiteY89"/>
              <a:gd fmla="*/ 62728 w 326253" name="connsiteX90"/>
              <a:gd fmla="*/ 41275 h 331788" name="connsiteY90"/>
              <a:gd fmla="*/ 62728 w 326253" name="connsiteX91"/>
              <a:gd fmla="*/ 33338 h 331788" name="connsiteY91"/>
              <a:gd fmla="*/ 91303 w 326253" name="connsiteX92"/>
              <a:gd fmla="*/ 60395 h 331788" name="connsiteY92"/>
              <a:gd fmla="*/ 83510 w 326253" name="connsiteX93"/>
              <a:gd fmla="*/ 82298 h 331788" name="connsiteY93"/>
              <a:gd fmla="*/ 77016 w 326253" name="connsiteX94"/>
              <a:gd fmla="*/ 99047 h 331788" name="connsiteY94"/>
              <a:gd fmla="*/ 75717 w 326253" name="connsiteX95"/>
              <a:gd fmla="*/ 111931 h 331788" name="connsiteY95"/>
              <a:gd fmla="*/ 73119 w 326253" name="connsiteX96"/>
              <a:gd fmla="*/ 115796 h 331788" name="connsiteY96"/>
              <a:gd fmla="*/ 70521 w 326253" name="connsiteX97"/>
              <a:gd fmla="*/ 115796 h 331788" name="connsiteY97"/>
              <a:gd fmla="*/ 62728 w 326253" name="connsiteX98"/>
              <a:gd fmla="*/ 122238 h 331788" name="connsiteY98"/>
              <a:gd fmla="*/ 54935 w 326253" name="connsiteX99"/>
              <a:gd fmla="*/ 115796 h 331788" name="connsiteY99"/>
              <a:gd fmla="*/ 52337 w 326253" name="connsiteX100"/>
              <a:gd fmla="*/ 115796 h 331788" name="connsiteY100"/>
              <a:gd fmla="*/ 48441 w 326253" name="connsiteX101"/>
              <a:gd fmla="*/ 111931 h 331788" name="connsiteY101"/>
              <a:gd fmla="*/ 48441 w 326253" name="connsiteX102"/>
              <a:gd fmla="*/ 99047 h 331788" name="connsiteY102"/>
              <a:gd fmla="*/ 41946 w 326253" name="connsiteX103"/>
              <a:gd fmla="*/ 82298 h 331788" name="connsiteY103"/>
              <a:gd fmla="*/ 34153 w 326253" name="connsiteX104"/>
              <a:gd fmla="*/ 60395 h 331788" name="connsiteY104"/>
              <a:gd fmla="*/ 62728 w 326253" name="connsiteX105"/>
              <a:gd fmla="*/ 33338 h 331788" name="connsiteY105"/>
              <a:gd fmla="*/ 195140 w 326253" name="connsiteX106"/>
              <a:gd fmla="*/ 26988 h 331788" name="connsiteY106"/>
              <a:gd fmla="*/ 254816 w 326253" name="connsiteX107"/>
              <a:gd fmla="*/ 86198 h 331788" name="connsiteY107"/>
              <a:gd fmla="*/ 195140 w 326253" name="connsiteX108"/>
              <a:gd fmla="*/ 169863 h 331788" name="connsiteY108"/>
              <a:gd fmla="*/ 134166 w 326253" name="connsiteX109"/>
              <a:gd fmla="*/ 86198 h 331788" name="connsiteY109"/>
              <a:gd fmla="*/ 195140 w 326253" name="connsiteX110"/>
              <a:gd fmla="*/ 26988 h 331788" name="connsiteY110"/>
              <a:gd fmla="*/ 103011 w 326253" name="connsiteX111"/>
              <a:gd fmla="*/ 14288 h 331788" name="connsiteY111"/>
              <a:gd fmla="*/ 104301 w 326253" name="connsiteX112"/>
              <a:gd fmla="*/ 19448 h 331788" name="connsiteY112"/>
              <a:gd fmla="*/ 91403 w 326253" name="connsiteX113"/>
              <a:gd fmla="*/ 33636 h 331788" name="connsiteY113"/>
              <a:gd fmla="*/ 88823 w 326253" name="connsiteX114"/>
              <a:gd fmla="*/ 34926 h 331788" name="connsiteY114"/>
              <a:gd fmla="*/ 87533 w 326253" name="connsiteX115"/>
              <a:gd fmla="*/ 34926 h 331788" name="connsiteY115"/>
              <a:gd fmla="*/ 86243 w 326253" name="connsiteX116"/>
              <a:gd fmla="*/ 29767 h 331788" name="connsiteY116"/>
              <a:gd fmla="*/ 99142 w 326253" name="connsiteX117"/>
              <a:gd fmla="*/ 15578 h 331788" name="connsiteY117"/>
              <a:gd fmla="*/ 103011 w 326253" name="connsiteX118"/>
              <a:gd fmla="*/ 14288 h 331788" name="connsiteY118"/>
              <a:gd fmla="*/ 21136 w 326253" name="connsiteX119"/>
              <a:gd fmla="*/ 14288 h 331788" name="connsiteY119"/>
              <a:gd fmla="*/ 26216 w 326253" name="connsiteX120"/>
              <a:gd fmla="*/ 15578 h 331788" name="connsiteY120"/>
              <a:gd fmla="*/ 37646 w 326253" name="connsiteX121"/>
              <a:gd fmla="*/ 29767 h 331788" name="connsiteY121"/>
              <a:gd fmla="*/ 37646 w 326253" name="connsiteX122"/>
              <a:gd fmla="*/ 34926 h 331788" name="connsiteY122"/>
              <a:gd fmla="*/ 35106 w 326253" name="connsiteX123"/>
              <a:gd fmla="*/ 34926 h 331788" name="connsiteY123"/>
              <a:gd fmla="*/ 32566 w 326253" name="connsiteX124"/>
              <a:gd fmla="*/ 33636 h 331788" name="connsiteY124"/>
              <a:gd fmla="*/ 21136 w 326253" name="connsiteX125"/>
              <a:gd fmla="*/ 19448 h 331788" name="connsiteY125"/>
              <a:gd fmla="*/ 19866 w 326253" name="connsiteX126"/>
              <a:gd fmla="*/ 16868 h 331788" name="connsiteY126"/>
              <a:gd fmla="*/ 21136 w 326253" name="connsiteX127"/>
              <a:gd fmla="*/ 14288 h 331788" name="connsiteY127"/>
              <a:gd fmla="*/ 61935 w 326253" name="connsiteX128"/>
              <a:gd fmla="*/ 0 h 331788" name="connsiteY128"/>
              <a:gd fmla="*/ 65904 w 326253" name="connsiteX129"/>
              <a:gd fmla="*/ 4048 h 331788" name="connsiteY129"/>
              <a:gd fmla="*/ 65904 w 326253" name="connsiteX130"/>
              <a:gd fmla="*/ 22940 h 331788" name="connsiteY130"/>
              <a:gd fmla="*/ 61935 w 326253" name="connsiteX131"/>
              <a:gd fmla="*/ 26988 h 331788" name="connsiteY131"/>
              <a:gd fmla="*/ 59289 w 326253" name="connsiteX132"/>
              <a:gd fmla="*/ 25639 h 331788" name="connsiteY132"/>
              <a:gd fmla="*/ 57966 w 326253" name="connsiteX133"/>
              <a:gd fmla="*/ 22940 h 331788" name="connsiteY133"/>
              <a:gd fmla="*/ 57966 w 326253" name="connsiteX134"/>
              <a:gd fmla="*/ 4048 h 331788" name="connsiteY134"/>
              <a:gd fmla="*/ 61935 w 326253" name="connsiteX135"/>
              <a:gd fmla="*/ 0 h 331788" name="connsiteY13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</a:cxnLst>
            <a:rect b="b" l="l" r="r" t="t"/>
            <a:pathLst>
              <a:path h="331788" w="326253">
                <a:moveTo>
                  <a:pt x="78191" y="141987"/>
                </a:moveTo>
                <a:cubicBezTo>
                  <a:pt x="91111" y="145860"/>
                  <a:pt x="97571" y="158772"/>
                  <a:pt x="93695" y="171683"/>
                </a:cubicBezTo>
                <a:cubicBezTo>
                  <a:pt x="88527" y="187177"/>
                  <a:pt x="83359" y="202671"/>
                  <a:pt x="80775" y="215583"/>
                </a:cubicBezTo>
                <a:cubicBezTo>
                  <a:pt x="101447" y="209127"/>
                  <a:pt x="159586" y="183304"/>
                  <a:pt x="159586" y="183304"/>
                </a:cubicBezTo>
                <a:cubicBezTo>
                  <a:pt x="159586" y="183304"/>
                  <a:pt x="159586" y="183304"/>
                  <a:pt x="172506" y="171683"/>
                </a:cubicBezTo>
                <a:cubicBezTo>
                  <a:pt x="172506" y="171683"/>
                  <a:pt x="172506" y="171683"/>
                  <a:pt x="194470" y="192342"/>
                </a:cubicBezTo>
                <a:cubicBezTo>
                  <a:pt x="194470" y="192342"/>
                  <a:pt x="194470" y="192342"/>
                  <a:pt x="181550" y="285306"/>
                </a:cubicBezTo>
                <a:cubicBezTo>
                  <a:pt x="181550" y="285306"/>
                  <a:pt x="181550" y="285306"/>
                  <a:pt x="181550" y="286597"/>
                </a:cubicBezTo>
                <a:cubicBezTo>
                  <a:pt x="181550" y="286597"/>
                  <a:pt x="181550" y="286597"/>
                  <a:pt x="194470" y="304674"/>
                </a:cubicBezTo>
                <a:cubicBezTo>
                  <a:pt x="194470" y="304674"/>
                  <a:pt x="194470" y="304674"/>
                  <a:pt x="195762" y="304674"/>
                </a:cubicBezTo>
                <a:cubicBezTo>
                  <a:pt x="195762" y="304674"/>
                  <a:pt x="195762" y="304674"/>
                  <a:pt x="209974" y="286597"/>
                </a:cubicBezTo>
                <a:cubicBezTo>
                  <a:pt x="209974" y="285306"/>
                  <a:pt x="209974" y="285306"/>
                  <a:pt x="209974" y="285306"/>
                </a:cubicBezTo>
                <a:cubicBezTo>
                  <a:pt x="209974" y="285306"/>
                  <a:pt x="209974" y="285306"/>
                  <a:pt x="197054" y="192342"/>
                </a:cubicBezTo>
                <a:cubicBezTo>
                  <a:pt x="197054" y="192342"/>
                  <a:pt x="197054" y="192342"/>
                  <a:pt x="217726" y="171683"/>
                </a:cubicBezTo>
                <a:cubicBezTo>
                  <a:pt x="217726" y="171683"/>
                  <a:pt x="217726" y="171683"/>
                  <a:pt x="230646" y="183304"/>
                </a:cubicBezTo>
                <a:cubicBezTo>
                  <a:pt x="230646" y="183304"/>
                  <a:pt x="261654" y="196216"/>
                  <a:pt x="261654" y="196216"/>
                </a:cubicBezTo>
                <a:cubicBezTo>
                  <a:pt x="278450" y="205254"/>
                  <a:pt x="293953" y="223330"/>
                  <a:pt x="308165" y="255609"/>
                </a:cubicBezTo>
                <a:cubicBezTo>
                  <a:pt x="318501" y="276268"/>
                  <a:pt x="324961" y="294344"/>
                  <a:pt x="324961" y="295635"/>
                </a:cubicBezTo>
                <a:cubicBezTo>
                  <a:pt x="326253" y="298218"/>
                  <a:pt x="326253" y="300800"/>
                  <a:pt x="326253" y="304674"/>
                </a:cubicBezTo>
                <a:cubicBezTo>
                  <a:pt x="326253" y="305965"/>
                  <a:pt x="324961" y="316294"/>
                  <a:pt x="321085" y="331788"/>
                </a:cubicBezTo>
                <a:cubicBezTo>
                  <a:pt x="321085" y="331788"/>
                  <a:pt x="321085" y="331788"/>
                  <a:pt x="271990" y="331788"/>
                </a:cubicBezTo>
                <a:cubicBezTo>
                  <a:pt x="275866" y="318876"/>
                  <a:pt x="278450" y="309838"/>
                  <a:pt x="279742" y="304674"/>
                </a:cubicBezTo>
                <a:cubicBezTo>
                  <a:pt x="277158" y="299509"/>
                  <a:pt x="273282" y="289180"/>
                  <a:pt x="268114" y="278850"/>
                </a:cubicBezTo>
                <a:cubicBezTo>
                  <a:pt x="268114" y="278850"/>
                  <a:pt x="268114" y="278850"/>
                  <a:pt x="268114" y="331788"/>
                </a:cubicBezTo>
                <a:cubicBezTo>
                  <a:pt x="268114" y="331788"/>
                  <a:pt x="268114" y="331788"/>
                  <a:pt x="122119" y="331788"/>
                </a:cubicBezTo>
                <a:cubicBezTo>
                  <a:pt x="122119" y="331788"/>
                  <a:pt x="122119" y="331788"/>
                  <a:pt x="122119" y="250445"/>
                </a:cubicBezTo>
                <a:cubicBezTo>
                  <a:pt x="94987" y="260774"/>
                  <a:pt x="70439" y="267230"/>
                  <a:pt x="56227" y="267230"/>
                </a:cubicBezTo>
                <a:cubicBezTo>
                  <a:pt x="48475" y="267230"/>
                  <a:pt x="40723" y="263356"/>
                  <a:pt x="35555" y="256900"/>
                </a:cubicBezTo>
                <a:cubicBezTo>
                  <a:pt x="27803" y="245280"/>
                  <a:pt x="27803" y="229786"/>
                  <a:pt x="38139" y="193633"/>
                </a:cubicBezTo>
                <a:cubicBezTo>
                  <a:pt x="43307" y="175557"/>
                  <a:pt x="48475" y="157481"/>
                  <a:pt x="49767" y="156189"/>
                </a:cubicBezTo>
                <a:cubicBezTo>
                  <a:pt x="53643" y="144569"/>
                  <a:pt x="66563" y="138113"/>
                  <a:pt x="78191" y="141987"/>
                </a:cubicBezTo>
                <a:close/>
                <a:moveTo>
                  <a:pt x="99575" y="82184"/>
                </a:moveTo>
                <a:lnTo>
                  <a:pt x="116954" y="90732"/>
                </a:lnTo>
                <a:cubicBezTo>
                  <a:pt x="118291" y="91954"/>
                  <a:pt x="118291" y="93175"/>
                  <a:pt x="116954" y="95617"/>
                </a:cubicBezTo>
                <a:cubicBezTo>
                  <a:pt x="116954" y="96838"/>
                  <a:pt x="115618" y="96838"/>
                  <a:pt x="114281" y="96838"/>
                </a:cubicBezTo>
                <a:cubicBezTo>
                  <a:pt x="114281" y="96838"/>
                  <a:pt x="112944" y="96838"/>
                  <a:pt x="112944" y="96838"/>
                </a:cubicBezTo>
                <a:cubicBezTo>
                  <a:pt x="112944" y="96838"/>
                  <a:pt x="112944" y="96838"/>
                  <a:pt x="95565" y="87069"/>
                </a:cubicBezTo>
                <a:cubicBezTo>
                  <a:pt x="94228" y="87069"/>
                  <a:pt x="92891" y="84627"/>
                  <a:pt x="94228" y="83405"/>
                </a:cubicBezTo>
                <a:cubicBezTo>
                  <a:pt x="95565" y="80963"/>
                  <a:pt x="96902" y="80963"/>
                  <a:pt x="99575" y="82184"/>
                </a:cubicBezTo>
                <a:close/>
                <a:moveTo>
                  <a:pt x="24452" y="82184"/>
                </a:moveTo>
                <a:cubicBezTo>
                  <a:pt x="25687" y="80963"/>
                  <a:pt x="28157" y="80963"/>
                  <a:pt x="29391" y="83405"/>
                </a:cubicBezTo>
                <a:cubicBezTo>
                  <a:pt x="29391" y="84627"/>
                  <a:pt x="29391" y="87069"/>
                  <a:pt x="28157" y="87069"/>
                </a:cubicBezTo>
                <a:cubicBezTo>
                  <a:pt x="28157" y="87069"/>
                  <a:pt x="28157" y="87069"/>
                  <a:pt x="12105" y="96838"/>
                </a:cubicBezTo>
                <a:cubicBezTo>
                  <a:pt x="12105" y="96838"/>
                  <a:pt x="10870" y="96838"/>
                  <a:pt x="10870" y="96838"/>
                </a:cubicBezTo>
                <a:cubicBezTo>
                  <a:pt x="9635" y="96838"/>
                  <a:pt x="8400" y="96838"/>
                  <a:pt x="7166" y="95617"/>
                </a:cubicBezTo>
                <a:cubicBezTo>
                  <a:pt x="7166" y="93175"/>
                  <a:pt x="7166" y="91954"/>
                  <a:pt x="8400" y="90732"/>
                </a:cubicBezTo>
                <a:cubicBezTo>
                  <a:pt x="8400" y="90732"/>
                  <a:pt x="8400" y="90732"/>
                  <a:pt x="24452" y="82184"/>
                </a:cubicBezTo>
                <a:close/>
                <a:moveTo>
                  <a:pt x="59100" y="61913"/>
                </a:moveTo>
                <a:cubicBezTo>
                  <a:pt x="59100" y="61913"/>
                  <a:pt x="57739" y="61913"/>
                  <a:pt x="57739" y="63274"/>
                </a:cubicBezTo>
                <a:cubicBezTo>
                  <a:pt x="57739" y="63274"/>
                  <a:pt x="56378" y="63274"/>
                  <a:pt x="56378" y="64635"/>
                </a:cubicBezTo>
                <a:cubicBezTo>
                  <a:pt x="56378" y="64635"/>
                  <a:pt x="56378" y="64635"/>
                  <a:pt x="61821" y="90488"/>
                </a:cubicBezTo>
                <a:lnTo>
                  <a:pt x="65903" y="64635"/>
                </a:lnTo>
                <a:cubicBezTo>
                  <a:pt x="65903" y="63274"/>
                  <a:pt x="65903" y="63274"/>
                  <a:pt x="65903" y="63274"/>
                </a:cubicBezTo>
                <a:cubicBezTo>
                  <a:pt x="65903" y="61913"/>
                  <a:pt x="64543" y="61913"/>
                  <a:pt x="64543" y="61913"/>
                </a:cubicBezTo>
                <a:cubicBezTo>
                  <a:pt x="64543" y="61913"/>
                  <a:pt x="63182" y="61913"/>
                  <a:pt x="63182" y="63274"/>
                </a:cubicBezTo>
                <a:cubicBezTo>
                  <a:pt x="63182" y="63274"/>
                  <a:pt x="61821" y="63274"/>
                  <a:pt x="61821" y="63274"/>
                </a:cubicBezTo>
                <a:cubicBezTo>
                  <a:pt x="60460" y="63274"/>
                  <a:pt x="60460" y="63274"/>
                  <a:pt x="60460" y="63274"/>
                </a:cubicBezTo>
                <a:cubicBezTo>
                  <a:pt x="59100" y="61913"/>
                  <a:pt x="59100" y="61913"/>
                  <a:pt x="59100" y="61913"/>
                </a:cubicBezTo>
                <a:close/>
                <a:moveTo>
                  <a:pt x="121089" y="49213"/>
                </a:moveTo>
                <a:cubicBezTo>
                  <a:pt x="123659" y="49213"/>
                  <a:pt x="124944" y="50602"/>
                  <a:pt x="124944" y="53381"/>
                </a:cubicBezTo>
                <a:cubicBezTo>
                  <a:pt x="126229" y="54770"/>
                  <a:pt x="124944" y="56159"/>
                  <a:pt x="122374" y="57548"/>
                </a:cubicBezTo>
                <a:cubicBezTo>
                  <a:pt x="122374" y="57548"/>
                  <a:pt x="122374" y="57548"/>
                  <a:pt x="104382" y="60326"/>
                </a:cubicBezTo>
                <a:cubicBezTo>
                  <a:pt x="103097" y="60326"/>
                  <a:pt x="103097" y="60326"/>
                  <a:pt x="103097" y="60326"/>
                </a:cubicBezTo>
                <a:cubicBezTo>
                  <a:pt x="101812" y="60326"/>
                  <a:pt x="100526" y="58937"/>
                  <a:pt x="100526" y="57548"/>
                </a:cubicBezTo>
                <a:cubicBezTo>
                  <a:pt x="99241" y="56159"/>
                  <a:pt x="100526" y="53381"/>
                  <a:pt x="103097" y="53381"/>
                </a:cubicBezTo>
                <a:cubicBezTo>
                  <a:pt x="103097" y="53381"/>
                  <a:pt x="103097" y="53381"/>
                  <a:pt x="121089" y="49213"/>
                </a:cubicBezTo>
                <a:close/>
                <a:moveTo>
                  <a:pt x="4308" y="49213"/>
                </a:moveTo>
                <a:cubicBezTo>
                  <a:pt x="4308" y="49213"/>
                  <a:pt x="4308" y="49213"/>
                  <a:pt x="22088" y="53381"/>
                </a:cubicBezTo>
                <a:cubicBezTo>
                  <a:pt x="24628" y="53381"/>
                  <a:pt x="24628" y="56159"/>
                  <a:pt x="24628" y="57548"/>
                </a:cubicBezTo>
                <a:cubicBezTo>
                  <a:pt x="24628" y="58937"/>
                  <a:pt x="23358" y="60326"/>
                  <a:pt x="22088" y="60326"/>
                </a:cubicBezTo>
                <a:cubicBezTo>
                  <a:pt x="20818" y="60326"/>
                  <a:pt x="20818" y="60326"/>
                  <a:pt x="20818" y="60326"/>
                </a:cubicBezTo>
                <a:cubicBezTo>
                  <a:pt x="20818" y="60326"/>
                  <a:pt x="20818" y="60326"/>
                  <a:pt x="3038" y="57548"/>
                </a:cubicBezTo>
                <a:cubicBezTo>
                  <a:pt x="498" y="56159"/>
                  <a:pt x="-772" y="54770"/>
                  <a:pt x="498" y="53381"/>
                </a:cubicBezTo>
                <a:cubicBezTo>
                  <a:pt x="498" y="50602"/>
                  <a:pt x="1768" y="49213"/>
                  <a:pt x="4308" y="49213"/>
                </a:cubicBezTo>
                <a:close/>
                <a:moveTo>
                  <a:pt x="62728" y="41275"/>
                </a:moveTo>
                <a:cubicBezTo>
                  <a:pt x="50962" y="41275"/>
                  <a:pt x="40503" y="50271"/>
                  <a:pt x="40503" y="60552"/>
                </a:cubicBezTo>
                <a:cubicBezTo>
                  <a:pt x="40503" y="69548"/>
                  <a:pt x="44425" y="73403"/>
                  <a:pt x="47040" y="78544"/>
                </a:cubicBezTo>
                <a:cubicBezTo>
                  <a:pt x="50962" y="83684"/>
                  <a:pt x="54884" y="88825"/>
                  <a:pt x="54884" y="95250"/>
                </a:cubicBezTo>
                <a:cubicBezTo>
                  <a:pt x="54884" y="95250"/>
                  <a:pt x="54884" y="95250"/>
                  <a:pt x="58806" y="95250"/>
                </a:cubicBezTo>
                <a:cubicBezTo>
                  <a:pt x="58806" y="95250"/>
                  <a:pt x="58806" y="95250"/>
                  <a:pt x="53577" y="65692"/>
                </a:cubicBezTo>
                <a:cubicBezTo>
                  <a:pt x="53577" y="64407"/>
                  <a:pt x="53577" y="61837"/>
                  <a:pt x="54884" y="60552"/>
                </a:cubicBezTo>
                <a:cubicBezTo>
                  <a:pt x="56191" y="59267"/>
                  <a:pt x="58806" y="59267"/>
                  <a:pt x="60114" y="59267"/>
                </a:cubicBezTo>
                <a:cubicBezTo>
                  <a:pt x="61421" y="59267"/>
                  <a:pt x="61421" y="59267"/>
                  <a:pt x="62728" y="59267"/>
                </a:cubicBezTo>
                <a:cubicBezTo>
                  <a:pt x="64036" y="59267"/>
                  <a:pt x="64036" y="59267"/>
                  <a:pt x="65343" y="59267"/>
                </a:cubicBezTo>
                <a:cubicBezTo>
                  <a:pt x="66650" y="59267"/>
                  <a:pt x="69265" y="59267"/>
                  <a:pt x="70572" y="60552"/>
                </a:cubicBezTo>
                <a:cubicBezTo>
                  <a:pt x="70572" y="61837"/>
                  <a:pt x="71880" y="64407"/>
                  <a:pt x="71880" y="65692"/>
                </a:cubicBezTo>
                <a:cubicBezTo>
                  <a:pt x="71880" y="65692"/>
                  <a:pt x="71880" y="65692"/>
                  <a:pt x="66650" y="95250"/>
                </a:cubicBezTo>
                <a:cubicBezTo>
                  <a:pt x="66650" y="95250"/>
                  <a:pt x="66650" y="95250"/>
                  <a:pt x="69265" y="95250"/>
                </a:cubicBezTo>
                <a:cubicBezTo>
                  <a:pt x="70572" y="88825"/>
                  <a:pt x="74494" y="83684"/>
                  <a:pt x="77109" y="78544"/>
                </a:cubicBezTo>
                <a:cubicBezTo>
                  <a:pt x="81031" y="73403"/>
                  <a:pt x="84953" y="69548"/>
                  <a:pt x="84953" y="60552"/>
                </a:cubicBezTo>
                <a:cubicBezTo>
                  <a:pt x="84953" y="50271"/>
                  <a:pt x="74494" y="41275"/>
                  <a:pt x="62728" y="41275"/>
                </a:cubicBezTo>
                <a:close/>
                <a:moveTo>
                  <a:pt x="62728" y="33338"/>
                </a:moveTo>
                <a:cubicBezTo>
                  <a:pt x="78315" y="33338"/>
                  <a:pt x="91303" y="46222"/>
                  <a:pt x="91303" y="60395"/>
                </a:cubicBezTo>
                <a:cubicBezTo>
                  <a:pt x="91303" y="70702"/>
                  <a:pt x="87407" y="77144"/>
                  <a:pt x="83510" y="82298"/>
                </a:cubicBezTo>
                <a:cubicBezTo>
                  <a:pt x="79613" y="87451"/>
                  <a:pt x="77016" y="92605"/>
                  <a:pt x="77016" y="99047"/>
                </a:cubicBezTo>
                <a:cubicBezTo>
                  <a:pt x="77016" y="99047"/>
                  <a:pt x="77016" y="99047"/>
                  <a:pt x="75717" y="111931"/>
                </a:cubicBezTo>
                <a:cubicBezTo>
                  <a:pt x="75717" y="114508"/>
                  <a:pt x="74418" y="115796"/>
                  <a:pt x="73119" y="115796"/>
                </a:cubicBezTo>
                <a:cubicBezTo>
                  <a:pt x="73119" y="115796"/>
                  <a:pt x="73119" y="115796"/>
                  <a:pt x="70521" y="115796"/>
                </a:cubicBezTo>
                <a:cubicBezTo>
                  <a:pt x="69223" y="119661"/>
                  <a:pt x="66625" y="122238"/>
                  <a:pt x="62728" y="122238"/>
                </a:cubicBezTo>
                <a:cubicBezTo>
                  <a:pt x="58832" y="122238"/>
                  <a:pt x="54935" y="119661"/>
                  <a:pt x="54935" y="115796"/>
                </a:cubicBezTo>
                <a:cubicBezTo>
                  <a:pt x="54935" y="115796"/>
                  <a:pt x="54935" y="115796"/>
                  <a:pt x="52337" y="115796"/>
                </a:cubicBezTo>
                <a:cubicBezTo>
                  <a:pt x="51038" y="115796"/>
                  <a:pt x="48441" y="114508"/>
                  <a:pt x="48441" y="111931"/>
                </a:cubicBezTo>
                <a:cubicBezTo>
                  <a:pt x="48441" y="111931"/>
                  <a:pt x="48441" y="111931"/>
                  <a:pt x="48441" y="99047"/>
                </a:cubicBezTo>
                <a:cubicBezTo>
                  <a:pt x="48441" y="92605"/>
                  <a:pt x="44544" y="87451"/>
                  <a:pt x="41946" y="82298"/>
                </a:cubicBezTo>
                <a:cubicBezTo>
                  <a:pt x="38050" y="77144"/>
                  <a:pt x="34153" y="70702"/>
                  <a:pt x="34153" y="60395"/>
                </a:cubicBezTo>
                <a:cubicBezTo>
                  <a:pt x="34153" y="46222"/>
                  <a:pt x="47142" y="33338"/>
                  <a:pt x="62728" y="33338"/>
                </a:cubicBezTo>
                <a:close/>
                <a:moveTo>
                  <a:pt x="195140" y="26988"/>
                </a:moveTo>
                <a:cubicBezTo>
                  <a:pt x="237951" y="26988"/>
                  <a:pt x="254816" y="48870"/>
                  <a:pt x="254816" y="86198"/>
                </a:cubicBezTo>
                <a:cubicBezTo>
                  <a:pt x="253519" y="138971"/>
                  <a:pt x="228870" y="169863"/>
                  <a:pt x="195140" y="169863"/>
                </a:cubicBezTo>
                <a:cubicBezTo>
                  <a:pt x="160112" y="169863"/>
                  <a:pt x="135464" y="138971"/>
                  <a:pt x="134166" y="86198"/>
                </a:cubicBezTo>
                <a:cubicBezTo>
                  <a:pt x="134166" y="48870"/>
                  <a:pt x="152329" y="26988"/>
                  <a:pt x="195140" y="26988"/>
                </a:cubicBezTo>
                <a:close/>
                <a:moveTo>
                  <a:pt x="103011" y="14288"/>
                </a:moveTo>
                <a:cubicBezTo>
                  <a:pt x="105591" y="15578"/>
                  <a:pt x="105591" y="18158"/>
                  <a:pt x="104301" y="19448"/>
                </a:cubicBezTo>
                <a:cubicBezTo>
                  <a:pt x="104301" y="19448"/>
                  <a:pt x="104301" y="19448"/>
                  <a:pt x="91403" y="33636"/>
                </a:cubicBezTo>
                <a:cubicBezTo>
                  <a:pt x="91403" y="34926"/>
                  <a:pt x="90113" y="34926"/>
                  <a:pt x="88823" y="34926"/>
                </a:cubicBezTo>
                <a:cubicBezTo>
                  <a:pt x="88823" y="34926"/>
                  <a:pt x="87533" y="34926"/>
                  <a:pt x="87533" y="34926"/>
                </a:cubicBezTo>
                <a:cubicBezTo>
                  <a:pt x="86243" y="33636"/>
                  <a:pt x="84953" y="31057"/>
                  <a:pt x="86243" y="29767"/>
                </a:cubicBezTo>
                <a:cubicBezTo>
                  <a:pt x="86243" y="29767"/>
                  <a:pt x="86243" y="29767"/>
                  <a:pt x="99142" y="15578"/>
                </a:cubicBezTo>
                <a:cubicBezTo>
                  <a:pt x="100432" y="14288"/>
                  <a:pt x="101722" y="14288"/>
                  <a:pt x="103011" y="14288"/>
                </a:cubicBezTo>
                <a:close/>
                <a:moveTo>
                  <a:pt x="21136" y="14288"/>
                </a:moveTo>
                <a:cubicBezTo>
                  <a:pt x="22406" y="14288"/>
                  <a:pt x="24946" y="14288"/>
                  <a:pt x="26216" y="15578"/>
                </a:cubicBezTo>
                <a:cubicBezTo>
                  <a:pt x="26216" y="15578"/>
                  <a:pt x="26216" y="15578"/>
                  <a:pt x="37646" y="29767"/>
                </a:cubicBezTo>
                <a:cubicBezTo>
                  <a:pt x="38916" y="31057"/>
                  <a:pt x="38916" y="33636"/>
                  <a:pt x="37646" y="34926"/>
                </a:cubicBezTo>
                <a:cubicBezTo>
                  <a:pt x="37646" y="34926"/>
                  <a:pt x="36376" y="34926"/>
                  <a:pt x="35106" y="34926"/>
                </a:cubicBezTo>
                <a:cubicBezTo>
                  <a:pt x="35106" y="34926"/>
                  <a:pt x="33836" y="34926"/>
                  <a:pt x="32566" y="33636"/>
                </a:cubicBezTo>
                <a:lnTo>
                  <a:pt x="21136" y="19448"/>
                </a:lnTo>
                <a:cubicBezTo>
                  <a:pt x="21136" y="19448"/>
                  <a:pt x="19866" y="18158"/>
                  <a:pt x="19866" y="16868"/>
                </a:cubicBezTo>
                <a:cubicBezTo>
                  <a:pt x="19866" y="16868"/>
                  <a:pt x="21136" y="15578"/>
                  <a:pt x="21136" y="14288"/>
                </a:cubicBezTo>
                <a:close/>
                <a:moveTo>
                  <a:pt x="61935" y="0"/>
                </a:moveTo>
                <a:cubicBezTo>
                  <a:pt x="63258" y="0"/>
                  <a:pt x="65904" y="1349"/>
                  <a:pt x="65904" y="4048"/>
                </a:cubicBezTo>
                <a:cubicBezTo>
                  <a:pt x="65904" y="4048"/>
                  <a:pt x="65904" y="4048"/>
                  <a:pt x="65904" y="22940"/>
                </a:cubicBezTo>
                <a:cubicBezTo>
                  <a:pt x="65904" y="25639"/>
                  <a:pt x="63258" y="26988"/>
                  <a:pt x="61935" y="26988"/>
                </a:cubicBezTo>
                <a:cubicBezTo>
                  <a:pt x="60612" y="26988"/>
                  <a:pt x="60612" y="26988"/>
                  <a:pt x="59289" y="25639"/>
                </a:cubicBezTo>
                <a:cubicBezTo>
                  <a:pt x="59289" y="25639"/>
                  <a:pt x="57966" y="24289"/>
                  <a:pt x="57966" y="22940"/>
                </a:cubicBezTo>
                <a:cubicBezTo>
                  <a:pt x="57966" y="22940"/>
                  <a:pt x="57966" y="22940"/>
                  <a:pt x="57966" y="4048"/>
                </a:cubicBezTo>
                <a:cubicBezTo>
                  <a:pt x="57966" y="1349"/>
                  <a:pt x="59289" y="0"/>
                  <a:pt x="6193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altLang="en-US" lang="zh-CN">
              <a:cs typeface="+mn-ea"/>
              <a:sym typeface="+mn-lt"/>
            </a:endParaRPr>
          </a:p>
        </p:txBody>
      </p:sp>
    </p:spTree>
  </p:cSld>
  <p:clrMapOvr>
    <a:masterClrMapping/>
  </p:clrMapOvr>
  <mc:AlternateContent>
    <mc:Choice Requires="p14">
      <p:transition p14:dur="3400" spd="slow">
        <p14:reveal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1000" id="7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9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4" nodeType="afterEffect" presetClass="entr" presetID="3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6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7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900" fill="hold" id="18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100" fill="hold" id="19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21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23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2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7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8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9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0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id="31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3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4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5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grpId="0" id="36" nodeType="afterEffect" presetClass="entr" presetID="3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8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9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900" fill="hold" id="4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100" fill="hold" id="41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2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id="43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45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6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fill="hold" grpId="0" id="47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9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1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2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fill="hold" id="53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5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6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7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fill="hold" grpId="0" id="58" nodeType="afterEffect" presetClass="entr" presetID="3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6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61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900" fill="hold" id="62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100" fill="hold" id="63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4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fill="hold" id="65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67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8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fill="hold" grpId="0" id="69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1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72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73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4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fill="hold" id="75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7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7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9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fill="hold" grpId="0" id="80" nodeType="afterEffect" presetClass="entr" presetID="3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82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3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900" fill="hold" id="84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100" fill="hold" id="85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6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fill="hold" id="87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89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0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fill="hold" grpId="0" id="91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93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94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5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81"/>
      <p:bldP grpId="0" spid="82"/>
      <p:bldP grpId="0" spid="83"/>
      <p:bldP grpId="0" spid="80"/>
      <p:bldP grpId="0" spid="78"/>
      <p:bldP grpId="0" spid="96"/>
      <p:bldP grpId="0" spid="102"/>
      <p:bldP grpId="0" spid="108"/>
    </p:bldLst>
  </p:timing>
</p:sld>
</file>

<file path=ppt/slides/slide1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" name="文本框 5"/>
          <p:cNvSpPr txBox="1">
            <a:spLocks noChangeArrowheads="1"/>
          </p:cNvSpPr>
          <p:nvPr/>
        </p:nvSpPr>
        <p:spPr bwMode="auto">
          <a:xfrm>
            <a:off x="934511" y="183664"/>
            <a:ext cx="1402080" cy="335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charset="0" panose="020f0302020204030204" pitchFamily="34" typeface="Calibri Light"/>
                <a:ea charset="-122" panose="02000000000000000000" pitchFamily="2" typeface="方正宋刻本秀楷简体"/>
              </a:defRPr>
            </a:lvl1pPr>
            <a:lvl2pPr indent="-285750" marL="742950">
              <a:defRPr sz="1300">
                <a:solidFill>
                  <a:schemeClr val="tx1"/>
                </a:solidFill>
                <a:latin charset="0" panose="020f0302020204030204" pitchFamily="34" typeface="Calibri Light"/>
                <a:ea charset="-122" panose="02000000000000000000" pitchFamily="2" typeface="方正宋刻本秀楷简体"/>
              </a:defRPr>
            </a:lvl2pPr>
            <a:lvl3pPr indent="-228600" marL="1143000">
              <a:defRPr sz="1300">
                <a:solidFill>
                  <a:schemeClr val="tx1"/>
                </a:solidFill>
                <a:latin charset="0" panose="020f0302020204030204" pitchFamily="34" typeface="Calibri Light"/>
                <a:ea charset="-122" panose="02000000000000000000" pitchFamily="2" typeface="方正宋刻本秀楷简体"/>
              </a:defRPr>
            </a:lvl3pPr>
            <a:lvl4pPr indent="-228600" marL="1600200">
              <a:defRPr sz="1300">
                <a:solidFill>
                  <a:schemeClr val="tx1"/>
                </a:solidFill>
                <a:latin charset="0" panose="020f0302020204030204" pitchFamily="34" typeface="Calibri Light"/>
                <a:ea charset="-122" panose="02000000000000000000" pitchFamily="2" typeface="方正宋刻本秀楷简体"/>
              </a:defRPr>
            </a:lvl4pPr>
            <a:lvl5pPr indent="-228600" marL="2057400">
              <a:defRPr sz="1300">
                <a:solidFill>
                  <a:schemeClr val="tx1"/>
                </a:solidFill>
                <a:latin charset="0" panose="020f0302020204030204" pitchFamily="34" typeface="Calibri Light"/>
                <a:ea charset="-122" panose="02000000000000000000" pitchFamily="2" typeface="方正宋刻本秀楷简体"/>
              </a:defRPr>
            </a:lvl5pPr>
            <a:lvl6pPr defTabSz="685800" eaLnBrk="0" fontAlgn="base" hangingPunct="0" indent="-228600" marL="251460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charset="0" panose="020f0302020204030204" pitchFamily="34" typeface="Calibri Light"/>
                <a:ea charset="-122" panose="02000000000000000000" pitchFamily="2" typeface="方正宋刻本秀楷简体"/>
              </a:defRPr>
            </a:lvl6pPr>
            <a:lvl7pPr defTabSz="685800" eaLnBrk="0" fontAlgn="base" hangingPunct="0" indent="-228600" marL="297180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charset="0" panose="020f0302020204030204" pitchFamily="34" typeface="Calibri Light"/>
                <a:ea charset="-122" panose="02000000000000000000" pitchFamily="2" typeface="方正宋刻本秀楷简体"/>
              </a:defRPr>
            </a:lvl7pPr>
            <a:lvl8pPr defTabSz="685800" eaLnBrk="0" fontAlgn="base" hangingPunct="0" indent="-228600" marL="342900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charset="0" panose="020f0302020204030204" pitchFamily="34" typeface="Calibri Light"/>
                <a:ea charset="-122" panose="02000000000000000000" pitchFamily="2" typeface="方正宋刻本秀楷简体"/>
              </a:defRPr>
            </a:lvl8pPr>
            <a:lvl9pPr defTabSz="685800" eaLnBrk="0" fontAlgn="base" hangingPunct="0" indent="-228600" marL="388620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charset="0" panose="020f0302020204030204" pitchFamily="34" typeface="Calibri Light"/>
                <a:ea charset="-122" panose="02000000000000000000" pitchFamily="2" typeface="方正宋刻本秀楷简体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altLang="en-US" lang="zh-CN" sz="160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同行竞争分析</a:t>
            </a:r>
          </a:p>
        </p:txBody>
      </p:sp>
      <p:cxnSp>
        <p:nvCxnSpPr>
          <p:cNvPr id="13" name="直接连接符 12"/>
          <p:cNvCxnSpPr/>
          <p:nvPr/>
        </p:nvCxnSpPr>
        <p:spPr>
          <a:xfrm>
            <a:off x="1032788" y="522218"/>
            <a:ext cx="310126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本框 5"/>
          <p:cNvSpPr txBox="1">
            <a:spLocks noChangeArrowheads="1"/>
          </p:cNvSpPr>
          <p:nvPr/>
        </p:nvSpPr>
        <p:spPr bwMode="auto">
          <a:xfrm>
            <a:off x="420024" y="278417"/>
            <a:ext cx="351155" cy="274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charset="0" panose="020f0302020204030204" pitchFamily="34" typeface="Calibri Light"/>
                <a:ea charset="-122" panose="02000000000000000000" pitchFamily="2" typeface="方正宋刻本秀楷简体"/>
              </a:defRPr>
            </a:lvl1pPr>
            <a:lvl2pPr indent="-285750" marL="742950">
              <a:defRPr sz="1300">
                <a:solidFill>
                  <a:schemeClr val="tx1"/>
                </a:solidFill>
                <a:latin charset="0" panose="020f0302020204030204" pitchFamily="34" typeface="Calibri Light"/>
                <a:ea charset="-122" panose="02000000000000000000" pitchFamily="2" typeface="方正宋刻本秀楷简体"/>
              </a:defRPr>
            </a:lvl2pPr>
            <a:lvl3pPr indent="-228600" marL="1143000">
              <a:defRPr sz="1300">
                <a:solidFill>
                  <a:schemeClr val="tx1"/>
                </a:solidFill>
                <a:latin charset="0" panose="020f0302020204030204" pitchFamily="34" typeface="Calibri Light"/>
                <a:ea charset="-122" panose="02000000000000000000" pitchFamily="2" typeface="方正宋刻本秀楷简体"/>
              </a:defRPr>
            </a:lvl3pPr>
            <a:lvl4pPr indent="-228600" marL="1600200">
              <a:defRPr sz="1300">
                <a:solidFill>
                  <a:schemeClr val="tx1"/>
                </a:solidFill>
                <a:latin charset="0" panose="020f0302020204030204" pitchFamily="34" typeface="Calibri Light"/>
                <a:ea charset="-122" panose="02000000000000000000" pitchFamily="2" typeface="方正宋刻本秀楷简体"/>
              </a:defRPr>
            </a:lvl4pPr>
            <a:lvl5pPr indent="-228600" marL="2057400">
              <a:defRPr sz="1300">
                <a:solidFill>
                  <a:schemeClr val="tx1"/>
                </a:solidFill>
                <a:latin charset="0" panose="020f0302020204030204" pitchFamily="34" typeface="Calibri Light"/>
                <a:ea charset="-122" panose="02000000000000000000" pitchFamily="2" typeface="方正宋刻本秀楷简体"/>
              </a:defRPr>
            </a:lvl5pPr>
            <a:lvl6pPr defTabSz="685800" eaLnBrk="0" fontAlgn="base" hangingPunct="0" indent="-228600" marL="251460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charset="0" panose="020f0302020204030204" pitchFamily="34" typeface="Calibri Light"/>
                <a:ea charset="-122" panose="02000000000000000000" pitchFamily="2" typeface="方正宋刻本秀楷简体"/>
              </a:defRPr>
            </a:lvl6pPr>
            <a:lvl7pPr defTabSz="685800" eaLnBrk="0" fontAlgn="base" hangingPunct="0" indent="-228600" marL="297180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charset="0" panose="020f0302020204030204" pitchFamily="34" typeface="Calibri Light"/>
                <a:ea charset="-122" panose="02000000000000000000" pitchFamily="2" typeface="方正宋刻本秀楷简体"/>
              </a:defRPr>
            </a:lvl7pPr>
            <a:lvl8pPr defTabSz="685800" eaLnBrk="0" fontAlgn="base" hangingPunct="0" indent="-228600" marL="342900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charset="0" panose="020f0302020204030204" pitchFamily="34" typeface="Calibri Light"/>
                <a:ea charset="-122" panose="02000000000000000000" pitchFamily="2" typeface="方正宋刻本秀楷简体"/>
              </a:defRPr>
            </a:lvl8pPr>
            <a:lvl9pPr defTabSz="685800" eaLnBrk="0" fontAlgn="base" hangingPunct="0" indent="-228600" marL="388620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charset="0" panose="020f0302020204030204" pitchFamily="34" typeface="Calibri Light"/>
                <a:ea charset="-122" panose="02000000000000000000" pitchFamily="2" typeface="方正宋刻本秀楷简体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altLang="zh-CN" lang="en-US" sz="120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02</a:t>
            </a:r>
          </a:p>
        </p:txBody>
      </p:sp>
      <p:sp>
        <p:nvSpPr>
          <p:cNvPr id="5" name="空心弧 4"/>
          <p:cNvSpPr/>
          <p:nvPr/>
        </p:nvSpPr>
        <p:spPr>
          <a:xfrm>
            <a:off x="3374167" y="1788220"/>
            <a:ext cx="2395664" cy="2395664"/>
          </a:xfrm>
          <a:prstGeom prst="blockArc">
            <a:avLst>
              <a:gd fmla="val 10800000" name="adj1"/>
              <a:gd fmla="val 16200000" name="adj2"/>
              <a:gd fmla="val 4642" name="adj3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altLang="en-US" lang="zh-CN">
              <a:cs typeface="+mn-ea"/>
              <a:sym typeface="+mn-lt"/>
            </a:endParaRPr>
          </a:p>
        </p:txBody>
      </p:sp>
      <p:sp>
        <p:nvSpPr>
          <p:cNvPr id="6" name="空心弧 5"/>
          <p:cNvSpPr/>
          <p:nvPr/>
        </p:nvSpPr>
        <p:spPr>
          <a:xfrm>
            <a:off x="3374167" y="1788220"/>
            <a:ext cx="2395664" cy="2395664"/>
          </a:xfrm>
          <a:prstGeom prst="blockArc">
            <a:avLst>
              <a:gd fmla="val 5400000" name="adj1"/>
              <a:gd fmla="val 10800000" name="adj2"/>
              <a:gd fmla="val 4642" name="adj3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altLang="en-US" lang="zh-CN">
              <a:cs typeface="+mn-ea"/>
              <a:sym typeface="+mn-lt"/>
            </a:endParaRPr>
          </a:p>
        </p:txBody>
      </p:sp>
      <p:sp>
        <p:nvSpPr>
          <p:cNvPr id="7" name="空心弧 6"/>
          <p:cNvSpPr/>
          <p:nvPr/>
        </p:nvSpPr>
        <p:spPr>
          <a:xfrm>
            <a:off x="3374167" y="1788220"/>
            <a:ext cx="2395664" cy="2395664"/>
          </a:xfrm>
          <a:prstGeom prst="blockArc">
            <a:avLst>
              <a:gd fmla="val 0" name="adj1"/>
              <a:gd fmla="val 5400000" name="adj2"/>
              <a:gd fmla="val 4642" name="adj3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altLang="en-US" lang="zh-CN">
              <a:cs typeface="+mn-ea"/>
              <a:sym typeface="+mn-lt"/>
            </a:endParaRPr>
          </a:p>
        </p:txBody>
      </p:sp>
      <p:sp>
        <p:nvSpPr>
          <p:cNvPr id="8" name="空心弧 7"/>
          <p:cNvSpPr/>
          <p:nvPr/>
        </p:nvSpPr>
        <p:spPr>
          <a:xfrm>
            <a:off x="3374167" y="1788220"/>
            <a:ext cx="2395664" cy="2395664"/>
          </a:xfrm>
          <a:prstGeom prst="blockArc">
            <a:avLst>
              <a:gd fmla="val 16200000" name="adj1"/>
              <a:gd fmla="val 0" name="adj2"/>
              <a:gd fmla="val 4642" name="adj3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altLang="en-US" lang="zh-CN">
              <a:cs typeface="+mn-ea"/>
              <a:sym typeface="+mn-lt"/>
            </a:endParaRPr>
          </a:p>
        </p:txBody>
      </p:sp>
      <p:sp>
        <p:nvSpPr>
          <p:cNvPr id="12" name="任意多边形 11"/>
          <p:cNvSpPr/>
          <p:nvPr/>
        </p:nvSpPr>
        <p:spPr>
          <a:xfrm>
            <a:off x="4185903" y="1429922"/>
            <a:ext cx="772193" cy="772193"/>
          </a:xfrm>
          <a:custGeom>
            <a:gdLst>
              <a:gd fmla="*/ 0 w 1007417" name="connsiteX0"/>
              <a:gd fmla="*/ 503709 h 1007417" name="connsiteY0"/>
              <a:gd fmla="*/ 503709 w 1007417" name="connsiteX1"/>
              <a:gd fmla="*/ 0 h 1007417" name="connsiteY1"/>
              <a:gd fmla="*/ 1007418 w 1007417" name="connsiteX2"/>
              <a:gd fmla="*/ 503709 h 1007417" name="connsiteY2"/>
              <a:gd fmla="*/ 503709 w 1007417" name="connsiteX3"/>
              <a:gd fmla="*/ 1007418 h 1007417" name="connsiteY3"/>
              <a:gd fmla="*/ 0 w 1007417" name="connsiteX4"/>
              <a:gd fmla="*/ 503709 h 1007417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1007417" w="1007417">
                <a:moveTo>
                  <a:pt x="0" y="503709"/>
                </a:moveTo>
                <a:cubicBezTo>
                  <a:pt x="0" y="225518"/>
                  <a:pt x="225518" y="0"/>
                  <a:pt x="503709" y="0"/>
                </a:cubicBezTo>
                <a:cubicBezTo>
                  <a:pt x="781900" y="0"/>
                  <a:pt x="1007418" y="225518"/>
                  <a:pt x="1007418" y="503709"/>
                </a:cubicBezTo>
                <a:cubicBezTo>
                  <a:pt x="1007418" y="781900"/>
                  <a:pt x="781900" y="1007418"/>
                  <a:pt x="503709" y="1007418"/>
                </a:cubicBezTo>
                <a:cubicBezTo>
                  <a:pt x="225518" y="1007418"/>
                  <a:pt x="0" y="781900"/>
                  <a:pt x="0" y="503709"/>
                </a:cubicBezTo>
                <a:close/>
              </a:path>
            </a:pathLst>
          </a:custGeom>
          <a:gradFill>
            <a:gsLst>
              <a:gs pos="100000">
                <a:schemeClr val="accent1">
                  <a:lumMod val="75000"/>
                </a:schemeClr>
              </a:gs>
              <a:gs pos="0">
                <a:srgbClr val="27506E"/>
              </a:gs>
            </a:gsLst>
            <a:path path="circle">
              <a:fillToRect b="50000" l="50000" r="50000" t="50000"/>
            </a:path>
          </a:gradFill>
          <a:ln>
            <a:noFill/>
          </a:ln>
          <a:effectLst>
            <a:outerShdw algn="t" blurRad="139700" dir="5400000" dist="1016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lang="en-US">
                <a:solidFill>
                  <a:prstClr val="white"/>
                </a:solidFill>
                <a:cs typeface="+mn-ea"/>
                <a:sym typeface="+mn-lt"/>
              </a:rPr>
              <a:t>LOGO</a:t>
            </a:r>
          </a:p>
        </p:txBody>
      </p:sp>
      <p:sp>
        <p:nvSpPr>
          <p:cNvPr id="14" name="任意多边形 13"/>
          <p:cNvSpPr/>
          <p:nvPr/>
        </p:nvSpPr>
        <p:spPr>
          <a:xfrm>
            <a:off x="5355935" y="2599956"/>
            <a:ext cx="772193" cy="772193"/>
          </a:xfrm>
          <a:custGeom>
            <a:gdLst>
              <a:gd fmla="*/ 0 w 1007417" name="connsiteX0"/>
              <a:gd fmla="*/ 503709 h 1007417" name="connsiteY0"/>
              <a:gd fmla="*/ 503709 w 1007417" name="connsiteX1"/>
              <a:gd fmla="*/ 0 h 1007417" name="connsiteY1"/>
              <a:gd fmla="*/ 1007418 w 1007417" name="connsiteX2"/>
              <a:gd fmla="*/ 503709 h 1007417" name="connsiteY2"/>
              <a:gd fmla="*/ 503709 w 1007417" name="connsiteX3"/>
              <a:gd fmla="*/ 1007418 h 1007417" name="connsiteY3"/>
              <a:gd fmla="*/ 0 w 1007417" name="connsiteX4"/>
              <a:gd fmla="*/ 503709 h 1007417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1007417" w="1007417">
                <a:moveTo>
                  <a:pt x="0" y="503709"/>
                </a:moveTo>
                <a:cubicBezTo>
                  <a:pt x="0" y="225518"/>
                  <a:pt x="225518" y="0"/>
                  <a:pt x="503709" y="0"/>
                </a:cubicBezTo>
                <a:cubicBezTo>
                  <a:pt x="781900" y="0"/>
                  <a:pt x="1007418" y="225518"/>
                  <a:pt x="1007418" y="503709"/>
                </a:cubicBezTo>
                <a:cubicBezTo>
                  <a:pt x="1007418" y="781900"/>
                  <a:pt x="781900" y="1007418"/>
                  <a:pt x="503709" y="1007418"/>
                </a:cubicBezTo>
                <a:cubicBezTo>
                  <a:pt x="225518" y="1007418"/>
                  <a:pt x="0" y="781900"/>
                  <a:pt x="0" y="503709"/>
                </a:cubicBezTo>
                <a:close/>
              </a:path>
            </a:pathLst>
          </a:custGeom>
          <a:gradFill>
            <a:gsLst>
              <a:gs pos="100000">
                <a:schemeClr val="accent1">
                  <a:lumMod val="75000"/>
                </a:schemeClr>
              </a:gs>
              <a:gs pos="0">
                <a:srgbClr val="27506E"/>
              </a:gs>
            </a:gsLst>
            <a:path path="circle">
              <a:fillToRect b="50000" l="50000" r="50000" t="50000"/>
            </a:path>
          </a:gradFill>
          <a:ln>
            <a:noFill/>
          </a:ln>
          <a:effectLst>
            <a:outerShdw algn="t" blurRad="139700" dir="5400000" dist="1016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lang="en-US">
                <a:solidFill>
                  <a:prstClr val="white"/>
                </a:solidFill>
                <a:cs typeface="+mn-ea"/>
                <a:sym typeface="+mn-lt"/>
              </a:rPr>
              <a:t>LOGO</a:t>
            </a:r>
          </a:p>
        </p:txBody>
      </p:sp>
      <p:sp>
        <p:nvSpPr>
          <p:cNvPr id="15" name="任意多边形 14"/>
          <p:cNvSpPr/>
          <p:nvPr/>
        </p:nvSpPr>
        <p:spPr>
          <a:xfrm>
            <a:off x="4185903" y="3769988"/>
            <a:ext cx="772193" cy="772193"/>
          </a:xfrm>
          <a:custGeom>
            <a:gdLst>
              <a:gd fmla="*/ 0 w 1007417" name="connsiteX0"/>
              <a:gd fmla="*/ 503709 h 1007417" name="connsiteY0"/>
              <a:gd fmla="*/ 503709 w 1007417" name="connsiteX1"/>
              <a:gd fmla="*/ 0 h 1007417" name="connsiteY1"/>
              <a:gd fmla="*/ 1007418 w 1007417" name="connsiteX2"/>
              <a:gd fmla="*/ 503709 h 1007417" name="connsiteY2"/>
              <a:gd fmla="*/ 503709 w 1007417" name="connsiteX3"/>
              <a:gd fmla="*/ 1007418 h 1007417" name="connsiteY3"/>
              <a:gd fmla="*/ 0 w 1007417" name="connsiteX4"/>
              <a:gd fmla="*/ 503709 h 1007417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1007417" w="1007417">
                <a:moveTo>
                  <a:pt x="0" y="503709"/>
                </a:moveTo>
                <a:cubicBezTo>
                  <a:pt x="0" y="225518"/>
                  <a:pt x="225518" y="0"/>
                  <a:pt x="503709" y="0"/>
                </a:cubicBezTo>
                <a:cubicBezTo>
                  <a:pt x="781900" y="0"/>
                  <a:pt x="1007418" y="225518"/>
                  <a:pt x="1007418" y="503709"/>
                </a:cubicBezTo>
                <a:cubicBezTo>
                  <a:pt x="1007418" y="781900"/>
                  <a:pt x="781900" y="1007418"/>
                  <a:pt x="503709" y="1007418"/>
                </a:cubicBezTo>
                <a:cubicBezTo>
                  <a:pt x="225518" y="1007418"/>
                  <a:pt x="0" y="781900"/>
                  <a:pt x="0" y="503709"/>
                </a:cubicBezTo>
                <a:close/>
              </a:path>
            </a:pathLst>
          </a:custGeom>
          <a:gradFill>
            <a:gsLst>
              <a:gs pos="100000">
                <a:schemeClr val="accent1">
                  <a:lumMod val="75000"/>
                </a:schemeClr>
              </a:gs>
              <a:gs pos="0">
                <a:srgbClr val="27506E"/>
              </a:gs>
            </a:gsLst>
            <a:path path="circle">
              <a:fillToRect b="50000" l="50000" r="50000" t="50000"/>
            </a:path>
          </a:gradFill>
          <a:ln>
            <a:noFill/>
          </a:ln>
          <a:effectLst>
            <a:outerShdw algn="t" blurRad="139700" dir="5400000" dist="1016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lang="en-US">
                <a:solidFill>
                  <a:prstClr val="white"/>
                </a:solidFill>
                <a:cs typeface="+mn-ea"/>
                <a:sym typeface="+mn-lt"/>
              </a:rPr>
              <a:t>LOGO</a:t>
            </a:r>
          </a:p>
        </p:txBody>
      </p:sp>
      <p:sp>
        <p:nvSpPr>
          <p:cNvPr id="16" name="任意多边形 15"/>
          <p:cNvSpPr/>
          <p:nvPr/>
        </p:nvSpPr>
        <p:spPr>
          <a:xfrm>
            <a:off x="3015869" y="2599956"/>
            <a:ext cx="772193" cy="772193"/>
          </a:xfrm>
          <a:custGeom>
            <a:gdLst>
              <a:gd fmla="*/ 0 w 1007417" name="connsiteX0"/>
              <a:gd fmla="*/ 503709 h 1007417" name="connsiteY0"/>
              <a:gd fmla="*/ 503709 w 1007417" name="connsiteX1"/>
              <a:gd fmla="*/ 0 h 1007417" name="connsiteY1"/>
              <a:gd fmla="*/ 1007418 w 1007417" name="connsiteX2"/>
              <a:gd fmla="*/ 503709 h 1007417" name="connsiteY2"/>
              <a:gd fmla="*/ 503709 w 1007417" name="connsiteX3"/>
              <a:gd fmla="*/ 1007418 h 1007417" name="connsiteY3"/>
              <a:gd fmla="*/ 0 w 1007417" name="connsiteX4"/>
              <a:gd fmla="*/ 503709 h 1007417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1007417" w="1007417">
                <a:moveTo>
                  <a:pt x="0" y="503709"/>
                </a:moveTo>
                <a:cubicBezTo>
                  <a:pt x="0" y="225518"/>
                  <a:pt x="225518" y="0"/>
                  <a:pt x="503709" y="0"/>
                </a:cubicBezTo>
                <a:cubicBezTo>
                  <a:pt x="781900" y="0"/>
                  <a:pt x="1007418" y="225518"/>
                  <a:pt x="1007418" y="503709"/>
                </a:cubicBezTo>
                <a:cubicBezTo>
                  <a:pt x="1007418" y="781900"/>
                  <a:pt x="781900" y="1007418"/>
                  <a:pt x="503709" y="1007418"/>
                </a:cubicBezTo>
                <a:cubicBezTo>
                  <a:pt x="225518" y="1007418"/>
                  <a:pt x="0" y="781900"/>
                  <a:pt x="0" y="503709"/>
                </a:cubicBezTo>
                <a:close/>
              </a:path>
            </a:pathLst>
          </a:custGeom>
          <a:gradFill>
            <a:gsLst>
              <a:gs pos="100000">
                <a:schemeClr val="accent1">
                  <a:lumMod val="75000"/>
                </a:schemeClr>
              </a:gs>
              <a:gs pos="0">
                <a:srgbClr val="27506E"/>
              </a:gs>
            </a:gsLst>
            <a:path path="circle">
              <a:fillToRect b="50000" l="50000" r="50000" t="50000"/>
            </a:path>
          </a:gradFill>
          <a:ln>
            <a:noFill/>
          </a:ln>
          <a:effectLst>
            <a:outerShdw algn="t" blurRad="139700" dir="5400000" dist="1016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lang="en-US">
                <a:solidFill>
                  <a:prstClr val="white"/>
                </a:solidFill>
                <a:cs typeface="+mn-ea"/>
                <a:sym typeface="+mn-lt"/>
              </a:rPr>
              <a:t>LOGO</a:t>
            </a:r>
          </a:p>
        </p:txBody>
      </p:sp>
      <p:sp>
        <p:nvSpPr>
          <p:cNvPr descr="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" id="81" name="矩形 80"/>
          <p:cNvSpPr/>
          <p:nvPr/>
        </p:nvSpPr>
        <p:spPr>
          <a:xfrm>
            <a:off x="6113925" y="1555148"/>
            <a:ext cx="1736053" cy="274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altLang="en-US" lang="zh-CN" sz="1200">
                <a:solidFill>
                  <a:schemeClr val="accent1"/>
                </a:solidFill>
                <a:cs typeface="+mn-ea"/>
                <a:sym typeface="+mn-lt"/>
              </a:rPr>
              <a:t>竞争者B</a:t>
            </a:r>
          </a:p>
        </p:txBody>
      </p:sp>
      <p:cxnSp>
        <p:nvCxnSpPr>
          <p:cNvPr id="82" name="直接连接符 81"/>
          <p:cNvCxnSpPr/>
          <p:nvPr/>
        </p:nvCxnSpPr>
        <p:spPr>
          <a:xfrm>
            <a:off x="6213311" y="1832147"/>
            <a:ext cx="234336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descr="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" id="84" name="矩形 83"/>
          <p:cNvSpPr/>
          <p:nvPr/>
        </p:nvSpPr>
        <p:spPr>
          <a:xfrm>
            <a:off x="6112686" y="3607510"/>
            <a:ext cx="1736053" cy="274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altLang="en-US" lang="zh-CN" sz="1200">
                <a:solidFill>
                  <a:schemeClr val="accent1"/>
                </a:solidFill>
                <a:cs typeface="+mn-ea"/>
                <a:sym typeface="+mn-lt"/>
              </a:rPr>
              <a:t>竞争者D</a:t>
            </a:r>
          </a:p>
        </p:txBody>
      </p:sp>
      <p:cxnSp>
        <p:nvCxnSpPr>
          <p:cNvPr id="85" name="直接连接符 84"/>
          <p:cNvCxnSpPr/>
          <p:nvPr/>
        </p:nvCxnSpPr>
        <p:spPr>
          <a:xfrm>
            <a:off x="6212072" y="3884509"/>
            <a:ext cx="234336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descr="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" id="87" name="矩形 86"/>
          <p:cNvSpPr/>
          <p:nvPr/>
        </p:nvSpPr>
        <p:spPr>
          <a:xfrm>
            <a:off x="1225145" y="1555148"/>
            <a:ext cx="1736053" cy="274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altLang="en-US" lang="zh-CN" sz="1200">
                <a:solidFill>
                  <a:schemeClr val="accent1"/>
                </a:solidFill>
                <a:cs typeface="+mn-ea"/>
                <a:sym typeface="+mn-lt"/>
              </a:rPr>
              <a:t>竞争者A</a:t>
            </a:r>
          </a:p>
        </p:txBody>
      </p:sp>
      <p:cxnSp>
        <p:nvCxnSpPr>
          <p:cNvPr id="88" name="直接连接符 87"/>
          <p:cNvCxnSpPr/>
          <p:nvPr/>
        </p:nvCxnSpPr>
        <p:spPr>
          <a:xfrm>
            <a:off x="2618832" y="1832147"/>
            <a:ext cx="234336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任意多边形 88"/>
          <p:cNvSpPr/>
          <p:nvPr/>
        </p:nvSpPr>
        <p:spPr>
          <a:xfrm>
            <a:off x="2964023" y="1581022"/>
            <a:ext cx="251126" cy="251126"/>
          </a:xfrm>
          <a:custGeom>
            <a:gdLst>
              <a:gd fmla="*/ 0 w 1007417" name="connsiteX0"/>
              <a:gd fmla="*/ 503709 h 1007417" name="connsiteY0"/>
              <a:gd fmla="*/ 503709 w 1007417" name="connsiteX1"/>
              <a:gd fmla="*/ 0 h 1007417" name="connsiteY1"/>
              <a:gd fmla="*/ 1007418 w 1007417" name="connsiteX2"/>
              <a:gd fmla="*/ 503709 h 1007417" name="connsiteY2"/>
              <a:gd fmla="*/ 503709 w 1007417" name="connsiteX3"/>
              <a:gd fmla="*/ 1007418 h 1007417" name="connsiteY3"/>
              <a:gd fmla="*/ 0 w 1007417" name="connsiteX4"/>
              <a:gd fmla="*/ 503709 h 1007417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1007417" w="1007417">
                <a:moveTo>
                  <a:pt x="0" y="503709"/>
                </a:moveTo>
                <a:cubicBezTo>
                  <a:pt x="0" y="225518"/>
                  <a:pt x="225518" y="0"/>
                  <a:pt x="503709" y="0"/>
                </a:cubicBezTo>
                <a:cubicBezTo>
                  <a:pt x="781900" y="0"/>
                  <a:pt x="1007418" y="225518"/>
                  <a:pt x="1007418" y="503709"/>
                </a:cubicBezTo>
                <a:cubicBezTo>
                  <a:pt x="1007418" y="781900"/>
                  <a:pt x="781900" y="1007418"/>
                  <a:pt x="503709" y="1007418"/>
                </a:cubicBezTo>
                <a:cubicBezTo>
                  <a:pt x="225518" y="1007418"/>
                  <a:pt x="0" y="781900"/>
                  <a:pt x="0" y="503709"/>
                </a:cubicBezTo>
                <a:close/>
              </a:path>
            </a:pathLst>
          </a:custGeom>
          <a:gradFill>
            <a:gsLst>
              <a:gs pos="100000">
                <a:schemeClr val="accent1">
                  <a:lumMod val="75000"/>
                </a:schemeClr>
              </a:gs>
              <a:gs pos="0">
                <a:srgbClr val="27506E"/>
              </a:gs>
            </a:gsLst>
            <a:path path="circle">
              <a:fillToRect b="50000" l="50000" r="50000" t="50000"/>
            </a:path>
          </a:gradFill>
          <a:ln>
            <a:noFill/>
          </a:ln>
          <a:effectLst>
            <a:outerShdw algn="t" blurRad="139700" dir="5400000" dist="1016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90" name="任意多边形 89"/>
          <p:cNvSpPr/>
          <p:nvPr/>
        </p:nvSpPr>
        <p:spPr>
          <a:xfrm>
            <a:off x="5891205" y="1566841"/>
            <a:ext cx="251126" cy="251126"/>
          </a:xfrm>
          <a:custGeom>
            <a:gdLst>
              <a:gd fmla="*/ 0 w 1007417" name="connsiteX0"/>
              <a:gd fmla="*/ 503709 h 1007417" name="connsiteY0"/>
              <a:gd fmla="*/ 503709 w 1007417" name="connsiteX1"/>
              <a:gd fmla="*/ 0 h 1007417" name="connsiteY1"/>
              <a:gd fmla="*/ 1007418 w 1007417" name="connsiteX2"/>
              <a:gd fmla="*/ 503709 h 1007417" name="connsiteY2"/>
              <a:gd fmla="*/ 503709 w 1007417" name="connsiteX3"/>
              <a:gd fmla="*/ 1007418 h 1007417" name="connsiteY3"/>
              <a:gd fmla="*/ 0 w 1007417" name="connsiteX4"/>
              <a:gd fmla="*/ 503709 h 1007417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1007417" w="1007417">
                <a:moveTo>
                  <a:pt x="0" y="503709"/>
                </a:moveTo>
                <a:cubicBezTo>
                  <a:pt x="0" y="225518"/>
                  <a:pt x="225518" y="0"/>
                  <a:pt x="503709" y="0"/>
                </a:cubicBezTo>
                <a:cubicBezTo>
                  <a:pt x="781900" y="0"/>
                  <a:pt x="1007418" y="225518"/>
                  <a:pt x="1007418" y="503709"/>
                </a:cubicBezTo>
                <a:cubicBezTo>
                  <a:pt x="1007418" y="781900"/>
                  <a:pt x="781900" y="1007418"/>
                  <a:pt x="503709" y="1007418"/>
                </a:cubicBezTo>
                <a:cubicBezTo>
                  <a:pt x="225518" y="1007418"/>
                  <a:pt x="0" y="781900"/>
                  <a:pt x="0" y="503709"/>
                </a:cubicBezTo>
                <a:close/>
              </a:path>
            </a:pathLst>
          </a:custGeom>
          <a:gradFill>
            <a:gsLst>
              <a:gs pos="100000">
                <a:schemeClr val="accent1">
                  <a:lumMod val="75000"/>
                </a:schemeClr>
              </a:gs>
              <a:gs pos="0">
                <a:srgbClr val="27506E"/>
              </a:gs>
            </a:gsLst>
            <a:path path="circle">
              <a:fillToRect b="50000" l="50000" r="50000" t="50000"/>
            </a:path>
          </a:gradFill>
          <a:ln>
            <a:noFill/>
          </a:ln>
          <a:effectLst>
            <a:outerShdw algn="t" blurRad="139700" dir="5400000" dist="1016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91" name="任意多边形 90"/>
          <p:cNvSpPr/>
          <p:nvPr/>
        </p:nvSpPr>
        <p:spPr>
          <a:xfrm>
            <a:off x="5898306" y="3633384"/>
            <a:ext cx="251126" cy="251126"/>
          </a:xfrm>
          <a:custGeom>
            <a:gdLst>
              <a:gd fmla="*/ 0 w 1007417" name="connsiteX0"/>
              <a:gd fmla="*/ 503709 h 1007417" name="connsiteY0"/>
              <a:gd fmla="*/ 503709 w 1007417" name="connsiteX1"/>
              <a:gd fmla="*/ 0 h 1007417" name="connsiteY1"/>
              <a:gd fmla="*/ 1007418 w 1007417" name="connsiteX2"/>
              <a:gd fmla="*/ 503709 h 1007417" name="connsiteY2"/>
              <a:gd fmla="*/ 503709 w 1007417" name="connsiteX3"/>
              <a:gd fmla="*/ 1007418 h 1007417" name="connsiteY3"/>
              <a:gd fmla="*/ 0 w 1007417" name="connsiteX4"/>
              <a:gd fmla="*/ 503709 h 1007417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1007417" w="1007417">
                <a:moveTo>
                  <a:pt x="0" y="503709"/>
                </a:moveTo>
                <a:cubicBezTo>
                  <a:pt x="0" y="225518"/>
                  <a:pt x="225518" y="0"/>
                  <a:pt x="503709" y="0"/>
                </a:cubicBezTo>
                <a:cubicBezTo>
                  <a:pt x="781900" y="0"/>
                  <a:pt x="1007418" y="225518"/>
                  <a:pt x="1007418" y="503709"/>
                </a:cubicBezTo>
                <a:cubicBezTo>
                  <a:pt x="1007418" y="781900"/>
                  <a:pt x="781900" y="1007418"/>
                  <a:pt x="503709" y="1007418"/>
                </a:cubicBezTo>
                <a:cubicBezTo>
                  <a:pt x="225518" y="1007418"/>
                  <a:pt x="0" y="781900"/>
                  <a:pt x="0" y="503709"/>
                </a:cubicBezTo>
                <a:close/>
              </a:path>
            </a:pathLst>
          </a:custGeom>
          <a:gradFill>
            <a:gsLst>
              <a:gs pos="100000">
                <a:schemeClr val="accent1">
                  <a:lumMod val="75000"/>
                </a:schemeClr>
              </a:gs>
              <a:gs pos="0">
                <a:srgbClr val="27506E"/>
              </a:gs>
            </a:gsLst>
            <a:path path="circle">
              <a:fillToRect b="50000" l="50000" r="50000" t="50000"/>
            </a:path>
          </a:gradFill>
          <a:ln>
            <a:noFill/>
          </a:ln>
          <a:effectLst>
            <a:outerShdw algn="t" blurRad="139700" dir="5400000" dist="1016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10" name="任意多边形 109"/>
          <p:cNvSpPr/>
          <p:nvPr/>
        </p:nvSpPr>
        <p:spPr>
          <a:xfrm>
            <a:off x="3001667" y="3593021"/>
            <a:ext cx="251126" cy="251126"/>
          </a:xfrm>
          <a:custGeom>
            <a:gdLst>
              <a:gd fmla="*/ 0 w 1007417" name="connsiteX0"/>
              <a:gd fmla="*/ 503709 h 1007417" name="connsiteY0"/>
              <a:gd fmla="*/ 503709 w 1007417" name="connsiteX1"/>
              <a:gd fmla="*/ 0 h 1007417" name="connsiteY1"/>
              <a:gd fmla="*/ 1007418 w 1007417" name="connsiteX2"/>
              <a:gd fmla="*/ 503709 h 1007417" name="connsiteY2"/>
              <a:gd fmla="*/ 503709 w 1007417" name="connsiteX3"/>
              <a:gd fmla="*/ 1007418 h 1007417" name="connsiteY3"/>
              <a:gd fmla="*/ 0 w 1007417" name="connsiteX4"/>
              <a:gd fmla="*/ 503709 h 1007417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1007417" w="1007417">
                <a:moveTo>
                  <a:pt x="0" y="503709"/>
                </a:moveTo>
                <a:cubicBezTo>
                  <a:pt x="0" y="225518"/>
                  <a:pt x="225518" y="0"/>
                  <a:pt x="503709" y="0"/>
                </a:cubicBezTo>
                <a:cubicBezTo>
                  <a:pt x="781900" y="0"/>
                  <a:pt x="1007418" y="225518"/>
                  <a:pt x="1007418" y="503709"/>
                </a:cubicBezTo>
                <a:cubicBezTo>
                  <a:pt x="1007418" y="781900"/>
                  <a:pt x="781900" y="1007418"/>
                  <a:pt x="503709" y="1007418"/>
                </a:cubicBezTo>
                <a:cubicBezTo>
                  <a:pt x="225518" y="1007418"/>
                  <a:pt x="0" y="781900"/>
                  <a:pt x="0" y="503709"/>
                </a:cubicBezTo>
                <a:close/>
              </a:path>
            </a:pathLst>
          </a:custGeom>
          <a:gradFill>
            <a:gsLst>
              <a:gs pos="100000">
                <a:schemeClr val="accent1">
                  <a:lumMod val="75000"/>
                </a:schemeClr>
              </a:gs>
              <a:gs pos="0">
                <a:srgbClr val="27506E"/>
              </a:gs>
            </a:gsLst>
            <a:path path="circle">
              <a:fillToRect b="50000" l="50000" r="50000" t="50000"/>
            </a:path>
          </a:gradFill>
          <a:ln>
            <a:noFill/>
          </a:ln>
          <a:effectLst>
            <a:outerShdw algn="t" blurRad="139700" dir="5400000" dist="1016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descr="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" id="112" name="矩形 111"/>
          <p:cNvSpPr/>
          <p:nvPr/>
        </p:nvSpPr>
        <p:spPr>
          <a:xfrm>
            <a:off x="1258513" y="3593021"/>
            <a:ext cx="1736053" cy="274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altLang="en-US" lang="zh-CN" sz="1200">
                <a:solidFill>
                  <a:schemeClr val="accent1"/>
                </a:solidFill>
                <a:cs typeface="+mn-ea"/>
                <a:sym typeface="+mn-lt"/>
              </a:rPr>
              <a:t>竞争者C</a:t>
            </a:r>
          </a:p>
        </p:txBody>
      </p:sp>
      <p:cxnSp>
        <p:nvCxnSpPr>
          <p:cNvPr id="113" name="直接连接符 112"/>
          <p:cNvCxnSpPr/>
          <p:nvPr/>
        </p:nvCxnSpPr>
        <p:spPr>
          <a:xfrm>
            <a:off x="2652200" y="3870020"/>
            <a:ext cx="234336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组合 1"/>
          <p:cNvGrpSpPr/>
          <p:nvPr/>
        </p:nvGrpSpPr>
        <p:grpSpPr>
          <a:xfrm>
            <a:off x="4020433" y="2434486"/>
            <a:ext cx="1103132" cy="1103132"/>
            <a:chOff x="4020433" y="2434486"/>
            <a:chExt cx="1103132" cy="1103132"/>
          </a:xfrm>
        </p:grpSpPr>
        <p:sp>
          <p:nvSpPr>
            <p:cNvPr id="9" name="任意多边形 8"/>
            <p:cNvSpPr/>
            <p:nvPr/>
          </p:nvSpPr>
          <p:spPr>
            <a:xfrm>
              <a:off x="4020433" y="2434486"/>
              <a:ext cx="1103132" cy="1103132"/>
            </a:xfrm>
            <a:custGeom>
              <a:gdLst>
                <a:gd fmla="*/ 0 w 1439167" name="connsiteX0"/>
                <a:gd fmla="*/ 719584 h 1439167" name="connsiteY0"/>
                <a:gd fmla="*/ 719584 w 1439167" name="connsiteX1"/>
                <a:gd fmla="*/ 0 h 1439167" name="connsiteY1"/>
                <a:gd fmla="*/ 1439168 w 1439167" name="connsiteX2"/>
                <a:gd fmla="*/ 719584 h 1439167" name="connsiteY2"/>
                <a:gd fmla="*/ 719584 w 1439167" name="connsiteX3"/>
                <a:gd fmla="*/ 1439168 h 1439167" name="connsiteY3"/>
                <a:gd fmla="*/ 0 w 1439167" name="connsiteX4"/>
                <a:gd fmla="*/ 719584 h 1439167" name="connsiteY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b="b" l="l" r="r" t="t"/>
              <a:pathLst>
                <a:path h="1439167" w="1439167">
                  <a:moveTo>
                    <a:pt x="0" y="719584"/>
                  </a:moveTo>
                  <a:cubicBezTo>
                    <a:pt x="0" y="322169"/>
                    <a:pt x="322169" y="0"/>
                    <a:pt x="719584" y="0"/>
                  </a:cubicBezTo>
                  <a:cubicBezTo>
                    <a:pt x="1116999" y="0"/>
                    <a:pt x="1439168" y="322169"/>
                    <a:pt x="1439168" y="719584"/>
                  </a:cubicBezTo>
                  <a:cubicBezTo>
                    <a:pt x="1439168" y="1116999"/>
                    <a:pt x="1116999" y="1439168"/>
                    <a:pt x="719584" y="1439168"/>
                  </a:cubicBezTo>
                  <a:cubicBezTo>
                    <a:pt x="322169" y="1439168"/>
                    <a:pt x="0" y="1116999"/>
                    <a:pt x="0" y="719584"/>
                  </a:cubicBezTo>
                  <a:close/>
                </a:path>
              </a:pathLst>
            </a:custGeom>
            <a:gradFill>
              <a:gsLst>
                <a:gs pos="100000">
                  <a:schemeClr val="accent1">
                    <a:lumMod val="75000"/>
                  </a:schemeClr>
                </a:gs>
                <a:gs pos="0">
                  <a:srgbClr val="27506E"/>
                </a:gs>
              </a:gsLst>
              <a:path path="circle">
                <a:fillToRect b="50000" l="50000" r="50000" t="50000"/>
              </a:path>
            </a:gradFill>
            <a:ln>
              <a:noFill/>
            </a:ln>
            <a:effectLst>
              <a:outerShdw algn="t" blurRad="139700" dir="5400000" dist="1016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grpSp>
          <p:nvGrpSpPr>
            <p:cNvPr id="31" name="组合 30"/>
            <p:cNvGrpSpPr/>
            <p:nvPr/>
          </p:nvGrpSpPr>
          <p:grpSpPr>
            <a:xfrm>
              <a:off x="4311268" y="2725321"/>
              <a:ext cx="521462" cy="521462"/>
              <a:chOff x="2473104" y="2145028"/>
              <a:chExt cx="359165" cy="359165"/>
            </a:xfrm>
            <a:solidFill>
              <a:schemeClr val="bg1"/>
            </a:solidFill>
          </p:grpSpPr>
          <p:sp>
            <p:nvSpPr>
              <p:cNvPr id="32" name="AutoShape 126"/>
              <p:cNvSpPr/>
              <p:nvPr/>
            </p:nvSpPr>
            <p:spPr bwMode="auto">
              <a:xfrm>
                <a:off x="2473104" y="2145028"/>
                <a:ext cx="359165" cy="359165"/>
              </a:xfrm>
              <a:custGeom>
                <a:gdLst>
                  <a:gd fmla="*/ 10800 w 21600" name="T0"/>
                  <a:gd fmla="*/ 10800 h 21600" name="T1"/>
                  <a:gd fmla="*/ 10800 w 21600" name="T2"/>
                  <a:gd fmla="*/ 10800 h 21600" name="T3"/>
                  <a:gd fmla="*/ 10800 w 21600" name="T4"/>
                  <a:gd fmla="*/ 10800 h 21600" name="T5"/>
                  <a:gd fmla="*/ 10800 w 21600" name="T6"/>
                  <a:gd fmla="*/ 10800 h 21600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21600" w="21600">
                    <a:moveTo>
                      <a:pt x="13499" y="14850"/>
                    </a:moveTo>
                    <a:cubicBezTo>
                      <a:pt x="9772" y="14850"/>
                      <a:pt x="6749" y="11827"/>
                      <a:pt x="6749" y="8100"/>
                    </a:cubicBezTo>
                    <a:cubicBezTo>
                      <a:pt x="6749" y="4372"/>
                      <a:pt x="9772" y="1350"/>
                      <a:pt x="13499" y="1350"/>
                    </a:cubicBezTo>
                    <a:cubicBezTo>
                      <a:pt x="17227" y="1350"/>
                      <a:pt x="20249" y="4372"/>
                      <a:pt x="20249" y="8100"/>
                    </a:cubicBezTo>
                    <a:cubicBezTo>
                      <a:pt x="20249" y="11827"/>
                      <a:pt x="17227" y="14850"/>
                      <a:pt x="13499" y="14850"/>
                    </a:cubicBezTo>
                    <a:moveTo>
                      <a:pt x="3236" y="20042"/>
                    </a:moveTo>
                    <a:cubicBezTo>
                      <a:pt x="3019" y="20266"/>
                      <a:pt x="2718" y="20408"/>
                      <a:pt x="2382" y="20408"/>
                    </a:cubicBezTo>
                    <a:cubicBezTo>
                      <a:pt x="1724" y="20408"/>
                      <a:pt x="1191" y="19875"/>
                      <a:pt x="1191" y="19218"/>
                    </a:cubicBezTo>
                    <a:cubicBezTo>
                      <a:pt x="1191" y="18881"/>
                      <a:pt x="1332" y="18580"/>
                      <a:pt x="1557" y="18363"/>
                    </a:cubicBezTo>
                    <a:lnTo>
                      <a:pt x="1551" y="18358"/>
                    </a:lnTo>
                    <a:lnTo>
                      <a:pt x="6996" y="12913"/>
                    </a:lnTo>
                    <a:cubicBezTo>
                      <a:pt x="7472" y="13555"/>
                      <a:pt x="8039" y="14122"/>
                      <a:pt x="8680" y="14599"/>
                    </a:cubicBezTo>
                    <a:cubicBezTo>
                      <a:pt x="8680" y="14599"/>
                      <a:pt x="3236" y="20042"/>
                      <a:pt x="3236" y="20042"/>
                    </a:cubicBezTo>
                    <a:close/>
                    <a:moveTo>
                      <a:pt x="13499" y="0"/>
                    </a:moveTo>
                    <a:cubicBezTo>
                      <a:pt x="9026" y="0"/>
                      <a:pt x="5399" y="3626"/>
                      <a:pt x="5399" y="8100"/>
                    </a:cubicBezTo>
                    <a:cubicBezTo>
                      <a:pt x="5399" y="9467"/>
                      <a:pt x="5742" y="10754"/>
                      <a:pt x="6341" y="11884"/>
                    </a:cubicBezTo>
                    <a:lnTo>
                      <a:pt x="709" y="17515"/>
                    </a:lnTo>
                    <a:lnTo>
                      <a:pt x="713" y="17520"/>
                    </a:lnTo>
                    <a:cubicBezTo>
                      <a:pt x="274" y="17953"/>
                      <a:pt x="0" y="18552"/>
                      <a:pt x="0" y="19218"/>
                    </a:cubicBezTo>
                    <a:cubicBezTo>
                      <a:pt x="0" y="20533"/>
                      <a:pt x="1066" y="21599"/>
                      <a:pt x="2382" y="21599"/>
                    </a:cubicBezTo>
                    <a:cubicBezTo>
                      <a:pt x="3047" y="21599"/>
                      <a:pt x="3647" y="21326"/>
                      <a:pt x="4079" y="20885"/>
                    </a:cubicBezTo>
                    <a:lnTo>
                      <a:pt x="4078" y="20884"/>
                    </a:lnTo>
                    <a:lnTo>
                      <a:pt x="9708" y="15255"/>
                    </a:lnTo>
                    <a:cubicBezTo>
                      <a:pt x="10839" y="15856"/>
                      <a:pt x="12128" y="16200"/>
                      <a:pt x="13499" y="16200"/>
                    </a:cubicBezTo>
                    <a:cubicBezTo>
                      <a:pt x="17973" y="16200"/>
                      <a:pt x="21600" y="12573"/>
                      <a:pt x="21600" y="8100"/>
                    </a:cubicBezTo>
                    <a:cubicBezTo>
                      <a:pt x="21600" y="3626"/>
                      <a:pt x="17973" y="0"/>
                      <a:pt x="13499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anchor="ctr" bIns="19050" lIns="19050" rIns="19050" tIns="19050"/>
              <a:lstStyle/>
              <a:p>
                <a:pPr algn="ctr" defTabSz="228600" eaLnBrk="1" fontAlgn="base" hangingPunct="0" indent="0" latinLnBrk="0" lvl="0" marL="0" marR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b="0" baseline="0" cap="none" i="0" kern="0" kumimoji="0" lang="en-US" noProof="0" normalizeH="0" spc="0" strike="noStrike" sz="1500" u="none">
                  <a:ln>
                    <a:noFill/>
                  </a:ln>
                  <a:solidFill>
                    <a:srgbClr val="FFFFFF"/>
                  </a:solidFill>
                  <a:effectLst>
                    <a:outerShdw algn="tl" blurRad="38100" dir="2700000" dist="38100">
                      <a:srgbClr val="000000"/>
                    </a:outerShdw>
                  </a:effectLst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3" name="AutoShape 127"/>
              <p:cNvSpPr/>
              <p:nvPr/>
            </p:nvSpPr>
            <p:spPr bwMode="auto">
              <a:xfrm>
                <a:off x="2618611" y="2200897"/>
                <a:ext cx="84727" cy="84112"/>
              </a:xfrm>
              <a:custGeom>
                <a:gdLst>
                  <a:gd fmla="*/ 10800 w 21600" name="T0"/>
                  <a:gd fmla="*/ 10800 h 21600" name="T1"/>
                  <a:gd fmla="*/ 10800 w 21600" name="T2"/>
                  <a:gd fmla="*/ 10800 h 21600" name="T3"/>
                  <a:gd fmla="*/ 10800 w 21600" name="T4"/>
                  <a:gd fmla="*/ 10800 h 21600" name="T5"/>
                  <a:gd fmla="*/ 10800 w 21600" name="T6"/>
                  <a:gd fmla="*/ 10800 h 21600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21600" w="21600">
                    <a:moveTo>
                      <a:pt x="20160" y="0"/>
                    </a:moveTo>
                    <a:cubicBezTo>
                      <a:pt x="9025" y="0"/>
                      <a:pt x="0" y="9025"/>
                      <a:pt x="0" y="20160"/>
                    </a:cubicBezTo>
                    <a:cubicBezTo>
                      <a:pt x="0" y="20954"/>
                      <a:pt x="644" y="21600"/>
                      <a:pt x="1440" y="21600"/>
                    </a:cubicBezTo>
                    <a:cubicBezTo>
                      <a:pt x="2235" y="21600"/>
                      <a:pt x="2880" y="20954"/>
                      <a:pt x="2880" y="20160"/>
                    </a:cubicBezTo>
                    <a:cubicBezTo>
                      <a:pt x="2880" y="10618"/>
                      <a:pt x="10617" y="2880"/>
                      <a:pt x="20160" y="2880"/>
                    </a:cubicBezTo>
                    <a:cubicBezTo>
                      <a:pt x="20955" y="2880"/>
                      <a:pt x="21599" y="2234"/>
                      <a:pt x="21599" y="1440"/>
                    </a:cubicBezTo>
                    <a:cubicBezTo>
                      <a:pt x="21599" y="645"/>
                      <a:pt x="20955" y="0"/>
                      <a:pt x="20160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anchor="ctr" bIns="19050" lIns="19050" rIns="19050" tIns="19050"/>
              <a:lstStyle/>
              <a:p>
                <a:pPr algn="ctr" defTabSz="228600" eaLnBrk="1" fontAlgn="base" hangingPunct="0" indent="0" latinLnBrk="0" lvl="0" marL="0" marR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b="0" baseline="0" cap="none" i="0" kern="0" kumimoji="0" lang="en-US" noProof="0" normalizeH="0" spc="0" strike="noStrike" sz="1500" u="none">
                  <a:ln>
                    <a:noFill/>
                  </a:ln>
                  <a:solidFill>
                    <a:srgbClr val="FFFFFF"/>
                  </a:solidFill>
                  <a:effectLst>
                    <a:outerShdw algn="tl" blurRad="38100" dir="2700000" dist="38100">
                      <a:srgbClr val="000000"/>
                    </a:outerShdw>
                  </a:effectLst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sp>
        <p:nvSpPr>
          <p:cNvPr id="34" name="矩形 33"/>
          <p:cNvSpPr/>
          <p:nvPr/>
        </p:nvSpPr>
        <p:spPr>
          <a:xfrm>
            <a:off x="934511" y="541316"/>
            <a:ext cx="3188226" cy="2514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altLang="zh-CN" lang="en-US" sz="1050">
                <a:solidFill>
                  <a:srgbClr val="5F6266"/>
                </a:solidFill>
                <a:cs typeface="+mn-ea"/>
                <a:sym typeface="+mn-lt"/>
              </a:rPr>
              <a:t>Please click here to add the required titles</a:t>
            </a:r>
          </a:p>
        </p:txBody>
      </p:sp>
      <p:sp>
        <p:nvSpPr>
          <p:cNvPr id="35" name="矩形 34"/>
          <p:cNvSpPr/>
          <p:nvPr/>
        </p:nvSpPr>
        <p:spPr>
          <a:xfrm>
            <a:off x="6016768" y="1888304"/>
            <a:ext cx="2416032" cy="41148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defTabSz="4572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4572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4572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4572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4572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4572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4572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4572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4572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altLang="en-US" lang="zh-CN" sz="105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点击此处添加文字描述，文字颜色、大小、字体可根据需求进行更改。</a:t>
            </a:r>
          </a:p>
        </p:txBody>
      </p:sp>
      <p:sp>
        <p:nvSpPr>
          <p:cNvPr id="36" name="矩形 35"/>
          <p:cNvSpPr/>
          <p:nvPr/>
        </p:nvSpPr>
        <p:spPr>
          <a:xfrm>
            <a:off x="6112686" y="4038441"/>
            <a:ext cx="2416032" cy="41148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defTabSz="4572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4572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4572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4572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4572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4572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4572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4572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4572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altLang="en-US" lang="zh-CN" sz="105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点击此处添加文字描述，文字颜色、大小、字体可根据需求进行更改。</a:t>
            </a:r>
          </a:p>
        </p:txBody>
      </p:sp>
      <p:sp>
        <p:nvSpPr>
          <p:cNvPr id="37" name="矩形 36"/>
          <p:cNvSpPr/>
          <p:nvPr/>
        </p:nvSpPr>
        <p:spPr>
          <a:xfrm>
            <a:off x="799117" y="4038441"/>
            <a:ext cx="2416032" cy="41148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defTabSz="4572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4572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4572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4572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4572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4572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4572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4572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4572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altLang="en-US" lang="zh-CN" sz="105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点击此处添加文字描述，文字颜色、大小、字体可根据需求进行更改。</a:t>
            </a:r>
          </a:p>
        </p:txBody>
      </p:sp>
      <p:sp>
        <p:nvSpPr>
          <p:cNvPr id="38" name="矩形 37"/>
          <p:cNvSpPr/>
          <p:nvPr/>
        </p:nvSpPr>
        <p:spPr>
          <a:xfrm>
            <a:off x="711198" y="1888304"/>
            <a:ext cx="2416032" cy="41148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defTabSz="4572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4572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4572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4572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4572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4572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4572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4572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4572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altLang="en-US" lang="zh-CN" sz="105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点击此处添加文字描述，文字颜色、大小、字体可根据需求进行更改。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decel="100000" fill="hold" id="5" nodeType="withEffect" presetClass="entr" presetID="4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7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9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1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grpId="0" id="12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id="14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750" id="15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7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9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22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4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5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26" nodeType="afterEffect" presetClass="entr" presetID="3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8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9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900" fill="hold" id="3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100" fill="hold" id="31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33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5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36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7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8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39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750" id="4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2" nodeType="afterGroup">
                            <p:stCondLst>
                              <p:cond delay="4750"/>
                            </p:stCondLst>
                            <p:childTnLst>
                              <p:par>
                                <p:cTn fill="hold" grpId="0" id="43" nodeType="after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id="45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750" id="46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7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grpId="0" id="48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1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2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fill="hold" grpId="0" id="53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55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6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fill="hold" id="57" nodeType="afterEffect" presetClass="entr" presetID="3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9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6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900" fill="hold" id="61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100" fill="hold" id="62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3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fill="hold" grpId="0" id="64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6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67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8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9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fill="hold" id="70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750" id="72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3" nodeType="afterGroup">
                            <p:stCondLst>
                              <p:cond delay="8750"/>
                            </p:stCondLst>
                            <p:childTnLst>
                              <p:par>
                                <p:cTn fill="hold" grpId="0" id="74" nodeType="afterEffect" presetClass="entr" presetID="1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id="76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 transition="in">
                                      <p:cBhvr>
                                        <p:cTn dur="750" id="77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8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fill="hold" grpId="0" id="79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81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2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3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fill="hold" grpId="0" id="84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86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7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fill="hold" id="88" nodeType="afterEffect" presetClass="entr" presetID="3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9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91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900" fill="hold" id="92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100" fill="hold" id="93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4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fill="hold" grpId="0" id="9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97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98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9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0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fill="hold" id="101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750" id="103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4" nodeType="afterGroup">
                            <p:stCondLst>
                              <p:cond delay="12750"/>
                            </p:stCondLst>
                            <p:childTnLst>
                              <p:par>
                                <p:cTn fill="hold" grpId="0" id="105" nodeType="afterEffect" presetClass="entr" presetID="1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id="107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left)" transition="in">
                                      <p:cBhvr>
                                        <p:cTn dur="750" id="108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9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fill="hold" grpId="0" id="110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2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13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4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fill="hold" grpId="0" id="115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117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8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fill="hold" id="119" nodeType="afterEffect" presetClass="entr" presetID="3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21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22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900" fill="hold" id="123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100" fill="hold" id="124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5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fill="hold" grpId="0" id="126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28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29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1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fill="hold" id="132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34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8"/>
      <p:bldP grpId="0" spid="12"/>
      <p:bldP grpId="0" spid="14"/>
      <p:bldP grpId="0" spid="15"/>
      <p:bldP grpId="0" spid="16"/>
      <p:bldP grpId="0" spid="81"/>
      <p:bldP grpId="0" spid="84"/>
      <p:bldP grpId="0" spid="87"/>
      <p:bldP grpId="0" spid="89"/>
      <p:bldP grpId="0" spid="90"/>
      <p:bldP grpId="0" spid="91"/>
      <p:bldP grpId="0" spid="110"/>
      <p:bldP grpId="0" spid="112"/>
      <p:bldP grpId="0" spid="35"/>
      <p:bldP grpId="0" spid="36"/>
      <p:bldP grpId="0" spid="37"/>
      <p:bldP grpId="0" spid="38"/>
    </p:bldLst>
  </p:timing>
</p:sld>
</file>

<file path=ppt/slides/slide1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" name="文本框 5"/>
          <p:cNvSpPr txBox="1">
            <a:spLocks noChangeArrowheads="1"/>
          </p:cNvSpPr>
          <p:nvPr/>
        </p:nvSpPr>
        <p:spPr bwMode="auto">
          <a:xfrm>
            <a:off x="934511" y="183664"/>
            <a:ext cx="995680" cy="335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charset="0" panose="020f0302020204030204" pitchFamily="34" typeface="Calibri Light"/>
                <a:ea charset="-122" panose="02000000000000000000" pitchFamily="2" typeface="方正宋刻本秀楷简体"/>
              </a:defRPr>
            </a:lvl1pPr>
            <a:lvl2pPr indent="-285750" marL="742950">
              <a:defRPr sz="1300">
                <a:solidFill>
                  <a:schemeClr val="tx1"/>
                </a:solidFill>
                <a:latin charset="0" panose="020f0302020204030204" pitchFamily="34" typeface="Calibri Light"/>
                <a:ea charset="-122" panose="02000000000000000000" pitchFamily="2" typeface="方正宋刻本秀楷简体"/>
              </a:defRPr>
            </a:lvl2pPr>
            <a:lvl3pPr indent="-228600" marL="1143000">
              <a:defRPr sz="1300">
                <a:solidFill>
                  <a:schemeClr val="tx1"/>
                </a:solidFill>
                <a:latin charset="0" panose="020f0302020204030204" pitchFamily="34" typeface="Calibri Light"/>
                <a:ea charset="-122" panose="02000000000000000000" pitchFamily="2" typeface="方正宋刻本秀楷简体"/>
              </a:defRPr>
            </a:lvl3pPr>
            <a:lvl4pPr indent="-228600" marL="1600200">
              <a:defRPr sz="1300">
                <a:solidFill>
                  <a:schemeClr val="tx1"/>
                </a:solidFill>
                <a:latin charset="0" panose="020f0302020204030204" pitchFamily="34" typeface="Calibri Light"/>
                <a:ea charset="-122" panose="02000000000000000000" pitchFamily="2" typeface="方正宋刻本秀楷简体"/>
              </a:defRPr>
            </a:lvl4pPr>
            <a:lvl5pPr indent="-228600" marL="2057400">
              <a:defRPr sz="1300">
                <a:solidFill>
                  <a:schemeClr val="tx1"/>
                </a:solidFill>
                <a:latin charset="0" panose="020f0302020204030204" pitchFamily="34" typeface="Calibri Light"/>
                <a:ea charset="-122" panose="02000000000000000000" pitchFamily="2" typeface="方正宋刻本秀楷简体"/>
              </a:defRPr>
            </a:lvl5pPr>
            <a:lvl6pPr defTabSz="685800" eaLnBrk="0" fontAlgn="base" hangingPunct="0" indent="-228600" marL="251460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charset="0" panose="020f0302020204030204" pitchFamily="34" typeface="Calibri Light"/>
                <a:ea charset="-122" panose="02000000000000000000" pitchFamily="2" typeface="方正宋刻本秀楷简体"/>
              </a:defRPr>
            </a:lvl6pPr>
            <a:lvl7pPr defTabSz="685800" eaLnBrk="0" fontAlgn="base" hangingPunct="0" indent="-228600" marL="297180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charset="0" panose="020f0302020204030204" pitchFamily="34" typeface="Calibri Light"/>
                <a:ea charset="-122" panose="02000000000000000000" pitchFamily="2" typeface="方正宋刻本秀楷简体"/>
              </a:defRPr>
            </a:lvl7pPr>
            <a:lvl8pPr defTabSz="685800" eaLnBrk="0" fontAlgn="base" hangingPunct="0" indent="-228600" marL="342900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charset="0" panose="020f0302020204030204" pitchFamily="34" typeface="Calibri Light"/>
                <a:ea charset="-122" panose="02000000000000000000" pitchFamily="2" typeface="方正宋刻本秀楷简体"/>
              </a:defRPr>
            </a:lvl8pPr>
            <a:lvl9pPr defTabSz="685800" eaLnBrk="0" fontAlgn="base" hangingPunct="0" indent="-228600" marL="388620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charset="0" panose="020f0302020204030204" pitchFamily="34" typeface="Calibri Light"/>
                <a:ea charset="-122" panose="02000000000000000000" pitchFamily="2" typeface="方正宋刻本秀楷简体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altLang="en-US" lang="zh-CN" sz="160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竞争优势</a:t>
            </a:r>
          </a:p>
        </p:txBody>
      </p:sp>
      <p:cxnSp>
        <p:nvCxnSpPr>
          <p:cNvPr id="13" name="直接连接符 12"/>
          <p:cNvCxnSpPr/>
          <p:nvPr/>
        </p:nvCxnSpPr>
        <p:spPr>
          <a:xfrm>
            <a:off x="1032788" y="522218"/>
            <a:ext cx="310126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本框 5"/>
          <p:cNvSpPr txBox="1">
            <a:spLocks noChangeArrowheads="1"/>
          </p:cNvSpPr>
          <p:nvPr/>
        </p:nvSpPr>
        <p:spPr bwMode="auto">
          <a:xfrm>
            <a:off x="420024" y="278417"/>
            <a:ext cx="351155" cy="274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charset="0" panose="020f0302020204030204" pitchFamily="34" typeface="Calibri Light"/>
                <a:ea charset="-122" panose="02000000000000000000" pitchFamily="2" typeface="方正宋刻本秀楷简体"/>
              </a:defRPr>
            </a:lvl1pPr>
            <a:lvl2pPr indent="-285750" marL="742950">
              <a:defRPr sz="1300">
                <a:solidFill>
                  <a:schemeClr val="tx1"/>
                </a:solidFill>
                <a:latin charset="0" panose="020f0302020204030204" pitchFamily="34" typeface="Calibri Light"/>
                <a:ea charset="-122" panose="02000000000000000000" pitchFamily="2" typeface="方正宋刻本秀楷简体"/>
              </a:defRPr>
            </a:lvl2pPr>
            <a:lvl3pPr indent="-228600" marL="1143000">
              <a:defRPr sz="1300">
                <a:solidFill>
                  <a:schemeClr val="tx1"/>
                </a:solidFill>
                <a:latin charset="0" panose="020f0302020204030204" pitchFamily="34" typeface="Calibri Light"/>
                <a:ea charset="-122" panose="02000000000000000000" pitchFamily="2" typeface="方正宋刻本秀楷简体"/>
              </a:defRPr>
            </a:lvl3pPr>
            <a:lvl4pPr indent="-228600" marL="1600200">
              <a:defRPr sz="1300">
                <a:solidFill>
                  <a:schemeClr val="tx1"/>
                </a:solidFill>
                <a:latin charset="0" panose="020f0302020204030204" pitchFamily="34" typeface="Calibri Light"/>
                <a:ea charset="-122" panose="02000000000000000000" pitchFamily="2" typeface="方正宋刻本秀楷简体"/>
              </a:defRPr>
            </a:lvl4pPr>
            <a:lvl5pPr indent="-228600" marL="2057400">
              <a:defRPr sz="1300">
                <a:solidFill>
                  <a:schemeClr val="tx1"/>
                </a:solidFill>
                <a:latin charset="0" panose="020f0302020204030204" pitchFamily="34" typeface="Calibri Light"/>
                <a:ea charset="-122" panose="02000000000000000000" pitchFamily="2" typeface="方正宋刻本秀楷简体"/>
              </a:defRPr>
            </a:lvl5pPr>
            <a:lvl6pPr defTabSz="685800" eaLnBrk="0" fontAlgn="base" hangingPunct="0" indent="-228600" marL="251460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charset="0" panose="020f0302020204030204" pitchFamily="34" typeface="Calibri Light"/>
                <a:ea charset="-122" panose="02000000000000000000" pitchFamily="2" typeface="方正宋刻本秀楷简体"/>
              </a:defRPr>
            </a:lvl6pPr>
            <a:lvl7pPr defTabSz="685800" eaLnBrk="0" fontAlgn="base" hangingPunct="0" indent="-228600" marL="297180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charset="0" panose="020f0302020204030204" pitchFamily="34" typeface="Calibri Light"/>
                <a:ea charset="-122" panose="02000000000000000000" pitchFamily="2" typeface="方正宋刻本秀楷简体"/>
              </a:defRPr>
            </a:lvl7pPr>
            <a:lvl8pPr defTabSz="685800" eaLnBrk="0" fontAlgn="base" hangingPunct="0" indent="-228600" marL="342900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charset="0" panose="020f0302020204030204" pitchFamily="34" typeface="Calibri Light"/>
                <a:ea charset="-122" panose="02000000000000000000" pitchFamily="2" typeface="方正宋刻本秀楷简体"/>
              </a:defRPr>
            </a:lvl8pPr>
            <a:lvl9pPr defTabSz="685800" eaLnBrk="0" fontAlgn="base" hangingPunct="0" indent="-228600" marL="388620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charset="0" panose="020f0302020204030204" pitchFamily="34" typeface="Calibri Light"/>
                <a:ea charset="-122" panose="02000000000000000000" pitchFamily="2" typeface="方正宋刻本秀楷简体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altLang="zh-CN" lang="en-US" sz="120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02</a:t>
            </a:r>
          </a:p>
        </p:txBody>
      </p:sp>
      <p:sp>
        <p:nvSpPr>
          <p:cNvPr descr="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" id="43" name="矩形 42"/>
          <p:cNvSpPr/>
          <p:nvPr/>
        </p:nvSpPr>
        <p:spPr>
          <a:xfrm>
            <a:off x="6128727" y="1681610"/>
            <a:ext cx="2129008" cy="3048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 lvl="0">
              <a:spcBef>
                <a:spcPct val="0"/>
              </a:spcBef>
              <a:spcAft>
                <a:spcPct val="0"/>
              </a:spcAft>
            </a:pPr>
            <a:r>
              <a:rPr altLang="en-US" lang="zh-CN" sz="1400">
                <a:solidFill>
                  <a:schemeClr val="accent1"/>
                </a:solidFill>
                <a:cs typeface="+mn-ea"/>
                <a:sym typeface="+mn-lt"/>
              </a:rPr>
              <a:t>竞争优势</a:t>
            </a:r>
          </a:p>
        </p:txBody>
      </p:sp>
      <p:sp>
        <p:nvSpPr>
          <p:cNvPr descr="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" id="47" name="矩形 46"/>
          <p:cNvSpPr/>
          <p:nvPr/>
        </p:nvSpPr>
        <p:spPr>
          <a:xfrm>
            <a:off x="6137275" y="2994873"/>
            <a:ext cx="2129008" cy="3048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 lvl="0">
              <a:spcBef>
                <a:spcPct val="0"/>
              </a:spcBef>
              <a:spcAft>
                <a:spcPct val="0"/>
              </a:spcAft>
            </a:pPr>
            <a:r>
              <a:rPr altLang="en-US" lang="zh-CN" sz="1400">
                <a:solidFill>
                  <a:schemeClr val="accent1"/>
                </a:solidFill>
                <a:cs typeface="+mn-ea"/>
                <a:sym typeface="+mn-lt"/>
              </a:rPr>
              <a:t>竞争优势</a:t>
            </a:r>
          </a:p>
        </p:txBody>
      </p:sp>
      <p:cxnSp>
        <p:nvCxnSpPr>
          <p:cNvPr id="48" name="直接连接符 47"/>
          <p:cNvCxnSpPr/>
          <p:nvPr/>
        </p:nvCxnSpPr>
        <p:spPr>
          <a:xfrm>
            <a:off x="6256984" y="3293041"/>
            <a:ext cx="234336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descr="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" id="51" name="矩形 50"/>
          <p:cNvSpPr/>
          <p:nvPr/>
        </p:nvSpPr>
        <p:spPr>
          <a:xfrm>
            <a:off x="926929" y="1677213"/>
            <a:ext cx="2129008" cy="3048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base" lvl="0">
              <a:spcBef>
                <a:spcPct val="0"/>
              </a:spcBef>
              <a:spcAft>
                <a:spcPct val="0"/>
              </a:spcAft>
            </a:pPr>
            <a:r>
              <a:rPr altLang="en-US" lang="zh-CN" sz="1400">
                <a:solidFill>
                  <a:schemeClr val="accent1"/>
                </a:solidFill>
                <a:cs typeface="+mn-ea"/>
                <a:sym typeface="+mn-lt"/>
              </a:rPr>
              <a:t>竞争优势</a:t>
            </a:r>
          </a:p>
        </p:txBody>
      </p:sp>
      <p:cxnSp>
        <p:nvCxnSpPr>
          <p:cNvPr id="52" name="直接连接符 51"/>
          <p:cNvCxnSpPr/>
          <p:nvPr/>
        </p:nvCxnSpPr>
        <p:spPr>
          <a:xfrm>
            <a:off x="2728295" y="1975381"/>
            <a:ext cx="234336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descr="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" id="55" name="矩形 54"/>
          <p:cNvSpPr/>
          <p:nvPr/>
        </p:nvSpPr>
        <p:spPr>
          <a:xfrm>
            <a:off x="945471" y="2989346"/>
            <a:ext cx="2129008" cy="3048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base" lvl="0">
              <a:spcBef>
                <a:spcPct val="0"/>
              </a:spcBef>
              <a:spcAft>
                <a:spcPct val="0"/>
              </a:spcAft>
            </a:pPr>
            <a:r>
              <a:rPr altLang="en-US" lang="zh-CN" sz="1400">
                <a:solidFill>
                  <a:schemeClr val="accent1"/>
                </a:solidFill>
                <a:cs typeface="+mn-ea"/>
                <a:sym typeface="+mn-lt"/>
              </a:rPr>
              <a:t>竞争优势</a:t>
            </a:r>
          </a:p>
        </p:txBody>
      </p:sp>
      <p:cxnSp>
        <p:nvCxnSpPr>
          <p:cNvPr id="56" name="直接连接符 55"/>
          <p:cNvCxnSpPr/>
          <p:nvPr/>
        </p:nvCxnSpPr>
        <p:spPr>
          <a:xfrm>
            <a:off x="2746837" y="3287514"/>
            <a:ext cx="234336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组合 1"/>
          <p:cNvGrpSpPr/>
          <p:nvPr/>
        </p:nvGrpSpPr>
        <p:grpSpPr>
          <a:xfrm>
            <a:off x="3055937" y="1340275"/>
            <a:ext cx="1516063" cy="1514475"/>
            <a:chOff x="3055937" y="1340275"/>
            <a:chExt cx="1516063" cy="1514475"/>
          </a:xfrm>
        </p:grpSpPr>
        <p:sp>
          <p:nvSpPr>
            <p:cNvPr id="19" name="Freeform 7"/>
            <p:cNvSpPr/>
            <p:nvPr/>
          </p:nvSpPr>
          <p:spPr bwMode="auto">
            <a:xfrm>
              <a:off x="3055937" y="1340275"/>
              <a:ext cx="1516063" cy="1514475"/>
            </a:xfrm>
            <a:custGeom>
              <a:gdLst>
                <a:gd fmla="*/ 929 w 1073" name="T0"/>
                <a:gd fmla="*/ 545 h 1072" name="T1"/>
                <a:gd fmla="*/ 1024 w 1073" name="T2"/>
                <a:gd fmla="*/ 574 h 1072" name="T3"/>
                <a:gd fmla="*/ 1073 w 1073" name="T4"/>
                <a:gd fmla="*/ 543 h 1072" name="T5"/>
                <a:gd fmla="*/ 1073 w 1073" name="T6"/>
                <a:gd fmla="*/ 241 h 1072" name="T7"/>
                <a:gd fmla="*/ 773 w 1073" name="T8"/>
                <a:gd fmla="*/ 241 h 1072" name="T9"/>
                <a:gd fmla="*/ 743 w 1073" name="T10"/>
                <a:gd fmla="*/ 192 h 1072" name="T11"/>
                <a:gd fmla="*/ 770 w 1073" name="T12"/>
                <a:gd fmla="*/ 97 h 1072" name="T13"/>
                <a:gd fmla="*/ 658 w 1073" name="T14"/>
                <a:gd fmla="*/ 0 h 1072" name="T15"/>
                <a:gd fmla="*/ 546 w 1073" name="T16"/>
                <a:gd fmla="*/ 97 h 1072" name="T17"/>
                <a:gd fmla="*/ 574 w 1073" name="T18"/>
                <a:gd fmla="*/ 192 h 1072" name="T19"/>
                <a:gd fmla="*/ 544 w 1073" name="T20"/>
                <a:gd fmla="*/ 241 h 1072" name="T21"/>
                <a:gd fmla="*/ 242 w 1073" name="T22"/>
                <a:gd fmla="*/ 241 h 1072" name="T23"/>
                <a:gd fmla="*/ 242 w 1073" name="T24"/>
                <a:gd fmla="*/ 241 h 1072" name="T25"/>
                <a:gd fmla="*/ 242 w 1073" name="T26"/>
                <a:gd fmla="*/ 241 h 1072" name="T27"/>
                <a:gd fmla="*/ 242 w 1073" name="T28"/>
                <a:gd fmla="*/ 543 h 1072" name="T29"/>
                <a:gd fmla="*/ 193 w 1073" name="T30"/>
                <a:gd fmla="*/ 574 h 1072" name="T31"/>
                <a:gd fmla="*/ 98 w 1073" name="T32"/>
                <a:gd fmla="*/ 545 h 1072" name="T33"/>
                <a:gd fmla="*/ 0 w 1073" name="T34"/>
                <a:gd fmla="*/ 657 h 1072" name="T35"/>
                <a:gd fmla="*/ 98 w 1073" name="T36"/>
                <a:gd fmla="*/ 769 h 1072" name="T37"/>
                <a:gd fmla="*/ 193 w 1073" name="T38"/>
                <a:gd fmla="*/ 743 h 1072" name="T39"/>
                <a:gd fmla="*/ 242 w 1073" name="T40"/>
                <a:gd fmla="*/ 773 h 1072" name="T41"/>
                <a:gd fmla="*/ 242 w 1073" name="T42"/>
                <a:gd fmla="*/ 1072 h 1072" name="T43"/>
                <a:gd fmla="*/ 242 w 1073" name="T44"/>
                <a:gd fmla="*/ 1015 h 1072" name="T45"/>
                <a:gd fmla="*/ 242 w 1073" name="T46"/>
                <a:gd fmla="*/ 1072 h 1072" name="T47"/>
                <a:gd fmla="*/ 544 w 1073" name="T48"/>
                <a:gd fmla="*/ 1072 h 1072" name="T49"/>
                <a:gd fmla="*/ 574 w 1073" name="T50"/>
                <a:gd fmla="*/ 1023 h 1072" name="T51"/>
                <a:gd fmla="*/ 546 w 1073" name="T52"/>
                <a:gd fmla="*/ 929 h 1072" name="T53"/>
                <a:gd fmla="*/ 658 w 1073" name="T54"/>
                <a:gd fmla="*/ 831 h 1072" name="T55"/>
                <a:gd fmla="*/ 770 w 1073" name="T56"/>
                <a:gd fmla="*/ 929 h 1072" name="T57"/>
                <a:gd fmla="*/ 743 w 1073" name="T58"/>
                <a:gd fmla="*/ 1023 h 1072" name="T59"/>
                <a:gd fmla="*/ 773 w 1073" name="T60"/>
                <a:gd fmla="*/ 1072 h 1072" name="T61"/>
                <a:gd fmla="*/ 1073 w 1073" name="T62"/>
                <a:gd fmla="*/ 1072 h 1072" name="T63"/>
                <a:gd fmla="*/ 1073 w 1073" name="T64"/>
                <a:gd fmla="*/ 773 h 1072" name="T65"/>
                <a:gd fmla="*/ 1024 w 1073" name="T66"/>
                <a:gd fmla="*/ 743 h 1072" name="T67"/>
                <a:gd fmla="*/ 929 w 1073" name="T68"/>
                <a:gd fmla="*/ 769 h 1072" name="T69"/>
                <a:gd fmla="*/ 831 w 1073" name="T70"/>
                <a:gd fmla="*/ 657 h 1072" name="T71"/>
                <a:gd fmla="*/ 929 w 1073" name="T72"/>
                <a:gd fmla="*/ 545 h 1072" name="T7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b="b" l="0" r="r" t="0"/>
              <a:pathLst>
                <a:path h="1072" w="1073">
                  <a:moveTo>
                    <a:pt x="929" y="545"/>
                  </a:moveTo>
                  <a:cubicBezTo>
                    <a:pt x="955" y="545"/>
                    <a:pt x="991" y="557"/>
                    <a:pt x="1024" y="574"/>
                  </a:cubicBezTo>
                  <a:cubicBezTo>
                    <a:pt x="1046" y="585"/>
                    <a:pt x="1073" y="568"/>
                    <a:pt x="1073" y="543"/>
                  </a:cubicBezTo>
                  <a:cubicBezTo>
                    <a:pt x="1073" y="241"/>
                    <a:pt x="1073" y="241"/>
                    <a:pt x="1073" y="241"/>
                  </a:cubicBezTo>
                  <a:cubicBezTo>
                    <a:pt x="773" y="241"/>
                    <a:pt x="773" y="241"/>
                    <a:pt x="773" y="241"/>
                  </a:cubicBezTo>
                  <a:cubicBezTo>
                    <a:pt x="748" y="241"/>
                    <a:pt x="732" y="215"/>
                    <a:pt x="743" y="192"/>
                  </a:cubicBezTo>
                  <a:cubicBezTo>
                    <a:pt x="759" y="159"/>
                    <a:pt x="770" y="123"/>
                    <a:pt x="770" y="97"/>
                  </a:cubicBezTo>
                  <a:cubicBezTo>
                    <a:pt x="770" y="34"/>
                    <a:pt x="720" y="0"/>
                    <a:pt x="658" y="0"/>
                  </a:cubicBezTo>
                  <a:cubicBezTo>
                    <a:pt x="596" y="0"/>
                    <a:pt x="546" y="34"/>
                    <a:pt x="546" y="97"/>
                  </a:cubicBezTo>
                  <a:cubicBezTo>
                    <a:pt x="546" y="123"/>
                    <a:pt x="557" y="159"/>
                    <a:pt x="574" y="192"/>
                  </a:cubicBezTo>
                  <a:cubicBezTo>
                    <a:pt x="585" y="215"/>
                    <a:pt x="569" y="241"/>
                    <a:pt x="544" y="241"/>
                  </a:cubicBezTo>
                  <a:cubicBezTo>
                    <a:pt x="242" y="241"/>
                    <a:pt x="242" y="241"/>
                    <a:pt x="242" y="241"/>
                  </a:cubicBezTo>
                  <a:cubicBezTo>
                    <a:pt x="242" y="241"/>
                    <a:pt x="242" y="241"/>
                    <a:pt x="242" y="241"/>
                  </a:cubicBezTo>
                  <a:cubicBezTo>
                    <a:pt x="242" y="241"/>
                    <a:pt x="242" y="241"/>
                    <a:pt x="242" y="241"/>
                  </a:cubicBezTo>
                  <a:cubicBezTo>
                    <a:pt x="242" y="543"/>
                    <a:pt x="242" y="543"/>
                    <a:pt x="242" y="543"/>
                  </a:cubicBezTo>
                  <a:cubicBezTo>
                    <a:pt x="242" y="568"/>
                    <a:pt x="215" y="585"/>
                    <a:pt x="193" y="574"/>
                  </a:cubicBezTo>
                  <a:cubicBezTo>
                    <a:pt x="160" y="557"/>
                    <a:pt x="124" y="545"/>
                    <a:pt x="98" y="545"/>
                  </a:cubicBezTo>
                  <a:cubicBezTo>
                    <a:pt x="34" y="545"/>
                    <a:pt x="0" y="595"/>
                    <a:pt x="0" y="657"/>
                  </a:cubicBezTo>
                  <a:cubicBezTo>
                    <a:pt x="0" y="719"/>
                    <a:pt x="34" y="769"/>
                    <a:pt x="98" y="769"/>
                  </a:cubicBezTo>
                  <a:cubicBezTo>
                    <a:pt x="124" y="769"/>
                    <a:pt x="160" y="759"/>
                    <a:pt x="193" y="743"/>
                  </a:cubicBezTo>
                  <a:cubicBezTo>
                    <a:pt x="215" y="731"/>
                    <a:pt x="242" y="748"/>
                    <a:pt x="242" y="773"/>
                  </a:cubicBezTo>
                  <a:cubicBezTo>
                    <a:pt x="242" y="1072"/>
                    <a:pt x="242" y="1072"/>
                    <a:pt x="242" y="1072"/>
                  </a:cubicBezTo>
                  <a:cubicBezTo>
                    <a:pt x="242" y="1015"/>
                    <a:pt x="242" y="1015"/>
                    <a:pt x="242" y="1015"/>
                  </a:cubicBezTo>
                  <a:cubicBezTo>
                    <a:pt x="242" y="1072"/>
                    <a:pt x="242" y="1072"/>
                    <a:pt x="242" y="1072"/>
                  </a:cubicBezTo>
                  <a:cubicBezTo>
                    <a:pt x="544" y="1072"/>
                    <a:pt x="544" y="1072"/>
                    <a:pt x="544" y="1072"/>
                  </a:cubicBezTo>
                  <a:cubicBezTo>
                    <a:pt x="569" y="1072"/>
                    <a:pt x="585" y="1046"/>
                    <a:pt x="574" y="1023"/>
                  </a:cubicBezTo>
                  <a:cubicBezTo>
                    <a:pt x="557" y="990"/>
                    <a:pt x="546" y="955"/>
                    <a:pt x="546" y="929"/>
                  </a:cubicBezTo>
                  <a:cubicBezTo>
                    <a:pt x="546" y="865"/>
                    <a:pt x="596" y="831"/>
                    <a:pt x="658" y="831"/>
                  </a:cubicBezTo>
                  <a:cubicBezTo>
                    <a:pt x="720" y="831"/>
                    <a:pt x="770" y="865"/>
                    <a:pt x="770" y="929"/>
                  </a:cubicBezTo>
                  <a:cubicBezTo>
                    <a:pt x="770" y="955"/>
                    <a:pt x="759" y="990"/>
                    <a:pt x="743" y="1023"/>
                  </a:cubicBezTo>
                  <a:cubicBezTo>
                    <a:pt x="732" y="1046"/>
                    <a:pt x="748" y="1072"/>
                    <a:pt x="773" y="1072"/>
                  </a:cubicBezTo>
                  <a:cubicBezTo>
                    <a:pt x="1073" y="1072"/>
                    <a:pt x="1073" y="1072"/>
                    <a:pt x="1073" y="1072"/>
                  </a:cubicBezTo>
                  <a:cubicBezTo>
                    <a:pt x="1073" y="773"/>
                    <a:pt x="1073" y="773"/>
                    <a:pt x="1073" y="773"/>
                  </a:cubicBezTo>
                  <a:cubicBezTo>
                    <a:pt x="1073" y="748"/>
                    <a:pt x="1046" y="731"/>
                    <a:pt x="1024" y="743"/>
                  </a:cubicBezTo>
                  <a:cubicBezTo>
                    <a:pt x="991" y="759"/>
                    <a:pt x="955" y="769"/>
                    <a:pt x="929" y="769"/>
                  </a:cubicBezTo>
                  <a:cubicBezTo>
                    <a:pt x="866" y="769"/>
                    <a:pt x="831" y="719"/>
                    <a:pt x="831" y="657"/>
                  </a:cubicBezTo>
                  <a:cubicBezTo>
                    <a:pt x="831" y="595"/>
                    <a:pt x="866" y="545"/>
                    <a:pt x="929" y="545"/>
                  </a:cubicBezTo>
                  <a:close/>
                </a:path>
              </a:pathLst>
            </a:custGeom>
            <a:gradFill>
              <a:gsLst>
                <a:gs pos="100000">
                  <a:schemeClr val="accent1">
                    <a:lumMod val="75000"/>
                  </a:schemeClr>
                </a:gs>
                <a:gs pos="0">
                  <a:srgbClr val="27506E"/>
                </a:gs>
              </a:gsLst>
              <a:path path="circle">
                <a:fillToRect b="50000" l="50000" r="50000" t="50000"/>
              </a:path>
            </a:gradFill>
            <a:ln w="12700">
              <a:solidFill>
                <a:schemeClr val="bg1"/>
              </a:solidFill>
            </a:ln>
            <a:effectLst>
              <a:outerShdw algn="t" blurRad="139700" dir="5400000" dist="1016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2000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grpSp>
          <p:nvGrpSpPr>
            <p:cNvPr id="26" name="Group 35"/>
            <p:cNvGrpSpPr/>
            <p:nvPr/>
          </p:nvGrpSpPr>
          <p:grpSpPr>
            <a:xfrm>
              <a:off x="3761759" y="2037447"/>
              <a:ext cx="420688" cy="354013"/>
              <a:chOff x="4605338" y="3814763"/>
              <a:chExt cx="420688" cy="354013"/>
            </a:xfrm>
            <a:solidFill>
              <a:schemeClr val="bg1"/>
            </a:solidFill>
          </p:grpSpPr>
          <p:sp>
            <p:nvSpPr>
              <p:cNvPr id="27" name="Freeform 32"/>
              <p:cNvSpPr>
                <a:spLocks noEditPoints="1"/>
              </p:cNvSpPr>
              <p:nvPr/>
            </p:nvSpPr>
            <p:spPr bwMode="auto">
              <a:xfrm>
                <a:off x="4605338" y="3814763"/>
                <a:ext cx="420688" cy="354013"/>
              </a:xfrm>
              <a:custGeom>
                <a:gdLst>
                  <a:gd fmla="*/ 507 w 548" name="T0"/>
                  <a:gd fmla="*/ 0 h 462" name="T1"/>
                  <a:gd fmla="*/ 41 w 548" name="T2"/>
                  <a:gd fmla="*/ 0 h 462" name="T3"/>
                  <a:gd fmla="*/ 0 w 548" name="T4"/>
                  <a:gd fmla="*/ 41 h 462" name="T5"/>
                  <a:gd fmla="*/ 0 w 548" name="T6"/>
                  <a:gd fmla="*/ 369 h 462" name="T7"/>
                  <a:gd fmla="*/ 41 w 548" name="T8"/>
                  <a:gd fmla="*/ 409 h 462" name="T9"/>
                  <a:gd fmla="*/ 226 w 548" name="T10"/>
                  <a:gd fmla="*/ 409 h 462" name="T11"/>
                  <a:gd fmla="*/ 226 w 548" name="T12"/>
                  <a:gd fmla="*/ 416 h 462" name="T13"/>
                  <a:gd fmla="*/ 223 w 548" name="T14"/>
                  <a:gd fmla="*/ 428 h 462" name="T15"/>
                  <a:gd fmla="*/ 177 w 548" name="T16"/>
                  <a:gd fmla="*/ 445 h 462" name="T17"/>
                  <a:gd fmla="*/ 160 w 548" name="T18"/>
                  <a:gd fmla="*/ 449 h 462" name="T19"/>
                  <a:gd fmla="*/ 151 w 548" name="T20"/>
                  <a:gd fmla="*/ 449 h 462" name="T21"/>
                  <a:gd fmla="*/ 142 w 548" name="T22"/>
                  <a:gd fmla="*/ 455 h 462" name="T23"/>
                  <a:gd fmla="*/ 142 w 548" name="T24"/>
                  <a:gd fmla="*/ 455 h 462" name="T25"/>
                  <a:gd fmla="*/ 151 w 548" name="T26"/>
                  <a:gd fmla="*/ 462 h 462" name="T27"/>
                  <a:gd fmla="*/ 397 w 548" name="T28"/>
                  <a:gd fmla="*/ 462 h 462" name="T29"/>
                  <a:gd fmla="*/ 406 w 548" name="T30"/>
                  <a:gd fmla="*/ 455 h 462" name="T31"/>
                  <a:gd fmla="*/ 406 w 548" name="T32"/>
                  <a:gd fmla="*/ 455 h 462" name="T33"/>
                  <a:gd fmla="*/ 402 w 548" name="T34"/>
                  <a:gd fmla="*/ 449 h 462" name="T35"/>
                  <a:gd fmla="*/ 389 w 548" name="T36"/>
                  <a:gd fmla="*/ 448 h 462" name="T37"/>
                  <a:gd fmla="*/ 329 w 548" name="T38"/>
                  <a:gd fmla="*/ 426 h 462" name="T39"/>
                  <a:gd fmla="*/ 322 w 548" name="T40"/>
                  <a:gd fmla="*/ 416 h 462" name="T41"/>
                  <a:gd fmla="*/ 322 w 548" name="T42"/>
                  <a:gd fmla="*/ 409 h 462" name="T43"/>
                  <a:gd fmla="*/ 507 w 548" name="T44"/>
                  <a:gd fmla="*/ 409 h 462" name="T45"/>
                  <a:gd fmla="*/ 548 w 548" name="T46"/>
                  <a:gd fmla="*/ 369 h 462" name="T47"/>
                  <a:gd fmla="*/ 548 w 548" name="T48"/>
                  <a:gd fmla="*/ 41 h 462" name="T49"/>
                  <a:gd fmla="*/ 507 w 548" name="T50"/>
                  <a:gd fmla="*/ 0 h 462" name="T51"/>
                  <a:gd fmla="*/ 510 w 548" name="T52"/>
                  <a:gd fmla="*/ 330 h 462" name="T53"/>
                  <a:gd fmla="*/ 497 w 548" name="T54"/>
                  <a:gd fmla="*/ 344 h 462" name="T55"/>
                  <a:gd fmla="*/ 51 w 548" name="T56"/>
                  <a:gd fmla="*/ 344 h 462" name="T57"/>
                  <a:gd fmla="*/ 38 w 548" name="T58"/>
                  <a:gd fmla="*/ 330 h 462" name="T59"/>
                  <a:gd fmla="*/ 38 w 548" name="T60"/>
                  <a:gd fmla="*/ 50 h 462" name="T61"/>
                  <a:gd fmla="*/ 51 w 548" name="T62"/>
                  <a:gd fmla="*/ 36 h 462" name="T63"/>
                  <a:gd fmla="*/ 497 w 548" name="T64"/>
                  <a:gd fmla="*/ 36 h 462" name="T65"/>
                  <a:gd fmla="*/ 510 w 548" name="T66"/>
                  <a:gd fmla="*/ 50 h 462" name="T67"/>
                  <a:gd fmla="*/ 510 w 548" name="T68"/>
                  <a:gd fmla="*/ 330 h 462" name="T6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b="b" l="0" r="r" t="0"/>
                <a:pathLst>
                  <a:path h="462" w="548">
                    <a:moveTo>
                      <a:pt x="507" y="0"/>
                    </a:moveTo>
                    <a:cubicBezTo>
                      <a:pt x="41" y="0"/>
                      <a:pt x="41" y="0"/>
                      <a:pt x="41" y="0"/>
                    </a:cubicBezTo>
                    <a:cubicBezTo>
                      <a:pt x="18" y="0"/>
                      <a:pt x="0" y="18"/>
                      <a:pt x="0" y="41"/>
                    </a:cubicBezTo>
                    <a:cubicBezTo>
                      <a:pt x="0" y="369"/>
                      <a:pt x="0" y="369"/>
                      <a:pt x="0" y="369"/>
                    </a:cubicBezTo>
                    <a:cubicBezTo>
                      <a:pt x="0" y="391"/>
                      <a:pt x="18" y="409"/>
                      <a:pt x="41" y="409"/>
                    </a:cubicBezTo>
                    <a:cubicBezTo>
                      <a:pt x="226" y="409"/>
                      <a:pt x="226" y="409"/>
                      <a:pt x="226" y="409"/>
                    </a:cubicBezTo>
                    <a:cubicBezTo>
                      <a:pt x="226" y="416"/>
                      <a:pt x="226" y="416"/>
                      <a:pt x="226" y="416"/>
                    </a:cubicBezTo>
                    <a:cubicBezTo>
                      <a:pt x="226" y="419"/>
                      <a:pt x="225" y="425"/>
                      <a:pt x="223" y="428"/>
                    </a:cubicBezTo>
                    <a:cubicBezTo>
                      <a:pt x="177" y="445"/>
                      <a:pt x="177" y="445"/>
                      <a:pt x="177" y="445"/>
                    </a:cubicBezTo>
                    <a:cubicBezTo>
                      <a:pt x="173" y="447"/>
                      <a:pt x="165" y="449"/>
                      <a:pt x="160" y="449"/>
                    </a:cubicBezTo>
                    <a:cubicBezTo>
                      <a:pt x="151" y="449"/>
                      <a:pt x="151" y="449"/>
                      <a:pt x="151" y="449"/>
                    </a:cubicBezTo>
                    <a:cubicBezTo>
                      <a:pt x="146" y="449"/>
                      <a:pt x="142" y="452"/>
                      <a:pt x="142" y="455"/>
                    </a:cubicBezTo>
                    <a:cubicBezTo>
                      <a:pt x="142" y="455"/>
                      <a:pt x="142" y="455"/>
                      <a:pt x="142" y="455"/>
                    </a:cubicBezTo>
                    <a:cubicBezTo>
                      <a:pt x="142" y="459"/>
                      <a:pt x="146" y="462"/>
                      <a:pt x="151" y="462"/>
                    </a:cubicBezTo>
                    <a:cubicBezTo>
                      <a:pt x="397" y="462"/>
                      <a:pt x="397" y="462"/>
                      <a:pt x="397" y="462"/>
                    </a:cubicBezTo>
                    <a:cubicBezTo>
                      <a:pt x="402" y="462"/>
                      <a:pt x="406" y="459"/>
                      <a:pt x="406" y="455"/>
                    </a:cubicBezTo>
                    <a:cubicBezTo>
                      <a:pt x="406" y="455"/>
                      <a:pt x="406" y="455"/>
                      <a:pt x="406" y="455"/>
                    </a:cubicBezTo>
                    <a:cubicBezTo>
                      <a:pt x="406" y="452"/>
                      <a:pt x="404" y="449"/>
                      <a:pt x="402" y="449"/>
                    </a:cubicBezTo>
                    <a:cubicBezTo>
                      <a:pt x="399" y="449"/>
                      <a:pt x="393" y="448"/>
                      <a:pt x="389" y="448"/>
                    </a:cubicBezTo>
                    <a:cubicBezTo>
                      <a:pt x="329" y="426"/>
                      <a:pt x="329" y="426"/>
                      <a:pt x="329" y="426"/>
                    </a:cubicBezTo>
                    <a:cubicBezTo>
                      <a:pt x="325" y="424"/>
                      <a:pt x="322" y="419"/>
                      <a:pt x="322" y="416"/>
                    </a:cubicBezTo>
                    <a:cubicBezTo>
                      <a:pt x="322" y="409"/>
                      <a:pt x="322" y="409"/>
                      <a:pt x="322" y="409"/>
                    </a:cubicBezTo>
                    <a:cubicBezTo>
                      <a:pt x="507" y="409"/>
                      <a:pt x="507" y="409"/>
                      <a:pt x="507" y="409"/>
                    </a:cubicBezTo>
                    <a:cubicBezTo>
                      <a:pt x="530" y="409"/>
                      <a:pt x="548" y="391"/>
                      <a:pt x="548" y="369"/>
                    </a:cubicBezTo>
                    <a:cubicBezTo>
                      <a:pt x="548" y="41"/>
                      <a:pt x="548" y="41"/>
                      <a:pt x="548" y="41"/>
                    </a:cubicBezTo>
                    <a:cubicBezTo>
                      <a:pt x="548" y="18"/>
                      <a:pt x="530" y="0"/>
                      <a:pt x="507" y="0"/>
                    </a:cubicBezTo>
                    <a:close/>
                    <a:moveTo>
                      <a:pt x="510" y="330"/>
                    </a:moveTo>
                    <a:cubicBezTo>
                      <a:pt x="510" y="337"/>
                      <a:pt x="504" y="343"/>
                      <a:pt x="497" y="344"/>
                    </a:cubicBezTo>
                    <a:cubicBezTo>
                      <a:pt x="51" y="344"/>
                      <a:pt x="51" y="344"/>
                      <a:pt x="51" y="344"/>
                    </a:cubicBezTo>
                    <a:cubicBezTo>
                      <a:pt x="44" y="343"/>
                      <a:pt x="38" y="337"/>
                      <a:pt x="38" y="330"/>
                    </a:cubicBezTo>
                    <a:cubicBezTo>
                      <a:pt x="38" y="50"/>
                      <a:pt x="38" y="50"/>
                      <a:pt x="38" y="50"/>
                    </a:cubicBezTo>
                    <a:cubicBezTo>
                      <a:pt x="38" y="42"/>
                      <a:pt x="44" y="36"/>
                      <a:pt x="51" y="36"/>
                    </a:cubicBezTo>
                    <a:cubicBezTo>
                      <a:pt x="497" y="36"/>
                      <a:pt x="497" y="36"/>
                      <a:pt x="497" y="36"/>
                    </a:cubicBezTo>
                    <a:cubicBezTo>
                      <a:pt x="504" y="36"/>
                      <a:pt x="510" y="42"/>
                      <a:pt x="510" y="50"/>
                    </a:cubicBezTo>
                    <a:lnTo>
                      <a:pt x="510" y="33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914400">
                  <a:defRPr/>
                </a:pPr>
                <a:endParaRPr kern="0" lang="en-AU" sz="180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8" name="Oval 33"/>
              <p:cNvSpPr>
                <a:spLocks noChangeArrowheads="1"/>
              </p:cNvSpPr>
              <p:nvPr/>
            </p:nvSpPr>
            <p:spPr bwMode="auto">
              <a:xfrm>
                <a:off x="4932363" y="4103688"/>
                <a:ext cx="6350" cy="4763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/>
              <a:lstStyle/>
              <a:p>
                <a:pPr defTabSz="914400">
                  <a:defRPr/>
                </a:pPr>
                <a:endParaRPr kern="0" lang="en-AU" sz="180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9" name="Freeform 34"/>
              <p:cNvSpPr/>
              <p:nvPr/>
            </p:nvSpPr>
            <p:spPr bwMode="auto">
              <a:xfrm>
                <a:off x="4943475" y="4100513"/>
                <a:ext cx="47625" cy="9525"/>
              </a:xfrm>
              <a:custGeom>
                <a:gdLst>
                  <a:gd fmla="*/ 63 w 63" name="T0"/>
                  <a:gd fmla="*/ 6 h 13" name="T1"/>
                  <a:gd fmla="*/ 57 w 63" name="T2"/>
                  <a:gd fmla="*/ 13 h 13" name="T3"/>
                  <a:gd fmla="*/ 6 w 63" name="T4"/>
                  <a:gd fmla="*/ 13 h 13" name="T5"/>
                  <a:gd fmla="*/ 0 w 63" name="T6"/>
                  <a:gd fmla="*/ 6 h 13" name="T7"/>
                  <a:gd fmla="*/ 0 w 63" name="T8"/>
                  <a:gd fmla="*/ 6 h 13" name="T9"/>
                  <a:gd fmla="*/ 6 w 63" name="T10"/>
                  <a:gd fmla="*/ 0 h 13" name="T11"/>
                  <a:gd fmla="*/ 57 w 63" name="T12"/>
                  <a:gd fmla="*/ 0 h 13" name="T13"/>
                  <a:gd fmla="*/ 63 w 63" name="T14"/>
                  <a:gd fmla="*/ 6 h 13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13" w="62">
                    <a:moveTo>
                      <a:pt x="63" y="6"/>
                    </a:moveTo>
                    <a:cubicBezTo>
                      <a:pt x="63" y="10"/>
                      <a:pt x="60" y="13"/>
                      <a:pt x="57" y="13"/>
                    </a:cubicBezTo>
                    <a:cubicBezTo>
                      <a:pt x="6" y="13"/>
                      <a:pt x="6" y="13"/>
                      <a:pt x="6" y="13"/>
                    </a:cubicBezTo>
                    <a:cubicBezTo>
                      <a:pt x="3" y="13"/>
                      <a:pt x="0" y="10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57" y="0"/>
                      <a:pt x="57" y="0"/>
                      <a:pt x="57" y="0"/>
                    </a:cubicBezTo>
                    <a:cubicBezTo>
                      <a:pt x="60" y="0"/>
                      <a:pt x="63" y="3"/>
                      <a:pt x="63" y="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914400">
                  <a:defRPr/>
                </a:pPr>
                <a:endParaRPr kern="0" lang="en-AU" sz="180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0" name="Freeform 35"/>
              <p:cNvSpPr/>
              <p:nvPr/>
            </p:nvSpPr>
            <p:spPr bwMode="auto">
              <a:xfrm>
                <a:off x="4922838" y="3875088"/>
                <a:ext cx="34925" cy="166688"/>
              </a:xfrm>
              <a:custGeom>
                <a:gdLst>
                  <a:gd fmla="*/ 45 w 45" name="T0"/>
                  <a:gd fmla="*/ 193 h 216" name="T1"/>
                  <a:gd fmla="*/ 22 w 45" name="T2"/>
                  <a:gd fmla="*/ 216 h 216" name="T3"/>
                  <a:gd fmla="*/ 22 w 45" name="T4"/>
                  <a:gd fmla="*/ 216 h 216" name="T5"/>
                  <a:gd fmla="*/ 0 w 45" name="T6"/>
                  <a:gd fmla="*/ 193 h 216" name="T7"/>
                  <a:gd fmla="*/ 0 w 45" name="T8"/>
                  <a:gd fmla="*/ 23 h 216" name="T9"/>
                  <a:gd fmla="*/ 22 w 45" name="T10"/>
                  <a:gd fmla="*/ 0 h 216" name="T11"/>
                  <a:gd fmla="*/ 22 w 45" name="T12"/>
                  <a:gd fmla="*/ 0 h 216" name="T13"/>
                  <a:gd fmla="*/ 45 w 45" name="T14"/>
                  <a:gd fmla="*/ 23 h 216" name="T15"/>
                  <a:gd fmla="*/ 45 w 45" name="T16"/>
                  <a:gd fmla="*/ 193 h 216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216" w="45">
                    <a:moveTo>
                      <a:pt x="45" y="193"/>
                    </a:moveTo>
                    <a:cubicBezTo>
                      <a:pt x="45" y="206"/>
                      <a:pt x="35" y="216"/>
                      <a:pt x="22" y="216"/>
                    </a:cubicBezTo>
                    <a:cubicBezTo>
                      <a:pt x="22" y="216"/>
                      <a:pt x="22" y="216"/>
                      <a:pt x="22" y="216"/>
                    </a:cubicBezTo>
                    <a:cubicBezTo>
                      <a:pt x="10" y="216"/>
                      <a:pt x="0" y="206"/>
                      <a:pt x="0" y="19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10"/>
                      <a:pt x="10" y="0"/>
                      <a:pt x="2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35" y="0"/>
                      <a:pt x="45" y="10"/>
                      <a:pt x="45" y="23"/>
                    </a:cubicBezTo>
                    <a:lnTo>
                      <a:pt x="45" y="19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914400">
                  <a:defRPr/>
                </a:pPr>
                <a:endParaRPr kern="0" lang="en-AU" sz="180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1" name="Freeform 36"/>
              <p:cNvSpPr/>
              <p:nvPr/>
            </p:nvSpPr>
            <p:spPr bwMode="auto">
              <a:xfrm>
                <a:off x="4860925" y="3903663"/>
                <a:ext cx="34925" cy="138113"/>
              </a:xfrm>
              <a:custGeom>
                <a:gdLst>
                  <a:gd fmla="*/ 45 w 45" name="T0"/>
                  <a:gd fmla="*/ 157 h 180" name="T1"/>
                  <a:gd fmla="*/ 23 w 45" name="T2"/>
                  <a:gd fmla="*/ 180 h 180" name="T3"/>
                  <a:gd fmla="*/ 23 w 45" name="T4"/>
                  <a:gd fmla="*/ 180 h 180" name="T5"/>
                  <a:gd fmla="*/ 0 w 45" name="T6"/>
                  <a:gd fmla="*/ 157 h 180" name="T7"/>
                  <a:gd fmla="*/ 0 w 45" name="T8"/>
                  <a:gd fmla="*/ 23 h 180" name="T9"/>
                  <a:gd fmla="*/ 23 w 45" name="T10"/>
                  <a:gd fmla="*/ 0 h 180" name="T11"/>
                  <a:gd fmla="*/ 23 w 45" name="T12"/>
                  <a:gd fmla="*/ 0 h 180" name="T13"/>
                  <a:gd fmla="*/ 45 w 45" name="T14"/>
                  <a:gd fmla="*/ 23 h 180" name="T15"/>
                  <a:gd fmla="*/ 45 w 45" name="T16"/>
                  <a:gd fmla="*/ 157 h 180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180" w="45">
                    <a:moveTo>
                      <a:pt x="45" y="157"/>
                    </a:moveTo>
                    <a:cubicBezTo>
                      <a:pt x="45" y="170"/>
                      <a:pt x="35" y="180"/>
                      <a:pt x="23" y="180"/>
                    </a:cubicBezTo>
                    <a:cubicBezTo>
                      <a:pt x="23" y="180"/>
                      <a:pt x="23" y="180"/>
                      <a:pt x="23" y="180"/>
                    </a:cubicBezTo>
                    <a:cubicBezTo>
                      <a:pt x="10" y="180"/>
                      <a:pt x="0" y="170"/>
                      <a:pt x="0" y="157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10"/>
                      <a:pt x="10" y="0"/>
                      <a:pt x="23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35" y="0"/>
                      <a:pt x="45" y="10"/>
                      <a:pt x="45" y="23"/>
                    </a:cubicBezTo>
                    <a:lnTo>
                      <a:pt x="45" y="157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914400">
                  <a:defRPr/>
                </a:pPr>
                <a:endParaRPr kern="0" lang="en-AU" sz="180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2" name="Freeform 37"/>
              <p:cNvSpPr/>
              <p:nvPr/>
            </p:nvSpPr>
            <p:spPr bwMode="auto">
              <a:xfrm>
                <a:off x="4799013" y="3930650"/>
                <a:ext cx="33338" cy="111125"/>
              </a:xfrm>
              <a:custGeom>
                <a:gdLst>
                  <a:gd fmla="*/ 44 w 44" name="T0"/>
                  <a:gd fmla="*/ 121 h 144" name="T1"/>
                  <a:gd fmla="*/ 22 w 44" name="T2"/>
                  <a:gd fmla="*/ 144 h 144" name="T3"/>
                  <a:gd fmla="*/ 22 w 44" name="T4"/>
                  <a:gd fmla="*/ 144 h 144" name="T5"/>
                  <a:gd fmla="*/ 0 w 44" name="T6"/>
                  <a:gd fmla="*/ 121 h 144" name="T7"/>
                  <a:gd fmla="*/ 0 w 44" name="T8"/>
                  <a:gd fmla="*/ 23 h 144" name="T9"/>
                  <a:gd fmla="*/ 22 w 44" name="T10"/>
                  <a:gd fmla="*/ 0 h 144" name="T11"/>
                  <a:gd fmla="*/ 22 w 44" name="T12"/>
                  <a:gd fmla="*/ 0 h 144" name="T13"/>
                  <a:gd fmla="*/ 44 w 44" name="T14"/>
                  <a:gd fmla="*/ 23 h 144" name="T15"/>
                  <a:gd fmla="*/ 44 w 44" name="T16"/>
                  <a:gd fmla="*/ 121 h 144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144" w="44">
                    <a:moveTo>
                      <a:pt x="44" y="121"/>
                    </a:moveTo>
                    <a:cubicBezTo>
                      <a:pt x="44" y="134"/>
                      <a:pt x="34" y="144"/>
                      <a:pt x="22" y="144"/>
                    </a:cubicBezTo>
                    <a:cubicBezTo>
                      <a:pt x="22" y="144"/>
                      <a:pt x="22" y="144"/>
                      <a:pt x="22" y="144"/>
                    </a:cubicBezTo>
                    <a:cubicBezTo>
                      <a:pt x="10" y="144"/>
                      <a:pt x="0" y="134"/>
                      <a:pt x="0" y="121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10"/>
                      <a:pt x="10" y="0"/>
                      <a:pt x="2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34" y="0"/>
                      <a:pt x="44" y="10"/>
                      <a:pt x="44" y="23"/>
                    </a:cubicBezTo>
                    <a:lnTo>
                      <a:pt x="44" y="12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914400">
                  <a:defRPr/>
                </a:pPr>
                <a:endParaRPr kern="0" lang="en-AU" sz="180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3" name="Freeform 38"/>
              <p:cNvSpPr/>
              <p:nvPr/>
            </p:nvSpPr>
            <p:spPr bwMode="auto">
              <a:xfrm>
                <a:off x="4737100" y="3959225"/>
                <a:ext cx="34925" cy="82550"/>
              </a:xfrm>
              <a:custGeom>
                <a:gdLst>
                  <a:gd fmla="*/ 45 w 45" name="T0"/>
                  <a:gd fmla="*/ 85 h 108" name="T1"/>
                  <a:gd fmla="*/ 22 w 45" name="T2"/>
                  <a:gd fmla="*/ 108 h 108" name="T3"/>
                  <a:gd fmla="*/ 22 w 45" name="T4"/>
                  <a:gd fmla="*/ 108 h 108" name="T5"/>
                  <a:gd fmla="*/ 0 w 45" name="T6"/>
                  <a:gd fmla="*/ 85 h 108" name="T7"/>
                  <a:gd fmla="*/ 0 w 45" name="T8"/>
                  <a:gd fmla="*/ 23 h 108" name="T9"/>
                  <a:gd fmla="*/ 22 w 45" name="T10"/>
                  <a:gd fmla="*/ 0 h 108" name="T11"/>
                  <a:gd fmla="*/ 22 w 45" name="T12"/>
                  <a:gd fmla="*/ 0 h 108" name="T13"/>
                  <a:gd fmla="*/ 45 w 45" name="T14"/>
                  <a:gd fmla="*/ 23 h 108" name="T15"/>
                  <a:gd fmla="*/ 45 w 45" name="T16"/>
                  <a:gd fmla="*/ 85 h 108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108" w="45">
                    <a:moveTo>
                      <a:pt x="45" y="85"/>
                    </a:moveTo>
                    <a:cubicBezTo>
                      <a:pt x="45" y="98"/>
                      <a:pt x="35" y="108"/>
                      <a:pt x="22" y="108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0" y="108"/>
                      <a:pt x="0" y="98"/>
                      <a:pt x="0" y="85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10"/>
                      <a:pt x="10" y="0"/>
                      <a:pt x="2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35" y="0"/>
                      <a:pt x="45" y="10"/>
                      <a:pt x="45" y="23"/>
                    </a:cubicBezTo>
                    <a:lnTo>
                      <a:pt x="45" y="8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914400">
                  <a:defRPr/>
                </a:pPr>
                <a:endParaRPr kern="0" lang="en-AU" sz="180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4" name="Freeform 39"/>
              <p:cNvSpPr/>
              <p:nvPr/>
            </p:nvSpPr>
            <p:spPr bwMode="auto">
              <a:xfrm>
                <a:off x="4675188" y="3986213"/>
                <a:ext cx="33338" cy="55563"/>
              </a:xfrm>
              <a:custGeom>
                <a:gdLst>
                  <a:gd fmla="*/ 45 w 45" name="T0"/>
                  <a:gd fmla="*/ 49 h 72" name="T1"/>
                  <a:gd fmla="*/ 23 w 45" name="T2"/>
                  <a:gd fmla="*/ 72 h 72" name="T3"/>
                  <a:gd fmla="*/ 23 w 45" name="T4"/>
                  <a:gd fmla="*/ 72 h 72" name="T5"/>
                  <a:gd fmla="*/ 0 w 45" name="T6"/>
                  <a:gd fmla="*/ 49 h 72" name="T7"/>
                  <a:gd fmla="*/ 0 w 45" name="T8"/>
                  <a:gd fmla="*/ 23 h 72" name="T9"/>
                  <a:gd fmla="*/ 23 w 45" name="T10"/>
                  <a:gd fmla="*/ 0 h 72" name="T11"/>
                  <a:gd fmla="*/ 23 w 45" name="T12"/>
                  <a:gd fmla="*/ 0 h 72" name="T13"/>
                  <a:gd fmla="*/ 45 w 45" name="T14"/>
                  <a:gd fmla="*/ 23 h 72" name="T15"/>
                  <a:gd fmla="*/ 45 w 45" name="T16"/>
                  <a:gd fmla="*/ 49 h 72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72" w="45">
                    <a:moveTo>
                      <a:pt x="45" y="49"/>
                    </a:moveTo>
                    <a:cubicBezTo>
                      <a:pt x="45" y="62"/>
                      <a:pt x="35" y="72"/>
                      <a:pt x="23" y="72"/>
                    </a:cubicBezTo>
                    <a:cubicBezTo>
                      <a:pt x="23" y="72"/>
                      <a:pt x="23" y="72"/>
                      <a:pt x="23" y="72"/>
                    </a:cubicBezTo>
                    <a:cubicBezTo>
                      <a:pt x="10" y="72"/>
                      <a:pt x="0" y="62"/>
                      <a:pt x="0" y="49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10"/>
                      <a:pt x="10" y="0"/>
                      <a:pt x="23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35" y="0"/>
                      <a:pt x="45" y="10"/>
                      <a:pt x="45" y="23"/>
                    </a:cubicBezTo>
                    <a:lnTo>
                      <a:pt x="45" y="49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914400">
                  <a:defRPr/>
                </a:pPr>
                <a:endParaRPr kern="0" lang="en-AU" sz="180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4" name="组合 3"/>
          <p:cNvGrpSpPr/>
          <p:nvPr/>
        </p:nvGrpSpPr>
        <p:grpSpPr>
          <a:xfrm>
            <a:off x="4572000" y="2854750"/>
            <a:ext cx="1514475" cy="1516063"/>
            <a:chOff x="4572000" y="2854750"/>
            <a:chExt cx="1514475" cy="1516063"/>
          </a:xfrm>
        </p:grpSpPr>
        <p:sp>
          <p:nvSpPr>
            <p:cNvPr id="17" name="Freeform 5"/>
            <p:cNvSpPr/>
            <p:nvPr/>
          </p:nvSpPr>
          <p:spPr bwMode="auto">
            <a:xfrm>
              <a:off x="4572000" y="2854750"/>
              <a:ext cx="1514475" cy="1516063"/>
            </a:xfrm>
            <a:custGeom>
              <a:gdLst>
                <a:gd fmla="*/ 144 w 1073" name="T0"/>
                <a:gd fmla="*/ 528 h 1073" name="T1"/>
                <a:gd fmla="*/ 49 w 1073" name="T2"/>
                <a:gd fmla="*/ 499 h 1073" name="T3"/>
                <a:gd fmla="*/ 0 w 1073" name="T4"/>
                <a:gd fmla="*/ 530 h 1073" name="T5"/>
                <a:gd fmla="*/ 0 w 1073" name="T6"/>
                <a:gd fmla="*/ 832 h 1073" name="T7"/>
                <a:gd fmla="*/ 299 w 1073" name="T8"/>
                <a:gd fmla="*/ 832 h 1073" name="T9"/>
                <a:gd fmla="*/ 330 w 1073" name="T10"/>
                <a:gd fmla="*/ 881 h 1073" name="T11"/>
                <a:gd fmla="*/ 303 w 1073" name="T12"/>
                <a:gd fmla="*/ 975 h 1073" name="T13"/>
                <a:gd fmla="*/ 415 w 1073" name="T14"/>
                <a:gd fmla="*/ 1073 h 1073" name="T15"/>
                <a:gd fmla="*/ 527 w 1073" name="T16"/>
                <a:gd fmla="*/ 975 h 1073" name="T17"/>
                <a:gd fmla="*/ 499 w 1073" name="T18"/>
                <a:gd fmla="*/ 881 h 1073" name="T19"/>
                <a:gd fmla="*/ 529 w 1073" name="T20"/>
                <a:gd fmla="*/ 832 h 1073" name="T21"/>
                <a:gd fmla="*/ 831 w 1073" name="T22"/>
                <a:gd fmla="*/ 832 h 1073" name="T23"/>
                <a:gd fmla="*/ 831 w 1073" name="T24"/>
                <a:gd fmla="*/ 832 h 1073" name="T25"/>
                <a:gd fmla="*/ 831 w 1073" name="T26"/>
                <a:gd fmla="*/ 832 h 1073" name="T27"/>
                <a:gd fmla="*/ 831 w 1073" name="T28"/>
                <a:gd fmla="*/ 530 h 1073" name="T29"/>
                <a:gd fmla="*/ 880 w 1073" name="T30"/>
                <a:gd fmla="*/ 499 h 1073" name="T31"/>
                <a:gd fmla="*/ 975 w 1073" name="T32"/>
                <a:gd fmla="*/ 528 h 1073" name="T33"/>
                <a:gd fmla="*/ 1073 w 1073" name="T34"/>
                <a:gd fmla="*/ 416 h 1073" name="T35"/>
                <a:gd fmla="*/ 975 w 1073" name="T36"/>
                <a:gd fmla="*/ 303 h 1073" name="T37"/>
                <a:gd fmla="*/ 880 w 1073" name="T38"/>
                <a:gd fmla="*/ 330 h 1073" name="T39"/>
                <a:gd fmla="*/ 831 w 1073" name="T40"/>
                <a:gd fmla="*/ 300 h 1073" name="T41"/>
                <a:gd fmla="*/ 831 w 1073" name="T42"/>
                <a:gd fmla="*/ 0 h 1073" name="T43"/>
                <a:gd fmla="*/ 831 w 1073" name="T44"/>
                <a:gd fmla="*/ 58 h 1073" name="T45"/>
                <a:gd fmla="*/ 831 w 1073" name="T46"/>
                <a:gd fmla="*/ 0 h 1073" name="T47"/>
                <a:gd fmla="*/ 529 w 1073" name="T48"/>
                <a:gd fmla="*/ 0 h 1073" name="T49"/>
                <a:gd fmla="*/ 499 w 1073" name="T50"/>
                <a:gd fmla="*/ 49 h 1073" name="T51"/>
                <a:gd fmla="*/ 527 w 1073" name="T52"/>
                <a:gd fmla="*/ 144 h 1073" name="T53"/>
                <a:gd fmla="*/ 415 w 1073" name="T54"/>
                <a:gd fmla="*/ 242 h 1073" name="T55"/>
                <a:gd fmla="*/ 303 w 1073" name="T56"/>
                <a:gd fmla="*/ 144 h 1073" name="T57"/>
                <a:gd fmla="*/ 330 w 1073" name="T58"/>
                <a:gd fmla="*/ 49 h 1073" name="T59"/>
                <a:gd fmla="*/ 299 w 1073" name="T60"/>
                <a:gd fmla="*/ 0 h 1073" name="T61"/>
                <a:gd fmla="*/ 0 w 1073" name="T62"/>
                <a:gd fmla="*/ 0 h 1073" name="T63"/>
                <a:gd fmla="*/ 0 w 1073" name="T64"/>
                <a:gd fmla="*/ 300 h 1073" name="T65"/>
                <a:gd fmla="*/ 49 w 1073" name="T66"/>
                <a:gd fmla="*/ 330 h 1073" name="T67"/>
                <a:gd fmla="*/ 144 w 1073" name="T68"/>
                <a:gd fmla="*/ 303 h 1073" name="T69"/>
                <a:gd fmla="*/ 241 w 1073" name="T70"/>
                <a:gd fmla="*/ 416 h 1073" name="T71"/>
                <a:gd fmla="*/ 144 w 1073" name="T72"/>
                <a:gd fmla="*/ 528 h 1073" name="T7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b="b" l="0" r="r" t="0"/>
              <a:pathLst>
                <a:path h="1073" w="1073">
                  <a:moveTo>
                    <a:pt x="144" y="528"/>
                  </a:moveTo>
                  <a:cubicBezTo>
                    <a:pt x="118" y="528"/>
                    <a:pt x="82" y="516"/>
                    <a:pt x="49" y="499"/>
                  </a:cubicBezTo>
                  <a:cubicBezTo>
                    <a:pt x="26" y="488"/>
                    <a:pt x="0" y="505"/>
                    <a:pt x="0" y="530"/>
                  </a:cubicBezTo>
                  <a:cubicBezTo>
                    <a:pt x="0" y="832"/>
                    <a:pt x="0" y="832"/>
                    <a:pt x="0" y="832"/>
                  </a:cubicBezTo>
                  <a:cubicBezTo>
                    <a:pt x="299" y="832"/>
                    <a:pt x="299" y="832"/>
                    <a:pt x="299" y="832"/>
                  </a:cubicBezTo>
                  <a:cubicBezTo>
                    <a:pt x="325" y="832"/>
                    <a:pt x="341" y="858"/>
                    <a:pt x="330" y="881"/>
                  </a:cubicBezTo>
                  <a:cubicBezTo>
                    <a:pt x="314" y="914"/>
                    <a:pt x="303" y="949"/>
                    <a:pt x="303" y="975"/>
                  </a:cubicBezTo>
                  <a:cubicBezTo>
                    <a:pt x="303" y="1039"/>
                    <a:pt x="353" y="1073"/>
                    <a:pt x="415" y="1073"/>
                  </a:cubicBezTo>
                  <a:cubicBezTo>
                    <a:pt x="477" y="1073"/>
                    <a:pt x="527" y="1039"/>
                    <a:pt x="527" y="975"/>
                  </a:cubicBezTo>
                  <a:cubicBezTo>
                    <a:pt x="527" y="949"/>
                    <a:pt x="515" y="914"/>
                    <a:pt x="499" y="881"/>
                  </a:cubicBezTo>
                  <a:cubicBezTo>
                    <a:pt x="487" y="858"/>
                    <a:pt x="504" y="832"/>
                    <a:pt x="529" y="832"/>
                  </a:cubicBezTo>
                  <a:cubicBezTo>
                    <a:pt x="831" y="832"/>
                    <a:pt x="831" y="832"/>
                    <a:pt x="831" y="832"/>
                  </a:cubicBezTo>
                  <a:cubicBezTo>
                    <a:pt x="831" y="832"/>
                    <a:pt x="831" y="832"/>
                    <a:pt x="831" y="832"/>
                  </a:cubicBezTo>
                  <a:cubicBezTo>
                    <a:pt x="831" y="832"/>
                    <a:pt x="831" y="832"/>
                    <a:pt x="831" y="832"/>
                  </a:cubicBezTo>
                  <a:cubicBezTo>
                    <a:pt x="831" y="530"/>
                    <a:pt x="831" y="530"/>
                    <a:pt x="831" y="530"/>
                  </a:cubicBezTo>
                  <a:cubicBezTo>
                    <a:pt x="831" y="505"/>
                    <a:pt x="858" y="488"/>
                    <a:pt x="880" y="499"/>
                  </a:cubicBezTo>
                  <a:cubicBezTo>
                    <a:pt x="913" y="516"/>
                    <a:pt x="949" y="528"/>
                    <a:pt x="975" y="528"/>
                  </a:cubicBezTo>
                  <a:cubicBezTo>
                    <a:pt x="1038" y="528"/>
                    <a:pt x="1073" y="477"/>
                    <a:pt x="1073" y="416"/>
                  </a:cubicBezTo>
                  <a:cubicBezTo>
                    <a:pt x="1073" y="354"/>
                    <a:pt x="1038" y="303"/>
                    <a:pt x="975" y="303"/>
                  </a:cubicBezTo>
                  <a:cubicBezTo>
                    <a:pt x="949" y="303"/>
                    <a:pt x="913" y="314"/>
                    <a:pt x="880" y="330"/>
                  </a:cubicBezTo>
                  <a:cubicBezTo>
                    <a:pt x="857" y="341"/>
                    <a:pt x="831" y="325"/>
                    <a:pt x="831" y="300"/>
                  </a:cubicBezTo>
                  <a:cubicBezTo>
                    <a:pt x="831" y="0"/>
                    <a:pt x="831" y="0"/>
                    <a:pt x="831" y="0"/>
                  </a:cubicBezTo>
                  <a:cubicBezTo>
                    <a:pt x="831" y="58"/>
                    <a:pt x="831" y="58"/>
                    <a:pt x="831" y="58"/>
                  </a:cubicBezTo>
                  <a:cubicBezTo>
                    <a:pt x="831" y="0"/>
                    <a:pt x="831" y="0"/>
                    <a:pt x="831" y="0"/>
                  </a:cubicBezTo>
                  <a:cubicBezTo>
                    <a:pt x="529" y="0"/>
                    <a:pt x="529" y="0"/>
                    <a:pt x="529" y="0"/>
                  </a:cubicBezTo>
                  <a:cubicBezTo>
                    <a:pt x="504" y="0"/>
                    <a:pt x="487" y="27"/>
                    <a:pt x="499" y="49"/>
                  </a:cubicBezTo>
                  <a:cubicBezTo>
                    <a:pt x="515" y="82"/>
                    <a:pt x="527" y="118"/>
                    <a:pt x="527" y="144"/>
                  </a:cubicBezTo>
                  <a:cubicBezTo>
                    <a:pt x="527" y="208"/>
                    <a:pt x="477" y="242"/>
                    <a:pt x="415" y="242"/>
                  </a:cubicBezTo>
                  <a:cubicBezTo>
                    <a:pt x="353" y="242"/>
                    <a:pt x="303" y="208"/>
                    <a:pt x="303" y="144"/>
                  </a:cubicBezTo>
                  <a:cubicBezTo>
                    <a:pt x="303" y="118"/>
                    <a:pt x="314" y="82"/>
                    <a:pt x="330" y="49"/>
                  </a:cubicBezTo>
                  <a:cubicBezTo>
                    <a:pt x="341" y="27"/>
                    <a:pt x="325" y="0"/>
                    <a:pt x="29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00"/>
                    <a:pt x="0" y="300"/>
                    <a:pt x="0" y="300"/>
                  </a:cubicBezTo>
                  <a:cubicBezTo>
                    <a:pt x="0" y="325"/>
                    <a:pt x="26" y="341"/>
                    <a:pt x="49" y="330"/>
                  </a:cubicBezTo>
                  <a:cubicBezTo>
                    <a:pt x="82" y="314"/>
                    <a:pt x="118" y="303"/>
                    <a:pt x="144" y="303"/>
                  </a:cubicBezTo>
                  <a:cubicBezTo>
                    <a:pt x="207" y="303"/>
                    <a:pt x="241" y="354"/>
                    <a:pt x="241" y="416"/>
                  </a:cubicBezTo>
                  <a:cubicBezTo>
                    <a:pt x="241" y="477"/>
                    <a:pt x="207" y="528"/>
                    <a:pt x="144" y="528"/>
                  </a:cubicBezTo>
                  <a:close/>
                </a:path>
              </a:pathLst>
            </a:custGeom>
            <a:gradFill>
              <a:gsLst>
                <a:gs pos="100000">
                  <a:schemeClr val="accent1">
                    <a:lumMod val="75000"/>
                  </a:schemeClr>
                </a:gs>
                <a:gs pos="0">
                  <a:srgbClr val="27506E"/>
                </a:gs>
              </a:gsLst>
              <a:path path="circle">
                <a:fillToRect b="50000" l="50000" r="50000" t="50000"/>
              </a:path>
            </a:gradFill>
            <a:ln w="12700">
              <a:solidFill>
                <a:schemeClr val="bg1"/>
              </a:solidFill>
            </a:ln>
            <a:effectLst>
              <a:outerShdw algn="t" blurRad="139700" dir="5400000" dist="1016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2000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grpSp>
          <p:nvGrpSpPr>
            <p:cNvPr id="35" name="Group 213"/>
            <p:cNvGrpSpPr/>
            <p:nvPr/>
          </p:nvGrpSpPr>
          <p:grpSpPr>
            <a:xfrm>
              <a:off x="4964982" y="3346892"/>
              <a:ext cx="438150" cy="404813"/>
              <a:chOff x="2900363" y="5486400"/>
              <a:chExt cx="438150" cy="404813"/>
            </a:xfrm>
            <a:solidFill>
              <a:schemeClr val="bg1"/>
            </a:solidFill>
          </p:grpSpPr>
          <p:sp>
            <p:nvSpPr>
              <p:cNvPr id="36" name="Freeform 203"/>
              <p:cNvSpPr>
                <a:spLocks noEditPoints="1"/>
              </p:cNvSpPr>
              <p:nvPr/>
            </p:nvSpPr>
            <p:spPr bwMode="auto">
              <a:xfrm>
                <a:off x="3151188" y="5486400"/>
                <a:ext cx="187325" cy="195263"/>
              </a:xfrm>
              <a:custGeom>
                <a:gdLst>
                  <a:gd fmla="*/ 240 w 245" name="T0"/>
                  <a:gd fmla="*/ 155 h 254" name="T1"/>
                  <a:gd fmla="*/ 211 w 245" name="T2"/>
                  <a:gd fmla="*/ 137 h 254" name="T3"/>
                  <a:gd fmla="*/ 211 w 245" name="T4"/>
                  <a:gd fmla="*/ 118 h 254" name="T5"/>
                  <a:gd fmla="*/ 207 w 245" name="T6"/>
                  <a:gd fmla="*/ 100 h 254" name="T7"/>
                  <a:gd fmla="*/ 231 w 245" name="T8"/>
                  <a:gd fmla="*/ 76 h 254" name="T9"/>
                  <a:gd fmla="*/ 232 w 245" name="T10"/>
                  <a:gd fmla="*/ 64 h 254" name="T11"/>
                  <a:gd fmla="*/ 217 w 245" name="T12"/>
                  <a:gd fmla="*/ 43 h 254" name="T13"/>
                  <a:gd fmla="*/ 205 w 245" name="T14"/>
                  <a:gd fmla="*/ 40 h 254" name="T15"/>
                  <a:gd fmla="*/ 175 w 245" name="T16"/>
                  <a:gd fmla="*/ 55 h 254" name="T17"/>
                  <a:gd fmla="*/ 141 w 245" name="T18"/>
                  <a:gd fmla="*/ 40 h 254" name="T19"/>
                  <a:gd fmla="*/ 133 w 245" name="T20"/>
                  <a:gd fmla="*/ 7 h 254" name="T21"/>
                  <a:gd fmla="*/ 123 w 245" name="T22"/>
                  <a:gd fmla="*/ 1 h 254" name="T23"/>
                  <a:gd fmla="*/ 96 w 245" name="T24"/>
                  <a:gd fmla="*/ 3 h 254" name="T25"/>
                  <a:gd fmla="*/ 88 w 245" name="T26"/>
                  <a:gd fmla="*/ 12 h 254" name="T27"/>
                  <a:gd fmla="*/ 86 w 245" name="T28"/>
                  <a:gd fmla="*/ 46 h 254" name="T29"/>
                  <a:gd fmla="*/ 57 w 245" name="T30"/>
                  <a:gd fmla="*/ 68 h 254" name="T31"/>
                  <a:gd fmla="*/ 24 w 245" name="T32"/>
                  <a:gd fmla="*/ 59 h 254" name="T33"/>
                  <a:gd fmla="*/ 13 w 245" name="T34"/>
                  <a:gd fmla="*/ 64 h 254" name="T35"/>
                  <a:gd fmla="*/ 2 w 245" name="T36"/>
                  <a:gd fmla="*/ 88 h 254" name="T37"/>
                  <a:gd fmla="*/ 6 w 245" name="T38"/>
                  <a:gd fmla="*/ 99 h 254" name="T39"/>
                  <a:gd fmla="*/ 34 w 245" name="T40"/>
                  <a:gd fmla="*/ 118 h 254" name="T41"/>
                  <a:gd fmla="*/ 34 w 245" name="T42"/>
                  <a:gd fmla="*/ 136 h 254" name="T43"/>
                  <a:gd fmla="*/ 38 w 245" name="T44"/>
                  <a:gd fmla="*/ 155 h 254" name="T45"/>
                  <a:gd fmla="*/ 14 w 245" name="T46"/>
                  <a:gd fmla="*/ 179 h 254" name="T47"/>
                  <a:gd fmla="*/ 13 w 245" name="T48"/>
                  <a:gd fmla="*/ 190 h 254" name="T49"/>
                  <a:gd fmla="*/ 28 w 245" name="T50"/>
                  <a:gd fmla="*/ 212 h 254" name="T51"/>
                  <a:gd fmla="*/ 40 w 245" name="T52"/>
                  <a:gd fmla="*/ 215 h 254" name="T53"/>
                  <a:gd fmla="*/ 70 w 245" name="T54"/>
                  <a:gd fmla="*/ 199 h 254" name="T55"/>
                  <a:gd fmla="*/ 104 w 245" name="T56"/>
                  <a:gd fmla="*/ 214 h 254" name="T57"/>
                  <a:gd fmla="*/ 113 w 245" name="T58"/>
                  <a:gd fmla="*/ 247 h 254" name="T59"/>
                  <a:gd fmla="*/ 122 w 245" name="T60"/>
                  <a:gd fmla="*/ 254 h 254" name="T61"/>
                  <a:gd fmla="*/ 149 w 245" name="T62"/>
                  <a:gd fmla="*/ 251 h 254" name="T63"/>
                  <a:gd fmla="*/ 157 w 245" name="T64"/>
                  <a:gd fmla="*/ 243 h 254" name="T65"/>
                  <a:gd fmla="*/ 159 w 245" name="T66"/>
                  <a:gd fmla="*/ 209 h 254" name="T67"/>
                  <a:gd fmla="*/ 188 w 245" name="T68"/>
                  <a:gd fmla="*/ 187 h 254" name="T69"/>
                  <a:gd fmla="*/ 221 w 245" name="T70"/>
                  <a:gd fmla="*/ 196 h 254" name="T71"/>
                  <a:gd fmla="*/ 232 w 245" name="T72"/>
                  <a:gd fmla="*/ 191 h 254" name="T73"/>
                  <a:gd fmla="*/ 243 w 245" name="T74"/>
                  <a:gd fmla="*/ 167 h 254" name="T75"/>
                  <a:gd fmla="*/ 240 w 245" name="T76"/>
                  <a:gd fmla="*/ 155 h 254" name="T77"/>
                  <a:gd fmla="*/ 127 w 245" name="T78"/>
                  <a:gd fmla="*/ 174 h 254" name="T79"/>
                  <a:gd fmla="*/ 76 w 245" name="T80"/>
                  <a:gd fmla="*/ 132 h 254" name="T81"/>
                  <a:gd fmla="*/ 118 w 245" name="T82"/>
                  <a:gd fmla="*/ 80 h 254" name="T83"/>
                  <a:gd fmla="*/ 170 w 245" name="T84"/>
                  <a:gd fmla="*/ 123 h 254" name="T85"/>
                  <a:gd fmla="*/ 127 w 245" name="T86"/>
                  <a:gd fmla="*/ 174 h 254" name="T8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b="b" l="0" r="r" t="0"/>
                <a:pathLst>
                  <a:path h="254" w="245">
                    <a:moveTo>
                      <a:pt x="240" y="155"/>
                    </a:moveTo>
                    <a:cubicBezTo>
                      <a:pt x="211" y="137"/>
                      <a:pt x="211" y="137"/>
                      <a:pt x="211" y="137"/>
                    </a:cubicBezTo>
                    <a:cubicBezTo>
                      <a:pt x="212" y="131"/>
                      <a:pt x="212" y="124"/>
                      <a:pt x="211" y="118"/>
                    </a:cubicBezTo>
                    <a:cubicBezTo>
                      <a:pt x="210" y="112"/>
                      <a:pt x="209" y="106"/>
                      <a:pt x="207" y="100"/>
                    </a:cubicBezTo>
                    <a:cubicBezTo>
                      <a:pt x="231" y="76"/>
                      <a:pt x="231" y="76"/>
                      <a:pt x="231" y="76"/>
                    </a:cubicBezTo>
                    <a:cubicBezTo>
                      <a:pt x="234" y="73"/>
                      <a:pt x="235" y="68"/>
                      <a:pt x="232" y="64"/>
                    </a:cubicBezTo>
                    <a:cubicBezTo>
                      <a:pt x="217" y="43"/>
                      <a:pt x="217" y="43"/>
                      <a:pt x="217" y="43"/>
                    </a:cubicBezTo>
                    <a:cubicBezTo>
                      <a:pt x="214" y="39"/>
                      <a:pt x="209" y="38"/>
                      <a:pt x="205" y="40"/>
                    </a:cubicBezTo>
                    <a:cubicBezTo>
                      <a:pt x="175" y="55"/>
                      <a:pt x="175" y="55"/>
                      <a:pt x="175" y="55"/>
                    </a:cubicBezTo>
                    <a:cubicBezTo>
                      <a:pt x="165" y="48"/>
                      <a:pt x="154" y="43"/>
                      <a:pt x="141" y="40"/>
                    </a:cubicBezTo>
                    <a:cubicBezTo>
                      <a:pt x="133" y="7"/>
                      <a:pt x="133" y="7"/>
                      <a:pt x="133" y="7"/>
                    </a:cubicBezTo>
                    <a:cubicBezTo>
                      <a:pt x="132" y="3"/>
                      <a:pt x="127" y="0"/>
                      <a:pt x="123" y="1"/>
                    </a:cubicBezTo>
                    <a:cubicBezTo>
                      <a:pt x="96" y="3"/>
                      <a:pt x="96" y="3"/>
                      <a:pt x="96" y="3"/>
                    </a:cubicBezTo>
                    <a:cubicBezTo>
                      <a:pt x="92" y="4"/>
                      <a:pt x="89" y="8"/>
                      <a:pt x="88" y="12"/>
                    </a:cubicBezTo>
                    <a:cubicBezTo>
                      <a:pt x="86" y="46"/>
                      <a:pt x="86" y="46"/>
                      <a:pt x="86" y="46"/>
                    </a:cubicBezTo>
                    <a:cubicBezTo>
                      <a:pt x="75" y="51"/>
                      <a:pt x="65" y="59"/>
                      <a:pt x="57" y="68"/>
                    </a:cubicBezTo>
                    <a:cubicBezTo>
                      <a:pt x="24" y="59"/>
                      <a:pt x="24" y="59"/>
                      <a:pt x="24" y="59"/>
                    </a:cubicBezTo>
                    <a:cubicBezTo>
                      <a:pt x="20" y="58"/>
                      <a:pt x="15" y="60"/>
                      <a:pt x="13" y="64"/>
                    </a:cubicBezTo>
                    <a:cubicBezTo>
                      <a:pt x="2" y="88"/>
                      <a:pt x="2" y="88"/>
                      <a:pt x="2" y="88"/>
                    </a:cubicBezTo>
                    <a:cubicBezTo>
                      <a:pt x="0" y="92"/>
                      <a:pt x="2" y="97"/>
                      <a:pt x="6" y="99"/>
                    </a:cubicBezTo>
                    <a:cubicBezTo>
                      <a:pt x="34" y="118"/>
                      <a:pt x="34" y="118"/>
                      <a:pt x="34" y="118"/>
                    </a:cubicBezTo>
                    <a:cubicBezTo>
                      <a:pt x="34" y="124"/>
                      <a:pt x="34" y="130"/>
                      <a:pt x="34" y="136"/>
                    </a:cubicBezTo>
                    <a:cubicBezTo>
                      <a:pt x="35" y="143"/>
                      <a:pt x="36" y="149"/>
                      <a:pt x="38" y="155"/>
                    </a:cubicBezTo>
                    <a:cubicBezTo>
                      <a:pt x="14" y="179"/>
                      <a:pt x="14" y="179"/>
                      <a:pt x="14" y="179"/>
                    </a:cubicBezTo>
                    <a:cubicBezTo>
                      <a:pt x="11" y="182"/>
                      <a:pt x="10" y="187"/>
                      <a:pt x="13" y="190"/>
                    </a:cubicBezTo>
                    <a:cubicBezTo>
                      <a:pt x="28" y="212"/>
                      <a:pt x="28" y="212"/>
                      <a:pt x="28" y="212"/>
                    </a:cubicBezTo>
                    <a:cubicBezTo>
                      <a:pt x="31" y="215"/>
                      <a:pt x="36" y="217"/>
                      <a:pt x="40" y="215"/>
                    </a:cubicBezTo>
                    <a:cubicBezTo>
                      <a:pt x="70" y="199"/>
                      <a:pt x="70" y="199"/>
                      <a:pt x="70" y="199"/>
                    </a:cubicBezTo>
                    <a:cubicBezTo>
                      <a:pt x="80" y="206"/>
                      <a:pt x="92" y="212"/>
                      <a:pt x="104" y="214"/>
                    </a:cubicBezTo>
                    <a:cubicBezTo>
                      <a:pt x="113" y="247"/>
                      <a:pt x="113" y="247"/>
                      <a:pt x="113" y="247"/>
                    </a:cubicBezTo>
                    <a:cubicBezTo>
                      <a:pt x="114" y="251"/>
                      <a:pt x="118" y="254"/>
                      <a:pt x="122" y="254"/>
                    </a:cubicBezTo>
                    <a:cubicBezTo>
                      <a:pt x="149" y="251"/>
                      <a:pt x="149" y="251"/>
                      <a:pt x="149" y="251"/>
                    </a:cubicBezTo>
                    <a:cubicBezTo>
                      <a:pt x="153" y="251"/>
                      <a:pt x="157" y="247"/>
                      <a:pt x="157" y="243"/>
                    </a:cubicBezTo>
                    <a:cubicBezTo>
                      <a:pt x="159" y="209"/>
                      <a:pt x="159" y="209"/>
                      <a:pt x="159" y="209"/>
                    </a:cubicBezTo>
                    <a:cubicBezTo>
                      <a:pt x="170" y="203"/>
                      <a:pt x="180" y="196"/>
                      <a:pt x="188" y="187"/>
                    </a:cubicBezTo>
                    <a:cubicBezTo>
                      <a:pt x="221" y="196"/>
                      <a:pt x="221" y="196"/>
                      <a:pt x="221" y="196"/>
                    </a:cubicBezTo>
                    <a:cubicBezTo>
                      <a:pt x="226" y="197"/>
                      <a:pt x="230" y="195"/>
                      <a:pt x="232" y="191"/>
                    </a:cubicBezTo>
                    <a:cubicBezTo>
                      <a:pt x="243" y="167"/>
                      <a:pt x="243" y="167"/>
                      <a:pt x="243" y="167"/>
                    </a:cubicBezTo>
                    <a:cubicBezTo>
                      <a:pt x="245" y="163"/>
                      <a:pt x="243" y="158"/>
                      <a:pt x="240" y="155"/>
                    </a:cubicBezTo>
                    <a:close/>
                    <a:moveTo>
                      <a:pt x="127" y="174"/>
                    </a:moveTo>
                    <a:cubicBezTo>
                      <a:pt x="102" y="177"/>
                      <a:pt x="78" y="158"/>
                      <a:pt x="76" y="132"/>
                    </a:cubicBezTo>
                    <a:cubicBezTo>
                      <a:pt x="73" y="106"/>
                      <a:pt x="92" y="83"/>
                      <a:pt x="118" y="80"/>
                    </a:cubicBezTo>
                    <a:cubicBezTo>
                      <a:pt x="144" y="78"/>
                      <a:pt x="167" y="97"/>
                      <a:pt x="170" y="123"/>
                    </a:cubicBezTo>
                    <a:cubicBezTo>
                      <a:pt x="172" y="148"/>
                      <a:pt x="153" y="172"/>
                      <a:pt x="127" y="17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914400">
                  <a:defRPr/>
                </a:pPr>
                <a:endParaRPr kern="0" lang="en-AU" sz="180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7" name="Freeform 204"/>
              <p:cNvSpPr>
                <a:spLocks noEditPoints="1"/>
              </p:cNvSpPr>
              <p:nvPr/>
            </p:nvSpPr>
            <p:spPr bwMode="auto">
              <a:xfrm>
                <a:off x="2900363" y="5572125"/>
                <a:ext cx="317500" cy="319088"/>
              </a:xfrm>
              <a:custGeom>
                <a:gdLst>
                  <a:gd fmla="*/ 413 w 414" name="T0"/>
                  <a:gd fmla="*/ 171 h 415" name="T1"/>
                  <a:gd fmla="*/ 398 w 414" name="T2"/>
                  <a:gd fmla="*/ 124 h 415" name="T3"/>
                  <a:gd fmla="*/ 385 w 414" name="T4"/>
                  <a:gd fmla="*/ 116 h 415" name="T5"/>
                  <a:gd fmla="*/ 331 w 414" name="T6"/>
                  <a:gd fmla="*/ 125 h 415" name="T7"/>
                  <a:gd fmla="*/ 312 w 414" name="T8"/>
                  <a:gd fmla="*/ 102 h 415" name="T9"/>
                  <a:gd fmla="*/ 332 w 414" name="T10"/>
                  <a:gd fmla="*/ 51 h 415" name="T11"/>
                  <a:gd fmla="*/ 327 w 414" name="T12"/>
                  <a:gd fmla="*/ 36 h 415" name="T13"/>
                  <a:gd fmla="*/ 283 w 414" name="T14"/>
                  <a:gd fmla="*/ 13 h 415" name="T15"/>
                  <a:gd fmla="*/ 268 w 414" name="T16"/>
                  <a:gd fmla="*/ 17 h 415" name="T17"/>
                  <a:gd fmla="*/ 236 w 414" name="T18"/>
                  <a:gd fmla="*/ 62 h 415" name="T19"/>
                  <a:gd fmla="*/ 207 w 414" name="T20"/>
                  <a:gd fmla="*/ 59 h 415" name="T21"/>
                  <a:gd fmla="*/ 184 w 414" name="T22"/>
                  <a:gd fmla="*/ 8 h 415" name="T23"/>
                  <a:gd fmla="*/ 171 w 414" name="T24"/>
                  <a:gd fmla="*/ 2 h 415" name="T25"/>
                  <a:gd fmla="*/ 124 w 414" name="T26"/>
                  <a:gd fmla="*/ 16 h 415" name="T27"/>
                  <a:gd fmla="*/ 116 w 414" name="T28"/>
                  <a:gd fmla="*/ 29 h 415" name="T29"/>
                  <a:gd fmla="*/ 125 w 414" name="T30"/>
                  <a:gd fmla="*/ 84 h 415" name="T31"/>
                  <a:gd fmla="*/ 102 w 414" name="T32"/>
                  <a:gd fmla="*/ 102 h 415" name="T33"/>
                  <a:gd fmla="*/ 50 w 414" name="T34"/>
                  <a:gd fmla="*/ 83 h 415" name="T35"/>
                  <a:gd fmla="*/ 36 w 414" name="T36"/>
                  <a:gd fmla="*/ 88 h 415" name="T37"/>
                  <a:gd fmla="*/ 13 w 414" name="T38"/>
                  <a:gd fmla="*/ 131 h 415" name="T39"/>
                  <a:gd fmla="*/ 16 w 414" name="T40"/>
                  <a:gd fmla="*/ 146 h 415" name="T41"/>
                  <a:gd fmla="*/ 61 w 414" name="T42"/>
                  <a:gd fmla="*/ 178 h 415" name="T43"/>
                  <a:gd fmla="*/ 58 w 414" name="T44"/>
                  <a:gd fmla="*/ 208 h 415" name="T45"/>
                  <a:gd fmla="*/ 8 w 414" name="T46"/>
                  <a:gd fmla="*/ 230 h 415" name="T47"/>
                  <a:gd fmla="*/ 2 w 414" name="T48"/>
                  <a:gd fmla="*/ 244 h 415" name="T49"/>
                  <a:gd fmla="*/ 16 w 414" name="T50"/>
                  <a:gd fmla="*/ 291 h 415" name="T51"/>
                  <a:gd fmla="*/ 29 w 414" name="T52"/>
                  <a:gd fmla="*/ 299 h 415" name="T53"/>
                  <a:gd fmla="*/ 83 w 414" name="T54"/>
                  <a:gd fmla="*/ 290 h 415" name="T55"/>
                  <a:gd fmla="*/ 102 w 414" name="T56"/>
                  <a:gd fmla="*/ 313 h 415" name="T57"/>
                  <a:gd fmla="*/ 82 w 414" name="T58"/>
                  <a:gd fmla="*/ 364 h 415" name="T59"/>
                  <a:gd fmla="*/ 88 w 414" name="T60"/>
                  <a:gd fmla="*/ 379 h 415" name="T61"/>
                  <a:gd fmla="*/ 131 w 414" name="T62"/>
                  <a:gd fmla="*/ 402 h 415" name="T63"/>
                  <a:gd fmla="*/ 146 w 414" name="T64"/>
                  <a:gd fmla="*/ 398 h 415" name="T65"/>
                  <a:gd fmla="*/ 178 w 414" name="T66"/>
                  <a:gd fmla="*/ 353 h 415" name="T67"/>
                  <a:gd fmla="*/ 207 w 414" name="T68"/>
                  <a:gd fmla="*/ 356 h 415" name="T69"/>
                  <a:gd fmla="*/ 230 w 414" name="T70"/>
                  <a:gd fmla="*/ 407 h 415" name="T71"/>
                  <a:gd fmla="*/ 244 w 414" name="T72"/>
                  <a:gd fmla="*/ 413 h 415" name="T73"/>
                  <a:gd fmla="*/ 291 w 414" name="T74"/>
                  <a:gd fmla="*/ 399 h 415" name="T75"/>
                  <a:gd fmla="*/ 299 w 414" name="T76"/>
                  <a:gd fmla="*/ 386 h 415" name="T77"/>
                  <a:gd fmla="*/ 290 w 414" name="T78"/>
                  <a:gd fmla="*/ 331 h 415" name="T79"/>
                  <a:gd fmla="*/ 312 w 414" name="T80"/>
                  <a:gd fmla="*/ 312 h 415" name="T81"/>
                  <a:gd fmla="*/ 364 w 414" name="T82"/>
                  <a:gd fmla="*/ 332 h 415" name="T83"/>
                  <a:gd fmla="*/ 378 w 414" name="T84"/>
                  <a:gd fmla="*/ 327 h 415" name="T85"/>
                  <a:gd fmla="*/ 401 w 414" name="T86"/>
                  <a:gd fmla="*/ 284 h 415" name="T87"/>
                  <a:gd fmla="*/ 398 w 414" name="T88"/>
                  <a:gd fmla="*/ 269 h 415" name="T89"/>
                  <a:gd fmla="*/ 353 w 414" name="T90"/>
                  <a:gd fmla="*/ 237 h 415" name="T91"/>
                  <a:gd fmla="*/ 356 w 414" name="T92"/>
                  <a:gd fmla="*/ 207 h 415" name="T93"/>
                  <a:gd fmla="*/ 406 w 414" name="T94"/>
                  <a:gd fmla="*/ 185 h 415" name="T95"/>
                  <a:gd fmla="*/ 413 w 414" name="T96"/>
                  <a:gd fmla="*/ 171 h 415" name="T97"/>
                  <a:gd fmla="*/ 233 w 414" name="T98"/>
                  <a:gd fmla="*/ 293 h 415" name="T99"/>
                  <a:gd fmla="*/ 122 w 414" name="T100"/>
                  <a:gd fmla="*/ 233 h 415" name="T101"/>
                  <a:gd fmla="*/ 181 w 414" name="T102"/>
                  <a:gd fmla="*/ 122 h 415" name="T103"/>
                  <a:gd fmla="*/ 293 w 414" name="T104"/>
                  <a:gd fmla="*/ 182 h 415" name="T105"/>
                  <a:gd fmla="*/ 233 w 414" name="T106"/>
                  <a:gd fmla="*/ 293 h 415" name="T10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b="b" l="0" r="r" t="0"/>
                <a:pathLst>
                  <a:path h="415" w="413">
                    <a:moveTo>
                      <a:pt x="413" y="171"/>
                    </a:moveTo>
                    <a:cubicBezTo>
                      <a:pt x="398" y="124"/>
                      <a:pt x="398" y="124"/>
                      <a:pt x="398" y="124"/>
                    </a:cubicBezTo>
                    <a:cubicBezTo>
                      <a:pt x="397" y="119"/>
                      <a:pt x="391" y="115"/>
                      <a:pt x="385" y="116"/>
                    </a:cubicBezTo>
                    <a:cubicBezTo>
                      <a:pt x="331" y="125"/>
                      <a:pt x="331" y="125"/>
                      <a:pt x="331" y="125"/>
                    </a:cubicBezTo>
                    <a:cubicBezTo>
                      <a:pt x="325" y="117"/>
                      <a:pt x="319" y="109"/>
                      <a:pt x="312" y="102"/>
                    </a:cubicBezTo>
                    <a:cubicBezTo>
                      <a:pt x="332" y="51"/>
                      <a:pt x="332" y="51"/>
                      <a:pt x="332" y="51"/>
                    </a:cubicBezTo>
                    <a:cubicBezTo>
                      <a:pt x="334" y="45"/>
                      <a:pt x="332" y="39"/>
                      <a:pt x="327" y="36"/>
                    </a:cubicBezTo>
                    <a:cubicBezTo>
                      <a:pt x="283" y="13"/>
                      <a:pt x="283" y="13"/>
                      <a:pt x="283" y="13"/>
                    </a:cubicBezTo>
                    <a:cubicBezTo>
                      <a:pt x="278" y="10"/>
                      <a:pt x="272" y="12"/>
                      <a:pt x="268" y="17"/>
                    </a:cubicBezTo>
                    <a:cubicBezTo>
                      <a:pt x="236" y="62"/>
                      <a:pt x="236" y="62"/>
                      <a:pt x="236" y="62"/>
                    </a:cubicBezTo>
                    <a:cubicBezTo>
                      <a:pt x="227" y="60"/>
                      <a:pt x="217" y="59"/>
                      <a:pt x="207" y="59"/>
                    </a:cubicBezTo>
                    <a:cubicBezTo>
                      <a:pt x="184" y="8"/>
                      <a:pt x="184" y="8"/>
                      <a:pt x="184" y="8"/>
                    </a:cubicBezTo>
                    <a:cubicBezTo>
                      <a:pt x="182" y="3"/>
                      <a:pt x="176" y="0"/>
                      <a:pt x="171" y="2"/>
                    </a:cubicBezTo>
                    <a:cubicBezTo>
                      <a:pt x="124" y="16"/>
                      <a:pt x="124" y="16"/>
                      <a:pt x="124" y="16"/>
                    </a:cubicBezTo>
                    <a:cubicBezTo>
                      <a:pt x="118" y="18"/>
                      <a:pt x="115" y="24"/>
                      <a:pt x="116" y="29"/>
                    </a:cubicBezTo>
                    <a:cubicBezTo>
                      <a:pt x="125" y="84"/>
                      <a:pt x="125" y="84"/>
                      <a:pt x="125" y="84"/>
                    </a:cubicBezTo>
                    <a:cubicBezTo>
                      <a:pt x="116" y="89"/>
                      <a:pt x="109" y="95"/>
                      <a:pt x="102" y="102"/>
                    </a:cubicBezTo>
                    <a:cubicBezTo>
                      <a:pt x="50" y="83"/>
                      <a:pt x="50" y="83"/>
                      <a:pt x="50" y="83"/>
                    </a:cubicBezTo>
                    <a:cubicBezTo>
                      <a:pt x="45" y="81"/>
                      <a:pt x="39" y="83"/>
                      <a:pt x="36" y="88"/>
                    </a:cubicBezTo>
                    <a:cubicBezTo>
                      <a:pt x="13" y="131"/>
                      <a:pt x="13" y="131"/>
                      <a:pt x="13" y="131"/>
                    </a:cubicBezTo>
                    <a:cubicBezTo>
                      <a:pt x="10" y="136"/>
                      <a:pt x="12" y="143"/>
                      <a:pt x="16" y="146"/>
                    </a:cubicBezTo>
                    <a:cubicBezTo>
                      <a:pt x="61" y="178"/>
                      <a:pt x="61" y="178"/>
                      <a:pt x="61" y="178"/>
                    </a:cubicBezTo>
                    <a:cubicBezTo>
                      <a:pt x="59" y="188"/>
                      <a:pt x="58" y="198"/>
                      <a:pt x="58" y="208"/>
                    </a:cubicBezTo>
                    <a:cubicBezTo>
                      <a:pt x="8" y="230"/>
                      <a:pt x="8" y="230"/>
                      <a:pt x="8" y="230"/>
                    </a:cubicBezTo>
                    <a:cubicBezTo>
                      <a:pt x="3" y="232"/>
                      <a:pt x="0" y="239"/>
                      <a:pt x="2" y="244"/>
                    </a:cubicBezTo>
                    <a:cubicBezTo>
                      <a:pt x="16" y="291"/>
                      <a:pt x="16" y="291"/>
                      <a:pt x="16" y="291"/>
                    </a:cubicBezTo>
                    <a:cubicBezTo>
                      <a:pt x="18" y="296"/>
                      <a:pt x="23" y="300"/>
                      <a:pt x="29" y="299"/>
                    </a:cubicBezTo>
                    <a:cubicBezTo>
                      <a:pt x="83" y="290"/>
                      <a:pt x="83" y="290"/>
                      <a:pt x="83" y="290"/>
                    </a:cubicBezTo>
                    <a:cubicBezTo>
                      <a:pt x="89" y="298"/>
                      <a:pt x="95" y="306"/>
                      <a:pt x="102" y="313"/>
                    </a:cubicBezTo>
                    <a:cubicBezTo>
                      <a:pt x="82" y="364"/>
                      <a:pt x="82" y="364"/>
                      <a:pt x="82" y="364"/>
                    </a:cubicBezTo>
                    <a:cubicBezTo>
                      <a:pt x="80" y="370"/>
                      <a:pt x="83" y="376"/>
                      <a:pt x="88" y="379"/>
                    </a:cubicBezTo>
                    <a:cubicBezTo>
                      <a:pt x="131" y="402"/>
                      <a:pt x="131" y="402"/>
                      <a:pt x="131" y="402"/>
                    </a:cubicBezTo>
                    <a:cubicBezTo>
                      <a:pt x="136" y="404"/>
                      <a:pt x="143" y="403"/>
                      <a:pt x="146" y="398"/>
                    </a:cubicBezTo>
                    <a:cubicBezTo>
                      <a:pt x="178" y="353"/>
                      <a:pt x="178" y="353"/>
                      <a:pt x="178" y="353"/>
                    </a:cubicBezTo>
                    <a:cubicBezTo>
                      <a:pt x="187" y="355"/>
                      <a:pt x="197" y="356"/>
                      <a:pt x="207" y="356"/>
                    </a:cubicBezTo>
                    <a:cubicBezTo>
                      <a:pt x="230" y="407"/>
                      <a:pt x="230" y="407"/>
                      <a:pt x="230" y="407"/>
                    </a:cubicBezTo>
                    <a:cubicBezTo>
                      <a:pt x="232" y="412"/>
                      <a:pt x="238" y="415"/>
                      <a:pt x="244" y="413"/>
                    </a:cubicBezTo>
                    <a:cubicBezTo>
                      <a:pt x="291" y="399"/>
                      <a:pt x="291" y="399"/>
                      <a:pt x="291" y="399"/>
                    </a:cubicBezTo>
                    <a:cubicBezTo>
                      <a:pt x="296" y="397"/>
                      <a:pt x="300" y="391"/>
                      <a:pt x="299" y="386"/>
                    </a:cubicBezTo>
                    <a:cubicBezTo>
                      <a:pt x="290" y="331"/>
                      <a:pt x="290" y="331"/>
                      <a:pt x="290" y="331"/>
                    </a:cubicBezTo>
                    <a:cubicBezTo>
                      <a:pt x="298" y="326"/>
                      <a:pt x="306" y="319"/>
                      <a:pt x="312" y="312"/>
                    </a:cubicBezTo>
                    <a:cubicBezTo>
                      <a:pt x="364" y="332"/>
                      <a:pt x="364" y="332"/>
                      <a:pt x="364" y="332"/>
                    </a:cubicBezTo>
                    <a:cubicBezTo>
                      <a:pt x="369" y="334"/>
                      <a:pt x="376" y="332"/>
                      <a:pt x="378" y="327"/>
                    </a:cubicBezTo>
                    <a:cubicBezTo>
                      <a:pt x="401" y="284"/>
                      <a:pt x="401" y="284"/>
                      <a:pt x="401" y="284"/>
                    </a:cubicBezTo>
                    <a:cubicBezTo>
                      <a:pt x="404" y="279"/>
                      <a:pt x="403" y="272"/>
                      <a:pt x="398" y="269"/>
                    </a:cubicBezTo>
                    <a:cubicBezTo>
                      <a:pt x="353" y="237"/>
                      <a:pt x="353" y="237"/>
                      <a:pt x="353" y="237"/>
                    </a:cubicBezTo>
                    <a:cubicBezTo>
                      <a:pt x="355" y="227"/>
                      <a:pt x="356" y="217"/>
                      <a:pt x="356" y="207"/>
                    </a:cubicBezTo>
                    <a:cubicBezTo>
                      <a:pt x="406" y="185"/>
                      <a:pt x="406" y="185"/>
                      <a:pt x="406" y="185"/>
                    </a:cubicBezTo>
                    <a:cubicBezTo>
                      <a:pt x="411" y="182"/>
                      <a:pt x="414" y="176"/>
                      <a:pt x="413" y="171"/>
                    </a:cubicBezTo>
                    <a:close/>
                    <a:moveTo>
                      <a:pt x="233" y="293"/>
                    </a:moveTo>
                    <a:cubicBezTo>
                      <a:pt x="186" y="307"/>
                      <a:pt x="136" y="280"/>
                      <a:pt x="122" y="233"/>
                    </a:cubicBezTo>
                    <a:cubicBezTo>
                      <a:pt x="108" y="186"/>
                      <a:pt x="134" y="136"/>
                      <a:pt x="181" y="122"/>
                    </a:cubicBezTo>
                    <a:cubicBezTo>
                      <a:pt x="228" y="108"/>
                      <a:pt x="278" y="134"/>
                      <a:pt x="293" y="182"/>
                    </a:cubicBezTo>
                    <a:cubicBezTo>
                      <a:pt x="307" y="229"/>
                      <a:pt x="280" y="278"/>
                      <a:pt x="233" y="29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914400">
                  <a:defRPr/>
                </a:pPr>
                <a:endParaRPr kern="0" lang="en-AU" sz="180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3" name="组合 2"/>
          <p:cNvGrpSpPr/>
          <p:nvPr/>
        </p:nvGrpSpPr>
        <p:grpSpPr>
          <a:xfrm>
            <a:off x="4229100" y="1680000"/>
            <a:ext cx="1514475" cy="1516063"/>
            <a:chOff x="4229100" y="1680000"/>
            <a:chExt cx="1514475" cy="1516063"/>
          </a:xfrm>
        </p:grpSpPr>
        <p:sp>
          <p:nvSpPr>
            <p:cNvPr id="22" name="Freeform 9"/>
            <p:cNvSpPr/>
            <p:nvPr/>
          </p:nvSpPr>
          <p:spPr bwMode="auto">
            <a:xfrm>
              <a:off x="4229100" y="1680000"/>
              <a:ext cx="1514475" cy="1516063"/>
            </a:xfrm>
            <a:custGeom>
              <a:gdLst>
                <a:gd fmla="*/ 929 w 1072" name="T0"/>
                <a:gd fmla="*/ 528 h 1073" name="T1"/>
                <a:gd fmla="*/ 1023 w 1072" name="T2"/>
                <a:gd fmla="*/ 499 h 1073" name="T3"/>
                <a:gd fmla="*/ 1072 w 1072" name="T4"/>
                <a:gd fmla="*/ 530 h 1073" name="T5"/>
                <a:gd fmla="*/ 1072 w 1072" name="T6"/>
                <a:gd fmla="*/ 832 h 1073" name="T7"/>
                <a:gd fmla="*/ 773 w 1072" name="T8"/>
                <a:gd fmla="*/ 832 h 1073" name="T9"/>
                <a:gd fmla="*/ 742 w 1072" name="T10"/>
                <a:gd fmla="*/ 881 h 1073" name="T11"/>
                <a:gd fmla="*/ 769 w 1072" name="T12"/>
                <a:gd fmla="*/ 975 h 1073" name="T13"/>
                <a:gd fmla="*/ 657 w 1072" name="T14"/>
                <a:gd fmla="*/ 1073 h 1073" name="T15"/>
                <a:gd fmla="*/ 545 w 1072" name="T16"/>
                <a:gd fmla="*/ 975 h 1073" name="T17"/>
                <a:gd fmla="*/ 573 w 1072" name="T18"/>
                <a:gd fmla="*/ 881 h 1073" name="T19"/>
                <a:gd fmla="*/ 543 w 1072" name="T20"/>
                <a:gd fmla="*/ 832 h 1073" name="T21"/>
                <a:gd fmla="*/ 241 w 1072" name="T22"/>
                <a:gd fmla="*/ 832 h 1073" name="T23"/>
                <a:gd fmla="*/ 241 w 1072" name="T24"/>
                <a:gd fmla="*/ 832 h 1073" name="T25"/>
                <a:gd fmla="*/ 241 w 1072" name="T26"/>
                <a:gd fmla="*/ 832 h 1073" name="T27"/>
                <a:gd fmla="*/ 241 w 1072" name="T28"/>
                <a:gd fmla="*/ 530 h 1073" name="T29"/>
                <a:gd fmla="*/ 192 w 1072" name="T30"/>
                <a:gd fmla="*/ 499 h 1073" name="T31"/>
                <a:gd fmla="*/ 97 w 1072" name="T32"/>
                <a:gd fmla="*/ 528 h 1073" name="T33"/>
                <a:gd fmla="*/ 0 w 1072" name="T34"/>
                <a:gd fmla="*/ 416 h 1073" name="T35"/>
                <a:gd fmla="*/ 97 w 1072" name="T36"/>
                <a:gd fmla="*/ 303 h 1073" name="T37"/>
                <a:gd fmla="*/ 192 w 1072" name="T38"/>
                <a:gd fmla="*/ 330 h 1073" name="T39"/>
                <a:gd fmla="*/ 241 w 1072" name="T40"/>
                <a:gd fmla="*/ 300 h 1073" name="T41"/>
                <a:gd fmla="*/ 241 w 1072" name="T42"/>
                <a:gd fmla="*/ 0 h 1073" name="T43"/>
                <a:gd fmla="*/ 241 w 1072" name="T44"/>
                <a:gd fmla="*/ 58 h 1073" name="T45"/>
                <a:gd fmla="*/ 241 w 1072" name="T46"/>
                <a:gd fmla="*/ 0 h 1073" name="T47"/>
                <a:gd fmla="*/ 543 w 1072" name="T48"/>
                <a:gd fmla="*/ 0 h 1073" name="T49"/>
                <a:gd fmla="*/ 573 w 1072" name="T50"/>
                <a:gd fmla="*/ 50 h 1073" name="T51"/>
                <a:gd fmla="*/ 545 w 1072" name="T52"/>
                <a:gd fmla="*/ 144 h 1073" name="T53"/>
                <a:gd fmla="*/ 657 w 1072" name="T54"/>
                <a:gd fmla="*/ 242 h 1073" name="T55"/>
                <a:gd fmla="*/ 769 w 1072" name="T56"/>
                <a:gd fmla="*/ 144 h 1073" name="T57"/>
                <a:gd fmla="*/ 742 w 1072" name="T58"/>
                <a:gd fmla="*/ 50 h 1073" name="T59"/>
                <a:gd fmla="*/ 773 w 1072" name="T60"/>
                <a:gd fmla="*/ 0 h 1073" name="T61"/>
                <a:gd fmla="*/ 1072 w 1072" name="T62"/>
                <a:gd fmla="*/ 0 h 1073" name="T63"/>
                <a:gd fmla="*/ 1072 w 1072" name="T64"/>
                <a:gd fmla="*/ 300 h 1073" name="T65"/>
                <a:gd fmla="*/ 1023 w 1072" name="T66"/>
                <a:gd fmla="*/ 330 h 1073" name="T67"/>
                <a:gd fmla="*/ 929 w 1072" name="T68"/>
                <a:gd fmla="*/ 303 h 1073" name="T69"/>
                <a:gd fmla="*/ 831 w 1072" name="T70"/>
                <a:gd fmla="*/ 416 h 1073" name="T71"/>
                <a:gd fmla="*/ 929 w 1072" name="T72"/>
                <a:gd fmla="*/ 528 h 1073" name="T7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b="b" l="0" r="r" t="0"/>
              <a:pathLst>
                <a:path h="1073" w="1072">
                  <a:moveTo>
                    <a:pt x="929" y="528"/>
                  </a:moveTo>
                  <a:cubicBezTo>
                    <a:pt x="955" y="528"/>
                    <a:pt x="990" y="516"/>
                    <a:pt x="1023" y="499"/>
                  </a:cubicBezTo>
                  <a:cubicBezTo>
                    <a:pt x="1046" y="488"/>
                    <a:pt x="1072" y="505"/>
                    <a:pt x="1072" y="530"/>
                  </a:cubicBezTo>
                  <a:cubicBezTo>
                    <a:pt x="1072" y="832"/>
                    <a:pt x="1072" y="832"/>
                    <a:pt x="1072" y="832"/>
                  </a:cubicBezTo>
                  <a:cubicBezTo>
                    <a:pt x="773" y="832"/>
                    <a:pt x="773" y="832"/>
                    <a:pt x="773" y="832"/>
                  </a:cubicBezTo>
                  <a:cubicBezTo>
                    <a:pt x="747" y="832"/>
                    <a:pt x="731" y="858"/>
                    <a:pt x="742" y="881"/>
                  </a:cubicBezTo>
                  <a:cubicBezTo>
                    <a:pt x="759" y="914"/>
                    <a:pt x="769" y="949"/>
                    <a:pt x="769" y="975"/>
                  </a:cubicBezTo>
                  <a:cubicBezTo>
                    <a:pt x="769" y="1039"/>
                    <a:pt x="719" y="1073"/>
                    <a:pt x="657" y="1073"/>
                  </a:cubicBezTo>
                  <a:cubicBezTo>
                    <a:pt x="595" y="1073"/>
                    <a:pt x="545" y="1039"/>
                    <a:pt x="545" y="975"/>
                  </a:cubicBezTo>
                  <a:cubicBezTo>
                    <a:pt x="545" y="949"/>
                    <a:pt x="557" y="914"/>
                    <a:pt x="573" y="881"/>
                  </a:cubicBezTo>
                  <a:cubicBezTo>
                    <a:pt x="585" y="858"/>
                    <a:pt x="568" y="832"/>
                    <a:pt x="543" y="832"/>
                  </a:cubicBezTo>
                  <a:cubicBezTo>
                    <a:pt x="241" y="832"/>
                    <a:pt x="241" y="832"/>
                    <a:pt x="241" y="832"/>
                  </a:cubicBezTo>
                  <a:cubicBezTo>
                    <a:pt x="241" y="832"/>
                    <a:pt x="241" y="832"/>
                    <a:pt x="241" y="832"/>
                  </a:cubicBezTo>
                  <a:cubicBezTo>
                    <a:pt x="241" y="832"/>
                    <a:pt x="241" y="832"/>
                    <a:pt x="241" y="832"/>
                  </a:cubicBezTo>
                  <a:cubicBezTo>
                    <a:pt x="241" y="530"/>
                    <a:pt x="241" y="530"/>
                    <a:pt x="241" y="530"/>
                  </a:cubicBezTo>
                  <a:cubicBezTo>
                    <a:pt x="241" y="505"/>
                    <a:pt x="215" y="488"/>
                    <a:pt x="192" y="499"/>
                  </a:cubicBezTo>
                  <a:cubicBezTo>
                    <a:pt x="159" y="516"/>
                    <a:pt x="123" y="528"/>
                    <a:pt x="97" y="528"/>
                  </a:cubicBezTo>
                  <a:cubicBezTo>
                    <a:pt x="34" y="528"/>
                    <a:pt x="0" y="478"/>
                    <a:pt x="0" y="416"/>
                  </a:cubicBezTo>
                  <a:cubicBezTo>
                    <a:pt x="0" y="354"/>
                    <a:pt x="34" y="303"/>
                    <a:pt x="97" y="303"/>
                  </a:cubicBezTo>
                  <a:cubicBezTo>
                    <a:pt x="123" y="303"/>
                    <a:pt x="159" y="314"/>
                    <a:pt x="192" y="330"/>
                  </a:cubicBezTo>
                  <a:cubicBezTo>
                    <a:pt x="215" y="341"/>
                    <a:pt x="241" y="325"/>
                    <a:pt x="241" y="300"/>
                  </a:cubicBezTo>
                  <a:cubicBezTo>
                    <a:pt x="241" y="0"/>
                    <a:pt x="241" y="0"/>
                    <a:pt x="241" y="0"/>
                  </a:cubicBezTo>
                  <a:cubicBezTo>
                    <a:pt x="241" y="58"/>
                    <a:pt x="241" y="58"/>
                    <a:pt x="241" y="58"/>
                  </a:cubicBezTo>
                  <a:cubicBezTo>
                    <a:pt x="241" y="0"/>
                    <a:pt x="241" y="0"/>
                    <a:pt x="241" y="0"/>
                  </a:cubicBezTo>
                  <a:cubicBezTo>
                    <a:pt x="543" y="0"/>
                    <a:pt x="543" y="0"/>
                    <a:pt x="543" y="0"/>
                  </a:cubicBezTo>
                  <a:cubicBezTo>
                    <a:pt x="568" y="0"/>
                    <a:pt x="585" y="27"/>
                    <a:pt x="573" y="50"/>
                  </a:cubicBezTo>
                  <a:cubicBezTo>
                    <a:pt x="557" y="83"/>
                    <a:pt x="545" y="118"/>
                    <a:pt x="545" y="144"/>
                  </a:cubicBezTo>
                  <a:cubicBezTo>
                    <a:pt x="545" y="208"/>
                    <a:pt x="595" y="242"/>
                    <a:pt x="657" y="242"/>
                  </a:cubicBezTo>
                  <a:cubicBezTo>
                    <a:pt x="719" y="242"/>
                    <a:pt x="769" y="208"/>
                    <a:pt x="769" y="144"/>
                  </a:cubicBezTo>
                  <a:cubicBezTo>
                    <a:pt x="769" y="118"/>
                    <a:pt x="759" y="83"/>
                    <a:pt x="742" y="50"/>
                  </a:cubicBezTo>
                  <a:cubicBezTo>
                    <a:pt x="731" y="27"/>
                    <a:pt x="747" y="0"/>
                    <a:pt x="773" y="0"/>
                  </a:cubicBezTo>
                  <a:cubicBezTo>
                    <a:pt x="1072" y="0"/>
                    <a:pt x="1072" y="0"/>
                    <a:pt x="1072" y="0"/>
                  </a:cubicBezTo>
                  <a:cubicBezTo>
                    <a:pt x="1072" y="300"/>
                    <a:pt x="1072" y="300"/>
                    <a:pt x="1072" y="300"/>
                  </a:cubicBezTo>
                  <a:cubicBezTo>
                    <a:pt x="1072" y="325"/>
                    <a:pt x="1046" y="341"/>
                    <a:pt x="1023" y="330"/>
                  </a:cubicBezTo>
                  <a:cubicBezTo>
                    <a:pt x="990" y="314"/>
                    <a:pt x="955" y="303"/>
                    <a:pt x="929" y="303"/>
                  </a:cubicBezTo>
                  <a:cubicBezTo>
                    <a:pt x="865" y="303"/>
                    <a:pt x="831" y="354"/>
                    <a:pt x="831" y="416"/>
                  </a:cubicBezTo>
                  <a:cubicBezTo>
                    <a:pt x="831" y="478"/>
                    <a:pt x="865" y="528"/>
                    <a:pt x="929" y="528"/>
                  </a:cubicBezTo>
                  <a:close/>
                </a:path>
              </a:pathLst>
            </a:custGeom>
            <a:gradFill>
              <a:gsLst>
                <a:gs pos="100000">
                  <a:schemeClr val="accent1">
                    <a:lumMod val="75000"/>
                  </a:schemeClr>
                </a:gs>
                <a:gs pos="0">
                  <a:srgbClr val="27506E"/>
                </a:gs>
              </a:gsLst>
              <a:path path="circle">
                <a:fillToRect b="50000" l="50000" r="50000" t="50000"/>
              </a:path>
            </a:gradFill>
            <a:ln w="12700">
              <a:solidFill>
                <a:schemeClr val="bg1"/>
              </a:solidFill>
            </a:ln>
            <a:effectLst>
              <a:outerShdw algn="t" blurRad="139700" dir="5400000" dist="1016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2000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grpSp>
          <p:nvGrpSpPr>
            <p:cNvPr id="38" name="Group 259"/>
            <p:cNvGrpSpPr/>
            <p:nvPr/>
          </p:nvGrpSpPr>
          <p:grpSpPr>
            <a:xfrm>
              <a:off x="4941888" y="2143946"/>
              <a:ext cx="388938" cy="446088"/>
              <a:chOff x="4638675" y="4654550"/>
              <a:chExt cx="388938" cy="446088"/>
            </a:xfrm>
            <a:solidFill>
              <a:schemeClr val="bg1"/>
            </a:solidFill>
          </p:grpSpPr>
          <p:sp>
            <p:nvSpPr>
              <p:cNvPr id="39" name="Freeform 241"/>
              <p:cNvSpPr>
                <a:spLocks noEditPoints="1"/>
              </p:cNvSpPr>
              <p:nvPr/>
            </p:nvSpPr>
            <p:spPr bwMode="auto">
              <a:xfrm>
                <a:off x="4638675" y="4654550"/>
                <a:ext cx="388938" cy="446088"/>
              </a:xfrm>
              <a:custGeom>
                <a:gdLst>
                  <a:gd fmla="*/ 507 w 507" name="T0"/>
                  <a:gd fmla="*/ 118 h 581" name="T1"/>
                  <a:gd fmla="*/ 507 w 507" name="T2"/>
                  <a:gd fmla="*/ 143 h 581" name="T3"/>
                  <a:gd fmla="*/ 506 w 507" name="T4"/>
                  <a:gd fmla="*/ 229 h 581" name="T5"/>
                  <a:gd fmla="*/ 496 w 507" name="T6"/>
                  <a:gd fmla="*/ 296 h 581" name="T7"/>
                  <a:gd fmla="*/ 268 w 507" name="T8"/>
                  <a:gd fmla="*/ 576 h 581" name="T9"/>
                  <a:gd fmla="*/ 257 w 507" name="T10"/>
                  <a:gd fmla="*/ 580 h 581" name="T11"/>
                  <a:gd fmla="*/ 253 w 507" name="T12"/>
                  <a:gd fmla="*/ 581 h 581" name="T13"/>
                  <a:gd fmla="*/ 250 w 507" name="T14"/>
                  <a:gd fmla="*/ 580 h 581" name="T15"/>
                  <a:gd fmla="*/ 239 w 507" name="T16"/>
                  <a:gd fmla="*/ 576 h 581" name="T17"/>
                  <a:gd fmla="*/ 10 w 507" name="T18"/>
                  <a:gd fmla="*/ 296 h 581" name="T19"/>
                  <a:gd fmla="*/ 1 w 507" name="T20"/>
                  <a:gd fmla="*/ 229 h 581" name="T21"/>
                  <a:gd fmla="*/ 0 w 507" name="T22"/>
                  <a:gd fmla="*/ 143 h 581" name="T23"/>
                  <a:gd fmla="*/ 0 w 507" name="T24"/>
                  <a:gd fmla="*/ 118 h 581" name="T25"/>
                  <a:gd fmla="*/ 7 w 507" name="T26"/>
                  <a:gd fmla="*/ 109 h 581" name="T27"/>
                  <a:gd fmla="*/ 31 w 507" name="T28"/>
                  <a:gd fmla="*/ 102 h 581" name="T29"/>
                  <a:gd fmla="*/ 148 w 507" name="T30"/>
                  <a:gd fmla="*/ 44 h 581" name="T31"/>
                  <a:gd fmla="*/ 253 w 507" name="T32"/>
                  <a:gd fmla="*/ 0 h 581" name="T33"/>
                  <a:gd fmla="*/ 359 w 507" name="T34"/>
                  <a:gd fmla="*/ 44 h 581" name="T35"/>
                  <a:gd fmla="*/ 476 w 507" name="T36"/>
                  <a:gd fmla="*/ 102 h 581" name="T37"/>
                  <a:gd fmla="*/ 500 w 507" name="T38"/>
                  <a:gd fmla="*/ 109 h 581" name="T39"/>
                  <a:gd fmla="*/ 507 w 507" name="T40"/>
                  <a:gd fmla="*/ 118 h 581" name="T41"/>
                  <a:gd fmla="*/ 488 w 507" name="T42"/>
                  <a:gd fmla="*/ 125 h 581" name="T43"/>
                  <a:gd fmla="*/ 471 w 507" name="T44"/>
                  <a:gd fmla="*/ 120 h 581" name="T45"/>
                  <a:gd fmla="*/ 349 w 507" name="T46"/>
                  <a:gd fmla="*/ 59 h 581" name="T47"/>
                  <a:gd fmla="*/ 253 w 507" name="T48"/>
                  <a:gd fmla="*/ 19 h 581" name="T49"/>
                  <a:gd fmla="*/ 158 w 507" name="T50"/>
                  <a:gd fmla="*/ 59 h 581" name="T51"/>
                  <a:gd fmla="*/ 36 w 507" name="T52"/>
                  <a:gd fmla="*/ 120 h 581" name="T53"/>
                  <a:gd fmla="*/ 19 w 507" name="T54"/>
                  <a:gd fmla="*/ 125 h 581" name="T55"/>
                  <a:gd fmla="*/ 19 w 507" name="T56"/>
                  <a:gd fmla="*/ 143 h 581" name="T57"/>
                  <a:gd fmla="*/ 20 w 507" name="T58"/>
                  <a:gd fmla="*/ 228 h 581" name="T59"/>
                  <a:gd fmla="*/ 29 w 507" name="T60"/>
                  <a:gd fmla="*/ 292 h 581" name="T61"/>
                  <a:gd fmla="*/ 245 w 507" name="T62"/>
                  <a:gd fmla="*/ 559 h 581" name="T63"/>
                  <a:gd fmla="*/ 253 w 507" name="T64"/>
                  <a:gd fmla="*/ 562 h 581" name="T65"/>
                  <a:gd fmla="*/ 262 w 507" name="T66"/>
                  <a:gd fmla="*/ 559 h 581" name="T67"/>
                  <a:gd fmla="*/ 478 w 507" name="T68"/>
                  <a:gd fmla="*/ 292 h 581" name="T69"/>
                  <a:gd fmla="*/ 487 w 507" name="T70"/>
                  <a:gd fmla="*/ 228 h 581" name="T71"/>
                  <a:gd fmla="*/ 488 w 507" name="T72"/>
                  <a:gd fmla="*/ 143 h 581" name="T73"/>
                  <a:gd fmla="*/ 488 w 507" name="T74"/>
                  <a:gd fmla="*/ 125 h 581" name="T7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b="b" l="0" r="r" t="0"/>
                <a:pathLst>
                  <a:path h="581" w="507">
                    <a:moveTo>
                      <a:pt x="507" y="118"/>
                    </a:moveTo>
                    <a:cubicBezTo>
                      <a:pt x="507" y="143"/>
                      <a:pt x="507" y="143"/>
                      <a:pt x="507" y="143"/>
                    </a:cubicBezTo>
                    <a:cubicBezTo>
                      <a:pt x="507" y="151"/>
                      <a:pt x="507" y="217"/>
                      <a:pt x="506" y="229"/>
                    </a:cubicBezTo>
                    <a:cubicBezTo>
                      <a:pt x="504" y="252"/>
                      <a:pt x="501" y="275"/>
                      <a:pt x="496" y="296"/>
                    </a:cubicBezTo>
                    <a:cubicBezTo>
                      <a:pt x="451" y="505"/>
                      <a:pt x="276" y="573"/>
                      <a:pt x="268" y="576"/>
                    </a:cubicBezTo>
                    <a:cubicBezTo>
                      <a:pt x="257" y="580"/>
                      <a:pt x="257" y="580"/>
                      <a:pt x="257" y="580"/>
                    </a:cubicBezTo>
                    <a:cubicBezTo>
                      <a:pt x="256" y="581"/>
                      <a:pt x="255" y="581"/>
                      <a:pt x="253" y="581"/>
                    </a:cubicBezTo>
                    <a:cubicBezTo>
                      <a:pt x="252" y="581"/>
                      <a:pt x="251" y="581"/>
                      <a:pt x="250" y="580"/>
                    </a:cubicBezTo>
                    <a:cubicBezTo>
                      <a:pt x="239" y="576"/>
                      <a:pt x="239" y="576"/>
                      <a:pt x="239" y="576"/>
                    </a:cubicBezTo>
                    <a:cubicBezTo>
                      <a:pt x="231" y="573"/>
                      <a:pt x="56" y="505"/>
                      <a:pt x="10" y="296"/>
                    </a:cubicBezTo>
                    <a:cubicBezTo>
                      <a:pt x="6" y="275"/>
                      <a:pt x="3" y="252"/>
                      <a:pt x="1" y="229"/>
                    </a:cubicBezTo>
                    <a:cubicBezTo>
                      <a:pt x="0" y="217"/>
                      <a:pt x="0" y="151"/>
                      <a:pt x="0" y="143"/>
                    </a:cubicBezTo>
                    <a:cubicBezTo>
                      <a:pt x="0" y="118"/>
                      <a:pt x="0" y="118"/>
                      <a:pt x="0" y="118"/>
                    </a:cubicBezTo>
                    <a:cubicBezTo>
                      <a:pt x="0" y="114"/>
                      <a:pt x="3" y="110"/>
                      <a:pt x="7" y="109"/>
                    </a:cubicBezTo>
                    <a:cubicBezTo>
                      <a:pt x="31" y="102"/>
                      <a:pt x="31" y="102"/>
                      <a:pt x="31" y="102"/>
                    </a:cubicBezTo>
                    <a:cubicBezTo>
                      <a:pt x="79" y="88"/>
                      <a:pt x="116" y="65"/>
                      <a:pt x="148" y="44"/>
                    </a:cubicBezTo>
                    <a:cubicBezTo>
                      <a:pt x="185" y="20"/>
                      <a:pt x="216" y="0"/>
                      <a:pt x="253" y="0"/>
                    </a:cubicBezTo>
                    <a:cubicBezTo>
                      <a:pt x="291" y="0"/>
                      <a:pt x="322" y="20"/>
                      <a:pt x="359" y="44"/>
                    </a:cubicBezTo>
                    <a:cubicBezTo>
                      <a:pt x="391" y="65"/>
                      <a:pt x="428" y="88"/>
                      <a:pt x="476" y="102"/>
                    </a:cubicBezTo>
                    <a:cubicBezTo>
                      <a:pt x="500" y="109"/>
                      <a:pt x="500" y="109"/>
                      <a:pt x="500" y="109"/>
                    </a:cubicBezTo>
                    <a:cubicBezTo>
                      <a:pt x="504" y="110"/>
                      <a:pt x="507" y="114"/>
                      <a:pt x="507" y="118"/>
                    </a:cubicBezTo>
                    <a:close/>
                    <a:moveTo>
                      <a:pt x="488" y="125"/>
                    </a:moveTo>
                    <a:cubicBezTo>
                      <a:pt x="471" y="120"/>
                      <a:pt x="471" y="120"/>
                      <a:pt x="471" y="120"/>
                    </a:cubicBezTo>
                    <a:cubicBezTo>
                      <a:pt x="420" y="105"/>
                      <a:pt x="382" y="81"/>
                      <a:pt x="349" y="59"/>
                    </a:cubicBezTo>
                    <a:cubicBezTo>
                      <a:pt x="315" y="38"/>
                      <a:pt x="286" y="19"/>
                      <a:pt x="253" y="19"/>
                    </a:cubicBezTo>
                    <a:cubicBezTo>
                      <a:pt x="221" y="19"/>
                      <a:pt x="192" y="38"/>
                      <a:pt x="158" y="59"/>
                    </a:cubicBezTo>
                    <a:cubicBezTo>
                      <a:pt x="125" y="81"/>
                      <a:pt x="87" y="105"/>
                      <a:pt x="36" y="120"/>
                    </a:cubicBezTo>
                    <a:cubicBezTo>
                      <a:pt x="19" y="125"/>
                      <a:pt x="19" y="125"/>
                      <a:pt x="19" y="125"/>
                    </a:cubicBezTo>
                    <a:cubicBezTo>
                      <a:pt x="19" y="143"/>
                      <a:pt x="19" y="143"/>
                      <a:pt x="19" y="143"/>
                    </a:cubicBezTo>
                    <a:cubicBezTo>
                      <a:pt x="19" y="152"/>
                      <a:pt x="19" y="217"/>
                      <a:pt x="20" y="228"/>
                    </a:cubicBezTo>
                    <a:cubicBezTo>
                      <a:pt x="21" y="250"/>
                      <a:pt x="24" y="272"/>
                      <a:pt x="29" y="292"/>
                    </a:cubicBezTo>
                    <a:cubicBezTo>
                      <a:pt x="72" y="492"/>
                      <a:pt x="238" y="556"/>
                      <a:pt x="245" y="559"/>
                    </a:cubicBezTo>
                    <a:cubicBezTo>
                      <a:pt x="253" y="562"/>
                      <a:pt x="253" y="562"/>
                      <a:pt x="253" y="562"/>
                    </a:cubicBezTo>
                    <a:cubicBezTo>
                      <a:pt x="262" y="559"/>
                      <a:pt x="262" y="559"/>
                      <a:pt x="262" y="559"/>
                    </a:cubicBezTo>
                    <a:cubicBezTo>
                      <a:pt x="269" y="556"/>
                      <a:pt x="435" y="492"/>
                      <a:pt x="478" y="292"/>
                    </a:cubicBezTo>
                    <a:cubicBezTo>
                      <a:pt x="483" y="272"/>
                      <a:pt x="486" y="250"/>
                      <a:pt x="487" y="228"/>
                    </a:cubicBezTo>
                    <a:cubicBezTo>
                      <a:pt x="488" y="217"/>
                      <a:pt x="488" y="152"/>
                      <a:pt x="488" y="143"/>
                    </a:cubicBezTo>
                    <a:lnTo>
                      <a:pt x="488" y="12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914400">
                  <a:defRPr/>
                </a:pPr>
                <a:endParaRPr kern="0" lang="en-AU" sz="180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0" name="Freeform 242"/>
              <p:cNvSpPr/>
              <p:nvPr/>
            </p:nvSpPr>
            <p:spPr bwMode="auto">
              <a:xfrm>
                <a:off x="4670425" y="4686300"/>
                <a:ext cx="161925" cy="188913"/>
              </a:xfrm>
              <a:custGeom>
                <a:gdLst>
                  <a:gd fmla="*/ 211 w 211" name="T0"/>
                  <a:gd fmla="*/ 183 h 244" name="T1"/>
                  <a:gd fmla="*/ 211 w 211" name="T2"/>
                  <a:gd fmla="*/ 244 h 244" name="T3"/>
                  <a:gd fmla="*/ 10 w 211" name="T4"/>
                  <a:gd fmla="*/ 244 h 244" name="T5"/>
                  <a:gd fmla="*/ 2 w 211" name="T6"/>
                  <a:gd fmla="*/ 183 h 244" name="T7"/>
                  <a:gd fmla="*/ 0 w 211" name="T8"/>
                  <a:gd fmla="*/ 100 h 244" name="T9"/>
                  <a:gd fmla="*/ 211 w 211" name="T10"/>
                  <a:gd fmla="*/ 0 h 244" name="T11"/>
                  <a:gd fmla="*/ 211 w 211" name="T12"/>
                  <a:gd fmla="*/ 183 h 244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244" w="211">
                    <a:moveTo>
                      <a:pt x="211" y="183"/>
                    </a:moveTo>
                    <a:cubicBezTo>
                      <a:pt x="211" y="244"/>
                      <a:pt x="211" y="244"/>
                      <a:pt x="211" y="244"/>
                    </a:cubicBezTo>
                    <a:cubicBezTo>
                      <a:pt x="10" y="244"/>
                      <a:pt x="10" y="244"/>
                      <a:pt x="10" y="244"/>
                    </a:cubicBezTo>
                    <a:cubicBezTo>
                      <a:pt x="6" y="225"/>
                      <a:pt x="3" y="205"/>
                      <a:pt x="2" y="183"/>
                    </a:cubicBezTo>
                    <a:cubicBezTo>
                      <a:pt x="1" y="174"/>
                      <a:pt x="0" y="110"/>
                      <a:pt x="0" y="100"/>
                    </a:cubicBezTo>
                    <a:cubicBezTo>
                      <a:pt x="106" y="70"/>
                      <a:pt x="160" y="0"/>
                      <a:pt x="211" y="0"/>
                    </a:cubicBezTo>
                    <a:lnTo>
                      <a:pt x="211" y="18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914400">
                  <a:defRPr/>
                </a:pPr>
                <a:endParaRPr kern="0" lang="en-AU" sz="180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1" name="Freeform 243"/>
              <p:cNvSpPr/>
              <p:nvPr/>
            </p:nvSpPr>
            <p:spPr bwMode="auto">
              <a:xfrm>
                <a:off x="4832350" y="4875213"/>
                <a:ext cx="155575" cy="190500"/>
              </a:xfrm>
              <a:custGeom>
                <a:gdLst>
                  <a:gd fmla="*/ 0 w 202" name="T0"/>
                  <a:gd fmla="*/ 249 h 249" name="T1"/>
                  <a:gd fmla="*/ 202 w 202" name="T2"/>
                  <a:gd fmla="*/ 0 h 249" name="T3"/>
                  <a:gd fmla="*/ 0 w 202" name="T4"/>
                  <a:gd fmla="*/ 0 h 249" name="T5"/>
                  <a:gd fmla="*/ 0 w 202" name="T6"/>
                  <a:gd fmla="*/ 249 h 249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249" w="201">
                    <a:moveTo>
                      <a:pt x="0" y="249"/>
                    </a:moveTo>
                    <a:cubicBezTo>
                      <a:pt x="0" y="249"/>
                      <a:pt x="161" y="189"/>
                      <a:pt x="202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249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914400">
                  <a:defRPr/>
                </a:pPr>
                <a:endParaRPr kern="0" lang="en-AU" sz="180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5" name="组合 4"/>
          <p:cNvGrpSpPr/>
          <p:nvPr/>
        </p:nvGrpSpPr>
        <p:grpSpPr>
          <a:xfrm>
            <a:off x="3400425" y="2510629"/>
            <a:ext cx="1514475" cy="1514475"/>
            <a:chOff x="3400425" y="2510629"/>
            <a:chExt cx="1514475" cy="1514475"/>
          </a:xfrm>
        </p:grpSpPr>
        <p:sp>
          <p:nvSpPr>
            <p:cNvPr id="24" name="Freeform 11"/>
            <p:cNvSpPr/>
            <p:nvPr/>
          </p:nvSpPr>
          <p:spPr bwMode="auto">
            <a:xfrm>
              <a:off x="3400425" y="2510629"/>
              <a:ext cx="1514475" cy="1514475"/>
            </a:xfrm>
            <a:custGeom>
              <a:gdLst>
                <a:gd fmla="*/ 143 w 1072" name="T0"/>
                <a:gd fmla="*/ 546 h 1073" name="T1"/>
                <a:gd fmla="*/ 49 w 1072" name="T2"/>
                <a:gd fmla="*/ 574 h 1073" name="T3"/>
                <a:gd fmla="*/ 0 w 1072" name="T4"/>
                <a:gd fmla="*/ 544 h 1073" name="T5"/>
                <a:gd fmla="*/ 0 w 1072" name="T6"/>
                <a:gd fmla="*/ 242 h 1073" name="T7"/>
                <a:gd fmla="*/ 299 w 1072" name="T8"/>
                <a:gd fmla="*/ 242 h 1073" name="T9"/>
                <a:gd fmla="*/ 330 w 1072" name="T10"/>
                <a:gd fmla="*/ 193 h 1073" name="T11"/>
                <a:gd fmla="*/ 303 w 1072" name="T12"/>
                <a:gd fmla="*/ 98 h 1073" name="T13"/>
                <a:gd fmla="*/ 415 w 1072" name="T14"/>
                <a:gd fmla="*/ 0 h 1073" name="T15"/>
                <a:gd fmla="*/ 527 w 1072" name="T16"/>
                <a:gd fmla="*/ 98 h 1073" name="T17"/>
                <a:gd fmla="*/ 499 w 1072" name="T18"/>
                <a:gd fmla="*/ 193 h 1073" name="T19"/>
                <a:gd fmla="*/ 529 w 1072" name="T20"/>
                <a:gd fmla="*/ 242 h 1073" name="T21"/>
                <a:gd fmla="*/ 831 w 1072" name="T22"/>
                <a:gd fmla="*/ 242 h 1073" name="T23"/>
                <a:gd fmla="*/ 831 w 1072" name="T24"/>
                <a:gd fmla="*/ 242 h 1073" name="T25"/>
                <a:gd fmla="*/ 831 w 1072" name="T26"/>
                <a:gd fmla="*/ 242 h 1073" name="T27"/>
                <a:gd fmla="*/ 831 w 1072" name="T28"/>
                <a:gd fmla="*/ 544 h 1073" name="T29"/>
                <a:gd fmla="*/ 880 w 1072" name="T30"/>
                <a:gd fmla="*/ 574 h 1073" name="T31"/>
                <a:gd fmla="*/ 975 w 1072" name="T32"/>
                <a:gd fmla="*/ 546 h 1073" name="T33"/>
                <a:gd fmla="*/ 1072 w 1072" name="T34"/>
                <a:gd fmla="*/ 658 h 1073" name="T35"/>
                <a:gd fmla="*/ 975 w 1072" name="T36"/>
                <a:gd fmla="*/ 770 h 1073" name="T37"/>
                <a:gd fmla="*/ 880 w 1072" name="T38"/>
                <a:gd fmla="*/ 743 h 1073" name="T39"/>
                <a:gd fmla="*/ 831 w 1072" name="T40"/>
                <a:gd fmla="*/ 773 h 1073" name="T41"/>
                <a:gd fmla="*/ 831 w 1072" name="T42"/>
                <a:gd fmla="*/ 1073 h 1073" name="T43"/>
                <a:gd fmla="*/ 831 w 1072" name="T44"/>
                <a:gd fmla="*/ 1015 h 1073" name="T45"/>
                <a:gd fmla="*/ 831 w 1072" name="T46"/>
                <a:gd fmla="*/ 1073 h 1073" name="T47"/>
                <a:gd fmla="*/ 529 w 1072" name="T48"/>
                <a:gd fmla="*/ 1073 h 1073" name="T49"/>
                <a:gd fmla="*/ 499 w 1072" name="T50"/>
                <a:gd fmla="*/ 1024 h 1073" name="T51"/>
                <a:gd fmla="*/ 527 w 1072" name="T52"/>
                <a:gd fmla="*/ 929 h 1073" name="T53"/>
                <a:gd fmla="*/ 415 w 1072" name="T54"/>
                <a:gd fmla="*/ 831 h 1073" name="T55"/>
                <a:gd fmla="*/ 303 w 1072" name="T56"/>
                <a:gd fmla="*/ 929 h 1073" name="T57"/>
                <a:gd fmla="*/ 330 w 1072" name="T58"/>
                <a:gd fmla="*/ 1024 h 1073" name="T59"/>
                <a:gd fmla="*/ 299 w 1072" name="T60"/>
                <a:gd fmla="*/ 1073 h 1073" name="T61"/>
                <a:gd fmla="*/ 0 w 1072" name="T62"/>
                <a:gd fmla="*/ 1073 h 1073" name="T63"/>
                <a:gd fmla="*/ 0 w 1072" name="T64"/>
                <a:gd fmla="*/ 773 h 1073" name="T65"/>
                <a:gd fmla="*/ 49 w 1072" name="T66"/>
                <a:gd fmla="*/ 743 h 1073" name="T67"/>
                <a:gd fmla="*/ 143 w 1072" name="T68"/>
                <a:gd fmla="*/ 770 h 1073" name="T69"/>
                <a:gd fmla="*/ 241 w 1072" name="T70"/>
                <a:gd fmla="*/ 658 h 1073" name="T71"/>
                <a:gd fmla="*/ 143 w 1072" name="T72"/>
                <a:gd fmla="*/ 546 h 1073" name="T7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b="b" l="0" r="r" t="0"/>
              <a:pathLst>
                <a:path h="1073" w="1072">
                  <a:moveTo>
                    <a:pt x="143" y="546"/>
                  </a:moveTo>
                  <a:cubicBezTo>
                    <a:pt x="117" y="546"/>
                    <a:pt x="82" y="557"/>
                    <a:pt x="49" y="574"/>
                  </a:cubicBezTo>
                  <a:cubicBezTo>
                    <a:pt x="26" y="586"/>
                    <a:pt x="0" y="569"/>
                    <a:pt x="0" y="544"/>
                  </a:cubicBezTo>
                  <a:cubicBezTo>
                    <a:pt x="0" y="242"/>
                    <a:pt x="0" y="242"/>
                    <a:pt x="0" y="242"/>
                  </a:cubicBezTo>
                  <a:cubicBezTo>
                    <a:pt x="299" y="242"/>
                    <a:pt x="299" y="242"/>
                    <a:pt x="299" y="242"/>
                  </a:cubicBezTo>
                  <a:cubicBezTo>
                    <a:pt x="324" y="242"/>
                    <a:pt x="341" y="215"/>
                    <a:pt x="330" y="193"/>
                  </a:cubicBezTo>
                  <a:cubicBezTo>
                    <a:pt x="313" y="160"/>
                    <a:pt x="303" y="124"/>
                    <a:pt x="303" y="98"/>
                  </a:cubicBezTo>
                  <a:cubicBezTo>
                    <a:pt x="303" y="34"/>
                    <a:pt x="353" y="0"/>
                    <a:pt x="415" y="0"/>
                  </a:cubicBezTo>
                  <a:cubicBezTo>
                    <a:pt x="477" y="0"/>
                    <a:pt x="527" y="34"/>
                    <a:pt x="527" y="98"/>
                  </a:cubicBezTo>
                  <a:cubicBezTo>
                    <a:pt x="527" y="124"/>
                    <a:pt x="515" y="160"/>
                    <a:pt x="499" y="193"/>
                  </a:cubicBezTo>
                  <a:cubicBezTo>
                    <a:pt x="487" y="215"/>
                    <a:pt x="504" y="242"/>
                    <a:pt x="529" y="242"/>
                  </a:cubicBezTo>
                  <a:cubicBezTo>
                    <a:pt x="831" y="242"/>
                    <a:pt x="831" y="242"/>
                    <a:pt x="831" y="242"/>
                  </a:cubicBezTo>
                  <a:cubicBezTo>
                    <a:pt x="831" y="242"/>
                    <a:pt x="831" y="242"/>
                    <a:pt x="831" y="242"/>
                  </a:cubicBezTo>
                  <a:cubicBezTo>
                    <a:pt x="831" y="242"/>
                    <a:pt x="831" y="242"/>
                    <a:pt x="831" y="242"/>
                  </a:cubicBezTo>
                  <a:cubicBezTo>
                    <a:pt x="831" y="544"/>
                    <a:pt x="831" y="544"/>
                    <a:pt x="831" y="544"/>
                  </a:cubicBezTo>
                  <a:cubicBezTo>
                    <a:pt x="831" y="569"/>
                    <a:pt x="857" y="586"/>
                    <a:pt x="880" y="574"/>
                  </a:cubicBezTo>
                  <a:cubicBezTo>
                    <a:pt x="913" y="557"/>
                    <a:pt x="949" y="546"/>
                    <a:pt x="975" y="546"/>
                  </a:cubicBezTo>
                  <a:cubicBezTo>
                    <a:pt x="1038" y="546"/>
                    <a:pt x="1072" y="596"/>
                    <a:pt x="1072" y="658"/>
                  </a:cubicBezTo>
                  <a:cubicBezTo>
                    <a:pt x="1072" y="720"/>
                    <a:pt x="1038" y="770"/>
                    <a:pt x="975" y="770"/>
                  </a:cubicBezTo>
                  <a:cubicBezTo>
                    <a:pt x="949" y="770"/>
                    <a:pt x="913" y="759"/>
                    <a:pt x="880" y="743"/>
                  </a:cubicBezTo>
                  <a:cubicBezTo>
                    <a:pt x="857" y="732"/>
                    <a:pt x="831" y="748"/>
                    <a:pt x="831" y="773"/>
                  </a:cubicBezTo>
                  <a:cubicBezTo>
                    <a:pt x="831" y="1073"/>
                    <a:pt x="831" y="1073"/>
                    <a:pt x="831" y="1073"/>
                  </a:cubicBezTo>
                  <a:cubicBezTo>
                    <a:pt x="831" y="1015"/>
                    <a:pt x="831" y="1015"/>
                    <a:pt x="831" y="1015"/>
                  </a:cubicBezTo>
                  <a:cubicBezTo>
                    <a:pt x="831" y="1073"/>
                    <a:pt x="831" y="1073"/>
                    <a:pt x="831" y="1073"/>
                  </a:cubicBezTo>
                  <a:cubicBezTo>
                    <a:pt x="529" y="1073"/>
                    <a:pt x="529" y="1073"/>
                    <a:pt x="529" y="1073"/>
                  </a:cubicBezTo>
                  <a:cubicBezTo>
                    <a:pt x="504" y="1073"/>
                    <a:pt x="487" y="1046"/>
                    <a:pt x="499" y="1024"/>
                  </a:cubicBezTo>
                  <a:cubicBezTo>
                    <a:pt x="515" y="991"/>
                    <a:pt x="527" y="955"/>
                    <a:pt x="527" y="929"/>
                  </a:cubicBezTo>
                  <a:cubicBezTo>
                    <a:pt x="527" y="866"/>
                    <a:pt x="477" y="831"/>
                    <a:pt x="415" y="831"/>
                  </a:cubicBezTo>
                  <a:cubicBezTo>
                    <a:pt x="353" y="831"/>
                    <a:pt x="303" y="866"/>
                    <a:pt x="303" y="929"/>
                  </a:cubicBezTo>
                  <a:cubicBezTo>
                    <a:pt x="303" y="955"/>
                    <a:pt x="313" y="991"/>
                    <a:pt x="330" y="1024"/>
                  </a:cubicBezTo>
                  <a:cubicBezTo>
                    <a:pt x="341" y="1047"/>
                    <a:pt x="324" y="1073"/>
                    <a:pt x="299" y="1073"/>
                  </a:cubicBezTo>
                  <a:cubicBezTo>
                    <a:pt x="0" y="1073"/>
                    <a:pt x="0" y="1073"/>
                    <a:pt x="0" y="1073"/>
                  </a:cubicBezTo>
                  <a:cubicBezTo>
                    <a:pt x="0" y="773"/>
                    <a:pt x="0" y="773"/>
                    <a:pt x="0" y="773"/>
                  </a:cubicBezTo>
                  <a:cubicBezTo>
                    <a:pt x="0" y="748"/>
                    <a:pt x="26" y="732"/>
                    <a:pt x="49" y="743"/>
                  </a:cubicBezTo>
                  <a:cubicBezTo>
                    <a:pt x="82" y="759"/>
                    <a:pt x="117" y="770"/>
                    <a:pt x="143" y="770"/>
                  </a:cubicBezTo>
                  <a:cubicBezTo>
                    <a:pt x="207" y="770"/>
                    <a:pt x="241" y="720"/>
                    <a:pt x="241" y="658"/>
                  </a:cubicBezTo>
                  <a:cubicBezTo>
                    <a:pt x="241" y="596"/>
                    <a:pt x="207" y="546"/>
                    <a:pt x="143" y="546"/>
                  </a:cubicBezTo>
                  <a:close/>
                </a:path>
              </a:pathLst>
            </a:custGeom>
            <a:gradFill>
              <a:gsLst>
                <a:gs pos="100000">
                  <a:schemeClr val="accent1">
                    <a:lumMod val="75000"/>
                  </a:schemeClr>
                </a:gs>
                <a:gs pos="0">
                  <a:srgbClr val="27506E"/>
                </a:gs>
              </a:gsLst>
              <a:path path="circle">
                <a:fillToRect b="50000" l="50000" r="50000" t="50000"/>
              </a:path>
            </a:gradFill>
            <a:ln w="12700">
              <a:solidFill>
                <a:schemeClr val="bg1"/>
              </a:solidFill>
            </a:ln>
            <a:effectLst>
              <a:outerShdw algn="t" blurRad="139700" dir="5400000" dist="1016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2000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grpSp>
          <p:nvGrpSpPr>
            <p:cNvPr id="58" name="Group 268"/>
            <p:cNvGrpSpPr/>
            <p:nvPr/>
          </p:nvGrpSpPr>
          <p:grpSpPr>
            <a:xfrm>
              <a:off x="3846361" y="3071462"/>
              <a:ext cx="307975" cy="488950"/>
              <a:chOff x="3824288" y="5486400"/>
              <a:chExt cx="307975" cy="488950"/>
            </a:xfrm>
            <a:solidFill>
              <a:schemeClr val="bg1"/>
            </a:solidFill>
          </p:grpSpPr>
          <p:sp>
            <p:nvSpPr>
              <p:cNvPr id="59" name="Freeform 248"/>
              <p:cNvSpPr>
                <a:spLocks noEditPoints="1"/>
              </p:cNvSpPr>
              <p:nvPr/>
            </p:nvSpPr>
            <p:spPr bwMode="auto">
              <a:xfrm>
                <a:off x="3824288" y="5486400"/>
                <a:ext cx="307975" cy="338138"/>
              </a:xfrm>
              <a:custGeom>
                <a:gdLst>
                  <a:gd fmla="*/ 227 w 401" name="T0"/>
                  <a:gd fmla="*/ 250 h 440" name="T1"/>
                  <a:gd fmla="*/ 215 w 401" name="T2"/>
                  <a:gd fmla="*/ 251 h 440" name="T3"/>
                  <a:gd fmla="*/ 224 w 401" name="T4"/>
                  <a:gd fmla="*/ 283 h 440" name="T5"/>
                  <a:gd fmla="*/ 200 w 401" name="T6"/>
                  <a:gd fmla="*/ 329 h 440" name="T7"/>
                  <a:gd fmla="*/ 175 w 401" name="T8"/>
                  <a:gd fmla="*/ 283 h 440" name="T9"/>
                  <a:gd fmla="*/ 187 w 401" name="T10"/>
                  <a:gd fmla="*/ 251 h 440" name="T11"/>
                  <a:gd fmla="*/ 181 w 401" name="T12"/>
                  <a:gd fmla="*/ 250 h 440" name="T13"/>
                  <a:gd fmla="*/ 148 w 401" name="T14"/>
                  <a:gd fmla="*/ 283 h 440" name="T15"/>
                  <a:gd fmla="*/ 148 w 401" name="T16"/>
                  <a:gd fmla="*/ 440 h 440" name="T17"/>
                  <a:gd fmla="*/ 254 w 401" name="T18"/>
                  <a:gd fmla="*/ 440 h 440" name="T19"/>
                  <a:gd fmla="*/ 254 w 401" name="T20"/>
                  <a:gd fmla="*/ 280 h 440" name="T21"/>
                  <a:gd fmla="*/ 227 w 401" name="T22"/>
                  <a:gd fmla="*/ 250 h 440" name="T23"/>
                  <a:gd fmla="*/ 401 w 401" name="T24"/>
                  <a:gd fmla="*/ 201 h 440" name="T25"/>
                  <a:gd fmla="*/ 200 w 401" name="T26"/>
                  <a:gd fmla="*/ 0 h 440" name="T27"/>
                  <a:gd fmla="*/ 0 w 401" name="T28"/>
                  <a:gd fmla="*/ 201 h 440" name="T29"/>
                  <a:gd fmla="*/ 0 w 401" name="T30"/>
                  <a:gd fmla="*/ 211 h 440" name="T31"/>
                  <a:gd fmla="*/ 0 w 401" name="T32"/>
                  <a:gd fmla="*/ 220 h 440" name="T33"/>
                  <a:gd fmla="*/ 84 w 401" name="T34"/>
                  <a:gd fmla="*/ 375 h 440" name="T35"/>
                  <a:gd fmla="*/ 113 w 401" name="T36"/>
                  <a:gd fmla="*/ 440 h 440" name="T37"/>
                  <a:gd fmla="*/ 113 w 401" name="T38"/>
                  <a:gd fmla="*/ 440 h 440" name="T39"/>
                  <a:gd fmla="*/ 131 w 401" name="T40"/>
                  <a:gd fmla="*/ 440 h 440" name="T41"/>
                  <a:gd fmla="*/ 131 w 401" name="T42"/>
                  <a:gd fmla="*/ 283 h 440" name="T43"/>
                  <a:gd fmla="*/ 181 w 401" name="T44"/>
                  <a:gd fmla="*/ 234 h 440" name="T45"/>
                  <a:gd fmla="*/ 202 w 401" name="T46"/>
                  <a:gd fmla="*/ 239 h 440" name="T47"/>
                  <a:gd fmla="*/ 227 w 401" name="T48"/>
                  <a:gd fmla="*/ 233 h 440" name="T49"/>
                  <a:gd fmla="*/ 271 w 401" name="T50"/>
                  <a:gd fmla="*/ 280 h 440" name="T51"/>
                  <a:gd fmla="*/ 271 w 401" name="T52"/>
                  <a:gd fmla="*/ 440 h 440" name="T53"/>
                  <a:gd fmla="*/ 288 w 401" name="T54"/>
                  <a:gd fmla="*/ 440 h 440" name="T55"/>
                  <a:gd fmla="*/ 288 w 401" name="T56"/>
                  <a:gd fmla="*/ 440 h 440" name="T57"/>
                  <a:gd fmla="*/ 317 w 401" name="T58"/>
                  <a:gd fmla="*/ 375 h 440" name="T59"/>
                  <a:gd fmla="*/ 401 w 401" name="T60"/>
                  <a:gd fmla="*/ 220 h 440" name="T61"/>
                  <a:gd fmla="*/ 401 w 401" name="T62"/>
                  <a:gd fmla="*/ 211 h 440" name="T63"/>
                  <a:gd fmla="*/ 401 w 401" name="T64"/>
                  <a:gd fmla="*/ 201 h 440" name="T65"/>
                  <a:gd fmla="*/ 208 w 401" name="T66"/>
                  <a:gd fmla="*/ 283 h 440" name="T67"/>
                  <a:gd fmla="*/ 201 w 401" name="T68"/>
                  <a:gd fmla="*/ 260 h 440" name="T69"/>
                  <a:gd fmla="*/ 192 w 401" name="T70"/>
                  <a:gd fmla="*/ 283 h 440" name="T71"/>
                  <a:gd fmla="*/ 200 w 401" name="T72"/>
                  <a:gd fmla="*/ 313 h 440" name="T73"/>
                  <a:gd fmla="*/ 208 w 401" name="T74"/>
                  <a:gd fmla="*/ 283 h 440" name="T7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b="b" l="0" r="r" t="0"/>
                <a:pathLst>
                  <a:path h="440" w="401">
                    <a:moveTo>
                      <a:pt x="227" y="250"/>
                    </a:moveTo>
                    <a:cubicBezTo>
                      <a:pt x="223" y="250"/>
                      <a:pt x="219" y="250"/>
                      <a:pt x="215" y="251"/>
                    </a:cubicBezTo>
                    <a:cubicBezTo>
                      <a:pt x="221" y="260"/>
                      <a:pt x="224" y="270"/>
                      <a:pt x="224" y="283"/>
                    </a:cubicBezTo>
                    <a:cubicBezTo>
                      <a:pt x="224" y="317"/>
                      <a:pt x="211" y="329"/>
                      <a:pt x="200" y="329"/>
                    </a:cubicBezTo>
                    <a:cubicBezTo>
                      <a:pt x="188" y="329"/>
                      <a:pt x="175" y="315"/>
                      <a:pt x="175" y="283"/>
                    </a:cubicBezTo>
                    <a:cubicBezTo>
                      <a:pt x="175" y="270"/>
                      <a:pt x="180" y="259"/>
                      <a:pt x="187" y="251"/>
                    </a:cubicBezTo>
                    <a:cubicBezTo>
                      <a:pt x="185" y="250"/>
                      <a:pt x="183" y="250"/>
                      <a:pt x="181" y="250"/>
                    </a:cubicBezTo>
                    <a:cubicBezTo>
                      <a:pt x="165" y="250"/>
                      <a:pt x="148" y="262"/>
                      <a:pt x="148" y="283"/>
                    </a:cubicBezTo>
                    <a:cubicBezTo>
                      <a:pt x="148" y="440"/>
                      <a:pt x="148" y="440"/>
                      <a:pt x="148" y="440"/>
                    </a:cubicBezTo>
                    <a:cubicBezTo>
                      <a:pt x="254" y="440"/>
                      <a:pt x="254" y="440"/>
                      <a:pt x="254" y="440"/>
                    </a:cubicBezTo>
                    <a:cubicBezTo>
                      <a:pt x="254" y="280"/>
                      <a:pt x="254" y="280"/>
                      <a:pt x="254" y="280"/>
                    </a:cubicBezTo>
                    <a:cubicBezTo>
                      <a:pt x="254" y="252"/>
                      <a:pt x="233" y="250"/>
                      <a:pt x="227" y="250"/>
                    </a:cubicBezTo>
                    <a:close/>
                    <a:moveTo>
                      <a:pt x="401" y="201"/>
                    </a:moveTo>
                    <a:cubicBezTo>
                      <a:pt x="401" y="90"/>
                      <a:pt x="311" y="0"/>
                      <a:pt x="200" y="0"/>
                    </a:cubicBezTo>
                    <a:cubicBezTo>
                      <a:pt x="89" y="0"/>
                      <a:pt x="0" y="90"/>
                      <a:pt x="0" y="201"/>
                    </a:cubicBezTo>
                    <a:cubicBezTo>
                      <a:pt x="0" y="204"/>
                      <a:pt x="0" y="208"/>
                      <a:pt x="0" y="211"/>
                    </a:cubicBezTo>
                    <a:cubicBezTo>
                      <a:pt x="0" y="214"/>
                      <a:pt x="0" y="217"/>
                      <a:pt x="0" y="220"/>
                    </a:cubicBezTo>
                    <a:cubicBezTo>
                      <a:pt x="0" y="300"/>
                      <a:pt x="84" y="375"/>
                      <a:pt x="84" y="375"/>
                    </a:cubicBezTo>
                    <a:cubicBezTo>
                      <a:pt x="100" y="390"/>
                      <a:pt x="113" y="419"/>
                      <a:pt x="113" y="440"/>
                    </a:cubicBezTo>
                    <a:cubicBezTo>
                      <a:pt x="113" y="440"/>
                      <a:pt x="113" y="440"/>
                      <a:pt x="113" y="440"/>
                    </a:cubicBezTo>
                    <a:cubicBezTo>
                      <a:pt x="131" y="440"/>
                      <a:pt x="131" y="440"/>
                      <a:pt x="131" y="440"/>
                    </a:cubicBezTo>
                    <a:cubicBezTo>
                      <a:pt x="131" y="283"/>
                      <a:pt x="131" y="283"/>
                      <a:pt x="131" y="283"/>
                    </a:cubicBezTo>
                    <a:cubicBezTo>
                      <a:pt x="131" y="252"/>
                      <a:pt x="156" y="234"/>
                      <a:pt x="181" y="234"/>
                    </a:cubicBezTo>
                    <a:cubicBezTo>
                      <a:pt x="189" y="234"/>
                      <a:pt x="196" y="236"/>
                      <a:pt x="202" y="239"/>
                    </a:cubicBezTo>
                    <a:cubicBezTo>
                      <a:pt x="210" y="235"/>
                      <a:pt x="218" y="233"/>
                      <a:pt x="227" y="233"/>
                    </a:cubicBezTo>
                    <a:cubicBezTo>
                      <a:pt x="249" y="233"/>
                      <a:pt x="271" y="248"/>
                      <a:pt x="271" y="280"/>
                    </a:cubicBezTo>
                    <a:cubicBezTo>
                      <a:pt x="271" y="440"/>
                      <a:pt x="271" y="440"/>
                      <a:pt x="271" y="440"/>
                    </a:cubicBezTo>
                    <a:cubicBezTo>
                      <a:pt x="288" y="440"/>
                      <a:pt x="288" y="440"/>
                      <a:pt x="288" y="440"/>
                    </a:cubicBezTo>
                    <a:cubicBezTo>
                      <a:pt x="288" y="440"/>
                      <a:pt x="288" y="440"/>
                      <a:pt x="288" y="440"/>
                    </a:cubicBezTo>
                    <a:cubicBezTo>
                      <a:pt x="288" y="419"/>
                      <a:pt x="301" y="390"/>
                      <a:pt x="317" y="375"/>
                    </a:cubicBezTo>
                    <a:cubicBezTo>
                      <a:pt x="317" y="375"/>
                      <a:pt x="401" y="300"/>
                      <a:pt x="401" y="220"/>
                    </a:cubicBezTo>
                    <a:cubicBezTo>
                      <a:pt x="401" y="217"/>
                      <a:pt x="401" y="214"/>
                      <a:pt x="401" y="211"/>
                    </a:cubicBezTo>
                    <a:cubicBezTo>
                      <a:pt x="401" y="208"/>
                      <a:pt x="401" y="204"/>
                      <a:pt x="401" y="201"/>
                    </a:cubicBezTo>
                    <a:close/>
                    <a:moveTo>
                      <a:pt x="208" y="283"/>
                    </a:moveTo>
                    <a:cubicBezTo>
                      <a:pt x="208" y="272"/>
                      <a:pt x="205" y="265"/>
                      <a:pt x="201" y="260"/>
                    </a:cubicBezTo>
                    <a:cubicBezTo>
                      <a:pt x="195" y="265"/>
                      <a:pt x="192" y="273"/>
                      <a:pt x="192" y="283"/>
                    </a:cubicBezTo>
                    <a:cubicBezTo>
                      <a:pt x="192" y="304"/>
                      <a:pt x="198" y="312"/>
                      <a:pt x="200" y="313"/>
                    </a:cubicBezTo>
                    <a:cubicBezTo>
                      <a:pt x="201" y="312"/>
                      <a:pt x="208" y="306"/>
                      <a:pt x="208" y="28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914400">
                  <a:defRPr/>
                </a:pPr>
                <a:endParaRPr kern="0" lang="en-AU" sz="180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0" name="Freeform 249"/>
              <p:cNvSpPr/>
              <p:nvPr/>
            </p:nvSpPr>
            <p:spPr bwMode="auto">
              <a:xfrm>
                <a:off x="3917950" y="5843588"/>
                <a:ext cx="119063" cy="25400"/>
              </a:xfrm>
              <a:custGeom>
                <a:gdLst>
                  <a:gd fmla="*/ 145 w 154" name="T0"/>
                  <a:gd fmla="*/ 33 h 33" name="T1"/>
                  <a:gd fmla="*/ 154 w 154" name="T2"/>
                  <a:gd fmla="*/ 23 h 33" name="T3"/>
                  <a:gd fmla="*/ 154 w 154" name="T4"/>
                  <a:gd fmla="*/ 10 h 33" name="T5"/>
                  <a:gd fmla="*/ 145 w 154" name="T6"/>
                  <a:gd fmla="*/ 0 h 33" name="T7"/>
                  <a:gd fmla="*/ 9 w 154" name="T8"/>
                  <a:gd fmla="*/ 0 h 33" name="T9"/>
                  <a:gd fmla="*/ 0 w 154" name="T10"/>
                  <a:gd fmla="*/ 10 h 33" name="T11"/>
                  <a:gd fmla="*/ 0 w 154" name="T12"/>
                  <a:gd fmla="*/ 23 h 33" name="T13"/>
                  <a:gd fmla="*/ 9 w 154" name="T14"/>
                  <a:gd fmla="*/ 33 h 33" name="T15"/>
                  <a:gd fmla="*/ 145 w 154" name="T16"/>
                  <a:gd fmla="*/ 33 h 33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33" w="154">
                    <a:moveTo>
                      <a:pt x="145" y="33"/>
                    </a:moveTo>
                    <a:cubicBezTo>
                      <a:pt x="150" y="33"/>
                      <a:pt x="154" y="28"/>
                      <a:pt x="154" y="23"/>
                    </a:cubicBezTo>
                    <a:cubicBezTo>
                      <a:pt x="154" y="10"/>
                      <a:pt x="154" y="10"/>
                      <a:pt x="154" y="10"/>
                    </a:cubicBezTo>
                    <a:cubicBezTo>
                      <a:pt x="154" y="4"/>
                      <a:pt x="150" y="0"/>
                      <a:pt x="145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10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28"/>
                      <a:pt x="4" y="33"/>
                      <a:pt x="9" y="33"/>
                    </a:cubicBezTo>
                    <a:lnTo>
                      <a:pt x="145" y="3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914400">
                  <a:defRPr/>
                </a:pPr>
                <a:endParaRPr kern="0" lang="en-AU" sz="180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1" name="Freeform 250"/>
              <p:cNvSpPr/>
              <p:nvPr/>
            </p:nvSpPr>
            <p:spPr bwMode="auto">
              <a:xfrm>
                <a:off x="3917950" y="5880100"/>
                <a:ext cx="119063" cy="25400"/>
              </a:xfrm>
              <a:custGeom>
                <a:gdLst>
                  <a:gd fmla="*/ 145 w 154" name="T0"/>
                  <a:gd fmla="*/ 33 h 33" name="T1"/>
                  <a:gd fmla="*/ 154 w 154" name="T2"/>
                  <a:gd fmla="*/ 23 h 33" name="T3"/>
                  <a:gd fmla="*/ 154 w 154" name="T4"/>
                  <a:gd fmla="*/ 10 h 33" name="T5"/>
                  <a:gd fmla="*/ 145 w 154" name="T6"/>
                  <a:gd fmla="*/ 0 h 33" name="T7"/>
                  <a:gd fmla="*/ 9 w 154" name="T8"/>
                  <a:gd fmla="*/ 0 h 33" name="T9"/>
                  <a:gd fmla="*/ 0 w 154" name="T10"/>
                  <a:gd fmla="*/ 10 h 33" name="T11"/>
                  <a:gd fmla="*/ 0 w 154" name="T12"/>
                  <a:gd fmla="*/ 23 h 33" name="T13"/>
                  <a:gd fmla="*/ 9 w 154" name="T14"/>
                  <a:gd fmla="*/ 33 h 33" name="T15"/>
                  <a:gd fmla="*/ 145 w 154" name="T16"/>
                  <a:gd fmla="*/ 33 h 33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33" w="154">
                    <a:moveTo>
                      <a:pt x="145" y="33"/>
                    </a:moveTo>
                    <a:cubicBezTo>
                      <a:pt x="150" y="33"/>
                      <a:pt x="154" y="29"/>
                      <a:pt x="154" y="23"/>
                    </a:cubicBezTo>
                    <a:cubicBezTo>
                      <a:pt x="154" y="10"/>
                      <a:pt x="154" y="10"/>
                      <a:pt x="154" y="10"/>
                    </a:cubicBezTo>
                    <a:cubicBezTo>
                      <a:pt x="154" y="5"/>
                      <a:pt x="150" y="0"/>
                      <a:pt x="145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5"/>
                      <a:pt x="0" y="10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29"/>
                      <a:pt x="4" y="33"/>
                      <a:pt x="9" y="33"/>
                    </a:cubicBezTo>
                    <a:lnTo>
                      <a:pt x="145" y="3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914400">
                  <a:defRPr/>
                </a:pPr>
                <a:endParaRPr kern="0" lang="en-AU" sz="180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2" name="Freeform 251"/>
              <p:cNvSpPr/>
              <p:nvPr/>
            </p:nvSpPr>
            <p:spPr bwMode="auto">
              <a:xfrm>
                <a:off x="3917950" y="5916613"/>
                <a:ext cx="119063" cy="25400"/>
              </a:xfrm>
              <a:custGeom>
                <a:gdLst>
                  <a:gd fmla="*/ 145 w 154" name="T0"/>
                  <a:gd fmla="*/ 33 h 33" name="T1"/>
                  <a:gd fmla="*/ 154 w 154" name="T2"/>
                  <a:gd fmla="*/ 23 h 33" name="T3"/>
                  <a:gd fmla="*/ 154 w 154" name="T4"/>
                  <a:gd fmla="*/ 10 h 33" name="T5"/>
                  <a:gd fmla="*/ 145 w 154" name="T6"/>
                  <a:gd fmla="*/ 0 h 33" name="T7"/>
                  <a:gd fmla="*/ 9 w 154" name="T8"/>
                  <a:gd fmla="*/ 0 h 33" name="T9"/>
                  <a:gd fmla="*/ 0 w 154" name="T10"/>
                  <a:gd fmla="*/ 10 h 33" name="T11"/>
                  <a:gd fmla="*/ 0 w 154" name="T12"/>
                  <a:gd fmla="*/ 23 h 33" name="T13"/>
                  <a:gd fmla="*/ 9 w 154" name="T14"/>
                  <a:gd fmla="*/ 33 h 33" name="T15"/>
                  <a:gd fmla="*/ 145 w 154" name="T16"/>
                  <a:gd fmla="*/ 33 h 33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33" w="154">
                    <a:moveTo>
                      <a:pt x="145" y="33"/>
                    </a:moveTo>
                    <a:cubicBezTo>
                      <a:pt x="150" y="33"/>
                      <a:pt x="154" y="28"/>
                      <a:pt x="154" y="23"/>
                    </a:cubicBezTo>
                    <a:cubicBezTo>
                      <a:pt x="154" y="10"/>
                      <a:pt x="154" y="10"/>
                      <a:pt x="154" y="10"/>
                    </a:cubicBezTo>
                    <a:cubicBezTo>
                      <a:pt x="154" y="4"/>
                      <a:pt x="150" y="0"/>
                      <a:pt x="145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10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28"/>
                      <a:pt x="4" y="33"/>
                      <a:pt x="9" y="33"/>
                    </a:cubicBezTo>
                    <a:lnTo>
                      <a:pt x="145" y="3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914400">
                  <a:defRPr/>
                </a:pPr>
                <a:endParaRPr kern="0" lang="en-AU" sz="180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3" name="Freeform 252"/>
              <p:cNvSpPr/>
              <p:nvPr/>
            </p:nvSpPr>
            <p:spPr bwMode="auto">
              <a:xfrm>
                <a:off x="3943350" y="5953125"/>
                <a:ext cx="68263" cy="22225"/>
              </a:xfrm>
              <a:custGeom>
                <a:gdLst>
                  <a:gd fmla="*/ 0 w 90" name="T0"/>
                  <a:gd fmla="*/ 0 h 29" name="T1"/>
                  <a:gd fmla="*/ 45 w 90" name="T2"/>
                  <a:gd fmla="*/ 29 h 29" name="T3"/>
                  <a:gd fmla="*/ 90 w 90" name="T4"/>
                  <a:gd fmla="*/ 0 h 29" name="T5"/>
                  <a:gd fmla="*/ 0 w 90" name="T6"/>
                  <a:gd fmla="*/ 0 h 29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28" w="90">
                    <a:moveTo>
                      <a:pt x="0" y="0"/>
                    </a:moveTo>
                    <a:cubicBezTo>
                      <a:pt x="9" y="17"/>
                      <a:pt x="26" y="29"/>
                      <a:pt x="45" y="29"/>
                    </a:cubicBezTo>
                    <a:cubicBezTo>
                      <a:pt x="65" y="29"/>
                      <a:pt x="82" y="17"/>
                      <a:pt x="90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914400">
                  <a:defRPr/>
                </a:pPr>
                <a:endParaRPr kern="0" lang="en-AU" sz="180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</p:grpSp>
      </p:grpSp>
      <p:sp>
        <p:nvSpPr>
          <p:cNvPr id="64" name="矩形 63"/>
          <p:cNvSpPr/>
          <p:nvPr/>
        </p:nvSpPr>
        <p:spPr>
          <a:xfrm>
            <a:off x="934511" y="541316"/>
            <a:ext cx="3188226" cy="2514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altLang="zh-CN" lang="en-US" sz="1050">
                <a:solidFill>
                  <a:srgbClr val="5F6266"/>
                </a:solidFill>
                <a:cs typeface="+mn-ea"/>
                <a:sym typeface="+mn-lt"/>
              </a:rPr>
              <a:t>Please click here to add the required titles</a:t>
            </a:r>
          </a:p>
        </p:txBody>
      </p:sp>
      <p:sp>
        <p:nvSpPr>
          <p:cNvPr id="65" name="矩形 64"/>
          <p:cNvSpPr/>
          <p:nvPr/>
        </p:nvSpPr>
        <p:spPr>
          <a:xfrm>
            <a:off x="6111875" y="2060761"/>
            <a:ext cx="2028825" cy="59436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defTabSz="4572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4572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4572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4572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4572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4572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4572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4572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4572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altLang="en-US" lang="zh-CN" sz="11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点击此处添加文字描述，文字颜色、大小、字体可根据需求进行更改。</a:t>
            </a:r>
          </a:p>
        </p:txBody>
      </p:sp>
      <p:sp>
        <p:nvSpPr>
          <p:cNvPr id="66" name="矩形 65"/>
          <p:cNvSpPr/>
          <p:nvPr/>
        </p:nvSpPr>
        <p:spPr>
          <a:xfrm>
            <a:off x="6136557" y="3457909"/>
            <a:ext cx="2004143" cy="59436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defTabSz="4572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4572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4572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4572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4572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4572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4572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4572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4572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altLang="en-US" lang="zh-CN" sz="11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点击此处添加文字描述，文字颜色、大小、字体可根据需求进行更改。</a:t>
            </a:r>
          </a:p>
        </p:txBody>
      </p:sp>
      <p:sp>
        <p:nvSpPr>
          <p:cNvPr id="67" name="矩形 66"/>
          <p:cNvSpPr/>
          <p:nvPr/>
        </p:nvSpPr>
        <p:spPr>
          <a:xfrm>
            <a:off x="1032788" y="3441350"/>
            <a:ext cx="2111383" cy="59436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defTabSz="4572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4572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4572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4572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4572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4572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4572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4572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4572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altLang="en-US" lang="zh-CN" sz="11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点击此处添加文字描述，文字颜色、大小、字体可根据需求进行更改。</a:t>
            </a:r>
          </a:p>
        </p:txBody>
      </p:sp>
      <p:sp>
        <p:nvSpPr>
          <p:cNvPr id="68" name="矩形 67"/>
          <p:cNvSpPr/>
          <p:nvPr/>
        </p:nvSpPr>
        <p:spPr>
          <a:xfrm>
            <a:off x="1032788" y="2058410"/>
            <a:ext cx="2131519" cy="59436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defTabSz="4572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4572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4572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4572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4572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4572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4572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4572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4572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altLang="en-US" lang="zh-CN" sz="11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点击此处添加文字描述，文字颜色、大小、字体可根据需求进行更改。</a:t>
            </a:r>
          </a:p>
        </p:txBody>
      </p:sp>
      <p:cxnSp>
        <p:nvCxnSpPr>
          <p:cNvPr id="69" name="直接连接符 68"/>
          <p:cNvCxnSpPr/>
          <p:nvPr/>
        </p:nvCxnSpPr>
        <p:spPr>
          <a:xfrm>
            <a:off x="6247256" y="2013356"/>
            <a:ext cx="234336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ush dir="u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" presetSubtype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7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9" nodeType="withEffect" presetClass="entr" presetID="2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1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2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3" nodeType="withEffect" presetClass="entr" presetID="2" presetSubtype="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5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6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7" nodeType="withEffect" presetClass="entr" presetID="2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9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2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22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4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5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27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9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0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31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3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4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5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6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37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9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1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id="42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4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5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46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8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9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1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grpId="0" id="52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4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5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6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id="57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59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0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fill="hold" grpId="0" id="61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63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64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5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6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fill="hold" grpId="0" id="67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69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7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1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fill="hold" id="72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74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5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fill="hold" grpId="0" id="76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8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79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3"/>
      <p:bldP grpId="0" spid="47"/>
      <p:bldP grpId="0" spid="51"/>
      <p:bldP grpId="0" spid="55"/>
      <p:bldP grpId="0" spid="65"/>
      <p:bldP grpId="0" spid="66"/>
      <p:bldP grpId="0" spid="67"/>
      <p:bldP grpId="0" spid="68"/>
    </p:bldLst>
  </p:timing>
</p:sld>
</file>

<file path=ppt/slides/slide1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7" name="矩形 26"/>
          <p:cNvSpPr/>
          <p:nvPr/>
        </p:nvSpPr>
        <p:spPr>
          <a:xfrm>
            <a:off x="3697661" y="2598747"/>
            <a:ext cx="3741364" cy="571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105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点击此处添加文字描述，文字颜色、大小、字体可根据需求进行更改。</a:t>
            </a:r>
          </a:p>
        </p:txBody>
      </p:sp>
      <p:sp>
        <p:nvSpPr>
          <p:cNvPr id="8" name="椭圆 7"/>
          <p:cNvSpPr/>
          <p:nvPr/>
        </p:nvSpPr>
        <p:spPr>
          <a:xfrm>
            <a:off x="1565350" y="1634775"/>
            <a:ext cx="1676757" cy="1676757"/>
          </a:xfrm>
          <a:prstGeom prst="ellipse">
            <a:avLst/>
          </a:prstGeom>
          <a:noFill/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1760426" y="1819397"/>
            <a:ext cx="1307513" cy="1307513"/>
            <a:chOff x="1760426" y="1819397"/>
            <a:chExt cx="1307513" cy="1307513"/>
          </a:xfrm>
        </p:grpSpPr>
        <p:sp>
          <p:nvSpPr>
            <p:cNvPr id="24" name="椭圆 23"/>
            <p:cNvSpPr/>
            <p:nvPr/>
          </p:nvSpPr>
          <p:spPr>
            <a:xfrm>
              <a:off x="1760426" y="1819397"/>
              <a:ext cx="1307513" cy="1307513"/>
            </a:xfrm>
            <a:prstGeom prst="ellipse">
              <a:avLst/>
            </a:prstGeom>
            <a:gradFill>
              <a:gsLst>
                <a:gs pos="100000">
                  <a:schemeClr val="accent1">
                    <a:lumMod val="75000"/>
                  </a:schemeClr>
                </a:gs>
                <a:gs pos="0">
                  <a:srgbClr val="27506E"/>
                </a:gs>
              </a:gsLst>
              <a:path path="circle">
                <a:fillToRect b="50000" l="50000" r="50000" t="50000"/>
              </a:path>
            </a:gradFill>
            <a:ln>
              <a:noFill/>
            </a:ln>
            <a:effectLst>
              <a:outerShdw algn="t" blurRad="139700" dir="5400000" dist="1016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15" name="文本框 5"/>
            <p:cNvSpPr txBox="1">
              <a:spLocks noChangeArrowheads="1"/>
            </p:cNvSpPr>
            <p:nvPr/>
          </p:nvSpPr>
          <p:spPr bwMode="auto">
            <a:xfrm>
              <a:off x="1967198" y="2057655"/>
              <a:ext cx="862330" cy="822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charset="0" panose="020f0302020204030204" pitchFamily="34" typeface="Calibri Light"/>
                  <a:ea charset="-122" panose="02000000000000000000" pitchFamily="2" typeface="方正宋刻本秀楷简体"/>
                </a:defRPr>
              </a:lvl1pPr>
              <a:lvl2pPr indent="-285750" marL="742950">
                <a:defRPr sz="1300">
                  <a:solidFill>
                    <a:schemeClr val="tx1"/>
                  </a:solidFill>
                  <a:latin charset="0" panose="020f0302020204030204" pitchFamily="34" typeface="Calibri Light"/>
                  <a:ea charset="-122" panose="02000000000000000000" pitchFamily="2" typeface="方正宋刻本秀楷简体"/>
                </a:defRPr>
              </a:lvl2pPr>
              <a:lvl3pPr indent="-228600" marL="1143000">
                <a:defRPr sz="1300">
                  <a:solidFill>
                    <a:schemeClr val="tx1"/>
                  </a:solidFill>
                  <a:latin charset="0" panose="020f0302020204030204" pitchFamily="34" typeface="Calibri Light"/>
                  <a:ea charset="-122" panose="02000000000000000000" pitchFamily="2" typeface="方正宋刻本秀楷简体"/>
                </a:defRPr>
              </a:lvl3pPr>
              <a:lvl4pPr indent="-228600" marL="1600200">
                <a:defRPr sz="1300">
                  <a:solidFill>
                    <a:schemeClr val="tx1"/>
                  </a:solidFill>
                  <a:latin charset="0" panose="020f0302020204030204" pitchFamily="34" typeface="Calibri Light"/>
                  <a:ea charset="-122" panose="02000000000000000000" pitchFamily="2" typeface="方正宋刻本秀楷简体"/>
                </a:defRPr>
              </a:lvl4pPr>
              <a:lvl5pPr indent="-228600" marL="2057400">
                <a:defRPr sz="1300">
                  <a:solidFill>
                    <a:schemeClr val="tx1"/>
                  </a:solidFill>
                  <a:latin charset="0" panose="020f0302020204030204" pitchFamily="34" typeface="Calibri Light"/>
                  <a:ea charset="-122" panose="02000000000000000000" pitchFamily="2" typeface="方正宋刻本秀楷简体"/>
                </a:defRPr>
              </a:lvl5pPr>
              <a:lvl6pPr defTabSz="685800"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charset="0" panose="020f0302020204030204" pitchFamily="34" typeface="Calibri Light"/>
                  <a:ea charset="-122" panose="02000000000000000000" pitchFamily="2" typeface="方正宋刻本秀楷简体"/>
                </a:defRPr>
              </a:lvl6pPr>
              <a:lvl7pPr defTabSz="685800"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charset="0" panose="020f0302020204030204" pitchFamily="34" typeface="Calibri Light"/>
                  <a:ea charset="-122" panose="02000000000000000000" pitchFamily="2" typeface="方正宋刻本秀楷简体"/>
                </a:defRPr>
              </a:lvl7pPr>
              <a:lvl8pPr defTabSz="685800"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charset="0" panose="020f0302020204030204" pitchFamily="34" typeface="Calibri Light"/>
                  <a:ea charset="-122" panose="02000000000000000000" pitchFamily="2" typeface="方正宋刻本秀楷简体"/>
                </a:defRPr>
              </a:lvl8pPr>
              <a:lvl9pPr defTabSz="685800"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charset="0" panose="020f0302020204030204" pitchFamily="34" typeface="Calibri Light"/>
                  <a:ea charset="-122" panose="02000000000000000000" pitchFamily="2" typeface="方正宋刻本秀楷简体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altLang="zh-CN" b="1" lang="en-US" sz="480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03</a:t>
              </a:r>
            </a:p>
          </p:txBody>
        </p:sp>
      </p:grpSp>
      <p:sp>
        <p:nvSpPr>
          <p:cNvPr id="16" name="文本框 5"/>
          <p:cNvSpPr txBox="1">
            <a:spLocks noChangeArrowheads="1"/>
          </p:cNvSpPr>
          <p:nvPr/>
        </p:nvSpPr>
        <p:spPr bwMode="auto">
          <a:xfrm>
            <a:off x="4998902" y="1885722"/>
            <a:ext cx="1198880" cy="396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charset="0" panose="020f0302020204030204" pitchFamily="34" typeface="Calibri Light"/>
                <a:ea charset="-122" panose="02000000000000000000" pitchFamily="2" typeface="方正宋刻本秀楷简体"/>
              </a:defRPr>
            </a:lvl1pPr>
            <a:lvl2pPr indent="-285750" marL="742950">
              <a:defRPr sz="1300">
                <a:solidFill>
                  <a:schemeClr val="tx1"/>
                </a:solidFill>
                <a:latin charset="0" panose="020f0302020204030204" pitchFamily="34" typeface="Calibri Light"/>
                <a:ea charset="-122" panose="02000000000000000000" pitchFamily="2" typeface="方正宋刻本秀楷简体"/>
              </a:defRPr>
            </a:lvl2pPr>
            <a:lvl3pPr indent="-228600" marL="1143000">
              <a:defRPr sz="1300">
                <a:solidFill>
                  <a:schemeClr val="tx1"/>
                </a:solidFill>
                <a:latin charset="0" panose="020f0302020204030204" pitchFamily="34" typeface="Calibri Light"/>
                <a:ea charset="-122" panose="02000000000000000000" pitchFamily="2" typeface="方正宋刻本秀楷简体"/>
              </a:defRPr>
            </a:lvl3pPr>
            <a:lvl4pPr indent="-228600" marL="1600200">
              <a:defRPr sz="1300">
                <a:solidFill>
                  <a:schemeClr val="tx1"/>
                </a:solidFill>
                <a:latin charset="0" panose="020f0302020204030204" pitchFamily="34" typeface="Calibri Light"/>
                <a:ea charset="-122" panose="02000000000000000000" pitchFamily="2" typeface="方正宋刻本秀楷简体"/>
              </a:defRPr>
            </a:lvl4pPr>
            <a:lvl5pPr indent="-228600" marL="2057400">
              <a:defRPr sz="1300">
                <a:solidFill>
                  <a:schemeClr val="tx1"/>
                </a:solidFill>
                <a:latin charset="0" panose="020f0302020204030204" pitchFamily="34" typeface="Calibri Light"/>
                <a:ea charset="-122" panose="02000000000000000000" pitchFamily="2" typeface="方正宋刻本秀楷简体"/>
              </a:defRPr>
            </a:lvl5pPr>
            <a:lvl6pPr defTabSz="685800" eaLnBrk="0" fontAlgn="base" hangingPunct="0" indent="-228600" marL="251460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charset="0" panose="020f0302020204030204" pitchFamily="34" typeface="Calibri Light"/>
                <a:ea charset="-122" panose="02000000000000000000" pitchFamily="2" typeface="方正宋刻本秀楷简体"/>
              </a:defRPr>
            </a:lvl6pPr>
            <a:lvl7pPr defTabSz="685800" eaLnBrk="0" fontAlgn="base" hangingPunct="0" indent="-228600" marL="297180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charset="0" panose="020f0302020204030204" pitchFamily="34" typeface="Calibri Light"/>
                <a:ea charset="-122" panose="02000000000000000000" pitchFamily="2" typeface="方正宋刻本秀楷简体"/>
              </a:defRPr>
            </a:lvl7pPr>
            <a:lvl8pPr defTabSz="685800" eaLnBrk="0" fontAlgn="base" hangingPunct="0" indent="-228600" marL="342900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charset="0" panose="020f0302020204030204" pitchFamily="34" typeface="Calibri Light"/>
                <a:ea charset="-122" panose="02000000000000000000" pitchFamily="2" typeface="方正宋刻本秀楷简体"/>
              </a:defRPr>
            </a:lvl8pPr>
            <a:lvl9pPr defTabSz="685800" eaLnBrk="0" fontAlgn="base" hangingPunct="0" indent="-228600" marL="388620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charset="0" panose="020f0302020204030204" pitchFamily="34" typeface="Calibri Light"/>
                <a:ea charset="-122" panose="02000000000000000000" pitchFamily="2" typeface="方正宋刻本秀楷简体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altLang="en-US" lang="zh-CN" sz="200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发展现状</a:t>
            </a:r>
          </a:p>
        </p:txBody>
      </p:sp>
      <p:sp>
        <p:nvSpPr>
          <p:cNvPr id="20" name="矩形 19"/>
          <p:cNvSpPr/>
          <p:nvPr/>
        </p:nvSpPr>
        <p:spPr>
          <a:xfrm>
            <a:off x="3735132" y="2239591"/>
            <a:ext cx="2351405" cy="4114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altLang="zh-CN" lang="en-US" sz="1400">
                <a:solidFill>
                  <a:schemeClr val="accent1"/>
                </a:solidFill>
                <a:cs typeface="+mn-ea"/>
                <a:sym typeface="+mn-lt"/>
              </a:rPr>
              <a:t>Click here to add a little title</a:t>
            </a:r>
          </a:p>
        </p:txBody>
      </p:sp>
      <p:cxnSp>
        <p:nvCxnSpPr>
          <p:cNvPr id="3" name="直接连接符 2"/>
          <p:cNvCxnSpPr/>
          <p:nvPr/>
        </p:nvCxnSpPr>
        <p:spPr>
          <a:xfrm>
            <a:off x="3803103" y="2609675"/>
            <a:ext cx="341906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矩形 6"/>
          <p:cNvSpPr/>
          <p:nvPr/>
        </p:nvSpPr>
        <p:spPr>
          <a:xfrm>
            <a:off x="3803103" y="1929971"/>
            <a:ext cx="1111558" cy="305617"/>
          </a:xfrm>
          <a:prstGeom prst="rect">
            <a:avLst/>
          </a:prstGeom>
          <a:gradFill>
            <a:gsLst>
              <a:gs pos="100000">
                <a:schemeClr val="accent1">
                  <a:lumMod val="75000"/>
                </a:schemeClr>
              </a:gs>
              <a:gs pos="0">
                <a:srgbClr val="27506E"/>
              </a:gs>
            </a:gsLst>
            <a:path path="circle">
              <a:fillToRect b="50000" l="50000" r="50000" t="50000"/>
            </a:path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lang="en-US" sz="1050">
                <a:cs typeface="+mn-ea"/>
                <a:sym typeface="+mn-lt"/>
              </a:rPr>
              <a:t>PART   THREE</a:t>
            </a:r>
          </a:p>
        </p:txBody>
      </p:sp>
      <p:sp>
        <p:nvSpPr>
          <p:cNvPr id="25" name="椭圆 24"/>
          <p:cNvSpPr/>
          <p:nvPr/>
        </p:nvSpPr>
        <p:spPr>
          <a:xfrm>
            <a:off x="2846506" y="1645703"/>
            <a:ext cx="390517" cy="390517"/>
          </a:xfrm>
          <a:prstGeom prst="ellipse">
            <a:avLst/>
          </a:prstGeom>
          <a:gradFill>
            <a:gsLst>
              <a:gs pos="100000">
                <a:schemeClr val="accent1">
                  <a:lumMod val="75000"/>
                </a:schemeClr>
              </a:gs>
              <a:gs pos="0">
                <a:srgbClr val="27506E"/>
              </a:gs>
            </a:gsLst>
            <a:path path="circle">
              <a:fillToRect b="50000" l="50000" r="50000" t="50000"/>
            </a:path>
          </a:gradFill>
          <a:ln>
            <a:noFill/>
          </a:ln>
          <a:effectLst>
            <a:outerShdw algn="t" blurRad="139700" dir="5400000" dist="1016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sp>
        <p:nvSpPr>
          <p:cNvPr id="26" name="椭圆 25"/>
          <p:cNvSpPr/>
          <p:nvPr/>
        </p:nvSpPr>
        <p:spPr>
          <a:xfrm>
            <a:off x="1490685" y="1962503"/>
            <a:ext cx="286781" cy="286781"/>
          </a:xfrm>
          <a:prstGeom prst="ellipse">
            <a:avLst/>
          </a:prstGeom>
          <a:gradFill>
            <a:gsLst>
              <a:gs pos="100000">
                <a:schemeClr val="accent1">
                  <a:lumMod val="75000"/>
                </a:schemeClr>
              </a:gs>
              <a:gs pos="0">
                <a:srgbClr val="27506E"/>
              </a:gs>
            </a:gsLst>
            <a:path path="circle">
              <a:fillToRect b="50000" l="50000" r="50000" t="50000"/>
            </a:path>
          </a:gradFill>
          <a:ln>
            <a:noFill/>
          </a:ln>
          <a:effectLst>
            <a:outerShdw algn="t" blurRad="139700" dir="5400000" dist="1016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sp>
        <p:nvSpPr>
          <p:cNvPr id="28" name="椭圆 27"/>
          <p:cNvSpPr/>
          <p:nvPr/>
        </p:nvSpPr>
        <p:spPr>
          <a:xfrm>
            <a:off x="1347294" y="3348380"/>
            <a:ext cx="160345" cy="160345"/>
          </a:xfrm>
          <a:prstGeom prst="ellipse">
            <a:avLst/>
          </a:prstGeom>
          <a:gradFill>
            <a:gsLst>
              <a:gs pos="100000">
                <a:schemeClr val="accent1">
                  <a:lumMod val="75000"/>
                </a:schemeClr>
              </a:gs>
              <a:gs pos="0">
                <a:srgbClr val="27506E"/>
              </a:gs>
            </a:gsLst>
            <a:path path="circle">
              <a:fillToRect b="50000" l="50000" r="50000" t="50000"/>
            </a:path>
          </a:gradFill>
          <a:ln>
            <a:noFill/>
          </a:ln>
          <a:effectLst>
            <a:outerShdw algn="t" blurRad="139700" dir="5400000" dist="1016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sp>
        <p:nvSpPr>
          <p:cNvPr id="29" name="椭圆 28"/>
          <p:cNvSpPr/>
          <p:nvPr/>
        </p:nvSpPr>
        <p:spPr>
          <a:xfrm>
            <a:off x="1760426" y="3009307"/>
            <a:ext cx="220530" cy="220530"/>
          </a:xfrm>
          <a:prstGeom prst="ellipse">
            <a:avLst/>
          </a:prstGeom>
          <a:gradFill>
            <a:gsLst>
              <a:gs pos="100000">
                <a:schemeClr val="accent1">
                  <a:lumMod val="75000"/>
                </a:schemeClr>
              </a:gs>
              <a:gs pos="0">
                <a:srgbClr val="27506E"/>
              </a:gs>
            </a:gsLst>
            <a:path path="circle">
              <a:fillToRect b="50000" l="50000" r="50000" t="50000"/>
            </a:path>
          </a:gradFill>
          <a:ln>
            <a:noFill/>
          </a:ln>
          <a:effectLst>
            <a:outerShdw algn="t" blurRad="139700" dir="5400000" dist="1016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sp>
        <p:nvSpPr>
          <p:cNvPr id="30" name="椭圆 29"/>
          <p:cNvSpPr/>
          <p:nvPr/>
        </p:nvSpPr>
        <p:spPr>
          <a:xfrm>
            <a:off x="3089904" y="2680354"/>
            <a:ext cx="228296" cy="228296"/>
          </a:xfrm>
          <a:prstGeom prst="ellipse">
            <a:avLst/>
          </a:prstGeom>
          <a:gradFill>
            <a:gsLst>
              <a:gs pos="100000">
                <a:schemeClr val="accent1">
                  <a:lumMod val="75000"/>
                </a:schemeClr>
              </a:gs>
              <a:gs pos="0">
                <a:srgbClr val="27506E"/>
              </a:gs>
            </a:gsLst>
            <a:path path="circle">
              <a:fillToRect b="50000" l="50000" r="50000" t="50000"/>
            </a:path>
          </a:gradFill>
          <a:ln>
            <a:noFill/>
          </a:ln>
          <a:effectLst>
            <a:outerShdw algn="t" blurRad="139700" dir="5400000" dist="1016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sp>
        <p:nvSpPr>
          <p:cNvPr id="31" name="椭圆 30"/>
          <p:cNvSpPr/>
          <p:nvPr/>
        </p:nvSpPr>
        <p:spPr>
          <a:xfrm>
            <a:off x="2913397" y="3300603"/>
            <a:ext cx="154542" cy="154542"/>
          </a:xfrm>
          <a:prstGeom prst="ellipse">
            <a:avLst/>
          </a:prstGeom>
          <a:gradFill>
            <a:gsLst>
              <a:gs pos="100000">
                <a:schemeClr val="accent1">
                  <a:lumMod val="75000"/>
                </a:schemeClr>
              </a:gs>
              <a:gs pos="0">
                <a:srgbClr val="27506E"/>
              </a:gs>
            </a:gsLst>
            <a:path path="circle">
              <a:fillToRect b="50000" l="50000" r="50000" t="50000"/>
            </a:path>
          </a:gradFill>
          <a:ln>
            <a:noFill/>
          </a:ln>
          <a:effectLst>
            <a:outerShdw algn="t" blurRad="139700" dir="5400000" dist="1016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sp>
        <p:nvSpPr>
          <p:cNvPr id="32" name="椭圆 31"/>
          <p:cNvSpPr/>
          <p:nvPr/>
        </p:nvSpPr>
        <p:spPr>
          <a:xfrm>
            <a:off x="1325913" y="2680354"/>
            <a:ext cx="99708" cy="99708"/>
          </a:xfrm>
          <a:prstGeom prst="ellipse">
            <a:avLst/>
          </a:prstGeom>
          <a:gradFill>
            <a:gsLst>
              <a:gs pos="100000">
                <a:schemeClr val="accent1">
                  <a:lumMod val="75000"/>
                </a:schemeClr>
              </a:gs>
              <a:gs pos="0">
                <a:srgbClr val="27506E"/>
              </a:gs>
            </a:gsLst>
            <a:path path="circle">
              <a:fillToRect b="50000" l="50000" r="50000" t="50000"/>
            </a:path>
          </a:gradFill>
          <a:ln>
            <a:noFill/>
          </a:ln>
          <a:effectLst>
            <a:outerShdw algn="t" blurRad="139700" dir="5400000" dist="1016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</p:spTree>
    <p:extLst>
      <p:ext uri="{BB962C8B-B14F-4D97-AF65-F5344CB8AC3E}">
        <p14:creationId val="2728683986"/>
      </p:ext>
    </p:extLst>
  </p:cSld>
  <p:clrMapOvr>
    <a:masterClrMapping/>
  </p:clrMapOvr>
  <p:transition spd="slow">
    <p:cover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1" id="11" nodeType="afterEffect" presetClass="emph" presetID="26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12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13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fill="hold" id="14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6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8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20" nodeType="afterEffect" presetClass="emph" presetID="26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21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22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fill="hold" grpId="0" id="23" nodeType="withEffect" presetClass="entr" presetID="26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290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911" id="2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27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28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66" id="29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82" id="30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13" id="31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83" id="32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3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83" id="34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35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83" id="36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37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83" id="38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fill="hold" grpId="0" id="39" nodeType="withEffect" presetClass="entr" presetID="26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290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911" id="4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43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44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66" id="45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82" id="46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13" id="47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83" id="48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49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83" id="5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51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83" id="52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5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83" id="54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fill="hold" grpId="0" id="55" nodeType="withEffect" presetClass="entr" presetID="26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290" id="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911" id="58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5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60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66" id="61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82" id="6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13" id="6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83" id="64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65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83" id="66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67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83" id="68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69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83" id="7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fill="hold" grpId="0" id="71" nodeType="withEffect" presetClass="entr" presetID="26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290" id="7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911" id="7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7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76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66" id="77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82" id="78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13" id="79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83" id="8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81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83" id="82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8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83" id="84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85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83" id="86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fill="hold" grpId="0" id="87" nodeType="withEffect" presetClass="entr" presetID="26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8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290" id="8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911" id="90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91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9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66" id="93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82" id="94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13" id="95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83" id="96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97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83" id="98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99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83" id="1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101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83" id="102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fill="hold" grpId="0" id="103" nodeType="withEffect" presetClass="entr" presetID="26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0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290" id="10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911" id="10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107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108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66" id="109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82" id="110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13" id="111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83" id="112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1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83" id="114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115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83" id="116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117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83" id="118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fill="hold" grpId="0" id="119" nodeType="withEffect" presetClass="entr" presetID="26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290" id="1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911" id="1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123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124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66" id="125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82" id="126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13" id="127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83" id="128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129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83" id="13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131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83" id="132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13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83" id="134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5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fill="hold" grpId="0" id="136" nodeType="after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id="138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750" id="139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0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141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143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144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5" nodeType="afterGroup">
                            <p:stCondLst>
                              <p:cond delay="4250"/>
                            </p:stCondLst>
                            <p:childTnLst>
                              <p:par>
                                <p:cTn fill="hold" grpId="0" id="146" nodeType="afterEffect" presetClass="entr" presetID="1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id="148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 transition="in">
                                      <p:cBhvr>
                                        <p:cTn dur="750" id="149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0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decel="100000" fill="hold" id="151" nodeType="afterEffect" presetClass="entr" presetID="4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153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154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155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156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7" nodeType="afterGroup">
                            <p:stCondLst>
                              <p:cond delay="5750"/>
                            </p:stCondLst>
                            <p:childTnLst>
                              <p:par>
                                <p:cTn fill="hold" grpId="0" id="158" nodeType="after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6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61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62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63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64" tmFilter="0,0; .5, 1; 1, 1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7"/>
      <p:bldP grpId="0" spid="8"/>
      <p:bldP grpId="1" spid="8"/>
      <p:bldP grpId="0" spid="16"/>
      <p:bldP grpId="0" spid="20"/>
      <p:bldP grpId="0" spid="7"/>
      <p:bldP grpId="0" spid="25"/>
      <p:bldP grpId="0" spid="26"/>
      <p:bldP grpId="0" spid="28"/>
      <p:bldP grpId="0" spid="29"/>
      <p:bldP grpId="0" spid="30"/>
      <p:bldP grpId="0" spid="31"/>
      <p:bldP grpId="0" spid="32"/>
    </p:bldLst>
  </p:timing>
</p:sld>
</file>

<file path=ppt/slides/slide1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" name="文本框 5"/>
          <p:cNvSpPr txBox="1">
            <a:spLocks noChangeArrowheads="1"/>
          </p:cNvSpPr>
          <p:nvPr/>
        </p:nvSpPr>
        <p:spPr bwMode="auto">
          <a:xfrm>
            <a:off x="939373" y="183664"/>
            <a:ext cx="995680" cy="335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charset="0" panose="020f0302020204030204" pitchFamily="34" typeface="Calibri Light"/>
                <a:ea charset="-122" panose="02000000000000000000" pitchFamily="2" typeface="方正宋刻本秀楷简体"/>
              </a:defRPr>
            </a:lvl1pPr>
            <a:lvl2pPr indent="-285750" marL="742950">
              <a:defRPr sz="1300">
                <a:solidFill>
                  <a:schemeClr val="tx1"/>
                </a:solidFill>
                <a:latin charset="0" panose="020f0302020204030204" pitchFamily="34" typeface="Calibri Light"/>
                <a:ea charset="-122" panose="02000000000000000000" pitchFamily="2" typeface="方正宋刻本秀楷简体"/>
              </a:defRPr>
            </a:lvl2pPr>
            <a:lvl3pPr indent="-228600" marL="1143000">
              <a:defRPr sz="1300">
                <a:solidFill>
                  <a:schemeClr val="tx1"/>
                </a:solidFill>
                <a:latin charset="0" panose="020f0302020204030204" pitchFamily="34" typeface="Calibri Light"/>
                <a:ea charset="-122" panose="02000000000000000000" pitchFamily="2" typeface="方正宋刻本秀楷简体"/>
              </a:defRPr>
            </a:lvl3pPr>
            <a:lvl4pPr indent="-228600" marL="1600200">
              <a:defRPr sz="1300">
                <a:solidFill>
                  <a:schemeClr val="tx1"/>
                </a:solidFill>
                <a:latin charset="0" panose="020f0302020204030204" pitchFamily="34" typeface="Calibri Light"/>
                <a:ea charset="-122" panose="02000000000000000000" pitchFamily="2" typeface="方正宋刻本秀楷简体"/>
              </a:defRPr>
            </a:lvl4pPr>
            <a:lvl5pPr indent="-228600" marL="2057400">
              <a:defRPr sz="1300">
                <a:solidFill>
                  <a:schemeClr val="tx1"/>
                </a:solidFill>
                <a:latin charset="0" panose="020f0302020204030204" pitchFamily="34" typeface="Calibri Light"/>
                <a:ea charset="-122" panose="02000000000000000000" pitchFamily="2" typeface="方正宋刻本秀楷简体"/>
              </a:defRPr>
            </a:lvl5pPr>
            <a:lvl6pPr defTabSz="685800" eaLnBrk="0" fontAlgn="base" hangingPunct="0" indent="-228600" marL="251460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charset="0" panose="020f0302020204030204" pitchFamily="34" typeface="Calibri Light"/>
                <a:ea charset="-122" panose="02000000000000000000" pitchFamily="2" typeface="方正宋刻本秀楷简体"/>
              </a:defRPr>
            </a:lvl6pPr>
            <a:lvl7pPr defTabSz="685800" eaLnBrk="0" fontAlgn="base" hangingPunct="0" indent="-228600" marL="297180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charset="0" panose="020f0302020204030204" pitchFamily="34" typeface="Calibri Light"/>
                <a:ea charset="-122" panose="02000000000000000000" pitchFamily="2" typeface="方正宋刻本秀楷简体"/>
              </a:defRPr>
            </a:lvl7pPr>
            <a:lvl8pPr defTabSz="685800" eaLnBrk="0" fontAlgn="base" hangingPunct="0" indent="-228600" marL="342900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charset="0" panose="020f0302020204030204" pitchFamily="34" typeface="Calibri Light"/>
                <a:ea charset="-122" panose="02000000000000000000" pitchFamily="2" typeface="方正宋刻本秀楷简体"/>
              </a:defRPr>
            </a:lvl8pPr>
            <a:lvl9pPr defTabSz="685800" eaLnBrk="0" fontAlgn="base" hangingPunct="0" indent="-228600" marL="388620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charset="0" panose="020f0302020204030204" pitchFamily="34" typeface="Calibri Light"/>
                <a:ea charset="-122" panose="02000000000000000000" pitchFamily="2" typeface="方正宋刻本秀楷简体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altLang="en-US" lang="zh-CN" sz="1600">
                <a:solidFill>
                  <a:srgbClr val="27506E"/>
                </a:solidFill>
                <a:latin typeface="+mn-lt"/>
                <a:ea typeface="+mn-ea"/>
                <a:cs typeface="+mn-ea"/>
                <a:sym typeface="+mn-lt"/>
              </a:rPr>
              <a:t>发展现状</a:t>
            </a:r>
          </a:p>
        </p:txBody>
      </p:sp>
      <p:cxnSp>
        <p:nvCxnSpPr>
          <p:cNvPr id="13" name="直接连接符 12"/>
          <p:cNvCxnSpPr/>
          <p:nvPr/>
        </p:nvCxnSpPr>
        <p:spPr>
          <a:xfrm>
            <a:off x="1032788" y="522218"/>
            <a:ext cx="310126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本框 5"/>
          <p:cNvSpPr txBox="1">
            <a:spLocks noChangeArrowheads="1"/>
          </p:cNvSpPr>
          <p:nvPr/>
        </p:nvSpPr>
        <p:spPr bwMode="auto">
          <a:xfrm>
            <a:off x="420024" y="278417"/>
            <a:ext cx="351155" cy="274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charset="0" panose="020f0302020204030204" pitchFamily="34" typeface="Calibri Light"/>
                <a:ea charset="-122" panose="02000000000000000000" pitchFamily="2" typeface="方正宋刻本秀楷简体"/>
              </a:defRPr>
            </a:lvl1pPr>
            <a:lvl2pPr indent="-285750" marL="742950">
              <a:defRPr sz="1300">
                <a:solidFill>
                  <a:schemeClr val="tx1"/>
                </a:solidFill>
                <a:latin charset="0" panose="020f0302020204030204" pitchFamily="34" typeface="Calibri Light"/>
                <a:ea charset="-122" panose="02000000000000000000" pitchFamily="2" typeface="方正宋刻本秀楷简体"/>
              </a:defRPr>
            </a:lvl2pPr>
            <a:lvl3pPr indent="-228600" marL="1143000">
              <a:defRPr sz="1300">
                <a:solidFill>
                  <a:schemeClr val="tx1"/>
                </a:solidFill>
                <a:latin charset="0" panose="020f0302020204030204" pitchFamily="34" typeface="Calibri Light"/>
                <a:ea charset="-122" panose="02000000000000000000" pitchFamily="2" typeface="方正宋刻本秀楷简体"/>
              </a:defRPr>
            </a:lvl3pPr>
            <a:lvl4pPr indent="-228600" marL="1600200">
              <a:defRPr sz="1300">
                <a:solidFill>
                  <a:schemeClr val="tx1"/>
                </a:solidFill>
                <a:latin charset="0" panose="020f0302020204030204" pitchFamily="34" typeface="Calibri Light"/>
                <a:ea charset="-122" panose="02000000000000000000" pitchFamily="2" typeface="方正宋刻本秀楷简体"/>
              </a:defRPr>
            </a:lvl4pPr>
            <a:lvl5pPr indent="-228600" marL="2057400">
              <a:defRPr sz="1300">
                <a:solidFill>
                  <a:schemeClr val="tx1"/>
                </a:solidFill>
                <a:latin charset="0" panose="020f0302020204030204" pitchFamily="34" typeface="Calibri Light"/>
                <a:ea charset="-122" panose="02000000000000000000" pitchFamily="2" typeface="方正宋刻本秀楷简体"/>
              </a:defRPr>
            </a:lvl5pPr>
            <a:lvl6pPr defTabSz="685800" eaLnBrk="0" fontAlgn="base" hangingPunct="0" indent="-228600" marL="251460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charset="0" panose="020f0302020204030204" pitchFamily="34" typeface="Calibri Light"/>
                <a:ea charset="-122" panose="02000000000000000000" pitchFamily="2" typeface="方正宋刻本秀楷简体"/>
              </a:defRPr>
            </a:lvl6pPr>
            <a:lvl7pPr defTabSz="685800" eaLnBrk="0" fontAlgn="base" hangingPunct="0" indent="-228600" marL="297180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charset="0" panose="020f0302020204030204" pitchFamily="34" typeface="Calibri Light"/>
                <a:ea charset="-122" panose="02000000000000000000" pitchFamily="2" typeface="方正宋刻本秀楷简体"/>
              </a:defRPr>
            </a:lvl7pPr>
            <a:lvl8pPr defTabSz="685800" eaLnBrk="0" fontAlgn="base" hangingPunct="0" indent="-228600" marL="342900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charset="0" panose="020f0302020204030204" pitchFamily="34" typeface="Calibri Light"/>
                <a:ea charset="-122" panose="02000000000000000000" pitchFamily="2" typeface="方正宋刻本秀楷简体"/>
              </a:defRPr>
            </a:lvl8pPr>
            <a:lvl9pPr defTabSz="685800" eaLnBrk="0" fontAlgn="base" hangingPunct="0" indent="-228600" marL="388620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charset="0" panose="020f0302020204030204" pitchFamily="34" typeface="Calibri Light"/>
                <a:ea charset="-122" panose="02000000000000000000" pitchFamily="2" typeface="方正宋刻本秀楷简体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altLang="zh-CN" lang="en-US" sz="120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03</a:t>
            </a:r>
          </a:p>
        </p:txBody>
      </p:sp>
      <p:sp>
        <p:nvSpPr>
          <p:cNvPr id="26" name="文本框 5"/>
          <p:cNvSpPr txBox="1">
            <a:spLocks noChangeArrowheads="1"/>
          </p:cNvSpPr>
          <p:nvPr/>
        </p:nvSpPr>
        <p:spPr bwMode="auto">
          <a:xfrm>
            <a:off x="934511" y="1278153"/>
            <a:ext cx="1198880" cy="396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charset="0" panose="020f0302020204030204" pitchFamily="34" typeface="Calibri Light"/>
                <a:ea charset="-122" panose="02000000000000000000" pitchFamily="2" typeface="方正宋刻本秀楷简体"/>
              </a:defRPr>
            </a:lvl1pPr>
            <a:lvl2pPr indent="-285750" marL="742950">
              <a:defRPr sz="1300">
                <a:solidFill>
                  <a:schemeClr val="tx1"/>
                </a:solidFill>
                <a:latin charset="0" panose="020f0302020204030204" pitchFamily="34" typeface="Calibri Light"/>
                <a:ea charset="-122" panose="02000000000000000000" pitchFamily="2" typeface="方正宋刻本秀楷简体"/>
              </a:defRPr>
            </a:lvl2pPr>
            <a:lvl3pPr indent="-228600" marL="1143000">
              <a:defRPr sz="1300">
                <a:solidFill>
                  <a:schemeClr val="tx1"/>
                </a:solidFill>
                <a:latin charset="0" panose="020f0302020204030204" pitchFamily="34" typeface="Calibri Light"/>
                <a:ea charset="-122" panose="02000000000000000000" pitchFamily="2" typeface="方正宋刻本秀楷简体"/>
              </a:defRPr>
            </a:lvl3pPr>
            <a:lvl4pPr indent="-228600" marL="1600200">
              <a:defRPr sz="1300">
                <a:solidFill>
                  <a:schemeClr val="tx1"/>
                </a:solidFill>
                <a:latin charset="0" panose="020f0302020204030204" pitchFamily="34" typeface="Calibri Light"/>
                <a:ea charset="-122" panose="02000000000000000000" pitchFamily="2" typeface="方正宋刻本秀楷简体"/>
              </a:defRPr>
            </a:lvl4pPr>
            <a:lvl5pPr indent="-228600" marL="2057400">
              <a:defRPr sz="1300">
                <a:solidFill>
                  <a:schemeClr val="tx1"/>
                </a:solidFill>
                <a:latin charset="0" panose="020f0302020204030204" pitchFamily="34" typeface="Calibri Light"/>
                <a:ea charset="-122" panose="02000000000000000000" pitchFamily="2" typeface="方正宋刻本秀楷简体"/>
              </a:defRPr>
            </a:lvl5pPr>
            <a:lvl6pPr defTabSz="685800" eaLnBrk="0" fontAlgn="base" hangingPunct="0" indent="-228600" marL="251460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charset="0" panose="020f0302020204030204" pitchFamily="34" typeface="Calibri Light"/>
                <a:ea charset="-122" panose="02000000000000000000" pitchFamily="2" typeface="方正宋刻本秀楷简体"/>
              </a:defRPr>
            </a:lvl6pPr>
            <a:lvl7pPr defTabSz="685800" eaLnBrk="0" fontAlgn="base" hangingPunct="0" indent="-228600" marL="297180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charset="0" panose="020f0302020204030204" pitchFamily="34" typeface="Calibri Light"/>
                <a:ea charset="-122" panose="02000000000000000000" pitchFamily="2" typeface="方正宋刻本秀楷简体"/>
              </a:defRPr>
            </a:lvl7pPr>
            <a:lvl8pPr defTabSz="685800" eaLnBrk="0" fontAlgn="base" hangingPunct="0" indent="-228600" marL="342900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charset="0" panose="020f0302020204030204" pitchFamily="34" typeface="Calibri Light"/>
                <a:ea charset="-122" panose="02000000000000000000" pitchFamily="2" typeface="方正宋刻本秀楷简体"/>
              </a:defRPr>
            </a:lvl8pPr>
            <a:lvl9pPr defTabSz="685800" eaLnBrk="0" fontAlgn="base" hangingPunct="0" indent="-228600" marL="388620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charset="0" panose="020f0302020204030204" pitchFamily="34" typeface="Calibri Light"/>
                <a:ea charset="-122" panose="02000000000000000000" pitchFamily="2" typeface="方正宋刻本秀楷简体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altLang="en-US" lang="zh-CN" sz="2000">
                <a:solidFill>
                  <a:srgbClr val="27506E"/>
                </a:solidFill>
                <a:latin typeface="+mn-lt"/>
                <a:ea typeface="+mn-ea"/>
                <a:cs typeface="+mn-ea"/>
                <a:sym typeface="+mn-lt"/>
              </a:rPr>
              <a:t>发展现状</a:t>
            </a:r>
          </a:p>
        </p:txBody>
      </p:sp>
      <p:cxnSp>
        <p:nvCxnSpPr>
          <p:cNvPr id="39" name="直接连接符 38"/>
          <p:cNvCxnSpPr/>
          <p:nvPr/>
        </p:nvCxnSpPr>
        <p:spPr>
          <a:xfrm>
            <a:off x="1032788" y="1745037"/>
            <a:ext cx="310126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矩形 15"/>
          <p:cNvSpPr/>
          <p:nvPr/>
        </p:nvSpPr>
        <p:spPr>
          <a:xfrm>
            <a:off x="934511" y="541316"/>
            <a:ext cx="3188226" cy="2514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altLang="zh-CN" lang="en-US" sz="1050">
                <a:solidFill>
                  <a:srgbClr val="5F6266"/>
                </a:solidFill>
                <a:cs typeface="+mn-ea"/>
                <a:sym typeface="+mn-lt"/>
              </a:rPr>
              <a:t>Please click here to add the required titles</a:t>
            </a:r>
          </a:p>
        </p:txBody>
      </p:sp>
      <p:sp>
        <p:nvSpPr>
          <p:cNvPr id="17" name="矩形 16"/>
          <p:cNvSpPr/>
          <p:nvPr/>
        </p:nvSpPr>
        <p:spPr>
          <a:xfrm>
            <a:off x="934509" y="1953198"/>
            <a:ext cx="3396189" cy="457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171450" marL="171450">
              <a:buFont charset="0" panose="020b0604020202020204" pitchFamily="34" typeface="Arial"/>
              <a:buChar char="•"/>
            </a:pPr>
            <a:r>
              <a:rPr altLang="en-US" lang="zh-CN" sz="12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点击此处添加文字描述，文字颜色、大小、字体可根据需求进行更改。</a:t>
            </a:r>
          </a:p>
        </p:txBody>
      </p:sp>
      <p:sp>
        <p:nvSpPr>
          <p:cNvPr id="18" name="矩形 17"/>
          <p:cNvSpPr/>
          <p:nvPr/>
        </p:nvSpPr>
        <p:spPr>
          <a:xfrm>
            <a:off x="934509" y="2675881"/>
            <a:ext cx="3396189" cy="457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171450" marL="171450">
              <a:buFont charset="0" panose="020b0604020202020204" pitchFamily="34" typeface="Arial"/>
              <a:buChar char="•"/>
            </a:pPr>
            <a:r>
              <a:rPr altLang="en-US" lang="zh-CN" sz="12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点击此处添加文字描述，文字颜色、大小、字体可根据需求进行更改。</a:t>
            </a:r>
          </a:p>
        </p:txBody>
      </p:sp>
      <p:sp>
        <p:nvSpPr>
          <p:cNvPr id="19" name="矩形 18"/>
          <p:cNvSpPr/>
          <p:nvPr/>
        </p:nvSpPr>
        <p:spPr>
          <a:xfrm>
            <a:off x="934509" y="3398563"/>
            <a:ext cx="3396189" cy="457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171450" marL="171450">
              <a:buFont charset="0" panose="020b0604020202020204" pitchFamily="34" typeface="Arial"/>
              <a:buChar char="•"/>
            </a:pPr>
            <a:r>
              <a:rPr altLang="en-US" lang="zh-CN" sz="12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点击此处添加文字描述，文字颜色、大小、字体可根据需求进行更改。</a:t>
            </a:r>
          </a:p>
        </p:txBody>
      </p:sp>
      <p:sp>
        <p:nvSpPr>
          <p:cNvPr id="20" name="矩形 19"/>
          <p:cNvSpPr/>
          <p:nvPr/>
        </p:nvSpPr>
        <p:spPr>
          <a:xfrm>
            <a:off x="934508" y="4121246"/>
            <a:ext cx="3396189" cy="457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171450" marL="171450">
              <a:buFont charset="0" panose="020b0604020202020204" pitchFamily="34" typeface="Arial"/>
              <a:buChar char="•"/>
            </a:pPr>
            <a:r>
              <a:rPr altLang="en-US" lang="zh-CN" sz="12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点击此处添加文字描述，文字颜色、大小、字体可根据需求进行更改。</a:t>
            </a:r>
          </a:p>
        </p:txBody>
      </p:sp>
      <p:sp>
        <p:nvSpPr>
          <p:cNvPr id="2" name="任意多边形: 形状 1"/>
          <p:cNvSpPr/>
          <p:nvPr/>
        </p:nvSpPr>
        <p:spPr>
          <a:xfrm>
            <a:off x="5097500" y="1594782"/>
            <a:ext cx="3741738" cy="2971802"/>
          </a:xfrm>
          <a:custGeom>
            <a:rect b="0" l="0" r="0" t="0"/>
            <a:pathLst>
              <a:path h="2971802" w="3741738">
                <a:moveTo>
                  <a:pt x="0" y="0"/>
                </a:moveTo>
                <a:lnTo>
                  <a:pt x="3741737" y="0"/>
                </a:lnTo>
                <a:lnTo>
                  <a:pt x="3741737" y="2971801"/>
                </a:lnTo>
                <a:lnTo>
                  <a:pt x="0" y="2971801"/>
                </a:lnTo>
                <a:close/>
              </a:path>
            </a:pathLst>
          </a:custGeom>
          <a:noFill/>
          <a:ln algn="ctr" cap="flat" cmpd="sng" w="12700">
            <a:noFill/>
            <a:prstDash val="solid"/>
            <a:miter lim="800000"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algn="ctr" cap="flat" cmpd="sng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sp>
        <p:nvSpPr>
          <p:cNvPr id="3" name="任意多边形: 形状 2"/>
          <p:cNvSpPr/>
          <p:nvPr/>
        </p:nvSpPr>
        <p:spPr>
          <a:xfrm>
            <a:off x="5097500" y="1594782"/>
            <a:ext cx="3741738" cy="2971802"/>
          </a:xfrm>
          <a:custGeom>
            <a:rect b="0" l="0" r="0" t="0"/>
            <a:pathLst>
              <a:path h="2971802" w="3741738">
                <a:moveTo>
                  <a:pt x="0" y="0"/>
                </a:moveTo>
                <a:lnTo>
                  <a:pt x="3741737" y="0"/>
                </a:lnTo>
                <a:lnTo>
                  <a:pt x="3741737" y="2971801"/>
                </a:lnTo>
                <a:lnTo>
                  <a:pt x="0" y="2971801"/>
                </a:lnTo>
                <a:close/>
              </a:path>
            </a:pathLst>
          </a:custGeom>
          <a:noFill/>
          <a:ln algn="ctr" cap="flat" cmpd="sng" w="12700">
            <a:noFill/>
            <a:prstDash val="solid"/>
            <a:miter lim="800000"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algn="ctr" cap="flat" cmpd="sng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sp>
        <p:nvSpPr>
          <p:cNvPr id="4" name="任意多边形: 形状 3"/>
          <p:cNvSpPr/>
          <p:nvPr/>
        </p:nvSpPr>
        <p:spPr>
          <a:xfrm>
            <a:off x="5097500" y="1594782"/>
            <a:ext cx="3741738" cy="2971802"/>
          </a:xfrm>
          <a:custGeom>
            <a:rect b="0" l="0" r="0" t="0"/>
            <a:pathLst>
              <a:path h="2971802" w="3741738">
                <a:moveTo>
                  <a:pt x="0" y="0"/>
                </a:moveTo>
                <a:lnTo>
                  <a:pt x="3741737" y="0"/>
                </a:lnTo>
                <a:lnTo>
                  <a:pt x="3741737" y="2971801"/>
                </a:lnTo>
                <a:lnTo>
                  <a:pt x="0" y="2971801"/>
                </a:lnTo>
                <a:close/>
              </a:path>
            </a:pathLst>
          </a:custGeom>
          <a:noFill/>
          <a:ln algn="ctr" cap="flat" cmpd="sng" w="12700">
            <a:noFill/>
            <a:prstDash val="solid"/>
            <a:miter lim="800000"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algn="ctr" cap="flat" cmpd="sng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sp>
        <p:nvSpPr>
          <p:cNvPr id="5" name="任意多边形: 形状 4"/>
          <p:cNvSpPr/>
          <p:nvPr/>
        </p:nvSpPr>
        <p:spPr>
          <a:xfrm>
            <a:off x="5097500" y="1594782"/>
            <a:ext cx="3741738" cy="2971802"/>
          </a:xfrm>
          <a:custGeom>
            <a:rect b="0" l="0" r="0" t="0"/>
            <a:pathLst>
              <a:path h="2971802" w="3741738">
                <a:moveTo>
                  <a:pt x="0" y="0"/>
                </a:moveTo>
                <a:lnTo>
                  <a:pt x="3741737" y="0"/>
                </a:lnTo>
                <a:lnTo>
                  <a:pt x="3741737" y="2971801"/>
                </a:lnTo>
                <a:lnTo>
                  <a:pt x="0" y="2971801"/>
                </a:lnTo>
                <a:close/>
              </a:path>
            </a:pathLst>
          </a:custGeom>
          <a:noFill/>
          <a:ln algn="ctr" cap="flat" cmpd="sng" w="12700">
            <a:noFill/>
            <a:prstDash val="solid"/>
            <a:miter lim="800000"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algn="ctr" cap="flat" cmpd="sng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sp>
        <p:nvSpPr>
          <p:cNvPr id="6" name="任意多边形: 形状 5"/>
          <p:cNvSpPr/>
          <p:nvPr/>
        </p:nvSpPr>
        <p:spPr>
          <a:xfrm>
            <a:off x="5097500" y="1594782"/>
            <a:ext cx="3741738" cy="2971802"/>
          </a:xfrm>
          <a:custGeom>
            <a:rect b="0" l="0" r="0" t="0"/>
            <a:pathLst>
              <a:path h="2971802" w="3741738">
                <a:moveTo>
                  <a:pt x="0" y="0"/>
                </a:moveTo>
                <a:lnTo>
                  <a:pt x="3741737" y="0"/>
                </a:lnTo>
                <a:lnTo>
                  <a:pt x="3741737" y="2971801"/>
                </a:lnTo>
                <a:lnTo>
                  <a:pt x="0" y="2971801"/>
                </a:lnTo>
                <a:close/>
              </a:path>
            </a:pathLst>
          </a:custGeom>
          <a:noFill/>
          <a:ln algn="ctr" cap="flat" cmpd="sng" w="12700">
            <a:noFill/>
            <a:prstDash val="solid"/>
            <a:miter lim="800000"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algn="ctr" cap="flat" cmpd="sng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sp>
        <p:nvSpPr>
          <p:cNvPr id="7" name="任意多边形: 形状 6"/>
          <p:cNvSpPr/>
          <p:nvPr/>
        </p:nvSpPr>
        <p:spPr>
          <a:xfrm>
            <a:off x="5097500" y="1594782"/>
            <a:ext cx="3741738" cy="2971802"/>
          </a:xfrm>
          <a:custGeom>
            <a:rect b="0" l="0" r="0" t="0"/>
            <a:pathLst>
              <a:path h="2971802" w="3741738">
                <a:moveTo>
                  <a:pt x="0" y="0"/>
                </a:moveTo>
                <a:lnTo>
                  <a:pt x="3741737" y="0"/>
                </a:lnTo>
                <a:lnTo>
                  <a:pt x="3741737" y="2971801"/>
                </a:lnTo>
                <a:lnTo>
                  <a:pt x="0" y="2971801"/>
                </a:lnTo>
                <a:close/>
              </a:path>
            </a:pathLst>
          </a:custGeom>
          <a:noFill/>
          <a:ln algn="ctr" cap="flat" cmpd="sng" w="12700">
            <a:noFill/>
            <a:prstDash val="solid"/>
            <a:miter lim="800000"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algn="ctr" cap="flat" cmpd="sng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grpSp>
        <p:nvGrpSpPr>
          <p:cNvPr id="25" name="PA_组合 24"/>
          <p:cNvGrpSpPr/>
          <p:nvPr>
            <p:custDataLst>
              <p:tags r:id="rId3"/>
            </p:custDataLst>
          </p:nvPr>
        </p:nvGrpSpPr>
        <p:grpSpPr>
          <a:xfrm>
            <a:off x="5095292" y="1596751"/>
            <a:ext cx="3720753" cy="2993264"/>
            <a:chOff x="5095292" y="1596751"/>
            <a:chExt cx="3720753" cy="2993264"/>
          </a:xfrm>
        </p:grpSpPr>
        <p:pic>
          <p:nvPicPr>
            <p:cNvPr id="22" name="PA_图片 21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4"/>
            <a:stretch>
              <a:fillRect/>
            </a:stretch>
          </p:blipFill>
          <p:spPr>
            <a:xfrm>
              <a:off x="5095292" y="1596751"/>
              <a:ext cx="1841152" cy="1469263"/>
            </a:xfrm>
            <a:prstGeom prst="rect">
              <a:avLst/>
            </a:prstGeom>
          </p:spPr>
        </p:pic>
        <p:sp>
          <p:nvSpPr>
            <p:cNvPr id="24" name="任意多边形: 形状 23"/>
            <p:cNvSpPr/>
            <p:nvPr/>
          </p:nvSpPr>
          <p:spPr>
            <a:xfrm>
              <a:off x="5095292" y="1596751"/>
              <a:ext cx="3720753" cy="2993264"/>
            </a:xfrm>
            <a:custGeom>
              <a:rect b="0" l="0" r="0" t="0"/>
              <a:pathLst>
                <a:path h="2993264" w="3720753">
                  <a:moveTo>
                    <a:pt x="0" y="0"/>
                  </a:moveTo>
                  <a:lnTo>
                    <a:pt x="3720752" y="0"/>
                  </a:lnTo>
                  <a:lnTo>
                    <a:pt x="3720752" y="2993263"/>
                  </a:lnTo>
                  <a:lnTo>
                    <a:pt x="0" y="2993263"/>
                  </a:lnTo>
                  <a:close/>
                </a:path>
              </a:pathLst>
            </a:custGeom>
            <a:noFill/>
            <a:ln algn="ctr" cap="flat" cmpd="sng" w="12700">
              <a:noFill/>
              <a:prstDash val="solid"/>
              <a:miter lim="800000"/>
            </a:ln>
            <a:effectLst/>
            <a:extLst>
              <a:ext uri="{909E8E84-426E-40DD-AFC4-6F175D3DCCD1}">
                <a14:hiddenFill>
                  <a:solidFill>
                    <a:schemeClr val="accent1"/>
                  </a:solidFill>
                </a14:hiddenFill>
              </a:ext>
              <a:ext uri="{91240B29-F687-4F45-9708-019B960494DF}">
                <a14:hiddenLine algn="ctr" cap="flat" cmpd="sng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</p:grpSp>
      <p:sp>
        <p:nvSpPr>
          <p:cNvPr id="28" name="任意多边形: 形状 27"/>
          <p:cNvSpPr/>
          <p:nvPr/>
        </p:nvSpPr>
        <p:spPr>
          <a:xfrm>
            <a:off x="5188040" y="1594782"/>
            <a:ext cx="3640137" cy="2921002"/>
          </a:xfrm>
          <a:custGeom>
            <a:rect b="0" l="0" r="0" t="0"/>
            <a:pathLst>
              <a:path h="2921002" w="3640137">
                <a:moveTo>
                  <a:pt x="0" y="0"/>
                </a:moveTo>
                <a:lnTo>
                  <a:pt x="3640136" y="0"/>
                </a:lnTo>
                <a:lnTo>
                  <a:pt x="3640136" y="2921001"/>
                </a:lnTo>
                <a:lnTo>
                  <a:pt x="0" y="2921001"/>
                </a:lnTo>
                <a:close/>
              </a:path>
            </a:pathLst>
          </a:custGeom>
          <a:noFill/>
          <a:ln algn="ctr" cap="flat" cmpd="sng" w="12700">
            <a:noFill/>
            <a:prstDash val="solid"/>
            <a:miter lim="800000"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algn="ctr" cap="flat" cmpd="sng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grpSp>
        <p:nvGrpSpPr>
          <p:cNvPr id="38" name="PA_组合 37"/>
          <p:cNvGrpSpPr/>
          <p:nvPr>
            <p:custDataLst>
              <p:tags r:id="rId6"/>
            </p:custDataLst>
          </p:nvPr>
        </p:nvGrpSpPr>
        <p:grpSpPr>
          <a:xfrm>
            <a:off x="5188880" y="1596751"/>
            <a:ext cx="3638456" cy="2866264"/>
            <a:chOff x="5188880" y="1596751"/>
            <a:chExt cx="3638456" cy="2866264"/>
          </a:xfrm>
        </p:grpSpPr>
        <p:sp>
          <p:nvSpPr>
            <p:cNvPr id="37" name="任意多边形: 形状 36"/>
            <p:cNvSpPr/>
            <p:nvPr/>
          </p:nvSpPr>
          <p:spPr>
            <a:xfrm>
              <a:off x="5188880" y="1596751"/>
              <a:ext cx="3638456" cy="2866264"/>
            </a:xfrm>
            <a:custGeom>
              <a:rect b="0" l="0" r="0" t="0"/>
              <a:pathLst>
                <a:path h="2866264" w="3638455">
                  <a:moveTo>
                    <a:pt x="0" y="0"/>
                  </a:moveTo>
                  <a:lnTo>
                    <a:pt x="3638455" y="0"/>
                  </a:lnTo>
                  <a:lnTo>
                    <a:pt x="3638455" y="2866263"/>
                  </a:lnTo>
                  <a:lnTo>
                    <a:pt x="0" y="2866263"/>
                  </a:lnTo>
                  <a:close/>
                </a:path>
              </a:pathLst>
            </a:custGeom>
            <a:noFill/>
            <a:ln algn="ctr" cap="flat" cmpd="sng" w="12700">
              <a:noFill/>
              <a:prstDash val="solid"/>
              <a:miter lim="800000"/>
            </a:ln>
            <a:effectLst/>
            <a:extLst>
              <a:ext uri="{909E8E84-426E-40DD-AFC4-6F175D3DCCD1}">
                <a14:hiddenFill>
                  <a:solidFill>
                    <a:schemeClr val="accent1"/>
                  </a:solidFill>
                </a14:hiddenFill>
              </a:ext>
              <a:ext uri="{91240B29-F687-4F45-9708-019B960494DF}">
                <a14:hiddenLine algn="ctr" cap="flat" cmpd="sng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pic>
          <p:nvPicPr>
            <p:cNvPr id="34" name="PA_图片 33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7"/>
            <a:stretch>
              <a:fillRect/>
            </a:stretch>
          </p:blipFill>
          <p:spPr>
            <a:xfrm>
              <a:off x="6992281" y="1596751"/>
              <a:ext cx="1835055" cy="1469263"/>
            </a:xfrm>
            <a:prstGeom prst="rect">
              <a:avLst/>
            </a:prstGeom>
          </p:spPr>
        </p:pic>
      </p:grpSp>
      <p:grpSp>
        <p:nvGrpSpPr>
          <p:cNvPr id="43" name="PA_组合 42"/>
          <p:cNvGrpSpPr/>
          <p:nvPr>
            <p:custDataLst>
              <p:tags r:id="rId9"/>
            </p:custDataLst>
          </p:nvPr>
        </p:nvGrpSpPr>
        <p:grpSpPr>
          <a:xfrm>
            <a:off x="5112681" y="1616949"/>
            <a:ext cx="3714655" cy="2973961"/>
            <a:chOff x="5112681" y="1616949"/>
            <a:chExt cx="3714655" cy="2973961"/>
          </a:xfrm>
        </p:grpSpPr>
        <p:sp>
          <p:nvSpPr>
            <p:cNvPr id="42" name="任意多边形: 形状 41"/>
            <p:cNvSpPr/>
            <p:nvPr/>
          </p:nvSpPr>
          <p:spPr>
            <a:xfrm>
              <a:off x="5112681" y="1616949"/>
              <a:ext cx="3714655" cy="2973961"/>
            </a:xfrm>
            <a:custGeom>
              <a:rect b="0" l="0" r="0" t="0"/>
              <a:pathLst>
                <a:path h="2973961" w="3714655">
                  <a:moveTo>
                    <a:pt x="0" y="0"/>
                  </a:moveTo>
                  <a:lnTo>
                    <a:pt x="3714654" y="0"/>
                  </a:lnTo>
                  <a:lnTo>
                    <a:pt x="3714654" y="2973960"/>
                  </a:lnTo>
                  <a:lnTo>
                    <a:pt x="0" y="2973960"/>
                  </a:lnTo>
                  <a:close/>
                </a:path>
              </a:pathLst>
            </a:custGeom>
            <a:noFill/>
            <a:ln algn="ctr" cap="flat" cmpd="sng" w="12700">
              <a:noFill/>
              <a:prstDash val="solid"/>
              <a:miter lim="800000"/>
            </a:ln>
            <a:effectLst/>
            <a:extLst>
              <a:ext uri="{909E8E84-426E-40DD-AFC4-6F175D3DCCD1}">
                <a14:hiddenFill>
                  <a:solidFill>
                    <a:schemeClr val="accent1"/>
                  </a:solidFill>
                </a14:hiddenFill>
              </a:ext>
              <a:ext uri="{91240B29-F687-4F45-9708-019B960494DF}">
                <a14:hiddenLine algn="ctr" cap="flat" cmpd="sng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pic>
          <p:nvPicPr>
            <p:cNvPr id="35" name="PA_图片 34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10"/>
            <a:stretch>
              <a:fillRect/>
            </a:stretch>
          </p:blipFill>
          <p:spPr>
            <a:xfrm>
              <a:off x="6992281" y="3115550"/>
              <a:ext cx="1835055" cy="1475360"/>
            </a:xfrm>
            <a:prstGeom prst="rect">
              <a:avLst/>
            </a:prstGeom>
          </p:spPr>
        </p:pic>
      </p:grpSp>
      <p:grpSp>
        <p:nvGrpSpPr>
          <p:cNvPr id="45" name="PA_组合 44"/>
          <p:cNvGrpSpPr/>
          <p:nvPr>
            <p:custDataLst>
              <p:tags r:id="rId12"/>
            </p:custDataLst>
          </p:nvPr>
        </p:nvGrpSpPr>
        <p:grpSpPr>
          <a:xfrm>
            <a:off x="5095293" y="1693149"/>
            <a:ext cx="3898553" cy="2897761"/>
            <a:chOff x="5095293" y="1693149"/>
            <a:chExt cx="3898553" cy="2897761"/>
          </a:xfrm>
        </p:grpSpPr>
        <p:sp>
          <p:nvSpPr>
            <p:cNvPr id="44" name="任意多边形: 形状 43"/>
            <p:cNvSpPr/>
            <p:nvPr/>
          </p:nvSpPr>
          <p:spPr>
            <a:xfrm>
              <a:off x="5095293" y="1693149"/>
              <a:ext cx="3898553" cy="2897761"/>
            </a:xfrm>
            <a:custGeom>
              <a:rect b="0" l="0" r="0" t="0"/>
              <a:pathLst>
                <a:path h="2897761" w="3898553">
                  <a:moveTo>
                    <a:pt x="0" y="0"/>
                  </a:moveTo>
                  <a:lnTo>
                    <a:pt x="3898552" y="0"/>
                  </a:lnTo>
                  <a:lnTo>
                    <a:pt x="3898552" y="2897760"/>
                  </a:lnTo>
                  <a:lnTo>
                    <a:pt x="0" y="2897760"/>
                  </a:lnTo>
                  <a:close/>
                </a:path>
              </a:pathLst>
            </a:custGeom>
            <a:noFill/>
            <a:ln algn="ctr" cap="flat" cmpd="sng" w="12700">
              <a:noFill/>
              <a:prstDash val="solid"/>
              <a:miter lim="800000"/>
            </a:ln>
            <a:effectLst/>
            <a:extLst>
              <a:ext uri="{909E8E84-426E-40DD-AFC4-6F175D3DCCD1}">
                <a14:hiddenFill>
                  <a:solidFill>
                    <a:schemeClr val="accent1"/>
                  </a:solidFill>
                </a14:hiddenFill>
              </a:ext>
              <a:ext uri="{91240B29-F687-4F45-9708-019B960494DF}">
                <a14:hiddenLine algn="ctr" cap="flat" cmpd="sng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pic>
          <p:nvPicPr>
            <p:cNvPr id="36" name="PA_图片 35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13"/>
            <a:stretch>
              <a:fillRect/>
            </a:stretch>
          </p:blipFill>
          <p:spPr>
            <a:xfrm>
              <a:off x="5095293" y="3115550"/>
              <a:ext cx="1841152" cy="1475360"/>
            </a:xfrm>
            <a:prstGeom prst="rect">
              <a:avLst/>
            </a:prstGeom>
          </p:spPr>
        </p:pic>
      </p:grpSp>
    </p:spTree>
  </p:cSld>
  <p:clrMapOvr>
    <a:masterClrMapping/>
  </p:clrMapOvr>
  <mc:AlternateContent>
    <mc:Choice Requires="p14">
      <p:transition p14:dur="1500" spd="slow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17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7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decel="100000" fill="hold" id="10" nodeType="afterEffect" presetClass="entr" presetID="5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2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14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16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1000" id="18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9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21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2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23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2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27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8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29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0" nodeType="with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1000" id="32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3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id="34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36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7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38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9" nodeType="with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1000" id="4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2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grpId="0" id="43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1000" id="45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6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48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9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6"/>
      <p:bldP grpId="0" spid="17"/>
      <p:bldP grpId="0" spid="18"/>
      <p:bldP grpId="0" spid="19"/>
      <p:bldP grpId="0" spid="20"/>
    </p:bldLst>
  </p:timing>
</p:sld>
</file>

<file path=ppt/slides/slide1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" name="文本框 5"/>
          <p:cNvSpPr txBox="1">
            <a:spLocks noChangeArrowheads="1"/>
          </p:cNvSpPr>
          <p:nvPr/>
        </p:nvSpPr>
        <p:spPr bwMode="auto">
          <a:xfrm>
            <a:off x="939373" y="183664"/>
            <a:ext cx="995680" cy="335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charset="0" panose="020f0302020204030204" pitchFamily="34" typeface="Calibri Light"/>
                <a:ea charset="-122" panose="02000000000000000000" pitchFamily="2" typeface="方正宋刻本秀楷简体"/>
              </a:defRPr>
            </a:lvl1pPr>
            <a:lvl2pPr indent="-285750" marL="742950">
              <a:defRPr sz="1300">
                <a:solidFill>
                  <a:schemeClr val="tx1"/>
                </a:solidFill>
                <a:latin charset="0" panose="020f0302020204030204" pitchFamily="34" typeface="Calibri Light"/>
                <a:ea charset="-122" panose="02000000000000000000" pitchFamily="2" typeface="方正宋刻本秀楷简体"/>
              </a:defRPr>
            </a:lvl2pPr>
            <a:lvl3pPr indent="-228600" marL="1143000">
              <a:defRPr sz="1300">
                <a:solidFill>
                  <a:schemeClr val="tx1"/>
                </a:solidFill>
                <a:latin charset="0" panose="020f0302020204030204" pitchFamily="34" typeface="Calibri Light"/>
                <a:ea charset="-122" panose="02000000000000000000" pitchFamily="2" typeface="方正宋刻本秀楷简体"/>
              </a:defRPr>
            </a:lvl3pPr>
            <a:lvl4pPr indent="-228600" marL="1600200">
              <a:defRPr sz="1300">
                <a:solidFill>
                  <a:schemeClr val="tx1"/>
                </a:solidFill>
                <a:latin charset="0" panose="020f0302020204030204" pitchFamily="34" typeface="Calibri Light"/>
                <a:ea charset="-122" panose="02000000000000000000" pitchFamily="2" typeface="方正宋刻本秀楷简体"/>
              </a:defRPr>
            </a:lvl4pPr>
            <a:lvl5pPr indent="-228600" marL="2057400">
              <a:defRPr sz="1300">
                <a:solidFill>
                  <a:schemeClr val="tx1"/>
                </a:solidFill>
                <a:latin charset="0" panose="020f0302020204030204" pitchFamily="34" typeface="Calibri Light"/>
                <a:ea charset="-122" panose="02000000000000000000" pitchFamily="2" typeface="方正宋刻本秀楷简体"/>
              </a:defRPr>
            </a:lvl5pPr>
            <a:lvl6pPr defTabSz="685800" eaLnBrk="0" fontAlgn="base" hangingPunct="0" indent="-228600" marL="251460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charset="0" panose="020f0302020204030204" pitchFamily="34" typeface="Calibri Light"/>
                <a:ea charset="-122" panose="02000000000000000000" pitchFamily="2" typeface="方正宋刻本秀楷简体"/>
              </a:defRPr>
            </a:lvl6pPr>
            <a:lvl7pPr defTabSz="685800" eaLnBrk="0" fontAlgn="base" hangingPunct="0" indent="-228600" marL="297180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charset="0" panose="020f0302020204030204" pitchFamily="34" typeface="Calibri Light"/>
                <a:ea charset="-122" panose="02000000000000000000" pitchFamily="2" typeface="方正宋刻本秀楷简体"/>
              </a:defRPr>
            </a:lvl7pPr>
            <a:lvl8pPr defTabSz="685800" eaLnBrk="0" fontAlgn="base" hangingPunct="0" indent="-228600" marL="342900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charset="0" panose="020f0302020204030204" pitchFamily="34" typeface="Calibri Light"/>
                <a:ea charset="-122" panose="02000000000000000000" pitchFamily="2" typeface="方正宋刻本秀楷简体"/>
              </a:defRPr>
            </a:lvl8pPr>
            <a:lvl9pPr defTabSz="685800" eaLnBrk="0" fontAlgn="base" hangingPunct="0" indent="-228600" marL="388620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charset="0" panose="020f0302020204030204" pitchFamily="34" typeface="Calibri Light"/>
                <a:ea charset="-122" panose="02000000000000000000" pitchFamily="2" typeface="方正宋刻本秀楷简体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altLang="en-US" lang="zh-CN" sz="1600">
                <a:solidFill>
                  <a:srgbClr val="27506E"/>
                </a:solidFill>
                <a:latin typeface="+mn-lt"/>
                <a:ea typeface="+mn-ea"/>
                <a:cs typeface="+mn-ea"/>
                <a:sym typeface="+mn-lt"/>
              </a:rPr>
              <a:t>发展现状</a:t>
            </a:r>
          </a:p>
        </p:txBody>
      </p:sp>
      <p:cxnSp>
        <p:nvCxnSpPr>
          <p:cNvPr id="13" name="直接连接符 12"/>
          <p:cNvCxnSpPr/>
          <p:nvPr/>
        </p:nvCxnSpPr>
        <p:spPr>
          <a:xfrm>
            <a:off x="1032788" y="522218"/>
            <a:ext cx="310126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本框 5"/>
          <p:cNvSpPr txBox="1">
            <a:spLocks noChangeArrowheads="1"/>
          </p:cNvSpPr>
          <p:nvPr/>
        </p:nvSpPr>
        <p:spPr bwMode="auto">
          <a:xfrm>
            <a:off x="420024" y="278417"/>
            <a:ext cx="351155" cy="274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charset="0" panose="020f0302020204030204" pitchFamily="34" typeface="Calibri Light"/>
                <a:ea charset="-122" panose="02000000000000000000" pitchFamily="2" typeface="方正宋刻本秀楷简体"/>
              </a:defRPr>
            </a:lvl1pPr>
            <a:lvl2pPr indent="-285750" marL="742950">
              <a:defRPr sz="1300">
                <a:solidFill>
                  <a:schemeClr val="tx1"/>
                </a:solidFill>
                <a:latin charset="0" panose="020f0302020204030204" pitchFamily="34" typeface="Calibri Light"/>
                <a:ea charset="-122" panose="02000000000000000000" pitchFamily="2" typeface="方正宋刻本秀楷简体"/>
              </a:defRPr>
            </a:lvl2pPr>
            <a:lvl3pPr indent="-228600" marL="1143000">
              <a:defRPr sz="1300">
                <a:solidFill>
                  <a:schemeClr val="tx1"/>
                </a:solidFill>
                <a:latin charset="0" panose="020f0302020204030204" pitchFamily="34" typeface="Calibri Light"/>
                <a:ea charset="-122" panose="02000000000000000000" pitchFamily="2" typeface="方正宋刻本秀楷简体"/>
              </a:defRPr>
            </a:lvl3pPr>
            <a:lvl4pPr indent="-228600" marL="1600200">
              <a:defRPr sz="1300">
                <a:solidFill>
                  <a:schemeClr val="tx1"/>
                </a:solidFill>
                <a:latin charset="0" panose="020f0302020204030204" pitchFamily="34" typeface="Calibri Light"/>
                <a:ea charset="-122" panose="02000000000000000000" pitchFamily="2" typeface="方正宋刻本秀楷简体"/>
              </a:defRPr>
            </a:lvl4pPr>
            <a:lvl5pPr indent="-228600" marL="2057400">
              <a:defRPr sz="1300">
                <a:solidFill>
                  <a:schemeClr val="tx1"/>
                </a:solidFill>
                <a:latin charset="0" panose="020f0302020204030204" pitchFamily="34" typeface="Calibri Light"/>
                <a:ea charset="-122" panose="02000000000000000000" pitchFamily="2" typeface="方正宋刻本秀楷简体"/>
              </a:defRPr>
            </a:lvl5pPr>
            <a:lvl6pPr defTabSz="685800" eaLnBrk="0" fontAlgn="base" hangingPunct="0" indent="-228600" marL="251460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charset="0" panose="020f0302020204030204" pitchFamily="34" typeface="Calibri Light"/>
                <a:ea charset="-122" panose="02000000000000000000" pitchFamily="2" typeface="方正宋刻本秀楷简体"/>
              </a:defRPr>
            </a:lvl6pPr>
            <a:lvl7pPr defTabSz="685800" eaLnBrk="0" fontAlgn="base" hangingPunct="0" indent="-228600" marL="297180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charset="0" panose="020f0302020204030204" pitchFamily="34" typeface="Calibri Light"/>
                <a:ea charset="-122" panose="02000000000000000000" pitchFamily="2" typeface="方正宋刻本秀楷简体"/>
              </a:defRPr>
            </a:lvl7pPr>
            <a:lvl8pPr defTabSz="685800" eaLnBrk="0" fontAlgn="base" hangingPunct="0" indent="-228600" marL="342900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charset="0" panose="020f0302020204030204" pitchFamily="34" typeface="Calibri Light"/>
                <a:ea charset="-122" panose="02000000000000000000" pitchFamily="2" typeface="方正宋刻本秀楷简体"/>
              </a:defRPr>
            </a:lvl8pPr>
            <a:lvl9pPr defTabSz="685800" eaLnBrk="0" fontAlgn="base" hangingPunct="0" indent="-228600" marL="388620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charset="0" panose="020f0302020204030204" pitchFamily="34" typeface="Calibri Light"/>
                <a:ea charset="-122" panose="02000000000000000000" pitchFamily="2" typeface="方正宋刻本秀楷简体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altLang="zh-CN" lang="en-US" sz="120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03</a:t>
            </a:r>
          </a:p>
        </p:txBody>
      </p:sp>
      <p:pic>
        <p:nvPicPr>
          <p:cNvPr id="18" name="图片占位符 17"/>
          <p:cNvPicPr>
            <a:picLocks noChangeAspect="1" noGrp="1"/>
          </p:cNvPicPr>
          <p:nvPr>
            <p:ph idx="4294967295" sz="quarter" type="pic"/>
          </p:nvPr>
        </p:nvPicPr>
        <p:blipFill>
          <a:blip r:embed="rId3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337928" y="1387102"/>
            <a:ext cx="1836738" cy="2046287"/>
          </a:xfrm>
        </p:spPr>
      </p:pic>
      <p:pic>
        <p:nvPicPr>
          <p:cNvPr id="19" name="图片占位符 18"/>
          <p:cNvPicPr>
            <a:picLocks noChangeAspect="1" noGrp="1"/>
          </p:cNvPicPr>
          <p:nvPr>
            <p:ph idx="4294967295" sz="quarter" type="pic"/>
          </p:nvPr>
        </p:nvPicPr>
        <p:blipFill>
          <a:blip r:embed="rId4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2536665" y="1387102"/>
            <a:ext cx="1836738" cy="2046287"/>
          </a:xfrm>
        </p:spPr>
      </p:pic>
      <p:pic>
        <p:nvPicPr>
          <p:cNvPr id="20" name="图片占位符 19"/>
          <p:cNvPicPr>
            <a:picLocks noChangeAspect="1" noGrp="1"/>
          </p:cNvPicPr>
          <p:nvPr>
            <p:ph idx="4294967295" sz="quarter" type="pic"/>
          </p:nvPr>
        </p:nvPicPr>
        <p:blipFill>
          <a:blip r:embed="rId5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6934138" y="1387102"/>
            <a:ext cx="1836737" cy="2046287"/>
          </a:xfrm>
        </p:spPr>
      </p:pic>
      <p:pic>
        <p:nvPicPr>
          <p:cNvPr id="22" name="图片占位符 21"/>
          <p:cNvPicPr>
            <a:picLocks noChangeAspect="1" noGrp="1"/>
          </p:cNvPicPr>
          <p:nvPr>
            <p:ph idx="4294967295" sz="quarter" type="pic"/>
          </p:nvPr>
        </p:nvPicPr>
        <p:blipFill>
          <a:blip r:embed="rId6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4735402" y="1387102"/>
            <a:ext cx="1836737" cy="2046287"/>
          </a:xfrm>
        </p:spPr>
      </p:pic>
      <p:sp>
        <p:nvSpPr>
          <p:cNvPr id="24" name="矩形 23"/>
          <p:cNvSpPr/>
          <p:nvPr/>
        </p:nvSpPr>
        <p:spPr>
          <a:xfrm>
            <a:off x="934511" y="541316"/>
            <a:ext cx="3188226" cy="2514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altLang="zh-CN" lang="en-US" sz="1050">
                <a:solidFill>
                  <a:srgbClr val="5F6266"/>
                </a:solidFill>
                <a:cs typeface="+mn-ea"/>
                <a:sym typeface="+mn-lt"/>
              </a:rPr>
              <a:t>Please click here to add the required titles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358775" y="3688465"/>
            <a:ext cx="1836773" cy="997480"/>
            <a:chOff x="358775" y="3688465"/>
            <a:chExt cx="1836773" cy="997480"/>
          </a:xfrm>
        </p:grpSpPr>
        <p:sp>
          <p:nvSpPr>
            <p:cNvPr id="23" name="矩形 22"/>
            <p:cNvSpPr/>
            <p:nvPr/>
          </p:nvSpPr>
          <p:spPr>
            <a:xfrm>
              <a:off x="358775" y="3688465"/>
              <a:ext cx="1836773" cy="966100"/>
            </a:xfrm>
            <a:prstGeom prst="rect">
              <a:avLst/>
            </a:prstGeom>
            <a:gradFill>
              <a:gsLst>
                <a:gs pos="100000">
                  <a:schemeClr val="accent1">
                    <a:lumMod val="75000"/>
                  </a:schemeClr>
                </a:gs>
                <a:gs pos="0">
                  <a:srgbClr val="27506E"/>
                </a:gs>
              </a:gsLst>
              <a:path path="circle">
                <a:fillToRect b="50000" l="50000" r="50000" t="50000"/>
              </a:path>
            </a:gradFill>
            <a:ln w="76200">
              <a:noFill/>
            </a:ln>
            <a:effectLst>
              <a:outerShdw algn="t" blurRad="139700" dir="5400000" dist="1016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2000">
                <a:cs typeface="+mn-ea"/>
                <a:sym typeface="+mn-lt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420024" y="3854948"/>
              <a:ext cx="1754642" cy="6400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altLang="en-US" lang="zh-CN" sz="1200">
                  <a:solidFill>
                    <a:schemeClr val="bg1"/>
                  </a:solidFill>
                  <a:cs typeface="+mn-ea"/>
                  <a:sym typeface="+mn-lt"/>
                </a:rPr>
                <a:t>点击此处添加文字描述，文字颜色、大小、字体可根据需求进行更改。</a:t>
              </a: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2550563" y="3688465"/>
            <a:ext cx="1836773" cy="997480"/>
            <a:chOff x="2550563" y="3688465"/>
            <a:chExt cx="1836773" cy="997480"/>
          </a:xfrm>
        </p:grpSpPr>
        <p:sp>
          <p:nvSpPr>
            <p:cNvPr id="30" name="矩形 29"/>
            <p:cNvSpPr/>
            <p:nvPr/>
          </p:nvSpPr>
          <p:spPr>
            <a:xfrm>
              <a:off x="2550563" y="3688465"/>
              <a:ext cx="1836773" cy="966100"/>
            </a:xfrm>
            <a:prstGeom prst="rect">
              <a:avLst/>
            </a:prstGeom>
            <a:gradFill>
              <a:gsLst>
                <a:gs pos="100000">
                  <a:schemeClr val="accent1">
                    <a:lumMod val="75000"/>
                  </a:schemeClr>
                </a:gs>
                <a:gs pos="0">
                  <a:srgbClr val="27506E"/>
                </a:gs>
              </a:gsLst>
              <a:path path="circle">
                <a:fillToRect b="50000" l="50000" r="50000" t="50000"/>
              </a:path>
            </a:gradFill>
            <a:ln w="76200">
              <a:noFill/>
            </a:ln>
            <a:effectLst>
              <a:outerShdw algn="t" blurRad="139700" dir="5400000" dist="1016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2000">
                <a:cs typeface="+mn-ea"/>
                <a:sym typeface="+mn-lt"/>
              </a:endParaRPr>
            </a:p>
          </p:txBody>
        </p:sp>
        <p:sp>
          <p:nvSpPr>
            <p:cNvPr id="26" name="矩形 25"/>
            <p:cNvSpPr/>
            <p:nvPr/>
          </p:nvSpPr>
          <p:spPr>
            <a:xfrm>
              <a:off x="2591629" y="3854948"/>
              <a:ext cx="1754642" cy="6400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altLang="en-US" lang="zh-CN" sz="1200">
                  <a:solidFill>
                    <a:schemeClr val="bg1"/>
                  </a:solidFill>
                  <a:cs typeface="+mn-ea"/>
                  <a:sym typeface="+mn-lt"/>
                </a:rPr>
                <a:t>点击此处添加文字描述，文字颜色、大小、字体可根据需求进行更改。</a:t>
              </a: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4742351" y="3688465"/>
            <a:ext cx="1836773" cy="997480"/>
            <a:chOff x="4742351" y="3688465"/>
            <a:chExt cx="1836773" cy="997480"/>
          </a:xfrm>
        </p:grpSpPr>
        <p:sp>
          <p:nvSpPr>
            <p:cNvPr id="31" name="矩形 30"/>
            <p:cNvSpPr/>
            <p:nvPr/>
          </p:nvSpPr>
          <p:spPr>
            <a:xfrm>
              <a:off x="4742351" y="3688465"/>
              <a:ext cx="1836773" cy="966100"/>
            </a:xfrm>
            <a:prstGeom prst="rect">
              <a:avLst/>
            </a:prstGeom>
            <a:gradFill>
              <a:gsLst>
                <a:gs pos="100000">
                  <a:schemeClr val="accent1">
                    <a:lumMod val="75000"/>
                  </a:schemeClr>
                </a:gs>
                <a:gs pos="0">
                  <a:srgbClr val="27506E"/>
                </a:gs>
              </a:gsLst>
              <a:path path="circle">
                <a:fillToRect b="50000" l="50000" r="50000" t="50000"/>
              </a:path>
            </a:gradFill>
            <a:ln w="76200">
              <a:noFill/>
            </a:ln>
            <a:effectLst>
              <a:outerShdw algn="t" blurRad="139700" dir="5400000" dist="1016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2000">
                <a:cs typeface="+mn-ea"/>
                <a:sym typeface="+mn-lt"/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>
              <a:off x="4779397" y="3854948"/>
              <a:ext cx="1754642" cy="6400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altLang="en-US" lang="zh-CN" sz="1200">
                  <a:solidFill>
                    <a:schemeClr val="bg1"/>
                  </a:solidFill>
                  <a:cs typeface="+mn-ea"/>
                  <a:sym typeface="+mn-lt"/>
                </a:rPr>
                <a:t>点击此处添加文字描述，文字颜色、大小、字体可根据需求进行更改。</a:t>
              </a: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6934138" y="3688465"/>
            <a:ext cx="1836773" cy="997480"/>
            <a:chOff x="6934138" y="3688465"/>
            <a:chExt cx="1836773" cy="997480"/>
          </a:xfrm>
        </p:grpSpPr>
        <p:sp>
          <p:nvSpPr>
            <p:cNvPr id="32" name="矩形 31"/>
            <p:cNvSpPr/>
            <p:nvPr/>
          </p:nvSpPr>
          <p:spPr>
            <a:xfrm>
              <a:off x="6934138" y="3688465"/>
              <a:ext cx="1836773" cy="966100"/>
            </a:xfrm>
            <a:prstGeom prst="rect">
              <a:avLst/>
            </a:prstGeom>
            <a:gradFill>
              <a:gsLst>
                <a:gs pos="100000">
                  <a:schemeClr val="accent1">
                    <a:lumMod val="75000"/>
                  </a:schemeClr>
                </a:gs>
                <a:gs pos="0">
                  <a:srgbClr val="27506E"/>
                </a:gs>
              </a:gsLst>
              <a:path path="circle">
                <a:fillToRect b="50000" l="50000" r="50000" t="50000"/>
              </a:path>
            </a:gradFill>
            <a:ln w="76200">
              <a:noFill/>
            </a:ln>
            <a:effectLst>
              <a:outerShdw algn="t" blurRad="139700" dir="5400000" dist="1016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2000">
                <a:cs typeface="+mn-ea"/>
                <a:sym typeface="+mn-lt"/>
              </a:endParaRPr>
            </a:p>
          </p:txBody>
        </p:sp>
        <p:sp>
          <p:nvSpPr>
            <p:cNvPr id="28" name="矩形 27"/>
            <p:cNvSpPr/>
            <p:nvPr/>
          </p:nvSpPr>
          <p:spPr>
            <a:xfrm>
              <a:off x="6978134" y="3854948"/>
              <a:ext cx="1754642" cy="6400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altLang="en-US" lang="zh-CN" sz="1200">
                  <a:solidFill>
                    <a:schemeClr val="bg1"/>
                  </a:solidFill>
                  <a:cs typeface="+mn-ea"/>
                  <a:sym typeface="+mn-lt"/>
                </a:rPr>
                <a:t>点击此处添加文字描述，文字颜色、大小、字体可根据需求进行更改。</a:t>
              </a:r>
            </a:p>
          </p:txBody>
        </p:sp>
      </p:grpSp>
    </p:spTree>
  </p:cSld>
  <p:clrMapOvr>
    <a:masterClrMapping/>
  </p:clrMapOvr>
  <mc:AlternateContent>
    <mc:Choice Requires="p14">
      <p:transition p14:dur="3400" spd="slow">
        <p14:reveal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7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8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9" nodeType="withEffect" presetClass="entr" presetID="2" presetSubtype="4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1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2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3" nodeType="withEffect" presetClass="entr" presetID="2" presetSubtype="4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5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6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7" nodeType="withEffect" presetClass="entr" presetID="2" presetSubtype="4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9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2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22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24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25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6" nodeType="withEffect" presetClass="entr" presetID="2" presetSubtype="4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28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29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0" nodeType="withEffect" presetClass="entr" presetID="2" presetSubtype="4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32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33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4" nodeType="withEffect" presetClass="entr" presetID="2" presetSubtype="4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36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37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cxnSp>
        <p:nvCxnSpPr>
          <p:cNvPr id="50" name="直接连接符 49"/>
          <p:cNvCxnSpPr/>
          <p:nvPr/>
        </p:nvCxnSpPr>
        <p:spPr>
          <a:xfrm flipH="1">
            <a:off x="1071326" y="2831771"/>
            <a:ext cx="0" cy="902029"/>
          </a:xfrm>
          <a:prstGeom prst="line">
            <a:avLst/>
          </a:prstGeom>
          <a:ln>
            <a:headEnd len="med" type="oval" w="med"/>
            <a:tailEnd len="med" type="oval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接连接符 53"/>
          <p:cNvCxnSpPr/>
          <p:nvPr/>
        </p:nvCxnSpPr>
        <p:spPr>
          <a:xfrm flipH="1">
            <a:off x="5650056" y="2831771"/>
            <a:ext cx="0" cy="902029"/>
          </a:xfrm>
          <a:prstGeom prst="line">
            <a:avLst/>
          </a:prstGeom>
          <a:ln>
            <a:headEnd len="med" type="oval" w="med"/>
            <a:tailEnd len="med" type="oval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接连接符 52"/>
          <p:cNvCxnSpPr/>
          <p:nvPr/>
        </p:nvCxnSpPr>
        <p:spPr>
          <a:xfrm flipH="1">
            <a:off x="3360691" y="1860061"/>
            <a:ext cx="0" cy="902029"/>
          </a:xfrm>
          <a:prstGeom prst="line">
            <a:avLst/>
          </a:prstGeom>
          <a:ln>
            <a:headEnd len="med" type="oval" w="med"/>
            <a:tailEnd len="med" type="oval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接连接符 54"/>
          <p:cNvCxnSpPr/>
          <p:nvPr/>
        </p:nvCxnSpPr>
        <p:spPr>
          <a:xfrm flipH="1">
            <a:off x="7939421" y="1860061"/>
            <a:ext cx="0" cy="902029"/>
          </a:xfrm>
          <a:prstGeom prst="line">
            <a:avLst/>
          </a:prstGeom>
          <a:ln>
            <a:headEnd len="med" type="oval" w="med"/>
            <a:tailEnd len="med" type="oval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5"/>
          <p:cNvSpPr txBox="1">
            <a:spLocks noChangeArrowheads="1"/>
          </p:cNvSpPr>
          <p:nvPr/>
        </p:nvSpPr>
        <p:spPr bwMode="auto">
          <a:xfrm>
            <a:off x="939373" y="183664"/>
            <a:ext cx="995680" cy="335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charset="0" panose="020f0302020204030204" pitchFamily="34" typeface="Calibri Light"/>
                <a:ea charset="-122" panose="02000000000000000000" pitchFamily="2" typeface="方正宋刻本秀楷简体"/>
              </a:defRPr>
            </a:lvl1pPr>
            <a:lvl2pPr indent="-285750" marL="742950">
              <a:defRPr sz="1300">
                <a:solidFill>
                  <a:schemeClr val="tx1"/>
                </a:solidFill>
                <a:latin charset="0" panose="020f0302020204030204" pitchFamily="34" typeface="Calibri Light"/>
                <a:ea charset="-122" panose="02000000000000000000" pitchFamily="2" typeface="方正宋刻本秀楷简体"/>
              </a:defRPr>
            </a:lvl2pPr>
            <a:lvl3pPr indent="-228600" marL="1143000">
              <a:defRPr sz="1300">
                <a:solidFill>
                  <a:schemeClr val="tx1"/>
                </a:solidFill>
                <a:latin charset="0" panose="020f0302020204030204" pitchFamily="34" typeface="Calibri Light"/>
                <a:ea charset="-122" panose="02000000000000000000" pitchFamily="2" typeface="方正宋刻本秀楷简体"/>
              </a:defRPr>
            </a:lvl3pPr>
            <a:lvl4pPr indent="-228600" marL="1600200">
              <a:defRPr sz="1300">
                <a:solidFill>
                  <a:schemeClr val="tx1"/>
                </a:solidFill>
                <a:latin charset="0" panose="020f0302020204030204" pitchFamily="34" typeface="Calibri Light"/>
                <a:ea charset="-122" panose="02000000000000000000" pitchFamily="2" typeface="方正宋刻本秀楷简体"/>
              </a:defRPr>
            </a:lvl4pPr>
            <a:lvl5pPr indent="-228600" marL="2057400">
              <a:defRPr sz="1300">
                <a:solidFill>
                  <a:schemeClr val="tx1"/>
                </a:solidFill>
                <a:latin charset="0" panose="020f0302020204030204" pitchFamily="34" typeface="Calibri Light"/>
                <a:ea charset="-122" panose="02000000000000000000" pitchFamily="2" typeface="方正宋刻本秀楷简体"/>
              </a:defRPr>
            </a:lvl5pPr>
            <a:lvl6pPr defTabSz="685800" eaLnBrk="0" fontAlgn="base" hangingPunct="0" indent="-228600" marL="251460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charset="0" panose="020f0302020204030204" pitchFamily="34" typeface="Calibri Light"/>
                <a:ea charset="-122" panose="02000000000000000000" pitchFamily="2" typeface="方正宋刻本秀楷简体"/>
              </a:defRPr>
            </a:lvl6pPr>
            <a:lvl7pPr defTabSz="685800" eaLnBrk="0" fontAlgn="base" hangingPunct="0" indent="-228600" marL="297180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charset="0" panose="020f0302020204030204" pitchFamily="34" typeface="Calibri Light"/>
                <a:ea charset="-122" panose="02000000000000000000" pitchFamily="2" typeface="方正宋刻本秀楷简体"/>
              </a:defRPr>
            </a:lvl7pPr>
            <a:lvl8pPr defTabSz="685800" eaLnBrk="0" fontAlgn="base" hangingPunct="0" indent="-228600" marL="342900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charset="0" panose="020f0302020204030204" pitchFamily="34" typeface="Calibri Light"/>
                <a:ea charset="-122" panose="02000000000000000000" pitchFamily="2" typeface="方正宋刻本秀楷简体"/>
              </a:defRPr>
            </a:lvl8pPr>
            <a:lvl9pPr defTabSz="685800" eaLnBrk="0" fontAlgn="base" hangingPunct="0" indent="-228600" marL="388620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charset="0" panose="020f0302020204030204" pitchFamily="34" typeface="Calibri Light"/>
                <a:ea charset="-122" panose="02000000000000000000" pitchFamily="2" typeface="方正宋刻本秀楷简体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altLang="en-US" lang="zh-CN" sz="1600">
                <a:solidFill>
                  <a:srgbClr val="27506E"/>
                </a:solidFill>
                <a:latin typeface="+mn-lt"/>
                <a:ea typeface="+mn-ea"/>
                <a:cs typeface="+mn-ea"/>
                <a:sym typeface="+mn-lt"/>
              </a:rPr>
              <a:t>未来发展</a:t>
            </a:r>
          </a:p>
        </p:txBody>
      </p:sp>
      <p:cxnSp>
        <p:nvCxnSpPr>
          <p:cNvPr id="13" name="直接连接符 12"/>
          <p:cNvCxnSpPr/>
          <p:nvPr/>
        </p:nvCxnSpPr>
        <p:spPr>
          <a:xfrm>
            <a:off x="1032788" y="522218"/>
            <a:ext cx="310126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本框 5"/>
          <p:cNvSpPr txBox="1">
            <a:spLocks noChangeArrowheads="1"/>
          </p:cNvSpPr>
          <p:nvPr/>
        </p:nvSpPr>
        <p:spPr bwMode="auto">
          <a:xfrm>
            <a:off x="420024" y="278417"/>
            <a:ext cx="351155" cy="274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charset="0" panose="020f0302020204030204" pitchFamily="34" typeface="Calibri Light"/>
                <a:ea charset="-122" panose="02000000000000000000" pitchFamily="2" typeface="方正宋刻本秀楷简体"/>
              </a:defRPr>
            </a:lvl1pPr>
            <a:lvl2pPr indent="-285750" marL="742950">
              <a:defRPr sz="1300">
                <a:solidFill>
                  <a:schemeClr val="tx1"/>
                </a:solidFill>
                <a:latin charset="0" panose="020f0302020204030204" pitchFamily="34" typeface="Calibri Light"/>
                <a:ea charset="-122" panose="02000000000000000000" pitchFamily="2" typeface="方正宋刻本秀楷简体"/>
              </a:defRPr>
            </a:lvl2pPr>
            <a:lvl3pPr indent="-228600" marL="1143000">
              <a:defRPr sz="1300">
                <a:solidFill>
                  <a:schemeClr val="tx1"/>
                </a:solidFill>
                <a:latin charset="0" panose="020f0302020204030204" pitchFamily="34" typeface="Calibri Light"/>
                <a:ea charset="-122" panose="02000000000000000000" pitchFamily="2" typeface="方正宋刻本秀楷简体"/>
              </a:defRPr>
            </a:lvl3pPr>
            <a:lvl4pPr indent="-228600" marL="1600200">
              <a:defRPr sz="1300">
                <a:solidFill>
                  <a:schemeClr val="tx1"/>
                </a:solidFill>
                <a:latin charset="0" panose="020f0302020204030204" pitchFamily="34" typeface="Calibri Light"/>
                <a:ea charset="-122" panose="02000000000000000000" pitchFamily="2" typeface="方正宋刻本秀楷简体"/>
              </a:defRPr>
            </a:lvl4pPr>
            <a:lvl5pPr indent="-228600" marL="2057400">
              <a:defRPr sz="1300">
                <a:solidFill>
                  <a:schemeClr val="tx1"/>
                </a:solidFill>
                <a:latin charset="0" panose="020f0302020204030204" pitchFamily="34" typeface="Calibri Light"/>
                <a:ea charset="-122" panose="02000000000000000000" pitchFamily="2" typeface="方正宋刻本秀楷简体"/>
              </a:defRPr>
            </a:lvl5pPr>
            <a:lvl6pPr defTabSz="685800" eaLnBrk="0" fontAlgn="base" hangingPunct="0" indent="-228600" marL="251460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charset="0" panose="020f0302020204030204" pitchFamily="34" typeface="Calibri Light"/>
                <a:ea charset="-122" panose="02000000000000000000" pitchFamily="2" typeface="方正宋刻本秀楷简体"/>
              </a:defRPr>
            </a:lvl6pPr>
            <a:lvl7pPr defTabSz="685800" eaLnBrk="0" fontAlgn="base" hangingPunct="0" indent="-228600" marL="297180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charset="0" panose="020f0302020204030204" pitchFamily="34" typeface="Calibri Light"/>
                <a:ea charset="-122" panose="02000000000000000000" pitchFamily="2" typeface="方正宋刻本秀楷简体"/>
              </a:defRPr>
            </a:lvl7pPr>
            <a:lvl8pPr defTabSz="685800" eaLnBrk="0" fontAlgn="base" hangingPunct="0" indent="-228600" marL="342900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charset="0" panose="020f0302020204030204" pitchFamily="34" typeface="Calibri Light"/>
                <a:ea charset="-122" panose="02000000000000000000" pitchFamily="2" typeface="方正宋刻本秀楷简体"/>
              </a:defRPr>
            </a:lvl8pPr>
            <a:lvl9pPr defTabSz="685800" eaLnBrk="0" fontAlgn="base" hangingPunct="0" indent="-228600" marL="388620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charset="0" panose="020f0302020204030204" pitchFamily="34" typeface="Calibri Light"/>
                <a:ea charset="-122" panose="02000000000000000000" pitchFamily="2" typeface="方正宋刻本秀楷简体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altLang="zh-CN" lang="en-US" sz="120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03</a:t>
            </a:r>
          </a:p>
        </p:txBody>
      </p:sp>
      <p:cxnSp>
        <p:nvCxnSpPr>
          <p:cNvPr id="43" name="直接箭头连接符 42"/>
          <p:cNvCxnSpPr/>
          <p:nvPr/>
        </p:nvCxnSpPr>
        <p:spPr>
          <a:xfrm>
            <a:off x="431414" y="2838061"/>
            <a:ext cx="816428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椭圆 45"/>
          <p:cNvSpPr/>
          <p:nvPr/>
        </p:nvSpPr>
        <p:spPr>
          <a:xfrm>
            <a:off x="876068" y="2636514"/>
            <a:ext cx="390517" cy="390517"/>
          </a:xfrm>
          <a:prstGeom prst="ellipse">
            <a:avLst/>
          </a:prstGeom>
          <a:gradFill>
            <a:gsLst>
              <a:gs pos="100000">
                <a:schemeClr val="accent1">
                  <a:lumMod val="75000"/>
                </a:schemeClr>
              </a:gs>
              <a:gs pos="0">
                <a:srgbClr val="27506E"/>
              </a:gs>
            </a:gsLst>
            <a:path path="circle">
              <a:fillToRect b="50000" l="50000" r="50000" t="50000"/>
            </a:path>
          </a:gradFill>
          <a:ln>
            <a:noFill/>
          </a:ln>
          <a:effectLst>
            <a:outerShdw algn="t" blurRad="139700" dir="5400000" dist="1016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lang="en-US" sz="1200">
                <a:solidFill>
                  <a:prstClr val="white"/>
                </a:solidFill>
                <a:cs typeface="+mn-ea"/>
                <a:sym typeface="+mn-lt"/>
              </a:rPr>
              <a:t>1</a:t>
            </a:r>
          </a:p>
        </p:txBody>
      </p:sp>
      <p:sp>
        <p:nvSpPr>
          <p:cNvPr id="47" name="椭圆 46"/>
          <p:cNvSpPr/>
          <p:nvPr/>
        </p:nvSpPr>
        <p:spPr>
          <a:xfrm>
            <a:off x="3165433" y="2636513"/>
            <a:ext cx="390517" cy="390517"/>
          </a:xfrm>
          <a:prstGeom prst="ellipse">
            <a:avLst/>
          </a:prstGeom>
          <a:gradFill>
            <a:gsLst>
              <a:gs pos="100000">
                <a:schemeClr val="accent1">
                  <a:lumMod val="75000"/>
                </a:schemeClr>
              </a:gs>
              <a:gs pos="0">
                <a:srgbClr val="27506E"/>
              </a:gs>
            </a:gsLst>
            <a:path path="circle">
              <a:fillToRect b="50000" l="50000" r="50000" t="50000"/>
            </a:path>
          </a:gradFill>
          <a:ln>
            <a:noFill/>
          </a:ln>
          <a:effectLst>
            <a:outerShdw algn="t" blurRad="139700" dir="5400000" dist="1016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lang="en-US" sz="1200">
                <a:solidFill>
                  <a:prstClr val="white"/>
                </a:solidFill>
                <a:cs typeface="+mn-ea"/>
                <a:sym typeface="+mn-lt"/>
              </a:rPr>
              <a:t>2</a:t>
            </a:r>
          </a:p>
        </p:txBody>
      </p:sp>
      <p:sp>
        <p:nvSpPr>
          <p:cNvPr id="48" name="椭圆 47"/>
          <p:cNvSpPr/>
          <p:nvPr/>
        </p:nvSpPr>
        <p:spPr>
          <a:xfrm>
            <a:off x="5454798" y="2636513"/>
            <a:ext cx="390517" cy="390517"/>
          </a:xfrm>
          <a:prstGeom prst="ellipse">
            <a:avLst/>
          </a:prstGeom>
          <a:gradFill>
            <a:gsLst>
              <a:gs pos="100000">
                <a:schemeClr val="accent1">
                  <a:lumMod val="75000"/>
                </a:schemeClr>
              </a:gs>
              <a:gs pos="0">
                <a:srgbClr val="27506E"/>
              </a:gs>
            </a:gsLst>
            <a:path path="circle">
              <a:fillToRect b="50000" l="50000" r="50000" t="50000"/>
            </a:path>
          </a:gradFill>
          <a:ln>
            <a:noFill/>
          </a:ln>
          <a:effectLst>
            <a:outerShdw algn="t" blurRad="139700" dir="5400000" dist="1016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lang="en-US" sz="1200">
                <a:solidFill>
                  <a:prstClr val="white"/>
                </a:solidFill>
                <a:cs typeface="+mn-ea"/>
                <a:sym typeface="+mn-lt"/>
              </a:rPr>
              <a:t>3</a:t>
            </a:r>
          </a:p>
        </p:txBody>
      </p:sp>
      <p:sp>
        <p:nvSpPr>
          <p:cNvPr id="49" name="椭圆 48"/>
          <p:cNvSpPr/>
          <p:nvPr/>
        </p:nvSpPr>
        <p:spPr>
          <a:xfrm>
            <a:off x="7744163" y="2667545"/>
            <a:ext cx="390517" cy="390517"/>
          </a:xfrm>
          <a:prstGeom prst="ellipse">
            <a:avLst/>
          </a:prstGeom>
          <a:gradFill>
            <a:gsLst>
              <a:gs pos="100000">
                <a:schemeClr val="accent1">
                  <a:lumMod val="75000"/>
                </a:schemeClr>
              </a:gs>
              <a:gs pos="0">
                <a:srgbClr val="27506E"/>
              </a:gs>
            </a:gsLst>
            <a:path path="circle">
              <a:fillToRect b="50000" l="50000" r="50000" t="50000"/>
            </a:path>
          </a:gradFill>
          <a:ln>
            <a:noFill/>
          </a:ln>
          <a:effectLst>
            <a:outerShdw algn="t" blurRad="139700" dir="5400000" dist="1016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lang="en-US" sz="1200">
                <a:solidFill>
                  <a:prstClr val="white"/>
                </a:solidFill>
                <a:cs typeface="+mn-ea"/>
                <a:sym typeface="+mn-lt"/>
              </a:rPr>
              <a:t>4</a:t>
            </a:r>
          </a:p>
        </p:txBody>
      </p:sp>
      <p:sp>
        <p:nvSpPr>
          <p:cNvPr descr="e7d195523061f1c09e9d68d7cf438b91ef959ecb14fc25d26BBA7F7DBC18E55DFF4014AF651F0BF2569D4B6C1DA7F1A4683A481403BD872FC687266AD13265C1DE7C373772FD8728ABDD69ADD03BFF5BE2862BC891DBB79E43A8244B4D7DEEF5A1BFB79ED4015C912F9C8B85E44C1E1FAF45D4C71B4D8047555824264C2F16A606196D84073B0BC612CE1BA227542E4A" id="59" name="矩形 58"/>
          <p:cNvSpPr/>
          <p:nvPr/>
        </p:nvSpPr>
        <p:spPr>
          <a:xfrm flipH="1">
            <a:off x="415640" y="1619265"/>
            <a:ext cx="1415143" cy="274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altLang="zh-CN" lang="en-US" sz="1200">
                <a:solidFill>
                  <a:schemeClr val="accent1"/>
                </a:solidFill>
                <a:cs typeface="+mn-ea"/>
                <a:sym typeface="+mn-lt"/>
              </a:rPr>
              <a:t>STEP1</a:t>
            </a:r>
          </a:p>
        </p:txBody>
      </p:sp>
      <p:sp>
        <p:nvSpPr>
          <p:cNvPr descr="e7d195523061f1c09e9d68d7cf438b91ef959ecb14fc25d26BBA7F7DBC18E55DFF4014AF651F0BF2569D4B6C1DA7F1A4683A481403BD872FC687266AD13265C1DE7C373772FD8728ABDD69ADD03BFF5BE2862BC891DBB79E43A8244B4D7DEEF5A1BFB79ED4015C912F9C8B85E44C1E1FAF45D4C71B4D8047555824264C2F16A606196D84073B0BC612CE1BA227542E4A" id="62" name="矩形 61"/>
          <p:cNvSpPr/>
          <p:nvPr/>
        </p:nvSpPr>
        <p:spPr>
          <a:xfrm flipH="1">
            <a:off x="2610761" y="3070408"/>
            <a:ext cx="1415143" cy="274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altLang="zh-CN" lang="en-US" sz="1200">
                <a:solidFill>
                  <a:schemeClr val="accent1"/>
                </a:solidFill>
                <a:cs typeface="+mn-ea"/>
                <a:sym typeface="+mn-lt"/>
              </a:rPr>
              <a:t>STEP2</a:t>
            </a:r>
          </a:p>
        </p:txBody>
      </p:sp>
      <p:sp>
        <p:nvSpPr>
          <p:cNvPr descr="e7d195523061f1c09e9d68d7cf438b91ef959ecb14fc25d26BBA7F7DBC18E55DFF4014AF651F0BF2569D4B6C1DA7F1A4683A481403BD872FC687266AD13265C1DE7C373772FD8728ABDD69ADD03BFF5BE2862BC891DBB79E43A8244B4D7DEEF5A1BFB79ED4015C912F9C8B85E44C1E1FAF45D4C71B4D8047555824264C2F16A606196D84073B0BC612CE1BA227542E4A" id="66" name="矩形 65"/>
          <p:cNvSpPr/>
          <p:nvPr/>
        </p:nvSpPr>
        <p:spPr>
          <a:xfrm flipH="1">
            <a:off x="4924968" y="1599919"/>
            <a:ext cx="1415143" cy="274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altLang="zh-CN" lang="en-US" sz="1200">
                <a:solidFill>
                  <a:schemeClr val="accent1"/>
                </a:solidFill>
                <a:cs typeface="+mn-ea"/>
                <a:sym typeface="+mn-lt"/>
              </a:rPr>
              <a:t>STEP3</a:t>
            </a:r>
          </a:p>
        </p:txBody>
      </p:sp>
      <p:sp>
        <p:nvSpPr>
          <p:cNvPr descr="e7d195523061f1c09e9d68d7cf438b91ef959ecb14fc25d26BBA7F7DBC18E55DFF4014AF651F0BF2569D4B6C1DA7F1A4683A481403BD872FC687266AD13265C1DE7C373772FD8728ABDD69ADD03BFF5BE2862BC891DBB79E43A8244B4D7DEEF5A1BFB79ED4015C912F9C8B85E44C1E1FAF45D4C71B4D8047555824264C2F16A606196D84073B0BC612CE1BA227542E4A" id="69" name="矩形 68"/>
          <p:cNvSpPr/>
          <p:nvPr/>
        </p:nvSpPr>
        <p:spPr>
          <a:xfrm flipH="1">
            <a:off x="7189492" y="3070408"/>
            <a:ext cx="1415143" cy="274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altLang="zh-CN" lang="en-US" sz="1200">
                <a:solidFill>
                  <a:schemeClr val="accent1"/>
                </a:solidFill>
                <a:cs typeface="+mn-ea"/>
                <a:sym typeface="+mn-lt"/>
              </a:rPr>
              <a:t>STEP4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7640258" y="1199879"/>
            <a:ext cx="592545" cy="592545"/>
            <a:chOff x="7640258" y="1199879"/>
            <a:chExt cx="592545" cy="592545"/>
          </a:xfrm>
        </p:grpSpPr>
        <p:sp>
          <p:nvSpPr>
            <p:cNvPr id="72" name="椭圆 71"/>
            <p:cNvSpPr/>
            <p:nvPr/>
          </p:nvSpPr>
          <p:spPr>
            <a:xfrm>
              <a:off x="7640258" y="1199879"/>
              <a:ext cx="592545" cy="592545"/>
            </a:xfrm>
            <a:prstGeom prst="ellipse">
              <a:avLst/>
            </a:pr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grpSp>
          <p:nvGrpSpPr>
            <p:cNvPr id="73" name="Group 85"/>
            <p:cNvGrpSpPr/>
            <p:nvPr/>
          </p:nvGrpSpPr>
          <p:grpSpPr>
            <a:xfrm>
              <a:off x="7750779" y="1314301"/>
              <a:ext cx="371503" cy="371503"/>
              <a:chOff x="1200150" y="3768725"/>
              <a:chExt cx="446088" cy="446088"/>
            </a:xfrm>
            <a:solidFill>
              <a:schemeClr val="accent1"/>
            </a:solidFill>
          </p:grpSpPr>
          <p:sp>
            <p:nvSpPr>
              <p:cNvPr id="74" name="Freeform 78"/>
              <p:cNvSpPr/>
              <p:nvPr/>
            </p:nvSpPr>
            <p:spPr bwMode="auto">
              <a:xfrm>
                <a:off x="1200150" y="3768725"/>
                <a:ext cx="446088" cy="446088"/>
              </a:xfrm>
              <a:custGeom>
                <a:gdLst>
                  <a:gd fmla="*/ 539 w 580" name="T0"/>
                  <a:gd fmla="*/ 141 h 580" name="T1"/>
                  <a:gd fmla="*/ 509 w 580" name="T2"/>
                  <a:gd fmla="*/ 171 h 580" name="T3"/>
                  <a:gd fmla="*/ 489 w 580" name="T4"/>
                  <a:gd fmla="*/ 181 h 580" name="T5"/>
                  <a:gd fmla="*/ 517 w 580" name="T6"/>
                  <a:gd fmla="*/ 290 h 580" name="T7"/>
                  <a:gd fmla="*/ 290 w 580" name="T8"/>
                  <a:gd fmla="*/ 517 h 580" name="T9"/>
                  <a:gd fmla="*/ 63 w 580" name="T10"/>
                  <a:gd fmla="*/ 290 h 580" name="T11"/>
                  <a:gd fmla="*/ 290 w 580" name="T12"/>
                  <a:gd fmla="*/ 63 h 580" name="T13"/>
                  <a:gd fmla="*/ 401 w 580" name="T14"/>
                  <a:gd fmla="*/ 92 h 580" name="T15"/>
                  <a:gd fmla="*/ 411 w 580" name="T16"/>
                  <a:gd fmla="*/ 72 h 580" name="T17"/>
                  <a:gd fmla="*/ 441 w 580" name="T18"/>
                  <a:gd fmla="*/ 42 h 580" name="T19"/>
                  <a:gd fmla="*/ 290 w 580" name="T20"/>
                  <a:gd fmla="*/ 0 h 580" name="T21"/>
                  <a:gd fmla="*/ 0 w 580" name="T22"/>
                  <a:gd fmla="*/ 290 h 580" name="T23"/>
                  <a:gd fmla="*/ 290 w 580" name="T24"/>
                  <a:gd fmla="*/ 580 h 580" name="T25"/>
                  <a:gd fmla="*/ 580 w 580" name="T26"/>
                  <a:gd fmla="*/ 290 h 580" name="T27"/>
                  <a:gd fmla="*/ 539 w 580" name="T28"/>
                  <a:gd fmla="*/ 141 h 580" name="T2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b="b" l="0" r="r" t="0"/>
                <a:pathLst>
                  <a:path h="580" w="580">
                    <a:moveTo>
                      <a:pt x="539" y="141"/>
                    </a:moveTo>
                    <a:cubicBezTo>
                      <a:pt x="509" y="171"/>
                      <a:pt x="509" y="171"/>
                      <a:pt x="509" y="171"/>
                    </a:cubicBezTo>
                    <a:cubicBezTo>
                      <a:pt x="504" y="176"/>
                      <a:pt x="496" y="179"/>
                      <a:pt x="489" y="181"/>
                    </a:cubicBezTo>
                    <a:cubicBezTo>
                      <a:pt x="506" y="213"/>
                      <a:pt x="517" y="250"/>
                      <a:pt x="517" y="290"/>
                    </a:cubicBezTo>
                    <a:cubicBezTo>
                      <a:pt x="517" y="415"/>
                      <a:pt x="415" y="517"/>
                      <a:pt x="290" y="517"/>
                    </a:cubicBezTo>
                    <a:cubicBezTo>
                      <a:pt x="165" y="517"/>
                      <a:pt x="63" y="415"/>
                      <a:pt x="63" y="290"/>
                    </a:cubicBezTo>
                    <a:cubicBezTo>
                      <a:pt x="63" y="165"/>
                      <a:pt x="165" y="63"/>
                      <a:pt x="290" y="63"/>
                    </a:cubicBezTo>
                    <a:cubicBezTo>
                      <a:pt x="330" y="63"/>
                      <a:pt x="368" y="74"/>
                      <a:pt x="401" y="92"/>
                    </a:cubicBezTo>
                    <a:cubicBezTo>
                      <a:pt x="402" y="85"/>
                      <a:pt x="406" y="78"/>
                      <a:pt x="411" y="72"/>
                    </a:cubicBezTo>
                    <a:cubicBezTo>
                      <a:pt x="441" y="42"/>
                      <a:pt x="441" y="42"/>
                      <a:pt x="441" y="42"/>
                    </a:cubicBezTo>
                    <a:cubicBezTo>
                      <a:pt x="397" y="15"/>
                      <a:pt x="345" y="0"/>
                      <a:pt x="290" y="0"/>
                    </a:cubicBezTo>
                    <a:cubicBezTo>
                      <a:pt x="130" y="0"/>
                      <a:pt x="0" y="130"/>
                      <a:pt x="0" y="290"/>
                    </a:cubicBezTo>
                    <a:cubicBezTo>
                      <a:pt x="0" y="450"/>
                      <a:pt x="130" y="580"/>
                      <a:pt x="290" y="580"/>
                    </a:cubicBezTo>
                    <a:cubicBezTo>
                      <a:pt x="450" y="580"/>
                      <a:pt x="580" y="450"/>
                      <a:pt x="580" y="290"/>
                    </a:cubicBezTo>
                    <a:cubicBezTo>
                      <a:pt x="580" y="235"/>
                      <a:pt x="565" y="184"/>
                      <a:pt x="539" y="14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914400">
                  <a:defRPr/>
                </a:pPr>
                <a:endParaRPr kern="0" lang="en-AU" sz="180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5" name="Freeform 79"/>
              <p:cNvSpPr/>
              <p:nvPr/>
            </p:nvSpPr>
            <p:spPr bwMode="auto">
              <a:xfrm>
                <a:off x="1381125" y="3781425"/>
                <a:ext cx="252413" cy="252413"/>
              </a:xfrm>
              <a:custGeom>
                <a:gdLst>
                  <a:gd fmla="*/ 186 w 329" name="T0"/>
                  <a:gd fmla="*/ 67 h 328" name="T1"/>
                  <a:gd fmla="*/ 249 w 329" name="T2"/>
                  <a:gd fmla="*/ 4 h 328" name="T3"/>
                  <a:gd fmla="*/ 257 w 329" name="T4"/>
                  <a:gd fmla="*/ 7 h 328" name="T5"/>
                  <a:gd fmla="*/ 263 w 329" name="T6"/>
                  <a:gd fmla="*/ 66 h 328" name="T7"/>
                  <a:gd fmla="*/ 322 w 329" name="T8"/>
                  <a:gd fmla="*/ 71 h 328" name="T9"/>
                  <a:gd fmla="*/ 325 w 329" name="T10"/>
                  <a:gd fmla="*/ 80 h 328" name="T11"/>
                  <a:gd fmla="*/ 262 w 329" name="T12"/>
                  <a:gd fmla="*/ 142 h 328" name="T13"/>
                  <a:gd fmla="*/ 245 w 329" name="T14"/>
                  <a:gd fmla="*/ 149 h 328" name="T15"/>
                  <a:gd fmla="*/ 207 w 329" name="T16"/>
                  <a:gd fmla="*/ 145 h 328" name="T17"/>
                  <a:gd fmla="*/ 99 w 329" name="T18"/>
                  <a:gd fmla="*/ 253 h 328" name="T19"/>
                  <a:gd fmla="*/ 89 w 329" name="T20"/>
                  <a:gd fmla="*/ 309 h 328" name="T21"/>
                  <a:gd fmla="*/ 19 w 329" name="T22"/>
                  <a:gd fmla="*/ 309 h 328" name="T23"/>
                  <a:gd fmla="*/ 19 w 329" name="T24"/>
                  <a:gd fmla="*/ 239 h 328" name="T25"/>
                  <a:gd fmla="*/ 75 w 329" name="T26"/>
                  <a:gd fmla="*/ 230 h 328" name="T27"/>
                  <a:gd fmla="*/ 184 w 329" name="T28"/>
                  <a:gd fmla="*/ 121 h 328" name="T29"/>
                  <a:gd fmla="*/ 180 w 329" name="T30"/>
                  <a:gd fmla="*/ 84 h 328" name="T31"/>
                  <a:gd fmla="*/ 186 w 329" name="T32"/>
                  <a:gd fmla="*/ 67 h 328" name="T3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b="b" l="0" r="r" t="0"/>
                <a:pathLst>
                  <a:path h="328" w="329">
                    <a:moveTo>
                      <a:pt x="186" y="67"/>
                    </a:moveTo>
                    <a:cubicBezTo>
                      <a:pt x="249" y="4"/>
                      <a:pt x="249" y="4"/>
                      <a:pt x="249" y="4"/>
                    </a:cubicBezTo>
                    <a:cubicBezTo>
                      <a:pt x="253" y="0"/>
                      <a:pt x="256" y="1"/>
                      <a:pt x="257" y="7"/>
                    </a:cubicBezTo>
                    <a:cubicBezTo>
                      <a:pt x="263" y="66"/>
                      <a:pt x="263" y="66"/>
                      <a:pt x="263" y="66"/>
                    </a:cubicBezTo>
                    <a:cubicBezTo>
                      <a:pt x="322" y="71"/>
                      <a:pt x="322" y="71"/>
                      <a:pt x="322" y="71"/>
                    </a:cubicBezTo>
                    <a:cubicBezTo>
                      <a:pt x="327" y="72"/>
                      <a:pt x="329" y="76"/>
                      <a:pt x="325" y="80"/>
                    </a:cubicBezTo>
                    <a:cubicBezTo>
                      <a:pt x="262" y="142"/>
                      <a:pt x="262" y="142"/>
                      <a:pt x="262" y="142"/>
                    </a:cubicBezTo>
                    <a:cubicBezTo>
                      <a:pt x="258" y="146"/>
                      <a:pt x="250" y="149"/>
                      <a:pt x="245" y="149"/>
                    </a:cubicBezTo>
                    <a:cubicBezTo>
                      <a:pt x="207" y="145"/>
                      <a:pt x="207" y="145"/>
                      <a:pt x="207" y="145"/>
                    </a:cubicBezTo>
                    <a:cubicBezTo>
                      <a:pt x="99" y="253"/>
                      <a:pt x="99" y="253"/>
                      <a:pt x="99" y="253"/>
                    </a:cubicBezTo>
                    <a:cubicBezTo>
                      <a:pt x="107" y="272"/>
                      <a:pt x="104" y="294"/>
                      <a:pt x="89" y="309"/>
                    </a:cubicBezTo>
                    <a:cubicBezTo>
                      <a:pt x="70" y="328"/>
                      <a:pt x="39" y="328"/>
                      <a:pt x="19" y="309"/>
                    </a:cubicBezTo>
                    <a:cubicBezTo>
                      <a:pt x="0" y="290"/>
                      <a:pt x="0" y="259"/>
                      <a:pt x="19" y="239"/>
                    </a:cubicBezTo>
                    <a:cubicBezTo>
                      <a:pt x="34" y="224"/>
                      <a:pt x="57" y="221"/>
                      <a:pt x="75" y="230"/>
                    </a:cubicBezTo>
                    <a:cubicBezTo>
                      <a:pt x="184" y="121"/>
                      <a:pt x="184" y="121"/>
                      <a:pt x="184" y="121"/>
                    </a:cubicBezTo>
                    <a:cubicBezTo>
                      <a:pt x="180" y="84"/>
                      <a:pt x="180" y="84"/>
                      <a:pt x="180" y="84"/>
                    </a:cubicBezTo>
                    <a:cubicBezTo>
                      <a:pt x="179" y="78"/>
                      <a:pt x="182" y="71"/>
                      <a:pt x="186" y="6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914400">
                  <a:defRPr/>
                </a:pPr>
                <a:endParaRPr kern="0" lang="en-AU" sz="180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6" name="Freeform 80"/>
              <p:cNvSpPr/>
              <p:nvPr/>
            </p:nvSpPr>
            <p:spPr bwMode="auto">
              <a:xfrm>
                <a:off x="1292225" y="3860800"/>
                <a:ext cx="261938" cy="261938"/>
              </a:xfrm>
              <a:custGeom>
                <a:gdLst>
                  <a:gd fmla="*/ 170 w 340" name="T0"/>
                  <a:gd fmla="*/ 73 h 340" name="T1"/>
                  <a:gd fmla="*/ 212 w 340" name="T2"/>
                  <a:gd fmla="*/ 83 h 340" name="T3"/>
                  <a:gd fmla="*/ 266 w 340" name="T4"/>
                  <a:gd fmla="*/ 30 h 340" name="T5"/>
                  <a:gd fmla="*/ 170 w 340" name="T6"/>
                  <a:gd fmla="*/ 0 h 340" name="T7"/>
                  <a:gd fmla="*/ 0 w 340" name="T8"/>
                  <a:gd fmla="*/ 170 h 340" name="T9"/>
                  <a:gd fmla="*/ 170 w 340" name="T10"/>
                  <a:gd fmla="*/ 340 h 340" name="T11"/>
                  <a:gd fmla="*/ 340 w 340" name="T12"/>
                  <a:gd fmla="*/ 170 h 340" name="T13"/>
                  <a:gd fmla="*/ 311 w 340" name="T14"/>
                  <a:gd fmla="*/ 76 h 340" name="T15"/>
                  <a:gd fmla="*/ 258 w 340" name="T16"/>
                  <a:gd fmla="*/ 130 h 340" name="T17"/>
                  <a:gd fmla="*/ 267 w 340" name="T18"/>
                  <a:gd fmla="*/ 170 h 340" name="T19"/>
                  <a:gd fmla="*/ 170 w 340" name="T20"/>
                  <a:gd fmla="*/ 267 h 340" name="T21"/>
                  <a:gd fmla="*/ 73 w 340" name="T22"/>
                  <a:gd fmla="*/ 170 h 340" name="T23"/>
                  <a:gd fmla="*/ 170 w 340" name="T24"/>
                  <a:gd fmla="*/ 73 h 340" name="T2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b="b" l="0" r="r" t="0"/>
                <a:pathLst>
                  <a:path h="340" w="340">
                    <a:moveTo>
                      <a:pt x="170" y="73"/>
                    </a:moveTo>
                    <a:cubicBezTo>
                      <a:pt x="185" y="73"/>
                      <a:pt x="199" y="77"/>
                      <a:pt x="212" y="83"/>
                    </a:cubicBezTo>
                    <a:cubicBezTo>
                      <a:pt x="266" y="30"/>
                      <a:pt x="266" y="30"/>
                      <a:pt x="266" y="30"/>
                    </a:cubicBezTo>
                    <a:cubicBezTo>
                      <a:pt x="238" y="11"/>
                      <a:pt x="205" y="0"/>
                      <a:pt x="170" y="0"/>
                    </a:cubicBezTo>
                    <a:cubicBezTo>
                      <a:pt x="76" y="0"/>
                      <a:pt x="0" y="76"/>
                      <a:pt x="0" y="170"/>
                    </a:cubicBezTo>
                    <a:cubicBezTo>
                      <a:pt x="0" y="264"/>
                      <a:pt x="76" y="340"/>
                      <a:pt x="170" y="340"/>
                    </a:cubicBezTo>
                    <a:cubicBezTo>
                      <a:pt x="264" y="340"/>
                      <a:pt x="340" y="264"/>
                      <a:pt x="340" y="170"/>
                    </a:cubicBezTo>
                    <a:cubicBezTo>
                      <a:pt x="340" y="135"/>
                      <a:pt x="329" y="103"/>
                      <a:pt x="311" y="76"/>
                    </a:cubicBezTo>
                    <a:cubicBezTo>
                      <a:pt x="258" y="130"/>
                      <a:pt x="258" y="130"/>
                      <a:pt x="258" y="130"/>
                    </a:cubicBezTo>
                    <a:cubicBezTo>
                      <a:pt x="264" y="142"/>
                      <a:pt x="267" y="156"/>
                      <a:pt x="267" y="170"/>
                    </a:cubicBezTo>
                    <a:cubicBezTo>
                      <a:pt x="267" y="223"/>
                      <a:pt x="223" y="267"/>
                      <a:pt x="170" y="267"/>
                    </a:cubicBezTo>
                    <a:cubicBezTo>
                      <a:pt x="117" y="267"/>
                      <a:pt x="73" y="223"/>
                      <a:pt x="73" y="170"/>
                    </a:cubicBezTo>
                    <a:cubicBezTo>
                      <a:pt x="73" y="117"/>
                      <a:pt x="117" y="73"/>
                      <a:pt x="170" y="7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914400">
                  <a:defRPr/>
                </a:pPr>
                <a:endParaRPr kern="0" lang="en-AU" sz="180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4" name="组合 3"/>
          <p:cNvGrpSpPr/>
          <p:nvPr/>
        </p:nvGrpSpPr>
        <p:grpSpPr>
          <a:xfrm>
            <a:off x="5380359" y="3840227"/>
            <a:ext cx="592545" cy="592545"/>
            <a:chOff x="5380359" y="3840227"/>
            <a:chExt cx="592545" cy="592545"/>
          </a:xfrm>
        </p:grpSpPr>
        <p:sp>
          <p:nvSpPr>
            <p:cNvPr id="71" name="椭圆 70"/>
            <p:cNvSpPr/>
            <p:nvPr/>
          </p:nvSpPr>
          <p:spPr>
            <a:xfrm>
              <a:off x="5380359" y="3840227"/>
              <a:ext cx="592545" cy="592545"/>
            </a:xfrm>
            <a:prstGeom prst="ellipse">
              <a:avLst/>
            </a:pr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grpSp>
          <p:nvGrpSpPr>
            <p:cNvPr id="77" name="Group 213"/>
            <p:cNvGrpSpPr/>
            <p:nvPr/>
          </p:nvGrpSpPr>
          <p:grpSpPr>
            <a:xfrm>
              <a:off x="5494185" y="3975309"/>
              <a:ext cx="364892" cy="337129"/>
              <a:chOff x="2900363" y="5486400"/>
              <a:chExt cx="438150" cy="404813"/>
            </a:xfrm>
            <a:solidFill>
              <a:schemeClr val="accent1"/>
            </a:solidFill>
          </p:grpSpPr>
          <p:sp>
            <p:nvSpPr>
              <p:cNvPr id="78" name="Freeform 203"/>
              <p:cNvSpPr>
                <a:spLocks noEditPoints="1"/>
              </p:cNvSpPr>
              <p:nvPr/>
            </p:nvSpPr>
            <p:spPr bwMode="auto">
              <a:xfrm>
                <a:off x="3151188" y="5486400"/>
                <a:ext cx="187325" cy="195263"/>
              </a:xfrm>
              <a:custGeom>
                <a:gdLst>
                  <a:gd fmla="*/ 240 w 245" name="T0"/>
                  <a:gd fmla="*/ 155 h 254" name="T1"/>
                  <a:gd fmla="*/ 211 w 245" name="T2"/>
                  <a:gd fmla="*/ 137 h 254" name="T3"/>
                  <a:gd fmla="*/ 211 w 245" name="T4"/>
                  <a:gd fmla="*/ 118 h 254" name="T5"/>
                  <a:gd fmla="*/ 207 w 245" name="T6"/>
                  <a:gd fmla="*/ 100 h 254" name="T7"/>
                  <a:gd fmla="*/ 231 w 245" name="T8"/>
                  <a:gd fmla="*/ 76 h 254" name="T9"/>
                  <a:gd fmla="*/ 232 w 245" name="T10"/>
                  <a:gd fmla="*/ 64 h 254" name="T11"/>
                  <a:gd fmla="*/ 217 w 245" name="T12"/>
                  <a:gd fmla="*/ 43 h 254" name="T13"/>
                  <a:gd fmla="*/ 205 w 245" name="T14"/>
                  <a:gd fmla="*/ 40 h 254" name="T15"/>
                  <a:gd fmla="*/ 175 w 245" name="T16"/>
                  <a:gd fmla="*/ 55 h 254" name="T17"/>
                  <a:gd fmla="*/ 141 w 245" name="T18"/>
                  <a:gd fmla="*/ 40 h 254" name="T19"/>
                  <a:gd fmla="*/ 133 w 245" name="T20"/>
                  <a:gd fmla="*/ 7 h 254" name="T21"/>
                  <a:gd fmla="*/ 123 w 245" name="T22"/>
                  <a:gd fmla="*/ 1 h 254" name="T23"/>
                  <a:gd fmla="*/ 96 w 245" name="T24"/>
                  <a:gd fmla="*/ 3 h 254" name="T25"/>
                  <a:gd fmla="*/ 88 w 245" name="T26"/>
                  <a:gd fmla="*/ 12 h 254" name="T27"/>
                  <a:gd fmla="*/ 86 w 245" name="T28"/>
                  <a:gd fmla="*/ 46 h 254" name="T29"/>
                  <a:gd fmla="*/ 57 w 245" name="T30"/>
                  <a:gd fmla="*/ 68 h 254" name="T31"/>
                  <a:gd fmla="*/ 24 w 245" name="T32"/>
                  <a:gd fmla="*/ 59 h 254" name="T33"/>
                  <a:gd fmla="*/ 13 w 245" name="T34"/>
                  <a:gd fmla="*/ 64 h 254" name="T35"/>
                  <a:gd fmla="*/ 2 w 245" name="T36"/>
                  <a:gd fmla="*/ 88 h 254" name="T37"/>
                  <a:gd fmla="*/ 6 w 245" name="T38"/>
                  <a:gd fmla="*/ 99 h 254" name="T39"/>
                  <a:gd fmla="*/ 34 w 245" name="T40"/>
                  <a:gd fmla="*/ 118 h 254" name="T41"/>
                  <a:gd fmla="*/ 34 w 245" name="T42"/>
                  <a:gd fmla="*/ 136 h 254" name="T43"/>
                  <a:gd fmla="*/ 38 w 245" name="T44"/>
                  <a:gd fmla="*/ 155 h 254" name="T45"/>
                  <a:gd fmla="*/ 14 w 245" name="T46"/>
                  <a:gd fmla="*/ 179 h 254" name="T47"/>
                  <a:gd fmla="*/ 13 w 245" name="T48"/>
                  <a:gd fmla="*/ 190 h 254" name="T49"/>
                  <a:gd fmla="*/ 28 w 245" name="T50"/>
                  <a:gd fmla="*/ 212 h 254" name="T51"/>
                  <a:gd fmla="*/ 40 w 245" name="T52"/>
                  <a:gd fmla="*/ 215 h 254" name="T53"/>
                  <a:gd fmla="*/ 70 w 245" name="T54"/>
                  <a:gd fmla="*/ 199 h 254" name="T55"/>
                  <a:gd fmla="*/ 104 w 245" name="T56"/>
                  <a:gd fmla="*/ 214 h 254" name="T57"/>
                  <a:gd fmla="*/ 113 w 245" name="T58"/>
                  <a:gd fmla="*/ 247 h 254" name="T59"/>
                  <a:gd fmla="*/ 122 w 245" name="T60"/>
                  <a:gd fmla="*/ 254 h 254" name="T61"/>
                  <a:gd fmla="*/ 149 w 245" name="T62"/>
                  <a:gd fmla="*/ 251 h 254" name="T63"/>
                  <a:gd fmla="*/ 157 w 245" name="T64"/>
                  <a:gd fmla="*/ 243 h 254" name="T65"/>
                  <a:gd fmla="*/ 159 w 245" name="T66"/>
                  <a:gd fmla="*/ 209 h 254" name="T67"/>
                  <a:gd fmla="*/ 188 w 245" name="T68"/>
                  <a:gd fmla="*/ 187 h 254" name="T69"/>
                  <a:gd fmla="*/ 221 w 245" name="T70"/>
                  <a:gd fmla="*/ 196 h 254" name="T71"/>
                  <a:gd fmla="*/ 232 w 245" name="T72"/>
                  <a:gd fmla="*/ 191 h 254" name="T73"/>
                  <a:gd fmla="*/ 243 w 245" name="T74"/>
                  <a:gd fmla="*/ 167 h 254" name="T75"/>
                  <a:gd fmla="*/ 240 w 245" name="T76"/>
                  <a:gd fmla="*/ 155 h 254" name="T77"/>
                  <a:gd fmla="*/ 127 w 245" name="T78"/>
                  <a:gd fmla="*/ 174 h 254" name="T79"/>
                  <a:gd fmla="*/ 76 w 245" name="T80"/>
                  <a:gd fmla="*/ 132 h 254" name="T81"/>
                  <a:gd fmla="*/ 118 w 245" name="T82"/>
                  <a:gd fmla="*/ 80 h 254" name="T83"/>
                  <a:gd fmla="*/ 170 w 245" name="T84"/>
                  <a:gd fmla="*/ 123 h 254" name="T85"/>
                  <a:gd fmla="*/ 127 w 245" name="T86"/>
                  <a:gd fmla="*/ 174 h 254" name="T8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b="b" l="0" r="r" t="0"/>
                <a:pathLst>
                  <a:path h="254" w="245">
                    <a:moveTo>
                      <a:pt x="240" y="155"/>
                    </a:moveTo>
                    <a:cubicBezTo>
                      <a:pt x="211" y="137"/>
                      <a:pt x="211" y="137"/>
                      <a:pt x="211" y="137"/>
                    </a:cubicBezTo>
                    <a:cubicBezTo>
                      <a:pt x="212" y="131"/>
                      <a:pt x="212" y="124"/>
                      <a:pt x="211" y="118"/>
                    </a:cubicBezTo>
                    <a:cubicBezTo>
                      <a:pt x="210" y="112"/>
                      <a:pt x="209" y="106"/>
                      <a:pt x="207" y="100"/>
                    </a:cubicBezTo>
                    <a:cubicBezTo>
                      <a:pt x="231" y="76"/>
                      <a:pt x="231" y="76"/>
                      <a:pt x="231" y="76"/>
                    </a:cubicBezTo>
                    <a:cubicBezTo>
                      <a:pt x="234" y="73"/>
                      <a:pt x="235" y="68"/>
                      <a:pt x="232" y="64"/>
                    </a:cubicBezTo>
                    <a:cubicBezTo>
                      <a:pt x="217" y="43"/>
                      <a:pt x="217" y="43"/>
                      <a:pt x="217" y="43"/>
                    </a:cubicBezTo>
                    <a:cubicBezTo>
                      <a:pt x="214" y="39"/>
                      <a:pt x="209" y="38"/>
                      <a:pt x="205" y="40"/>
                    </a:cubicBezTo>
                    <a:cubicBezTo>
                      <a:pt x="175" y="55"/>
                      <a:pt x="175" y="55"/>
                      <a:pt x="175" y="55"/>
                    </a:cubicBezTo>
                    <a:cubicBezTo>
                      <a:pt x="165" y="48"/>
                      <a:pt x="154" y="43"/>
                      <a:pt x="141" y="40"/>
                    </a:cubicBezTo>
                    <a:cubicBezTo>
                      <a:pt x="133" y="7"/>
                      <a:pt x="133" y="7"/>
                      <a:pt x="133" y="7"/>
                    </a:cubicBezTo>
                    <a:cubicBezTo>
                      <a:pt x="132" y="3"/>
                      <a:pt x="127" y="0"/>
                      <a:pt x="123" y="1"/>
                    </a:cubicBezTo>
                    <a:cubicBezTo>
                      <a:pt x="96" y="3"/>
                      <a:pt x="96" y="3"/>
                      <a:pt x="96" y="3"/>
                    </a:cubicBezTo>
                    <a:cubicBezTo>
                      <a:pt x="92" y="4"/>
                      <a:pt x="89" y="8"/>
                      <a:pt x="88" y="12"/>
                    </a:cubicBezTo>
                    <a:cubicBezTo>
                      <a:pt x="86" y="46"/>
                      <a:pt x="86" y="46"/>
                      <a:pt x="86" y="46"/>
                    </a:cubicBezTo>
                    <a:cubicBezTo>
                      <a:pt x="75" y="51"/>
                      <a:pt x="65" y="59"/>
                      <a:pt x="57" y="68"/>
                    </a:cubicBezTo>
                    <a:cubicBezTo>
                      <a:pt x="24" y="59"/>
                      <a:pt x="24" y="59"/>
                      <a:pt x="24" y="59"/>
                    </a:cubicBezTo>
                    <a:cubicBezTo>
                      <a:pt x="20" y="58"/>
                      <a:pt x="15" y="60"/>
                      <a:pt x="13" y="64"/>
                    </a:cubicBezTo>
                    <a:cubicBezTo>
                      <a:pt x="2" y="88"/>
                      <a:pt x="2" y="88"/>
                      <a:pt x="2" y="88"/>
                    </a:cubicBezTo>
                    <a:cubicBezTo>
                      <a:pt x="0" y="92"/>
                      <a:pt x="2" y="97"/>
                      <a:pt x="6" y="99"/>
                    </a:cubicBezTo>
                    <a:cubicBezTo>
                      <a:pt x="34" y="118"/>
                      <a:pt x="34" y="118"/>
                      <a:pt x="34" y="118"/>
                    </a:cubicBezTo>
                    <a:cubicBezTo>
                      <a:pt x="34" y="124"/>
                      <a:pt x="34" y="130"/>
                      <a:pt x="34" y="136"/>
                    </a:cubicBezTo>
                    <a:cubicBezTo>
                      <a:pt x="35" y="143"/>
                      <a:pt x="36" y="149"/>
                      <a:pt x="38" y="155"/>
                    </a:cubicBezTo>
                    <a:cubicBezTo>
                      <a:pt x="14" y="179"/>
                      <a:pt x="14" y="179"/>
                      <a:pt x="14" y="179"/>
                    </a:cubicBezTo>
                    <a:cubicBezTo>
                      <a:pt x="11" y="182"/>
                      <a:pt x="10" y="187"/>
                      <a:pt x="13" y="190"/>
                    </a:cubicBezTo>
                    <a:cubicBezTo>
                      <a:pt x="28" y="212"/>
                      <a:pt x="28" y="212"/>
                      <a:pt x="28" y="212"/>
                    </a:cubicBezTo>
                    <a:cubicBezTo>
                      <a:pt x="31" y="215"/>
                      <a:pt x="36" y="217"/>
                      <a:pt x="40" y="215"/>
                    </a:cubicBezTo>
                    <a:cubicBezTo>
                      <a:pt x="70" y="199"/>
                      <a:pt x="70" y="199"/>
                      <a:pt x="70" y="199"/>
                    </a:cubicBezTo>
                    <a:cubicBezTo>
                      <a:pt x="80" y="206"/>
                      <a:pt x="92" y="212"/>
                      <a:pt x="104" y="214"/>
                    </a:cubicBezTo>
                    <a:cubicBezTo>
                      <a:pt x="113" y="247"/>
                      <a:pt x="113" y="247"/>
                      <a:pt x="113" y="247"/>
                    </a:cubicBezTo>
                    <a:cubicBezTo>
                      <a:pt x="114" y="251"/>
                      <a:pt x="118" y="254"/>
                      <a:pt x="122" y="254"/>
                    </a:cubicBezTo>
                    <a:cubicBezTo>
                      <a:pt x="149" y="251"/>
                      <a:pt x="149" y="251"/>
                      <a:pt x="149" y="251"/>
                    </a:cubicBezTo>
                    <a:cubicBezTo>
                      <a:pt x="153" y="251"/>
                      <a:pt x="157" y="247"/>
                      <a:pt x="157" y="243"/>
                    </a:cubicBezTo>
                    <a:cubicBezTo>
                      <a:pt x="159" y="209"/>
                      <a:pt x="159" y="209"/>
                      <a:pt x="159" y="209"/>
                    </a:cubicBezTo>
                    <a:cubicBezTo>
                      <a:pt x="170" y="203"/>
                      <a:pt x="180" y="196"/>
                      <a:pt x="188" y="187"/>
                    </a:cubicBezTo>
                    <a:cubicBezTo>
                      <a:pt x="221" y="196"/>
                      <a:pt x="221" y="196"/>
                      <a:pt x="221" y="196"/>
                    </a:cubicBezTo>
                    <a:cubicBezTo>
                      <a:pt x="226" y="197"/>
                      <a:pt x="230" y="195"/>
                      <a:pt x="232" y="191"/>
                    </a:cubicBezTo>
                    <a:cubicBezTo>
                      <a:pt x="243" y="167"/>
                      <a:pt x="243" y="167"/>
                      <a:pt x="243" y="167"/>
                    </a:cubicBezTo>
                    <a:cubicBezTo>
                      <a:pt x="245" y="163"/>
                      <a:pt x="243" y="158"/>
                      <a:pt x="240" y="155"/>
                    </a:cubicBezTo>
                    <a:close/>
                    <a:moveTo>
                      <a:pt x="127" y="174"/>
                    </a:moveTo>
                    <a:cubicBezTo>
                      <a:pt x="102" y="177"/>
                      <a:pt x="78" y="158"/>
                      <a:pt x="76" y="132"/>
                    </a:cubicBezTo>
                    <a:cubicBezTo>
                      <a:pt x="73" y="106"/>
                      <a:pt x="92" y="83"/>
                      <a:pt x="118" y="80"/>
                    </a:cubicBezTo>
                    <a:cubicBezTo>
                      <a:pt x="144" y="78"/>
                      <a:pt x="167" y="97"/>
                      <a:pt x="170" y="123"/>
                    </a:cubicBezTo>
                    <a:cubicBezTo>
                      <a:pt x="172" y="148"/>
                      <a:pt x="153" y="172"/>
                      <a:pt x="127" y="17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914400">
                  <a:defRPr/>
                </a:pPr>
                <a:endParaRPr kern="0" lang="en-AU" sz="180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9" name="Freeform 204"/>
              <p:cNvSpPr>
                <a:spLocks noEditPoints="1"/>
              </p:cNvSpPr>
              <p:nvPr/>
            </p:nvSpPr>
            <p:spPr bwMode="auto">
              <a:xfrm>
                <a:off x="2900363" y="5572125"/>
                <a:ext cx="317500" cy="319088"/>
              </a:xfrm>
              <a:custGeom>
                <a:gdLst>
                  <a:gd fmla="*/ 413 w 414" name="T0"/>
                  <a:gd fmla="*/ 171 h 415" name="T1"/>
                  <a:gd fmla="*/ 398 w 414" name="T2"/>
                  <a:gd fmla="*/ 124 h 415" name="T3"/>
                  <a:gd fmla="*/ 385 w 414" name="T4"/>
                  <a:gd fmla="*/ 116 h 415" name="T5"/>
                  <a:gd fmla="*/ 331 w 414" name="T6"/>
                  <a:gd fmla="*/ 125 h 415" name="T7"/>
                  <a:gd fmla="*/ 312 w 414" name="T8"/>
                  <a:gd fmla="*/ 102 h 415" name="T9"/>
                  <a:gd fmla="*/ 332 w 414" name="T10"/>
                  <a:gd fmla="*/ 51 h 415" name="T11"/>
                  <a:gd fmla="*/ 327 w 414" name="T12"/>
                  <a:gd fmla="*/ 36 h 415" name="T13"/>
                  <a:gd fmla="*/ 283 w 414" name="T14"/>
                  <a:gd fmla="*/ 13 h 415" name="T15"/>
                  <a:gd fmla="*/ 268 w 414" name="T16"/>
                  <a:gd fmla="*/ 17 h 415" name="T17"/>
                  <a:gd fmla="*/ 236 w 414" name="T18"/>
                  <a:gd fmla="*/ 62 h 415" name="T19"/>
                  <a:gd fmla="*/ 207 w 414" name="T20"/>
                  <a:gd fmla="*/ 59 h 415" name="T21"/>
                  <a:gd fmla="*/ 184 w 414" name="T22"/>
                  <a:gd fmla="*/ 8 h 415" name="T23"/>
                  <a:gd fmla="*/ 171 w 414" name="T24"/>
                  <a:gd fmla="*/ 2 h 415" name="T25"/>
                  <a:gd fmla="*/ 124 w 414" name="T26"/>
                  <a:gd fmla="*/ 16 h 415" name="T27"/>
                  <a:gd fmla="*/ 116 w 414" name="T28"/>
                  <a:gd fmla="*/ 29 h 415" name="T29"/>
                  <a:gd fmla="*/ 125 w 414" name="T30"/>
                  <a:gd fmla="*/ 84 h 415" name="T31"/>
                  <a:gd fmla="*/ 102 w 414" name="T32"/>
                  <a:gd fmla="*/ 102 h 415" name="T33"/>
                  <a:gd fmla="*/ 50 w 414" name="T34"/>
                  <a:gd fmla="*/ 83 h 415" name="T35"/>
                  <a:gd fmla="*/ 36 w 414" name="T36"/>
                  <a:gd fmla="*/ 88 h 415" name="T37"/>
                  <a:gd fmla="*/ 13 w 414" name="T38"/>
                  <a:gd fmla="*/ 131 h 415" name="T39"/>
                  <a:gd fmla="*/ 16 w 414" name="T40"/>
                  <a:gd fmla="*/ 146 h 415" name="T41"/>
                  <a:gd fmla="*/ 61 w 414" name="T42"/>
                  <a:gd fmla="*/ 178 h 415" name="T43"/>
                  <a:gd fmla="*/ 58 w 414" name="T44"/>
                  <a:gd fmla="*/ 208 h 415" name="T45"/>
                  <a:gd fmla="*/ 8 w 414" name="T46"/>
                  <a:gd fmla="*/ 230 h 415" name="T47"/>
                  <a:gd fmla="*/ 2 w 414" name="T48"/>
                  <a:gd fmla="*/ 244 h 415" name="T49"/>
                  <a:gd fmla="*/ 16 w 414" name="T50"/>
                  <a:gd fmla="*/ 291 h 415" name="T51"/>
                  <a:gd fmla="*/ 29 w 414" name="T52"/>
                  <a:gd fmla="*/ 299 h 415" name="T53"/>
                  <a:gd fmla="*/ 83 w 414" name="T54"/>
                  <a:gd fmla="*/ 290 h 415" name="T55"/>
                  <a:gd fmla="*/ 102 w 414" name="T56"/>
                  <a:gd fmla="*/ 313 h 415" name="T57"/>
                  <a:gd fmla="*/ 82 w 414" name="T58"/>
                  <a:gd fmla="*/ 364 h 415" name="T59"/>
                  <a:gd fmla="*/ 88 w 414" name="T60"/>
                  <a:gd fmla="*/ 379 h 415" name="T61"/>
                  <a:gd fmla="*/ 131 w 414" name="T62"/>
                  <a:gd fmla="*/ 402 h 415" name="T63"/>
                  <a:gd fmla="*/ 146 w 414" name="T64"/>
                  <a:gd fmla="*/ 398 h 415" name="T65"/>
                  <a:gd fmla="*/ 178 w 414" name="T66"/>
                  <a:gd fmla="*/ 353 h 415" name="T67"/>
                  <a:gd fmla="*/ 207 w 414" name="T68"/>
                  <a:gd fmla="*/ 356 h 415" name="T69"/>
                  <a:gd fmla="*/ 230 w 414" name="T70"/>
                  <a:gd fmla="*/ 407 h 415" name="T71"/>
                  <a:gd fmla="*/ 244 w 414" name="T72"/>
                  <a:gd fmla="*/ 413 h 415" name="T73"/>
                  <a:gd fmla="*/ 291 w 414" name="T74"/>
                  <a:gd fmla="*/ 399 h 415" name="T75"/>
                  <a:gd fmla="*/ 299 w 414" name="T76"/>
                  <a:gd fmla="*/ 386 h 415" name="T77"/>
                  <a:gd fmla="*/ 290 w 414" name="T78"/>
                  <a:gd fmla="*/ 331 h 415" name="T79"/>
                  <a:gd fmla="*/ 312 w 414" name="T80"/>
                  <a:gd fmla="*/ 312 h 415" name="T81"/>
                  <a:gd fmla="*/ 364 w 414" name="T82"/>
                  <a:gd fmla="*/ 332 h 415" name="T83"/>
                  <a:gd fmla="*/ 378 w 414" name="T84"/>
                  <a:gd fmla="*/ 327 h 415" name="T85"/>
                  <a:gd fmla="*/ 401 w 414" name="T86"/>
                  <a:gd fmla="*/ 284 h 415" name="T87"/>
                  <a:gd fmla="*/ 398 w 414" name="T88"/>
                  <a:gd fmla="*/ 269 h 415" name="T89"/>
                  <a:gd fmla="*/ 353 w 414" name="T90"/>
                  <a:gd fmla="*/ 237 h 415" name="T91"/>
                  <a:gd fmla="*/ 356 w 414" name="T92"/>
                  <a:gd fmla="*/ 207 h 415" name="T93"/>
                  <a:gd fmla="*/ 406 w 414" name="T94"/>
                  <a:gd fmla="*/ 185 h 415" name="T95"/>
                  <a:gd fmla="*/ 413 w 414" name="T96"/>
                  <a:gd fmla="*/ 171 h 415" name="T97"/>
                  <a:gd fmla="*/ 233 w 414" name="T98"/>
                  <a:gd fmla="*/ 293 h 415" name="T99"/>
                  <a:gd fmla="*/ 122 w 414" name="T100"/>
                  <a:gd fmla="*/ 233 h 415" name="T101"/>
                  <a:gd fmla="*/ 181 w 414" name="T102"/>
                  <a:gd fmla="*/ 122 h 415" name="T103"/>
                  <a:gd fmla="*/ 293 w 414" name="T104"/>
                  <a:gd fmla="*/ 182 h 415" name="T105"/>
                  <a:gd fmla="*/ 233 w 414" name="T106"/>
                  <a:gd fmla="*/ 293 h 415" name="T10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b="b" l="0" r="r" t="0"/>
                <a:pathLst>
                  <a:path h="415" w="413">
                    <a:moveTo>
                      <a:pt x="413" y="171"/>
                    </a:moveTo>
                    <a:cubicBezTo>
                      <a:pt x="398" y="124"/>
                      <a:pt x="398" y="124"/>
                      <a:pt x="398" y="124"/>
                    </a:cubicBezTo>
                    <a:cubicBezTo>
                      <a:pt x="397" y="119"/>
                      <a:pt x="391" y="115"/>
                      <a:pt x="385" y="116"/>
                    </a:cubicBezTo>
                    <a:cubicBezTo>
                      <a:pt x="331" y="125"/>
                      <a:pt x="331" y="125"/>
                      <a:pt x="331" y="125"/>
                    </a:cubicBezTo>
                    <a:cubicBezTo>
                      <a:pt x="325" y="117"/>
                      <a:pt x="319" y="109"/>
                      <a:pt x="312" y="102"/>
                    </a:cubicBezTo>
                    <a:cubicBezTo>
                      <a:pt x="332" y="51"/>
                      <a:pt x="332" y="51"/>
                      <a:pt x="332" y="51"/>
                    </a:cubicBezTo>
                    <a:cubicBezTo>
                      <a:pt x="334" y="45"/>
                      <a:pt x="332" y="39"/>
                      <a:pt x="327" y="36"/>
                    </a:cubicBezTo>
                    <a:cubicBezTo>
                      <a:pt x="283" y="13"/>
                      <a:pt x="283" y="13"/>
                      <a:pt x="283" y="13"/>
                    </a:cubicBezTo>
                    <a:cubicBezTo>
                      <a:pt x="278" y="10"/>
                      <a:pt x="272" y="12"/>
                      <a:pt x="268" y="17"/>
                    </a:cubicBezTo>
                    <a:cubicBezTo>
                      <a:pt x="236" y="62"/>
                      <a:pt x="236" y="62"/>
                      <a:pt x="236" y="62"/>
                    </a:cubicBezTo>
                    <a:cubicBezTo>
                      <a:pt x="227" y="60"/>
                      <a:pt x="217" y="59"/>
                      <a:pt x="207" y="59"/>
                    </a:cubicBezTo>
                    <a:cubicBezTo>
                      <a:pt x="184" y="8"/>
                      <a:pt x="184" y="8"/>
                      <a:pt x="184" y="8"/>
                    </a:cubicBezTo>
                    <a:cubicBezTo>
                      <a:pt x="182" y="3"/>
                      <a:pt x="176" y="0"/>
                      <a:pt x="171" y="2"/>
                    </a:cubicBezTo>
                    <a:cubicBezTo>
                      <a:pt x="124" y="16"/>
                      <a:pt x="124" y="16"/>
                      <a:pt x="124" y="16"/>
                    </a:cubicBezTo>
                    <a:cubicBezTo>
                      <a:pt x="118" y="18"/>
                      <a:pt x="115" y="24"/>
                      <a:pt x="116" y="29"/>
                    </a:cubicBezTo>
                    <a:cubicBezTo>
                      <a:pt x="125" y="84"/>
                      <a:pt x="125" y="84"/>
                      <a:pt x="125" y="84"/>
                    </a:cubicBezTo>
                    <a:cubicBezTo>
                      <a:pt x="116" y="89"/>
                      <a:pt x="109" y="95"/>
                      <a:pt x="102" y="102"/>
                    </a:cubicBezTo>
                    <a:cubicBezTo>
                      <a:pt x="50" y="83"/>
                      <a:pt x="50" y="83"/>
                      <a:pt x="50" y="83"/>
                    </a:cubicBezTo>
                    <a:cubicBezTo>
                      <a:pt x="45" y="81"/>
                      <a:pt x="39" y="83"/>
                      <a:pt x="36" y="88"/>
                    </a:cubicBezTo>
                    <a:cubicBezTo>
                      <a:pt x="13" y="131"/>
                      <a:pt x="13" y="131"/>
                      <a:pt x="13" y="131"/>
                    </a:cubicBezTo>
                    <a:cubicBezTo>
                      <a:pt x="10" y="136"/>
                      <a:pt x="12" y="143"/>
                      <a:pt x="16" y="146"/>
                    </a:cubicBezTo>
                    <a:cubicBezTo>
                      <a:pt x="61" y="178"/>
                      <a:pt x="61" y="178"/>
                      <a:pt x="61" y="178"/>
                    </a:cubicBezTo>
                    <a:cubicBezTo>
                      <a:pt x="59" y="188"/>
                      <a:pt x="58" y="198"/>
                      <a:pt x="58" y="208"/>
                    </a:cubicBezTo>
                    <a:cubicBezTo>
                      <a:pt x="8" y="230"/>
                      <a:pt x="8" y="230"/>
                      <a:pt x="8" y="230"/>
                    </a:cubicBezTo>
                    <a:cubicBezTo>
                      <a:pt x="3" y="232"/>
                      <a:pt x="0" y="239"/>
                      <a:pt x="2" y="244"/>
                    </a:cubicBezTo>
                    <a:cubicBezTo>
                      <a:pt x="16" y="291"/>
                      <a:pt x="16" y="291"/>
                      <a:pt x="16" y="291"/>
                    </a:cubicBezTo>
                    <a:cubicBezTo>
                      <a:pt x="18" y="296"/>
                      <a:pt x="23" y="300"/>
                      <a:pt x="29" y="299"/>
                    </a:cubicBezTo>
                    <a:cubicBezTo>
                      <a:pt x="83" y="290"/>
                      <a:pt x="83" y="290"/>
                      <a:pt x="83" y="290"/>
                    </a:cubicBezTo>
                    <a:cubicBezTo>
                      <a:pt x="89" y="298"/>
                      <a:pt x="95" y="306"/>
                      <a:pt x="102" y="313"/>
                    </a:cubicBezTo>
                    <a:cubicBezTo>
                      <a:pt x="82" y="364"/>
                      <a:pt x="82" y="364"/>
                      <a:pt x="82" y="364"/>
                    </a:cubicBezTo>
                    <a:cubicBezTo>
                      <a:pt x="80" y="370"/>
                      <a:pt x="83" y="376"/>
                      <a:pt x="88" y="379"/>
                    </a:cubicBezTo>
                    <a:cubicBezTo>
                      <a:pt x="131" y="402"/>
                      <a:pt x="131" y="402"/>
                      <a:pt x="131" y="402"/>
                    </a:cubicBezTo>
                    <a:cubicBezTo>
                      <a:pt x="136" y="404"/>
                      <a:pt x="143" y="403"/>
                      <a:pt x="146" y="398"/>
                    </a:cubicBezTo>
                    <a:cubicBezTo>
                      <a:pt x="178" y="353"/>
                      <a:pt x="178" y="353"/>
                      <a:pt x="178" y="353"/>
                    </a:cubicBezTo>
                    <a:cubicBezTo>
                      <a:pt x="187" y="355"/>
                      <a:pt x="197" y="356"/>
                      <a:pt x="207" y="356"/>
                    </a:cubicBezTo>
                    <a:cubicBezTo>
                      <a:pt x="230" y="407"/>
                      <a:pt x="230" y="407"/>
                      <a:pt x="230" y="407"/>
                    </a:cubicBezTo>
                    <a:cubicBezTo>
                      <a:pt x="232" y="412"/>
                      <a:pt x="238" y="415"/>
                      <a:pt x="244" y="413"/>
                    </a:cubicBezTo>
                    <a:cubicBezTo>
                      <a:pt x="291" y="399"/>
                      <a:pt x="291" y="399"/>
                      <a:pt x="291" y="399"/>
                    </a:cubicBezTo>
                    <a:cubicBezTo>
                      <a:pt x="296" y="397"/>
                      <a:pt x="300" y="391"/>
                      <a:pt x="299" y="386"/>
                    </a:cubicBezTo>
                    <a:cubicBezTo>
                      <a:pt x="290" y="331"/>
                      <a:pt x="290" y="331"/>
                      <a:pt x="290" y="331"/>
                    </a:cubicBezTo>
                    <a:cubicBezTo>
                      <a:pt x="298" y="326"/>
                      <a:pt x="306" y="319"/>
                      <a:pt x="312" y="312"/>
                    </a:cubicBezTo>
                    <a:cubicBezTo>
                      <a:pt x="364" y="332"/>
                      <a:pt x="364" y="332"/>
                      <a:pt x="364" y="332"/>
                    </a:cubicBezTo>
                    <a:cubicBezTo>
                      <a:pt x="369" y="334"/>
                      <a:pt x="376" y="332"/>
                      <a:pt x="378" y="327"/>
                    </a:cubicBezTo>
                    <a:cubicBezTo>
                      <a:pt x="401" y="284"/>
                      <a:pt x="401" y="284"/>
                      <a:pt x="401" y="284"/>
                    </a:cubicBezTo>
                    <a:cubicBezTo>
                      <a:pt x="404" y="279"/>
                      <a:pt x="403" y="272"/>
                      <a:pt x="398" y="269"/>
                    </a:cubicBezTo>
                    <a:cubicBezTo>
                      <a:pt x="353" y="237"/>
                      <a:pt x="353" y="237"/>
                      <a:pt x="353" y="237"/>
                    </a:cubicBezTo>
                    <a:cubicBezTo>
                      <a:pt x="355" y="227"/>
                      <a:pt x="356" y="217"/>
                      <a:pt x="356" y="207"/>
                    </a:cubicBezTo>
                    <a:cubicBezTo>
                      <a:pt x="406" y="185"/>
                      <a:pt x="406" y="185"/>
                      <a:pt x="406" y="185"/>
                    </a:cubicBezTo>
                    <a:cubicBezTo>
                      <a:pt x="411" y="182"/>
                      <a:pt x="414" y="176"/>
                      <a:pt x="413" y="171"/>
                    </a:cubicBezTo>
                    <a:close/>
                    <a:moveTo>
                      <a:pt x="233" y="293"/>
                    </a:moveTo>
                    <a:cubicBezTo>
                      <a:pt x="186" y="307"/>
                      <a:pt x="136" y="280"/>
                      <a:pt x="122" y="233"/>
                    </a:cubicBezTo>
                    <a:cubicBezTo>
                      <a:pt x="108" y="186"/>
                      <a:pt x="134" y="136"/>
                      <a:pt x="181" y="122"/>
                    </a:cubicBezTo>
                    <a:cubicBezTo>
                      <a:pt x="228" y="108"/>
                      <a:pt x="278" y="134"/>
                      <a:pt x="293" y="182"/>
                    </a:cubicBezTo>
                    <a:cubicBezTo>
                      <a:pt x="307" y="229"/>
                      <a:pt x="280" y="278"/>
                      <a:pt x="233" y="29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914400">
                  <a:defRPr/>
                </a:pPr>
                <a:endParaRPr kern="0" lang="en-AU" sz="180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2" name="组合 1"/>
          <p:cNvGrpSpPr/>
          <p:nvPr/>
        </p:nvGrpSpPr>
        <p:grpSpPr>
          <a:xfrm>
            <a:off x="768467" y="3840227"/>
            <a:ext cx="592545" cy="592545"/>
            <a:chOff x="768467" y="3840227"/>
            <a:chExt cx="592545" cy="592545"/>
          </a:xfrm>
        </p:grpSpPr>
        <p:sp>
          <p:nvSpPr>
            <p:cNvPr id="56" name="椭圆 55"/>
            <p:cNvSpPr/>
            <p:nvPr/>
          </p:nvSpPr>
          <p:spPr>
            <a:xfrm>
              <a:off x="768467" y="3840227"/>
              <a:ext cx="592545" cy="592545"/>
            </a:xfrm>
            <a:prstGeom prst="ellipse">
              <a:avLst/>
            </a:pr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grpSp>
          <p:nvGrpSpPr>
            <p:cNvPr id="80" name="Group 231"/>
            <p:cNvGrpSpPr/>
            <p:nvPr/>
          </p:nvGrpSpPr>
          <p:grpSpPr>
            <a:xfrm>
              <a:off x="884405" y="3914686"/>
              <a:ext cx="350350" cy="392656"/>
              <a:chOff x="4608513" y="6291263"/>
              <a:chExt cx="420688" cy="471488"/>
            </a:xfrm>
            <a:solidFill>
              <a:schemeClr val="accent1"/>
            </a:solidFill>
          </p:grpSpPr>
          <p:sp>
            <p:nvSpPr>
              <p:cNvPr id="81" name="Freeform 218"/>
              <p:cNvSpPr/>
              <p:nvPr/>
            </p:nvSpPr>
            <p:spPr bwMode="auto">
              <a:xfrm>
                <a:off x="4908550" y="6627813"/>
                <a:ext cx="80963" cy="84138"/>
              </a:xfrm>
              <a:custGeom>
                <a:gdLst>
                  <a:gd fmla="*/ 13 w 105" name="T0"/>
                  <a:gd fmla="*/ 20 h 108" name="T1"/>
                  <a:gd fmla="*/ 27 w 105" name="T2"/>
                  <a:gd fmla="*/ 9 h 108" name="T3"/>
                  <a:gd fmla="*/ 65 w 105" name="T4"/>
                  <a:gd fmla="*/ 13 h 108" name="T5"/>
                  <a:gd fmla="*/ 105 w 105" name="T6"/>
                  <a:gd fmla="*/ 64 h 108" name="T7"/>
                  <a:gd fmla="*/ 49 w 105" name="T8"/>
                  <a:gd fmla="*/ 108 h 108" name="T9"/>
                  <a:gd fmla="*/ 9 w 105" name="T10"/>
                  <a:gd fmla="*/ 57 h 108" name="T11"/>
                  <a:gd fmla="*/ 13 w 105" name="T12"/>
                  <a:gd fmla="*/ 20 h 108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108" w="105">
                    <a:moveTo>
                      <a:pt x="13" y="20"/>
                    </a:moveTo>
                    <a:cubicBezTo>
                      <a:pt x="27" y="9"/>
                      <a:pt x="27" y="9"/>
                      <a:pt x="27" y="9"/>
                    </a:cubicBezTo>
                    <a:cubicBezTo>
                      <a:pt x="39" y="0"/>
                      <a:pt x="56" y="2"/>
                      <a:pt x="65" y="13"/>
                    </a:cubicBezTo>
                    <a:cubicBezTo>
                      <a:pt x="105" y="64"/>
                      <a:pt x="105" y="64"/>
                      <a:pt x="105" y="64"/>
                    </a:cubicBezTo>
                    <a:cubicBezTo>
                      <a:pt x="49" y="108"/>
                      <a:pt x="49" y="108"/>
                      <a:pt x="49" y="108"/>
                    </a:cubicBezTo>
                    <a:cubicBezTo>
                      <a:pt x="9" y="57"/>
                      <a:pt x="9" y="57"/>
                      <a:pt x="9" y="57"/>
                    </a:cubicBezTo>
                    <a:cubicBezTo>
                      <a:pt x="0" y="46"/>
                      <a:pt x="2" y="29"/>
                      <a:pt x="13" y="2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914400">
                  <a:defRPr/>
                </a:pPr>
                <a:endParaRPr kern="0" lang="en-AU" sz="180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2" name="Freeform 219"/>
              <p:cNvSpPr>
                <a:spLocks noEditPoints="1"/>
              </p:cNvSpPr>
              <p:nvPr/>
            </p:nvSpPr>
            <p:spPr bwMode="auto">
              <a:xfrm>
                <a:off x="4608513" y="6291263"/>
                <a:ext cx="403225" cy="401638"/>
              </a:xfrm>
              <a:custGeom>
                <a:gdLst>
                  <a:gd fmla="*/ 445 w 524" name="T0"/>
                  <a:gd fmla="*/ 119 h 523" name="T1"/>
                  <a:gd fmla="*/ 119 w 524" name="T2"/>
                  <a:gd fmla="*/ 79 h 523" name="T3"/>
                  <a:gd fmla="*/ 79 w 524" name="T4"/>
                  <a:gd fmla="*/ 404 h 523" name="T5"/>
                  <a:gd fmla="*/ 405 w 524" name="T6"/>
                  <a:gd fmla="*/ 444 h 523" name="T7"/>
                  <a:gd fmla="*/ 445 w 524" name="T8"/>
                  <a:gd fmla="*/ 119 h 523" name="T9"/>
                  <a:gd fmla="*/ 373 w 524" name="T10"/>
                  <a:gd fmla="*/ 404 h 523" name="T11"/>
                  <a:gd fmla="*/ 119 w 524" name="T12"/>
                  <a:gd fmla="*/ 373 h 523" name="T13"/>
                  <a:gd fmla="*/ 151 w 524" name="T14"/>
                  <a:gd fmla="*/ 119 h 523" name="T15"/>
                  <a:gd fmla="*/ 404 w 524" name="T16"/>
                  <a:gd fmla="*/ 150 h 523" name="T17"/>
                  <a:gd fmla="*/ 373 w 524" name="T18"/>
                  <a:gd fmla="*/ 404 h 523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523" w="524">
                    <a:moveTo>
                      <a:pt x="445" y="119"/>
                    </a:moveTo>
                    <a:cubicBezTo>
                      <a:pt x="366" y="18"/>
                      <a:pt x="220" y="0"/>
                      <a:pt x="119" y="79"/>
                    </a:cubicBezTo>
                    <a:cubicBezTo>
                      <a:pt x="18" y="157"/>
                      <a:pt x="0" y="303"/>
                      <a:pt x="79" y="404"/>
                    </a:cubicBezTo>
                    <a:cubicBezTo>
                      <a:pt x="158" y="505"/>
                      <a:pt x="304" y="523"/>
                      <a:pt x="405" y="444"/>
                    </a:cubicBezTo>
                    <a:cubicBezTo>
                      <a:pt x="506" y="366"/>
                      <a:pt x="524" y="220"/>
                      <a:pt x="445" y="119"/>
                    </a:cubicBezTo>
                    <a:close/>
                    <a:moveTo>
                      <a:pt x="373" y="404"/>
                    </a:moveTo>
                    <a:cubicBezTo>
                      <a:pt x="294" y="465"/>
                      <a:pt x="181" y="451"/>
                      <a:pt x="119" y="373"/>
                    </a:cubicBezTo>
                    <a:cubicBezTo>
                      <a:pt x="58" y="294"/>
                      <a:pt x="72" y="180"/>
                      <a:pt x="151" y="119"/>
                    </a:cubicBezTo>
                    <a:cubicBezTo>
                      <a:pt x="229" y="58"/>
                      <a:pt x="343" y="72"/>
                      <a:pt x="404" y="150"/>
                    </a:cubicBezTo>
                    <a:cubicBezTo>
                      <a:pt x="466" y="229"/>
                      <a:pt x="452" y="343"/>
                      <a:pt x="373" y="40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914400">
                  <a:defRPr/>
                </a:pPr>
                <a:endParaRPr kern="0" lang="en-AU" sz="180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3" name="Freeform 220"/>
              <p:cNvSpPr/>
              <p:nvPr/>
            </p:nvSpPr>
            <p:spPr bwMode="auto">
              <a:xfrm>
                <a:off x="4957763" y="6691313"/>
                <a:ext cx="71438" cy="71438"/>
              </a:xfrm>
              <a:custGeom>
                <a:gdLst>
                  <a:gd fmla="*/ 78 w 92" name="T0"/>
                  <a:gd fmla="*/ 72 h 92" name="T1"/>
                  <a:gd fmla="*/ 64 w 92" name="T2"/>
                  <a:gd fmla="*/ 83 h 92" name="T3"/>
                  <a:gd fmla="*/ 27 w 92" name="T4"/>
                  <a:gd fmla="*/ 78 h 92" name="T5"/>
                  <a:gd fmla="*/ 0 w 92" name="T6"/>
                  <a:gd fmla="*/ 44 h 92" name="T7"/>
                  <a:gd fmla="*/ 56 w 92" name="T8"/>
                  <a:gd fmla="*/ 0 h 92" name="T9"/>
                  <a:gd fmla="*/ 83 w 92" name="T10"/>
                  <a:gd fmla="*/ 34 h 92" name="T11"/>
                  <a:gd fmla="*/ 78 w 92" name="T12"/>
                  <a:gd fmla="*/ 72 h 92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92" w="92">
                    <a:moveTo>
                      <a:pt x="78" y="72"/>
                    </a:moveTo>
                    <a:cubicBezTo>
                      <a:pt x="64" y="83"/>
                      <a:pt x="64" y="83"/>
                      <a:pt x="64" y="83"/>
                    </a:cubicBezTo>
                    <a:cubicBezTo>
                      <a:pt x="53" y="92"/>
                      <a:pt x="36" y="90"/>
                      <a:pt x="27" y="78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56" y="0"/>
                      <a:pt x="56" y="0"/>
                      <a:pt x="56" y="0"/>
                    </a:cubicBezTo>
                    <a:cubicBezTo>
                      <a:pt x="83" y="34"/>
                      <a:pt x="83" y="34"/>
                      <a:pt x="83" y="34"/>
                    </a:cubicBezTo>
                    <a:cubicBezTo>
                      <a:pt x="92" y="46"/>
                      <a:pt x="90" y="63"/>
                      <a:pt x="78" y="7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914400">
                  <a:defRPr/>
                </a:pPr>
                <a:endParaRPr kern="0" lang="en-AU" sz="180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3" name="组合 2"/>
          <p:cNvGrpSpPr/>
          <p:nvPr/>
        </p:nvGrpSpPr>
        <p:grpSpPr>
          <a:xfrm>
            <a:off x="3064418" y="1199880"/>
            <a:ext cx="592545" cy="592545"/>
            <a:chOff x="3064418" y="1199880"/>
            <a:chExt cx="592545" cy="592545"/>
          </a:xfrm>
        </p:grpSpPr>
        <p:sp>
          <p:nvSpPr>
            <p:cNvPr id="64" name="椭圆 63"/>
            <p:cNvSpPr/>
            <p:nvPr/>
          </p:nvSpPr>
          <p:spPr>
            <a:xfrm>
              <a:off x="3064418" y="1199880"/>
              <a:ext cx="592545" cy="592545"/>
            </a:xfrm>
            <a:prstGeom prst="ellipse">
              <a:avLst/>
            </a:pr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grpSp>
          <p:nvGrpSpPr>
            <p:cNvPr id="84" name="Group 268"/>
            <p:cNvGrpSpPr/>
            <p:nvPr/>
          </p:nvGrpSpPr>
          <p:grpSpPr>
            <a:xfrm>
              <a:off x="3232449" y="1296633"/>
              <a:ext cx="256482" cy="407198"/>
              <a:chOff x="3824288" y="5486400"/>
              <a:chExt cx="307975" cy="488950"/>
            </a:xfrm>
            <a:solidFill>
              <a:schemeClr val="accent1"/>
            </a:solidFill>
          </p:grpSpPr>
          <p:sp>
            <p:nvSpPr>
              <p:cNvPr id="85" name="Freeform 248"/>
              <p:cNvSpPr>
                <a:spLocks noEditPoints="1"/>
              </p:cNvSpPr>
              <p:nvPr/>
            </p:nvSpPr>
            <p:spPr bwMode="auto">
              <a:xfrm>
                <a:off x="3824288" y="5486400"/>
                <a:ext cx="307975" cy="338138"/>
              </a:xfrm>
              <a:custGeom>
                <a:gdLst>
                  <a:gd fmla="*/ 227 w 401" name="T0"/>
                  <a:gd fmla="*/ 250 h 440" name="T1"/>
                  <a:gd fmla="*/ 215 w 401" name="T2"/>
                  <a:gd fmla="*/ 251 h 440" name="T3"/>
                  <a:gd fmla="*/ 224 w 401" name="T4"/>
                  <a:gd fmla="*/ 283 h 440" name="T5"/>
                  <a:gd fmla="*/ 200 w 401" name="T6"/>
                  <a:gd fmla="*/ 329 h 440" name="T7"/>
                  <a:gd fmla="*/ 175 w 401" name="T8"/>
                  <a:gd fmla="*/ 283 h 440" name="T9"/>
                  <a:gd fmla="*/ 187 w 401" name="T10"/>
                  <a:gd fmla="*/ 251 h 440" name="T11"/>
                  <a:gd fmla="*/ 181 w 401" name="T12"/>
                  <a:gd fmla="*/ 250 h 440" name="T13"/>
                  <a:gd fmla="*/ 148 w 401" name="T14"/>
                  <a:gd fmla="*/ 283 h 440" name="T15"/>
                  <a:gd fmla="*/ 148 w 401" name="T16"/>
                  <a:gd fmla="*/ 440 h 440" name="T17"/>
                  <a:gd fmla="*/ 254 w 401" name="T18"/>
                  <a:gd fmla="*/ 440 h 440" name="T19"/>
                  <a:gd fmla="*/ 254 w 401" name="T20"/>
                  <a:gd fmla="*/ 280 h 440" name="T21"/>
                  <a:gd fmla="*/ 227 w 401" name="T22"/>
                  <a:gd fmla="*/ 250 h 440" name="T23"/>
                  <a:gd fmla="*/ 401 w 401" name="T24"/>
                  <a:gd fmla="*/ 201 h 440" name="T25"/>
                  <a:gd fmla="*/ 200 w 401" name="T26"/>
                  <a:gd fmla="*/ 0 h 440" name="T27"/>
                  <a:gd fmla="*/ 0 w 401" name="T28"/>
                  <a:gd fmla="*/ 201 h 440" name="T29"/>
                  <a:gd fmla="*/ 0 w 401" name="T30"/>
                  <a:gd fmla="*/ 211 h 440" name="T31"/>
                  <a:gd fmla="*/ 0 w 401" name="T32"/>
                  <a:gd fmla="*/ 220 h 440" name="T33"/>
                  <a:gd fmla="*/ 84 w 401" name="T34"/>
                  <a:gd fmla="*/ 375 h 440" name="T35"/>
                  <a:gd fmla="*/ 113 w 401" name="T36"/>
                  <a:gd fmla="*/ 440 h 440" name="T37"/>
                  <a:gd fmla="*/ 113 w 401" name="T38"/>
                  <a:gd fmla="*/ 440 h 440" name="T39"/>
                  <a:gd fmla="*/ 131 w 401" name="T40"/>
                  <a:gd fmla="*/ 440 h 440" name="T41"/>
                  <a:gd fmla="*/ 131 w 401" name="T42"/>
                  <a:gd fmla="*/ 283 h 440" name="T43"/>
                  <a:gd fmla="*/ 181 w 401" name="T44"/>
                  <a:gd fmla="*/ 234 h 440" name="T45"/>
                  <a:gd fmla="*/ 202 w 401" name="T46"/>
                  <a:gd fmla="*/ 239 h 440" name="T47"/>
                  <a:gd fmla="*/ 227 w 401" name="T48"/>
                  <a:gd fmla="*/ 233 h 440" name="T49"/>
                  <a:gd fmla="*/ 271 w 401" name="T50"/>
                  <a:gd fmla="*/ 280 h 440" name="T51"/>
                  <a:gd fmla="*/ 271 w 401" name="T52"/>
                  <a:gd fmla="*/ 440 h 440" name="T53"/>
                  <a:gd fmla="*/ 288 w 401" name="T54"/>
                  <a:gd fmla="*/ 440 h 440" name="T55"/>
                  <a:gd fmla="*/ 288 w 401" name="T56"/>
                  <a:gd fmla="*/ 440 h 440" name="T57"/>
                  <a:gd fmla="*/ 317 w 401" name="T58"/>
                  <a:gd fmla="*/ 375 h 440" name="T59"/>
                  <a:gd fmla="*/ 401 w 401" name="T60"/>
                  <a:gd fmla="*/ 220 h 440" name="T61"/>
                  <a:gd fmla="*/ 401 w 401" name="T62"/>
                  <a:gd fmla="*/ 211 h 440" name="T63"/>
                  <a:gd fmla="*/ 401 w 401" name="T64"/>
                  <a:gd fmla="*/ 201 h 440" name="T65"/>
                  <a:gd fmla="*/ 208 w 401" name="T66"/>
                  <a:gd fmla="*/ 283 h 440" name="T67"/>
                  <a:gd fmla="*/ 201 w 401" name="T68"/>
                  <a:gd fmla="*/ 260 h 440" name="T69"/>
                  <a:gd fmla="*/ 192 w 401" name="T70"/>
                  <a:gd fmla="*/ 283 h 440" name="T71"/>
                  <a:gd fmla="*/ 200 w 401" name="T72"/>
                  <a:gd fmla="*/ 313 h 440" name="T73"/>
                  <a:gd fmla="*/ 208 w 401" name="T74"/>
                  <a:gd fmla="*/ 283 h 440" name="T7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b="b" l="0" r="r" t="0"/>
                <a:pathLst>
                  <a:path h="440" w="401">
                    <a:moveTo>
                      <a:pt x="227" y="250"/>
                    </a:moveTo>
                    <a:cubicBezTo>
                      <a:pt x="223" y="250"/>
                      <a:pt x="219" y="250"/>
                      <a:pt x="215" y="251"/>
                    </a:cubicBezTo>
                    <a:cubicBezTo>
                      <a:pt x="221" y="260"/>
                      <a:pt x="224" y="270"/>
                      <a:pt x="224" y="283"/>
                    </a:cubicBezTo>
                    <a:cubicBezTo>
                      <a:pt x="224" y="317"/>
                      <a:pt x="211" y="329"/>
                      <a:pt x="200" y="329"/>
                    </a:cubicBezTo>
                    <a:cubicBezTo>
                      <a:pt x="188" y="329"/>
                      <a:pt x="175" y="315"/>
                      <a:pt x="175" y="283"/>
                    </a:cubicBezTo>
                    <a:cubicBezTo>
                      <a:pt x="175" y="270"/>
                      <a:pt x="180" y="259"/>
                      <a:pt x="187" y="251"/>
                    </a:cubicBezTo>
                    <a:cubicBezTo>
                      <a:pt x="185" y="250"/>
                      <a:pt x="183" y="250"/>
                      <a:pt x="181" y="250"/>
                    </a:cubicBezTo>
                    <a:cubicBezTo>
                      <a:pt x="165" y="250"/>
                      <a:pt x="148" y="262"/>
                      <a:pt x="148" y="283"/>
                    </a:cubicBezTo>
                    <a:cubicBezTo>
                      <a:pt x="148" y="440"/>
                      <a:pt x="148" y="440"/>
                      <a:pt x="148" y="440"/>
                    </a:cubicBezTo>
                    <a:cubicBezTo>
                      <a:pt x="254" y="440"/>
                      <a:pt x="254" y="440"/>
                      <a:pt x="254" y="440"/>
                    </a:cubicBezTo>
                    <a:cubicBezTo>
                      <a:pt x="254" y="280"/>
                      <a:pt x="254" y="280"/>
                      <a:pt x="254" y="280"/>
                    </a:cubicBezTo>
                    <a:cubicBezTo>
                      <a:pt x="254" y="252"/>
                      <a:pt x="233" y="250"/>
                      <a:pt x="227" y="250"/>
                    </a:cubicBezTo>
                    <a:close/>
                    <a:moveTo>
                      <a:pt x="401" y="201"/>
                    </a:moveTo>
                    <a:cubicBezTo>
                      <a:pt x="401" y="90"/>
                      <a:pt x="311" y="0"/>
                      <a:pt x="200" y="0"/>
                    </a:cubicBezTo>
                    <a:cubicBezTo>
                      <a:pt x="89" y="0"/>
                      <a:pt x="0" y="90"/>
                      <a:pt x="0" y="201"/>
                    </a:cubicBezTo>
                    <a:cubicBezTo>
                      <a:pt x="0" y="204"/>
                      <a:pt x="0" y="208"/>
                      <a:pt x="0" y="211"/>
                    </a:cubicBezTo>
                    <a:cubicBezTo>
                      <a:pt x="0" y="214"/>
                      <a:pt x="0" y="217"/>
                      <a:pt x="0" y="220"/>
                    </a:cubicBezTo>
                    <a:cubicBezTo>
                      <a:pt x="0" y="300"/>
                      <a:pt x="84" y="375"/>
                      <a:pt x="84" y="375"/>
                    </a:cubicBezTo>
                    <a:cubicBezTo>
                      <a:pt x="100" y="390"/>
                      <a:pt x="113" y="419"/>
                      <a:pt x="113" y="440"/>
                    </a:cubicBezTo>
                    <a:cubicBezTo>
                      <a:pt x="113" y="440"/>
                      <a:pt x="113" y="440"/>
                      <a:pt x="113" y="440"/>
                    </a:cubicBezTo>
                    <a:cubicBezTo>
                      <a:pt x="131" y="440"/>
                      <a:pt x="131" y="440"/>
                      <a:pt x="131" y="440"/>
                    </a:cubicBezTo>
                    <a:cubicBezTo>
                      <a:pt x="131" y="283"/>
                      <a:pt x="131" y="283"/>
                      <a:pt x="131" y="283"/>
                    </a:cubicBezTo>
                    <a:cubicBezTo>
                      <a:pt x="131" y="252"/>
                      <a:pt x="156" y="234"/>
                      <a:pt x="181" y="234"/>
                    </a:cubicBezTo>
                    <a:cubicBezTo>
                      <a:pt x="189" y="234"/>
                      <a:pt x="196" y="236"/>
                      <a:pt x="202" y="239"/>
                    </a:cubicBezTo>
                    <a:cubicBezTo>
                      <a:pt x="210" y="235"/>
                      <a:pt x="218" y="233"/>
                      <a:pt x="227" y="233"/>
                    </a:cubicBezTo>
                    <a:cubicBezTo>
                      <a:pt x="249" y="233"/>
                      <a:pt x="271" y="248"/>
                      <a:pt x="271" y="280"/>
                    </a:cubicBezTo>
                    <a:cubicBezTo>
                      <a:pt x="271" y="440"/>
                      <a:pt x="271" y="440"/>
                      <a:pt x="271" y="440"/>
                    </a:cubicBezTo>
                    <a:cubicBezTo>
                      <a:pt x="288" y="440"/>
                      <a:pt x="288" y="440"/>
                      <a:pt x="288" y="440"/>
                    </a:cubicBezTo>
                    <a:cubicBezTo>
                      <a:pt x="288" y="440"/>
                      <a:pt x="288" y="440"/>
                      <a:pt x="288" y="440"/>
                    </a:cubicBezTo>
                    <a:cubicBezTo>
                      <a:pt x="288" y="419"/>
                      <a:pt x="301" y="390"/>
                      <a:pt x="317" y="375"/>
                    </a:cubicBezTo>
                    <a:cubicBezTo>
                      <a:pt x="317" y="375"/>
                      <a:pt x="401" y="300"/>
                      <a:pt x="401" y="220"/>
                    </a:cubicBezTo>
                    <a:cubicBezTo>
                      <a:pt x="401" y="217"/>
                      <a:pt x="401" y="214"/>
                      <a:pt x="401" y="211"/>
                    </a:cubicBezTo>
                    <a:cubicBezTo>
                      <a:pt x="401" y="208"/>
                      <a:pt x="401" y="204"/>
                      <a:pt x="401" y="201"/>
                    </a:cubicBezTo>
                    <a:close/>
                    <a:moveTo>
                      <a:pt x="208" y="283"/>
                    </a:moveTo>
                    <a:cubicBezTo>
                      <a:pt x="208" y="272"/>
                      <a:pt x="205" y="265"/>
                      <a:pt x="201" y="260"/>
                    </a:cubicBezTo>
                    <a:cubicBezTo>
                      <a:pt x="195" y="265"/>
                      <a:pt x="192" y="273"/>
                      <a:pt x="192" y="283"/>
                    </a:cubicBezTo>
                    <a:cubicBezTo>
                      <a:pt x="192" y="304"/>
                      <a:pt x="198" y="312"/>
                      <a:pt x="200" y="313"/>
                    </a:cubicBezTo>
                    <a:cubicBezTo>
                      <a:pt x="201" y="312"/>
                      <a:pt x="208" y="306"/>
                      <a:pt x="208" y="28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914400">
                  <a:defRPr/>
                </a:pPr>
                <a:endParaRPr kern="0" lang="en-AU" sz="180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6" name="Freeform 249"/>
              <p:cNvSpPr/>
              <p:nvPr/>
            </p:nvSpPr>
            <p:spPr bwMode="auto">
              <a:xfrm>
                <a:off x="3917950" y="5843588"/>
                <a:ext cx="119063" cy="25400"/>
              </a:xfrm>
              <a:custGeom>
                <a:gdLst>
                  <a:gd fmla="*/ 145 w 154" name="T0"/>
                  <a:gd fmla="*/ 33 h 33" name="T1"/>
                  <a:gd fmla="*/ 154 w 154" name="T2"/>
                  <a:gd fmla="*/ 23 h 33" name="T3"/>
                  <a:gd fmla="*/ 154 w 154" name="T4"/>
                  <a:gd fmla="*/ 10 h 33" name="T5"/>
                  <a:gd fmla="*/ 145 w 154" name="T6"/>
                  <a:gd fmla="*/ 0 h 33" name="T7"/>
                  <a:gd fmla="*/ 9 w 154" name="T8"/>
                  <a:gd fmla="*/ 0 h 33" name="T9"/>
                  <a:gd fmla="*/ 0 w 154" name="T10"/>
                  <a:gd fmla="*/ 10 h 33" name="T11"/>
                  <a:gd fmla="*/ 0 w 154" name="T12"/>
                  <a:gd fmla="*/ 23 h 33" name="T13"/>
                  <a:gd fmla="*/ 9 w 154" name="T14"/>
                  <a:gd fmla="*/ 33 h 33" name="T15"/>
                  <a:gd fmla="*/ 145 w 154" name="T16"/>
                  <a:gd fmla="*/ 33 h 33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33" w="154">
                    <a:moveTo>
                      <a:pt x="145" y="33"/>
                    </a:moveTo>
                    <a:cubicBezTo>
                      <a:pt x="150" y="33"/>
                      <a:pt x="154" y="28"/>
                      <a:pt x="154" y="23"/>
                    </a:cubicBezTo>
                    <a:cubicBezTo>
                      <a:pt x="154" y="10"/>
                      <a:pt x="154" y="10"/>
                      <a:pt x="154" y="10"/>
                    </a:cubicBezTo>
                    <a:cubicBezTo>
                      <a:pt x="154" y="4"/>
                      <a:pt x="150" y="0"/>
                      <a:pt x="145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10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28"/>
                      <a:pt x="4" y="33"/>
                      <a:pt x="9" y="33"/>
                    </a:cubicBezTo>
                    <a:lnTo>
                      <a:pt x="145" y="3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914400">
                  <a:defRPr/>
                </a:pPr>
                <a:endParaRPr kern="0" lang="en-AU" sz="180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7" name="Freeform 250"/>
              <p:cNvSpPr/>
              <p:nvPr/>
            </p:nvSpPr>
            <p:spPr bwMode="auto">
              <a:xfrm>
                <a:off x="3917950" y="5880100"/>
                <a:ext cx="119063" cy="25400"/>
              </a:xfrm>
              <a:custGeom>
                <a:gdLst>
                  <a:gd fmla="*/ 145 w 154" name="T0"/>
                  <a:gd fmla="*/ 33 h 33" name="T1"/>
                  <a:gd fmla="*/ 154 w 154" name="T2"/>
                  <a:gd fmla="*/ 23 h 33" name="T3"/>
                  <a:gd fmla="*/ 154 w 154" name="T4"/>
                  <a:gd fmla="*/ 10 h 33" name="T5"/>
                  <a:gd fmla="*/ 145 w 154" name="T6"/>
                  <a:gd fmla="*/ 0 h 33" name="T7"/>
                  <a:gd fmla="*/ 9 w 154" name="T8"/>
                  <a:gd fmla="*/ 0 h 33" name="T9"/>
                  <a:gd fmla="*/ 0 w 154" name="T10"/>
                  <a:gd fmla="*/ 10 h 33" name="T11"/>
                  <a:gd fmla="*/ 0 w 154" name="T12"/>
                  <a:gd fmla="*/ 23 h 33" name="T13"/>
                  <a:gd fmla="*/ 9 w 154" name="T14"/>
                  <a:gd fmla="*/ 33 h 33" name="T15"/>
                  <a:gd fmla="*/ 145 w 154" name="T16"/>
                  <a:gd fmla="*/ 33 h 33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33" w="154">
                    <a:moveTo>
                      <a:pt x="145" y="33"/>
                    </a:moveTo>
                    <a:cubicBezTo>
                      <a:pt x="150" y="33"/>
                      <a:pt x="154" y="29"/>
                      <a:pt x="154" y="23"/>
                    </a:cubicBezTo>
                    <a:cubicBezTo>
                      <a:pt x="154" y="10"/>
                      <a:pt x="154" y="10"/>
                      <a:pt x="154" y="10"/>
                    </a:cubicBezTo>
                    <a:cubicBezTo>
                      <a:pt x="154" y="5"/>
                      <a:pt x="150" y="0"/>
                      <a:pt x="145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5"/>
                      <a:pt x="0" y="10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29"/>
                      <a:pt x="4" y="33"/>
                      <a:pt x="9" y="33"/>
                    </a:cubicBezTo>
                    <a:lnTo>
                      <a:pt x="145" y="3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914400">
                  <a:defRPr/>
                </a:pPr>
                <a:endParaRPr kern="0" lang="en-AU" sz="180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8" name="Freeform 251"/>
              <p:cNvSpPr/>
              <p:nvPr/>
            </p:nvSpPr>
            <p:spPr bwMode="auto">
              <a:xfrm>
                <a:off x="3917950" y="5916613"/>
                <a:ext cx="119063" cy="25400"/>
              </a:xfrm>
              <a:custGeom>
                <a:gdLst>
                  <a:gd fmla="*/ 145 w 154" name="T0"/>
                  <a:gd fmla="*/ 33 h 33" name="T1"/>
                  <a:gd fmla="*/ 154 w 154" name="T2"/>
                  <a:gd fmla="*/ 23 h 33" name="T3"/>
                  <a:gd fmla="*/ 154 w 154" name="T4"/>
                  <a:gd fmla="*/ 10 h 33" name="T5"/>
                  <a:gd fmla="*/ 145 w 154" name="T6"/>
                  <a:gd fmla="*/ 0 h 33" name="T7"/>
                  <a:gd fmla="*/ 9 w 154" name="T8"/>
                  <a:gd fmla="*/ 0 h 33" name="T9"/>
                  <a:gd fmla="*/ 0 w 154" name="T10"/>
                  <a:gd fmla="*/ 10 h 33" name="T11"/>
                  <a:gd fmla="*/ 0 w 154" name="T12"/>
                  <a:gd fmla="*/ 23 h 33" name="T13"/>
                  <a:gd fmla="*/ 9 w 154" name="T14"/>
                  <a:gd fmla="*/ 33 h 33" name="T15"/>
                  <a:gd fmla="*/ 145 w 154" name="T16"/>
                  <a:gd fmla="*/ 33 h 33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33" w="154">
                    <a:moveTo>
                      <a:pt x="145" y="33"/>
                    </a:moveTo>
                    <a:cubicBezTo>
                      <a:pt x="150" y="33"/>
                      <a:pt x="154" y="28"/>
                      <a:pt x="154" y="23"/>
                    </a:cubicBezTo>
                    <a:cubicBezTo>
                      <a:pt x="154" y="10"/>
                      <a:pt x="154" y="10"/>
                      <a:pt x="154" y="10"/>
                    </a:cubicBezTo>
                    <a:cubicBezTo>
                      <a:pt x="154" y="4"/>
                      <a:pt x="150" y="0"/>
                      <a:pt x="145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10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28"/>
                      <a:pt x="4" y="33"/>
                      <a:pt x="9" y="33"/>
                    </a:cubicBezTo>
                    <a:lnTo>
                      <a:pt x="145" y="3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914400">
                  <a:defRPr/>
                </a:pPr>
                <a:endParaRPr kern="0" lang="en-AU" sz="180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9" name="Freeform 252"/>
              <p:cNvSpPr/>
              <p:nvPr/>
            </p:nvSpPr>
            <p:spPr bwMode="auto">
              <a:xfrm>
                <a:off x="3943350" y="5953125"/>
                <a:ext cx="68263" cy="22225"/>
              </a:xfrm>
              <a:custGeom>
                <a:gdLst>
                  <a:gd fmla="*/ 0 w 90" name="T0"/>
                  <a:gd fmla="*/ 0 h 29" name="T1"/>
                  <a:gd fmla="*/ 45 w 90" name="T2"/>
                  <a:gd fmla="*/ 29 h 29" name="T3"/>
                  <a:gd fmla="*/ 90 w 90" name="T4"/>
                  <a:gd fmla="*/ 0 h 29" name="T5"/>
                  <a:gd fmla="*/ 0 w 90" name="T6"/>
                  <a:gd fmla="*/ 0 h 29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28" w="90">
                    <a:moveTo>
                      <a:pt x="0" y="0"/>
                    </a:moveTo>
                    <a:cubicBezTo>
                      <a:pt x="9" y="17"/>
                      <a:pt x="26" y="29"/>
                      <a:pt x="45" y="29"/>
                    </a:cubicBezTo>
                    <a:cubicBezTo>
                      <a:pt x="65" y="29"/>
                      <a:pt x="82" y="17"/>
                      <a:pt x="90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914400">
                  <a:defRPr/>
                </a:pPr>
                <a:endParaRPr kern="0" lang="en-AU" sz="180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</p:grpSp>
      </p:grpSp>
      <p:sp>
        <p:nvSpPr>
          <p:cNvPr id="51" name="矩形 50"/>
          <p:cNvSpPr/>
          <p:nvPr/>
        </p:nvSpPr>
        <p:spPr>
          <a:xfrm>
            <a:off x="934511" y="541316"/>
            <a:ext cx="3188226" cy="2514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altLang="zh-CN" lang="en-US" sz="1050">
                <a:solidFill>
                  <a:srgbClr val="5F6266"/>
                </a:solidFill>
                <a:cs typeface="+mn-ea"/>
                <a:sym typeface="+mn-lt"/>
              </a:rPr>
              <a:t>Please click here to add the required titles</a:t>
            </a:r>
          </a:p>
        </p:txBody>
      </p:sp>
      <p:sp>
        <p:nvSpPr>
          <p:cNvPr id="52" name="矩形 51"/>
          <p:cNvSpPr/>
          <p:nvPr/>
        </p:nvSpPr>
        <p:spPr>
          <a:xfrm>
            <a:off x="324303" y="1825776"/>
            <a:ext cx="2254250" cy="640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en-US" lang="zh-CN" sz="12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点击此处添加文字描述，文字颜色、大小、字体可根据需求进行更改。</a:t>
            </a:r>
          </a:p>
        </p:txBody>
      </p:sp>
      <p:sp>
        <p:nvSpPr>
          <p:cNvPr id="58" name="矩形 57"/>
          <p:cNvSpPr/>
          <p:nvPr/>
        </p:nvSpPr>
        <p:spPr>
          <a:xfrm>
            <a:off x="4522931" y="1802222"/>
            <a:ext cx="2254250" cy="640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en-US" lang="zh-CN" sz="12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点击此处添加文字描述，文字颜色、大小、字体可根据需求进行更改。</a:t>
            </a:r>
          </a:p>
        </p:txBody>
      </p:sp>
      <p:sp>
        <p:nvSpPr>
          <p:cNvPr id="90" name="矩形 89"/>
          <p:cNvSpPr/>
          <p:nvPr/>
        </p:nvSpPr>
        <p:spPr>
          <a:xfrm>
            <a:off x="2261329" y="3354382"/>
            <a:ext cx="2254250" cy="640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en-US" lang="zh-CN" sz="12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点击此处添加文字描述，文字颜色、大小、字体可根据需求进行更改。</a:t>
            </a:r>
          </a:p>
        </p:txBody>
      </p:sp>
      <p:sp>
        <p:nvSpPr>
          <p:cNvPr id="91" name="矩形 90"/>
          <p:cNvSpPr/>
          <p:nvPr/>
        </p:nvSpPr>
        <p:spPr>
          <a:xfrm>
            <a:off x="6700333" y="3410284"/>
            <a:ext cx="2254250" cy="640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en-US" lang="zh-CN" sz="12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点击此处添加文字描述，文字颜色、大小、字体可根据需求进行更改。</a:t>
            </a:r>
          </a:p>
        </p:txBody>
      </p:sp>
    </p:spTree>
  </p:cSld>
  <p:clrMapOvr>
    <a:masterClrMapping/>
  </p:clrMapOvr>
  <mc:AlternateContent>
    <mc:Choice Requires="p14">
      <p:transition p14:dur="800" spd="slow">
        <p:circle/>
      </p:transition>
    </mc:Choice>
    <mc:Fallback>
      <p:transition spd="slow">
        <p:circl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3000" id="7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2" presetSubtype="2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1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2" nodeType="withEffect" presetClass="entr" presetID="22" presetSubtype="1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14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5" nodeType="withEffect" presetClass="entr" presetID="42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7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9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0" nodeType="withEffect" presetClass="entr" presetID="53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2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4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5" nodeType="withEffect" presetClass="entr" presetID="22" presetSubtype="1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27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8" nodeType="withEffect" presetClass="entr" presetID="2" presetSubtype="2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1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2" nodeType="withEffect" presetClass="entr" presetID="22" presetSubtype="4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34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5" nodeType="withEffect" presetClass="entr" presetID="42" presetSubtype="0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7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38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9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40" nodeType="withEffect" presetClass="entr" presetID="53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2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3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4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5" nodeType="withEffect" presetClass="entr" presetID="22" presetSubtype="1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47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8" nodeType="withEffect" presetClass="entr" presetID="2" presetSubtype="2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1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2" nodeType="withEffect" presetClass="entr" presetID="42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4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55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6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57" nodeType="withEffect" presetClass="entr" presetID="22" presetSubtype="1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59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60" nodeType="withEffect" presetClass="entr" presetID="53" presetSubtype="0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2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3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4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5" nodeType="withEffect" presetClass="entr" presetID="22" presetSubtype="1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67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8" nodeType="withEffect" presetClass="entr" presetID="2" presetSubtype="2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 id="6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71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72" nodeType="withEffect" presetClass="entr" presetID="22" presetSubtype="4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dur="1" fill="hold" id="7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74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5" nodeType="withEffect" presetClass="entr" presetID="42" presetSubtype="0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dur="1" fill="hold" id="7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7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78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9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80" nodeType="withEffect" presetClass="entr" presetID="53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 id="8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82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3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84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5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86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88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6"/>
      <p:bldP grpId="0" spid="47"/>
      <p:bldP grpId="0" spid="48"/>
      <p:bldP grpId="0" spid="49"/>
      <p:bldP grpId="0" spid="59"/>
      <p:bldP grpId="0" spid="62"/>
      <p:bldP grpId="0" spid="66"/>
      <p:bldP grpId="0" spid="69"/>
      <p:bldP grpId="0" spid="52"/>
      <p:bldP grpId="0" spid="58"/>
      <p:bldP grpId="0" spid="90"/>
      <p:bldP grpId="0" spid="91"/>
    </p:bldLst>
  </p:timing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1" name="椭圆 20"/>
          <p:cNvSpPr/>
          <p:nvPr/>
        </p:nvSpPr>
        <p:spPr>
          <a:xfrm>
            <a:off x="5227112" y="789284"/>
            <a:ext cx="232005" cy="232005"/>
          </a:xfrm>
          <a:prstGeom prst="ellipse">
            <a:avLst/>
          </a:prstGeom>
          <a:gradFill>
            <a:gsLst>
              <a:gs pos="100000">
                <a:schemeClr val="accent1">
                  <a:lumMod val="75000"/>
                </a:schemeClr>
              </a:gs>
              <a:gs pos="0">
                <a:srgbClr val="27506E"/>
              </a:gs>
            </a:gsLst>
            <a:path path="circle">
              <a:fillToRect b="50000" l="50000" r="50000" t="50000"/>
            </a:path>
          </a:gradFill>
          <a:ln>
            <a:noFill/>
          </a:ln>
          <a:effectLst>
            <a:outerShdw algn="t" blurRad="139700" dir="5400000" dist="1016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sp>
        <p:nvSpPr>
          <p:cNvPr id="22" name="椭圆 21"/>
          <p:cNvSpPr/>
          <p:nvPr/>
        </p:nvSpPr>
        <p:spPr>
          <a:xfrm>
            <a:off x="5227111" y="1849289"/>
            <a:ext cx="232005" cy="232005"/>
          </a:xfrm>
          <a:prstGeom prst="ellipse">
            <a:avLst/>
          </a:prstGeom>
          <a:gradFill>
            <a:gsLst>
              <a:gs pos="100000">
                <a:schemeClr val="accent1">
                  <a:lumMod val="75000"/>
                </a:schemeClr>
              </a:gs>
              <a:gs pos="0">
                <a:srgbClr val="27506E"/>
              </a:gs>
            </a:gsLst>
            <a:path path="circle">
              <a:fillToRect b="50000" l="50000" r="50000" t="50000"/>
            </a:path>
          </a:gradFill>
          <a:ln>
            <a:noFill/>
          </a:ln>
          <a:effectLst>
            <a:outerShdw algn="t" blurRad="139700" dir="5400000" dist="1016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5554956" y="728157"/>
            <a:ext cx="1414780" cy="3657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lang="en-US" sz="1800">
                <a:solidFill>
                  <a:schemeClr val="accent1"/>
                </a:solidFill>
                <a:cs typeface="+mn-ea"/>
                <a:sym typeface="+mn-lt"/>
              </a:rPr>
              <a:t>01.项目介绍</a:t>
            </a:r>
          </a:p>
        </p:txBody>
      </p:sp>
      <p:sp>
        <p:nvSpPr>
          <p:cNvPr id="43" name="矩形 42"/>
          <p:cNvSpPr/>
          <p:nvPr/>
        </p:nvSpPr>
        <p:spPr>
          <a:xfrm>
            <a:off x="5555415" y="958460"/>
            <a:ext cx="1685921" cy="571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zh-CN" lang="en-US" sz="1050">
                <a:solidFill>
                  <a:schemeClr val="tx2">
                    <a:lumMod val="75000"/>
                  </a:schemeClr>
                </a:solidFill>
                <a:cs typeface="+mn-ea"/>
                <a:sym typeface="+mn-lt"/>
              </a:rPr>
              <a:t>Click here to add a little title</a:t>
            </a:r>
          </a:p>
        </p:txBody>
      </p:sp>
      <p:sp>
        <p:nvSpPr>
          <p:cNvPr id="45" name="矩形 44"/>
          <p:cNvSpPr/>
          <p:nvPr/>
        </p:nvSpPr>
        <p:spPr>
          <a:xfrm>
            <a:off x="5554956" y="1777356"/>
            <a:ext cx="1414780" cy="3657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lang="en-US" sz="1800">
                <a:solidFill>
                  <a:schemeClr val="accent1"/>
                </a:solidFill>
                <a:cs typeface="+mn-ea"/>
                <a:sym typeface="+mn-lt"/>
              </a:rPr>
              <a:t>02.市场分析</a:t>
            </a:r>
          </a:p>
        </p:txBody>
      </p:sp>
      <p:sp>
        <p:nvSpPr>
          <p:cNvPr id="46" name="矩形 45"/>
          <p:cNvSpPr/>
          <p:nvPr/>
        </p:nvSpPr>
        <p:spPr>
          <a:xfrm>
            <a:off x="5555415" y="2007659"/>
            <a:ext cx="2500798" cy="3314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altLang="zh-CN" lang="en-US" sz="1050">
                <a:solidFill>
                  <a:schemeClr val="tx2">
                    <a:lumMod val="75000"/>
                  </a:schemeClr>
                </a:solidFill>
                <a:cs typeface="+mn-ea"/>
                <a:sym typeface="+mn-lt"/>
              </a:rPr>
              <a:t>Click here to add a little title</a:t>
            </a:r>
          </a:p>
        </p:txBody>
      </p:sp>
      <p:sp>
        <p:nvSpPr>
          <p:cNvPr id="47" name="椭圆 46"/>
          <p:cNvSpPr/>
          <p:nvPr/>
        </p:nvSpPr>
        <p:spPr>
          <a:xfrm>
            <a:off x="5227111" y="2856589"/>
            <a:ext cx="232005" cy="232005"/>
          </a:xfrm>
          <a:prstGeom prst="ellipse">
            <a:avLst/>
          </a:prstGeom>
          <a:gradFill>
            <a:gsLst>
              <a:gs pos="100000">
                <a:schemeClr val="accent1">
                  <a:lumMod val="75000"/>
                </a:schemeClr>
              </a:gs>
              <a:gs pos="0">
                <a:srgbClr val="27506E"/>
              </a:gs>
            </a:gsLst>
            <a:path path="circle">
              <a:fillToRect b="50000" l="50000" r="50000" t="50000"/>
            </a:path>
          </a:gradFill>
          <a:ln>
            <a:noFill/>
          </a:ln>
          <a:effectLst>
            <a:outerShdw algn="t" blurRad="139700" dir="5400000" dist="1016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sp>
        <p:nvSpPr>
          <p:cNvPr id="49" name="矩形 48"/>
          <p:cNvSpPr/>
          <p:nvPr/>
        </p:nvSpPr>
        <p:spPr>
          <a:xfrm>
            <a:off x="5554956" y="2784656"/>
            <a:ext cx="1414780" cy="3657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lang="en-US" sz="1800">
                <a:solidFill>
                  <a:schemeClr val="accent1"/>
                </a:solidFill>
                <a:cs typeface="+mn-ea"/>
                <a:sym typeface="+mn-lt"/>
              </a:rPr>
              <a:t>03.项目计划</a:t>
            </a:r>
          </a:p>
        </p:txBody>
      </p:sp>
      <p:sp>
        <p:nvSpPr>
          <p:cNvPr id="50" name="矩形 49"/>
          <p:cNvSpPr/>
          <p:nvPr/>
        </p:nvSpPr>
        <p:spPr>
          <a:xfrm>
            <a:off x="5555415" y="3014959"/>
            <a:ext cx="2500798" cy="3314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altLang="zh-CN" lang="en-US" sz="1050">
                <a:solidFill>
                  <a:schemeClr val="tx2">
                    <a:lumMod val="75000"/>
                  </a:schemeClr>
                </a:solidFill>
                <a:cs typeface="+mn-ea"/>
                <a:sym typeface="+mn-lt"/>
              </a:rPr>
              <a:t>Click here to add a little title</a:t>
            </a:r>
          </a:p>
        </p:txBody>
      </p:sp>
      <p:sp>
        <p:nvSpPr>
          <p:cNvPr id="51" name="椭圆 50"/>
          <p:cNvSpPr/>
          <p:nvPr/>
        </p:nvSpPr>
        <p:spPr>
          <a:xfrm>
            <a:off x="5227111" y="3834949"/>
            <a:ext cx="232005" cy="232005"/>
          </a:xfrm>
          <a:prstGeom prst="ellipse">
            <a:avLst/>
          </a:prstGeom>
          <a:gradFill>
            <a:gsLst>
              <a:gs pos="100000">
                <a:schemeClr val="accent1">
                  <a:lumMod val="75000"/>
                </a:schemeClr>
              </a:gs>
              <a:gs pos="0">
                <a:srgbClr val="27506E"/>
              </a:gs>
            </a:gsLst>
            <a:path path="circle">
              <a:fillToRect b="50000" l="50000" r="50000" t="50000"/>
            </a:path>
          </a:gradFill>
          <a:ln>
            <a:noFill/>
          </a:ln>
          <a:effectLst>
            <a:outerShdw algn="t" blurRad="139700" dir="5400000" dist="1016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sp>
        <p:nvSpPr>
          <p:cNvPr id="53" name="矩形 52"/>
          <p:cNvSpPr/>
          <p:nvPr/>
        </p:nvSpPr>
        <p:spPr>
          <a:xfrm>
            <a:off x="5554956" y="3763016"/>
            <a:ext cx="1414780" cy="3657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lang="en-US" sz="1800">
                <a:solidFill>
                  <a:schemeClr val="accent1"/>
                </a:solidFill>
                <a:cs typeface="+mn-ea"/>
                <a:sym typeface="+mn-lt"/>
              </a:rPr>
              <a:t>04.投资回报</a:t>
            </a:r>
          </a:p>
        </p:txBody>
      </p:sp>
      <p:sp>
        <p:nvSpPr>
          <p:cNvPr id="54" name="矩形 53"/>
          <p:cNvSpPr/>
          <p:nvPr/>
        </p:nvSpPr>
        <p:spPr>
          <a:xfrm>
            <a:off x="5555415" y="3993319"/>
            <a:ext cx="2500798" cy="3314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altLang="zh-CN" lang="en-US" sz="1050">
                <a:solidFill>
                  <a:schemeClr val="tx2">
                    <a:lumMod val="75000"/>
                  </a:schemeClr>
                </a:solidFill>
                <a:cs typeface="+mn-ea"/>
                <a:sym typeface="+mn-lt"/>
              </a:rPr>
              <a:t>Click here to add a little title</a:t>
            </a:r>
          </a:p>
        </p:txBody>
      </p:sp>
      <p:sp>
        <p:nvSpPr>
          <p:cNvPr id="17" name="椭圆 16"/>
          <p:cNvSpPr/>
          <p:nvPr/>
        </p:nvSpPr>
        <p:spPr>
          <a:xfrm>
            <a:off x="1515267" y="1633633"/>
            <a:ext cx="2037292" cy="2037293"/>
          </a:xfrm>
          <a:prstGeom prst="ellipse">
            <a:avLst/>
          </a:prstGeom>
          <a:noFill/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1752288" y="1857952"/>
            <a:ext cx="1588653" cy="1588654"/>
            <a:chOff x="1752288" y="1857952"/>
            <a:chExt cx="1588653" cy="1588654"/>
          </a:xfrm>
        </p:grpSpPr>
        <p:sp>
          <p:nvSpPr>
            <p:cNvPr id="18" name="椭圆 17"/>
            <p:cNvSpPr/>
            <p:nvPr/>
          </p:nvSpPr>
          <p:spPr>
            <a:xfrm>
              <a:off x="1752288" y="1857952"/>
              <a:ext cx="1588653" cy="1588654"/>
            </a:xfrm>
            <a:prstGeom prst="ellipse">
              <a:avLst/>
            </a:prstGeom>
            <a:gradFill>
              <a:gsLst>
                <a:gs pos="100000">
                  <a:schemeClr val="accent1">
                    <a:lumMod val="75000"/>
                  </a:schemeClr>
                </a:gs>
                <a:gs pos="0">
                  <a:srgbClr val="27506E"/>
                </a:gs>
              </a:gsLst>
              <a:path path="circle">
                <a:fillToRect b="50000" l="50000" r="50000" t="50000"/>
              </a:path>
            </a:gradFill>
            <a:ln>
              <a:noFill/>
            </a:ln>
            <a:effectLst>
              <a:outerShdw algn="t" blurRad="139700" dir="5400000" dist="1016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19" name="文本框 5"/>
            <p:cNvSpPr txBox="1">
              <a:spLocks noChangeArrowheads="1"/>
            </p:cNvSpPr>
            <p:nvPr/>
          </p:nvSpPr>
          <p:spPr bwMode="auto">
            <a:xfrm>
              <a:off x="1704112" y="2186353"/>
              <a:ext cx="1646555" cy="1066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charset="0" panose="020f0302020204030204" pitchFamily="34" typeface="Calibri Light"/>
                  <a:ea charset="-122" panose="02000000000000000000" pitchFamily="2" typeface="方正宋刻本秀楷简体"/>
                </a:defRPr>
              </a:lvl1pPr>
              <a:lvl2pPr indent="-285750" marL="742950">
                <a:defRPr sz="1300">
                  <a:solidFill>
                    <a:schemeClr val="tx1"/>
                  </a:solidFill>
                  <a:latin charset="0" panose="020f0302020204030204" pitchFamily="34" typeface="Calibri Light"/>
                  <a:ea charset="-122" panose="02000000000000000000" pitchFamily="2" typeface="方正宋刻本秀楷简体"/>
                </a:defRPr>
              </a:lvl2pPr>
              <a:lvl3pPr indent="-228600" marL="1143000">
                <a:defRPr sz="1300">
                  <a:solidFill>
                    <a:schemeClr val="tx1"/>
                  </a:solidFill>
                  <a:latin charset="0" panose="020f0302020204030204" pitchFamily="34" typeface="Calibri Light"/>
                  <a:ea charset="-122" panose="02000000000000000000" pitchFamily="2" typeface="方正宋刻本秀楷简体"/>
                </a:defRPr>
              </a:lvl3pPr>
              <a:lvl4pPr indent="-228600" marL="1600200">
                <a:defRPr sz="1300">
                  <a:solidFill>
                    <a:schemeClr val="tx1"/>
                  </a:solidFill>
                  <a:latin charset="0" panose="020f0302020204030204" pitchFamily="34" typeface="Calibri Light"/>
                  <a:ea charset="-122" panose="02000000000000000000" pitchFamily="2" typeface="方正宋刻本秀楷简体"/>
                </a:defRPr>
              </a:lvl4pPr>
              <a:lvl5pPr indent="-228600" marL="2057400">
                <a:defRPr sz="1300">
                  <a:solidFill>
                    <a:schemeClr val="tx1"/>
                  </a:solidFill>
                  <a:latin charset="0" panose="020f0302020204030204" pitchFamily="34" typeface="Calibri Light"/>
                  <a:ea charset="-122" panose="02000000000000000000" pitchFamily="2" typeface="方正宋刻本秀楷简体"/>
                </a:defRPr>
              </a:lvl5pPr>
              <a:lvl6pPr defTabSz="685800"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charset="0" panose="020f0302020204030204" pitchFamily="34" typeface="Calibri Light"/>
                  <a:ea charset="-122" panose="02000000000000000000" pitchFamily="2" typeface="方正宋刻本秀楷简体"/>
                </a:defRPr>
              </a:lvl6pPr>
              <a:lvl7pPr defTabSz="685800"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charset="0" panose="020f0302020204030204" pitchFamily="34" typeface="Calibri Light"/>
                  <a:ea charset="-122" panose="02000000000000000000" pitchFamily="2" typeface="方正宋刻本秀楷简体"/>
                </a:defRPr>
              </a:lvl7pPr>
              <a:lvl8pPr defTabSz="685800"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charset="0" panose="020f0302020204030204" pitchFamily="34" typeface="Calibri Light"/>
                  <a:ea charset="-122" panose="02000000000000000000" pitchFamily="2" typeface="方正宋刻本秀楷简体"/>
                </a:defRPr>
              </a:lvl8pPr>
              <a:lvl9pPr defTabSz="685800"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charset="0" panose="020f0302020204030204" pitchFamily="34" typeface="Calibri Light"/>
                  <a:ea charset="-122" panose="02000000000000000000" pitchFamily="2" typeface="方正宋刻本秀楷简体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altLang="en-US" b="1" lang="zh-CN" sz="320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目录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altLang="en-US" b="1" lang="zh-CN" sz="320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content</a:t>
              </a:r>
            </a:p>
          </p:txBody>
        </p:sp>
      </p:grpSp>
      <p:sp>
        <p:nvSpPr>
          <p:cNvPr id="20" name="椭圆 19"/>
          <p:cNvSpPr/>
          <p:nvPr/>
        </p:nvSpPr>
        <p:spPr>
          <a:xfrm>
            <a:off x="3071896" y="1646911"/>
            <a:ext cx="474486" cy="474486"/>
          </a:xfrm>
          <a:prstGeom prst="ellipse">
            <a:avLst/>
          </a:prstGeom>
          <a:gradFill>
            <a:gsLst>
              <a:gs pos="100000">
                <a:schemeClr val="accent1">
                  <a:lumMod val="75000"/>
                </a:schemeClr>
              </a:gs>
              <a:gs pos="0">
                <a:srgbClr val="27506E"/>
              </a:gs>
            </a:gsLst>
            <a:path path="circle">
              <a:fillToRect b="50000" l="50000" r="50000" t="50000"/>
            </a:path>
          </a:gradFill>
          <a:ln>
            <a:noFill/>
          </a:ln>
          <a:effectLst>
            <a:outerShdw algn="t" blurRad="139700" dir="5400000" dist="1016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1424547" y="2031829"/>
            <a:ext cx="348444" cy="348445"/>
          </a:xfrm>
          <a:prstGeom prst="ellipse">
            <a:avLst/>
          </a:prstGeom>
          <a:gradFill>
            <a:gsLst>
              <a:gs pos="100000">
                <a:schemeClr val="accent1">
                  <a:lumMod val="75000"/>
                </a:schemeClr>
              </a:gs>
              <a:gs pos="0">
                <a:srgbClr val="27506E"/>
              </a:gs>
            </a:gsLst>
            <a:path path="circle">
              <a:fillToRect b="50000" l="50000" r="50000" t="50000"/>
            </a:path>
          </a:gradFill>
          <a:ln>
            <a:noFill/>
          </a:ln>
          <a:effectLst>
            <a:outerShdw algn="t" blurRad="139700" dir="5400000" dist="1016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sp>
        <p:nvSpPr>
          <p:cNvPr id="24" name="椭圆 23"/>
          <p:cNvSpPr/>
          <p:nvPr/>
        </p:nvSpPr>
        <p:spPr>
          <a:xfrm>
            <a:off x="1250324" y="3715697"/>
            <a:ext cx="194822" cy="194822"/>
          </a:xfrm>
          <a:prstGeom prst="ellipse">
            <a:avLst/>
          </a:prstGeom>
          <a:gradFill>
            <a:gsLst>
              <a:gs pos="100000">
                <a:schemeClr val="accent1">
                  <a:lumMod val="75000"/>
                </a:schemeClr>
              </a:gs>
              <a:gs pos="0">
                <a:srgbClr val="27506E"/>
              </a:gs>
            </a:gsLst>
            <a:path path="circle">
              <a:fillToRect b="50000" l="50000" r="50000" t="50000"/>
            </a:path>
          </a:gradFill>
          <a:ln>
            <a:noFill/>
          </a:ln>
          <a:effectLst>
            <a:outerShdw algn="t" blurRad="139700" dir="5400000" dist="1016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sp>
        <p:nvSpPr>
          <p:cNvPr id="25" name="椭圆 24"/>
          <p:cNvSpPr/>
          <p:nvPr/>
        </p:nvSpPr>
        <p:spPr>
          <a:xfrm>
            <a:off x="1752288" y="3303716"/>
            <a:ext cx="267948" cy="267948"/>
          </a:xfrm>
          <a:prstGeom prst="ellipse">
            <a:avLst/>
          </a:prstGeom>
          <a:gradFill>
            <a:gsLst>
              <a:gs pos="100000">
                <a:schemeClr val="accent1">
                  <a:lumMod val="75000"/>
                </a:schemeClr>
              </a:gs>
              <a:gs pos="0">
                <a:srgbClr val="27506E"/>
              </a:gs>
            </a:gsLst>
            <a:path path="circle">
              <a:fillToRect b="50000" l="50000" r="50000" t="50000"/>
            </a:path>
          </a:gradFill>
          <a:ln>
            <a:noFill/>
          </a:ln>
          <a:effectLst>
            <a:outerShdw algn="t" blurRad="139700" dir="5400000" dist="1016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sp>
        <p:nvSpPr>
          <p:cNvPr id="26" name="椭圆 25"/>
          <p:cNvSpPr/>
          <p:nvPr/>
        </p:nvSpPr>
        <p:spPr>
          <a:xfrm>
            <a:off x="3367629" y="2904032"/>
            <a:ext cx="277384" cy="277384"/>
          </a:xfrm>
          <a:prstGeom prst="ellipse">
            <a:avLst/>
          </a:prstGeom>
          <a:gradFill>
            <a:gsLst>
              <a:gs pos="100000">
                <a:schemeClr val="accent1">
                  <a:lumMod val="75000"/>
                </a:schemeClr>
              </a:gs>
              <a:gs pos="0">
                <a:srgbClr val="27506E"/>
              </a:gs>
            </a:gsLst>
            <a:path path="circle">
              <a:fillToRect b="50000" l="50000" r="50000" t="50000"/>
            </a:path>
          </a:gradFill>
          <a:ln>
            <a:noFill/>
          </a:ln>
          <a:effectLst>
            <a:outerShdw algn="t" blurRad="139700" dir="5400000" dist="1016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sp>
        <p:nvSpPr>
          <p:cNvPr id="27" name="椭圆 26"/>
          <p:cNvSpPr/>
          <p:nvPr/>
        </p:nvSpPr>
        <p:spPr>
          <a:xfrm>
            <a:off x="3153170" y="3657647"/>
            <a:ext cx="187772" cy="187772"/>
          </a:xfrm>
          <a:prstGeom prst="ellipse">
            <a:avLst/>
          </a:prstGeom>
          <a:gradFill>
            <a:gsLst>
              <a:gs pos="100000">
                <a:schemeClr val="accent1">
                  <a:lumMod val="75000"/>
                </a:schemeClr>
              </a:gs>
              <a:gs pos="0">
                <a:srgbClr val="27506E"/>
              </a:gs>
            </a:gsLst>
            <a:path path="circle">
              <a:fillToRect b="50000" l="50000" r="50000" t="50000"/>
            </a:path>
          </a:gradFill>
          <a:ln>
            <a:noFill/>
          </a:ln>
          <a:effectLst>
            <a:outerShdw algn="t" blurRad="139700" dir="5400000" dist="1016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sp>
        <p:nvSpPr>
          <p:cNvPr id="31" name="椭圆 30"/>
          <p:cNvSpPr/>
          <p:nvPr/>
        </p:nvSpPr>
        <p:spPr>
          <a:xfrm>
            <a:off x="1224346" y="2904032"/>
            <a:ext cx="121147" cy="121147"/>
          </a:xfrm>
          <a:prstGeom prst="ellipse">
            <a:avLst/>
          </a:prstGeom>
          <a:gradFill>
            <a:gsLst>
              <a:gs pos="100000">
                <a:schemeClr val="accent1">
                  <a:lumMod val="75000"/>
                </a:schemeClr>
              </a:gs>
              <a:gs pos="0">
                <a:srgbClr val="27506E"/>
              </a:gs>
            </a:gsLst>
            <a:path path="circle">
              <a:fillToRect b="50000" l="50000" r="50000" t="50000"/>
            </a:path>
          </a:gradFill>
          <a:ln>
            <a:noFill/>
          </a:ln>
          <a:effectLst>
            <a:outerShdw algn="t" blurRad="139700" dir="5400000" dist="1016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</p:spTree>
  </p:cSld>
  <p:clrMapOvr>
    <a:masterClrMapping/>
  </p:clrMapOvr>
  <mc:AlternateContent>
    <mc:Choice Requires="p14">
      <p:transition advClick="0" p14:dur="2500" spd="slow">
        <p:checker/>
      </p:transition>
    </mc:Choice>
    <mc:Fallback>
      <p:transition advClick="0" spd="slow">
        <p:checker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1" id="11" nodeType="afterEffect" presetClass="emph" presetID="26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12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13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fill="hold" id="14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6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8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20" nodeType="afterEffect" presetClass="emph" presetID="26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21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22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3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24" nodeType="afterEffect" presetClass="entr" presetID="26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290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911" id="2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2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29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66" id="30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82" id="31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13" id="32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83" id="33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34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83" id="35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36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83" id="37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38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83" id="39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fill="hold" grpId="0" id="40" nodeType="withEffect" presetClass="entr" presetID="26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290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911" id="4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4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45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66" id="4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82" id="47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13" id="48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83" id="49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50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83" id="51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52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83" id="53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54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83" id="55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fill="hold" grpId="0" id="56" nodeType="withEffect" presetClass="entr" presetID="26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290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911" id="5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6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61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66" id="62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82" id="63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13" id="64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83" id="65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66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83" id="67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68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83" id="69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70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83" id="71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fill="hold" grpId="0" id="72" nodeType="withEffect" presetClass="entr" presetID="26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7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290" id="7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911" id="7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7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77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66" id="78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82" id="79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13" id="80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83" id="81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82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83" id="83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84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83" id="85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86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83" id="87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fill="hold" grpId="0" id="88" nodeType="withEffect" presetClass="entr" presetID="26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8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290" id="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911" id="9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9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93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66" id="94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82" id="95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13" id="96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83" id="97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98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83" id="99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100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83" id="101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102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83" id="103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fill="hold" grpId="0" id="104" nodeType="withEffect" presetClass="entr" presetID="26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10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290" id="10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911" id="10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10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109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66" id="110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82" id="111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13" id="112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83" id="113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114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83" id="115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116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83" id="117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118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83" id="119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fill="hold" grpId="0" id="120" nodeType="withEffect" presetClass="entr" presetID="26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290" id="1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911" id="12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12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125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66" id="12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82" id="127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13" id="128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83" id="129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130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83" id="131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132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83" id="133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134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83" id="135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6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fill="hold" grpId="0" id="137" nodeType="after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139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14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1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fill="hold" grpId="0" id="142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44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45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6" nodeType="afterGroup">
                            <p:stCondLst>
                              <p:cond delay="4250"/>
                            </p:stCondLst>
                            <p:childTnLst>
                              <p:par>
                                <p:cTn fill="hold" grpId="0" id="147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49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0" nodeType="afterGroup">
                            <p:stCondLst>
                              <p:cond delay="4750"/>
                            </p:stCondLst>
                            <p:childTnLst>
                              <p:par>
                                <p:cTn fill="hold" grpId="0" id="151" nodeType="after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153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154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5" nodeType="afterGroup">
                            <p:stCondLst>
                              <p:cond delay="5250"/>
                            </p:stCondLst>
                            <p:childTnLst>
                              <p:par>
                                <p:cTn fill="hold" grpId="0" id="156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58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59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0" nodeType="afterGroup">
                            <p:stCondLst>
                              <p:cond delay="5750"/>
                            </p:stCondLst>
                            <p:childTnLst>
                              <p:par>
                                <p:cTn fill="hold" grpId="0" id="161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63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4" nodeType="afterGroup">
                            <p:stCondLst>
                              <p:cond delay="6250"/>
                            </p:stCondLst>
                            <p:childTnLst>
                              <p:par>
                                <p:cTn fill="hold" grpId="0" id="165" nodeType="after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167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168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9" nodeType="afterGroup">
                            <p:stCondLst>
                              <p:cond delay="6750"/>
                            </p:stCondLst>
                            <p:childTnLst>
                              <p:par>
                                <p:cTn fill="hold" grpId="0" id="170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72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73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4" nodeType="afterGroup">
                            <p:stCondLst>
                              <p:cond delay="7250"/>
                            </p:stCondLst>
                            <p:childTnLst>
                              <p:par>
                                <p:cTn fill="hold" grpId="0" id="17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77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8" nodeType="afterGroup">
                            <p:stCondLst>
                              <p:cond delay="7750"/>
                            </p:stCondLst>
                            <p:childTnLst>
                              <p:par>
                                <p:cTn fill="hold" grpId="0" id="179" nodeType="after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181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182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3" nodeType="afterGroup">
                            <p:stCondLst>
                              <p:cond delay="8250"/>
                            </p:stCondLst>
                            <p:childTnLst>
                              <p:par>
                                <p:cTn fill="hold" grpId="0" id="184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86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87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8" nodeType="afterGroup">
                            <p:stCondLst>
                              <p:cond delay="8750"/>
                            </p:stCondLst>
                            <p:childTnLst>
                              <p:par>
                                <p:cTn fill="hold" grpId="0" id="18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91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1"/>
      <p:bldP grpId="0" spid="22"/>
      <p:bldP grpId="0" spid="42"/>
      <p:bldP grpId="0" spid="43"/>
      <p:bldP grpId="0" spid="45"/>
      <p:bldP grpId="0" spid="46"/>
      <p:bldP grpId="0" spid="47"/>
      <p:bldP grpId="0" spid="49"/>
      <p:bldP grpId="0" spid="50"/>
      <p:bldP grpId="0" spid="51"/>
      <p:bldP grpId="0" spid="53"/>
      <p:bldP grpId="0" spid="54"/>
      <p:bldP grpId="0" spid="17"/>
      <p:bldP grpId="1" spid="17"/>
      <p:bldP grpId="0" spid="20"/>
      <p:bldP grpId="0" spid="23"/>
      <p:bldP grpId="0" spid="24"/>
      <p:bldP grpId="0" spid="25"/>
      <p:bldP grpId="0" spid="26"/>
      <p:bldP grpId="0" spid="27"/>
      <p:bldP grpId="0" spid="31"/>
    </p:bldLst>
  </p:timing>
</p:sld>
</file>

<file path=ppt/slides/slide2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7" name="矩形 26"/>
          <p:cNvSpPr/>
          <p:nvPr/>
        </p:nvSpPr>
        <p:spPr>
          <a:xfrm>
            <a:off x="3697661" y="2598747"/>
            <a:ext cx="3741364" cy="571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105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点击此处添加文字描述，文字颜色、大小、字体可根据需求进行更改。</a:t>
            </a:r>
          </a:p>
        </p:txBody>
      </p:sp>
      <p:sp>
        <p:nvSpPr>
          <p:cNvPr id="8" name="椭圆 7"/>
          <p:cNvSpPr/>
          <p:nvPr/>
        </p:nvSpPr>
        <p:spPr>
          <a:xfrm>
            <a:off x="1565350" y="1634775"/>
            <a:ext cx="1676757" cy="1676757"/>
          </a:xfrm>
          <a:prstGeom prst="ellipse">
            <a:avLst/>
          </a:prstGeom>
          <a:noFill/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1760426" y="1819397"/>
            <a:ext cx="1307513" cy="1307513"/>
            <a:chOff x="1760426" y="1819397"/>
            <a:chExt cx="1307513" cy="1307513"/>
          </a:xfrm>
        </p:grpSpPr>
        <p:sp>
          <p:nvSpPr>
            <p:cNvPr id="24" name="椭圆 23"/>
            <p:cNvSpPr/>
            <p:nvPr/>
          </p:nvSpPr>
          <p:spPr>
            <a:xfrm>
              <a:off x="1760426" y="1819397"/>
              <a:ext cx="1307513" cy="1307513"/>
            </a:xfrm>
            <a:prstGeom prst="ellipse">
              <a:avLst/>
            </a:prstGeom>
            <a:gradFill>
              <a:gsLst>
                <a:gs pos="100000">
                  <a:schemeClr val="accent1">
                    <a:lumMod val="75000"/>
                  </a:schemeClr>
                </a:gs>
                <a:gs pos="0">
                  <a:srgbClr val="27506E"/>
                </a:gs>
              </a:gsLst>
              <a:path path="circle">
                <a:fillToRect b="50000" l="50000" r="50000" t="50000"/>
              </a:path>
            </a:gradFill>
            <a:ln>
              <a:noFill/>
            </a:ln>
            <a:effectLst>
              <a:outerShdw algn="t" blurRad="139700" dir="5400000" dist="1016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15" name="文本框 5"/>
            <p:cNvSpPr txBox="1">
              <a:spLocks noChangeArrowheads="1"/>
            </p:cNvSpPr>
            <p:nvPr/>
          </p:nvSpPr>
          <p:spPr bwMode="auto">
            <a:xfrm>
              <a:off x="1967198" y="2057655"/>
              <a:ext cx="862330" cy="822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charset="0" panose="020f0302020204030204" pitchFamily="34" typeface="Calibri Light"/>
                  <a:ea charset="-122" panose="02000000000000000000" pitchFamily="2" typeface="方正宋刻本秀楷简体"/>
                </a:defRPr>
              </a:lvl1pPr>
              <a:lvl2pPr indent="-285750" marL="742950">
                <a:defRPr sz="1300">
                  <a:solidFill>
                    <a:schemeClr val="tx1"/>
                  </a:solidFill>
                  <a:latin charset="0" panose="020f0302020204030204" pitchFamily="34" typeface="Calibri Light"/>
                  <a:ea charset="-122" panose="02000000000000000000" pitchFamily="2" typeface="方正宋刻本秀楷简体"/>
                </a:defRPr>
              </a:lvl2pPr>
              <a:lvl3pPr indent="-228600" marL="1143000">
                <a:defRPr sz="1300">
                  <a:solidFill>
                    <a:schemeClr val="tx1"/>
                  </a:solidFill>
                  <a:latin charset="0" panose="020f0302020204030204" pitchFamily="34" typeface="Calibri Light"/>
                  <a:ea charset="-122" panose="02000000000000000000" pitchFamily="2" typeface="方正宋刻本秀楷简体"/>
                </a:defRPr>
              </a:lvl3pPr>
              <a:lvl4pPr indent="-228600" marL="1600200">
                <a:defRPr sz="1300">
                  <a:solidFill>
                    <a:schemeClr val="tx1"/>
                  </a:solidFill>
                  <a:latin charset="0" panose="020f0302020204030204" pitchFamily="34" typeface="Calibri Light"/>
                  <a:ea charset="-122" panose="02000000000000000000" pitchFamily="2" typeface="方正宋刻本秀楷简体"/>
                </a:defRPr>
              </a:lvl4pPr>
              <a:lvl5pPr indent="-228600" marL="2057400">
                <a:defRPr sz="1300">
                  <a:solidFill>
                    <a:schemeClr val="tx1"/>
                  </a:solidFill>
                  <a:latin charset="0" panose="020f0302020204030204" pitchFamily="34" typeface="Calibri Light"/>
                  <a:ea charset="-122" panose="02000000000000000000" pitchFamily="2" typeface="方正宋刻本秀楷简体"/>
                </a:defRPr>
              </a:lvl5pPr>
              <a:lvl6pPr defTabSz="685800"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charset="0" panose="020f0302020204030204" pitchFamily="34" typeface="Calibri Light"/>
                  <a:ea charset="-122" panose="02000000000000000000" pitchFamily="2" typeface="方正宋刻本秀楷简体"/>
                </a:defRPr>
              </a:lvl6pPr>
              <a:lvl7pPr defTabSz="685800"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charset="0" panose="020f0302020204030204" pitchFamily="34" typeface="Calibri Light"/>
                  <a:ea charset="-122" panose="02000000000000000000" pitchFamily="2" typeface="方正宋刻本秀楷简体"/>
                </a:defRPr>
              </a:lvl7pPr>
              <a:lvl8pPr defTabSz="685800"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charset="0" panose="020f0302020204030204" pitchFamily="34" typeface="Calibri Light"/>
                  <a:ea charset="-122" panose="02000000000000000000" pitchFamily="2" typeface="方正宋刻本秀楷简体"/>
                </a:defRPr>
              </a:lvl8pPr>
              <a:lvl9pPr defTabSz="685800"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charset="0" panose="020f0302020204030204" pitchFamily="34" typeface="Calibri Light"/>
                  <a:ea charset="-122" panose="02000000000000000000" pitchFamily="2" typeface="方正宋刻本秀楷简体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altLang="zh-CN" b="1" lang="en-US" sz="480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04</a:t>
              </a:r>
            </a:p>
          </p:txBody>
        </p:sp>
      </p:grpSp>
      <p:sp>
        <p:nvSpPr>
          <p:cNvPr id="16" name="文本框 5"/>
          <p:cNvSpPr txBox="1">
            <a:spLocks noChangeArrowheads="1"/>
          </p:cNvSpPr>
          <p:nvPr/>
        </p:nvSpPr>
        <p:spPr bwMode="auto">
          <a:xfrm>
            <a:off x="4998902" y="1885722"/>
            <a:ext cx="1198880" cy="396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charset="0" panose="020f0302020204030204" pitchFamily="34" typeface="Calibri Light"/>
                <a:ea charset="-122" panose="02000000000000000000" pitchFamily="2" typeface="方正宋刻本秀楷简体"/>
              </a:defRPr>
            </a:lvl1pPr>
            <a:lvl2pPr indent="-285750" marL="742950">
              <a:defRPr sz="1300">
                <a:solidFill>
                  <a:schemeClr val="tx1"/>
                </a:solidFill>
                <a:latin charset="0" panose="020f0302020204030204" pitchFamily="34" typeface="Calibri Light"/>
                <a:ea charset="-122" panose="02000000000000000000" pitchFamily="2" typeface="方正宋刻本秀楷简体"/>
              </a:defRPr>
            </a:lvl2pPr>
            <a:lvl3pPr indent="-228600" marL="1143000">
              <a:defRPr sz="1300">
                <a:solidFill>
                  <a:schemeClr val="tx1"/>
                </a:solidFill>
                <a:latin charset="0" panose="020f0302020204030204" pitchFamily="34" typeface="Calibri Light"/>
                <a:ea charset="-122" panose="02000000000000000000" pitchFamily="2" typeface="方正宋刻本秀楷简体"/>
              </a:defRPr>
            </a:lvl3pPr>
            <a:lvl4pPr indent="-228600" marL="1600200">
              <a:defRPr sz="1300">
                <a:solidFill>
                  <a:schemeClr val="tx1"/>
                </a:solidFill>
                <a:latin charset="0" panose="020f0302020204030204" pitchFamily="34" typeface="Calibri Light"/>
                <a:ea charset="-122" panose="02000000000000000000" pitchFamily="2" typeface="方正宋刻本秀楷简体"/>
              </a:defRPr>
            </a:lvl4pPr>
            <a:lvl5pPr indent="-228600" marL="2057400">
              <a:defRPr sz="1300">
                <a:solidFill>
                  <a:schemeClr val="tx1"/>
                </a:solidFill>
                <a:latin charset="0" panose="020f0302020204030204" pitchFamily="34" typeface="Calibri Light"/>
                <a:ea charset="-122" panose="02000000000000000000" pitchFamily="2" typeface="方正宋刻本秀楷简体"/>
              </a:defRPr>
            </a:lvl5pPr>
            <a:lvl6pPr defTabSz="685800" eaLnBrk="0" fontAlgn="base" hangingPunct="0" indent="-228600" marL="251460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charset="0" panose="020f0302020204030204" pitchFamily="34" typeface="Calibri Light"/>
                <a:ea charset="-122" panose="02000000000000000000" pitchFamily="2" typeface="方正宋刻本秀楷简体"/>
              </a:defRPr>
            </a:lvl6pPr>
            <a:lvl7pPr defTabSz="685800" eaLnBrk="0" fontAlgn="base" hangingPunct="0" indent="-228600" marL="297180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charset="0" panose="020f0302020204030204" pitchFamily="34" typeface="Calibri Light"/>
                <a:ea charset="-122" panose="02000000000000000000" pitchFamily="2" typeface="方正宋刻本秀楷简体"/>
              </a:defRPr>
            </a:lvl7pPr>
            <a:lvl8pPr defTabSz="685800" eaLnBrk="0" fontAlgn="base" hangingPunct="0" indent="-228600" marL="342900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charset="0" panose="020f0302020204030204" pitchFamily="34" typeface="Calibri Light"/>
                <a:ea charset="-122" panose="02000000000000000000" pitchFamily="2" typeface="方正宋刻本秀楷简体"/>
              </a:defRPr>
            </a:lvl8pPr>
            <a:lvl9pPr defTabSz="685800" eaLnBrk="0" fontAlgn="base" hangingPunct="0" indent="-228600" marL="388620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charset="0" panose="020f0302020204030204" pitchFamily="34" typeface="Calibri Light"/>
                <a:ea charset="-122" panose="02000000000000000000" pitchFamily="2" typeface="方正宋刻本秀楷简体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altLang="en-US" lang="zh-CN" sz="200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投资需求</a:t>
            </a:r>
          </a:p>
        </p:txBody>
      </p:sp>
      <p:sp>
        <p:nvSpPr>
          <p:cNvPr id="20" name="矩形 19"/>
          <p:cNvSpPr/>
          <p:nvPr/>
        </p:nvSpPr>
        <p:spPr>
          <a:xfrm>
            <a:off x="3735132" y="2239591"/>
            <a:ext cx="2351405" cy="4114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altLang="zh-CN" lang="en-US" sz="1400">
                <a:solidFill>
                  <a:schemeClr val="accent1"/>
                </a:solidFill>
                <a:cs typeface="+mn-ea"/>
                <a:sym typeface="+mn-lt"/>
              </a:rPr>
              <a:t>Click here to add a little title</a:t>
            </a:r>
          </a:p>
        </p:txBody>
      </p:sp>
      <p:cxnSp>
        <p:nvCxnSpPr>
          <p:cNvPr id="3" name="直接连接符 2"/>
          <p:cNvCxnSpPr/>
          <p:nvPr/>
        </p:nvCxnSpPr>
        <p:spPr>
          <a:xfrm>
            <a:off x="3803103" y="2609675"/>
            <a:ext cx="341906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矩形 6"/>
          <p:cNvSpPr/>
          <p:nvPr/>
        </p:nvSpPr>
        <p:spPr>
          <a:xfrm>
            <a:off x="3803103" y="1929971"/>
            <a:ext cx="1111558" cy="305617"/>
          </a:xfrm>
          <a:prstGeom prst="rect">
            <a:avLst/>
          </a:prstGeom>
          <a:gradFill>
            <a:gsLst>
              <a:gs pos="100000">
                <a:schemeClr val="accent1">
                  <a:lumMod val="75000"/>
                </a:schemeClr>
              </a:gs>
              <a:gs pos="0">
                <a:srgbClr val="27506E"/>
              </a:gs>
            </a:gsLst>
            <a:path path="circle">
              <a:fillToRect b="50000" l="50000" r="50000" t="50000"/>
            </a:path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lang="en-US" sz="1100">
                <a:cs typeface="+mn-ea"/>
                <a:sym typeface="+mn-lt"/>
              </a:rPr>
              <a:t>PART   FOUR</a:t>
            </a:r>
          </a:p>
        </p:txBody>
      </p:sp>
      <p:sp>
        <p:nvSpPr>
          <p:cNvPr id="25" name="椭圆 24"/>
          <p:cNvSpPr/>
          <p:nvPr/>
        </p:nvSpPr>
        <p:spPr>
          <a:xfrm>
            <a:off x="2846506" y="1645703"/>
            <a:ext cx="390517" cy="390517"/>
          </a:xfrm>
          <a:prstGeom prst="ellipse">
            <a:avLst/>
          </a:prstGeom>
          <a:gradFill>
            <a:gsLst>
              <a:gs pos="100000">
                <a:schemeClr val="accent1">
                  <a:lumMod val="75000"/>
                </a:schemeClr>
              </a:gs>
              <a:gs pos="0">
                <a:srgbClr val="27506E"/>
              </a:gs>
            </a:gsLst>
            <a:path path="circle">
              <a:fillToRect b="50000" l="50000" r="50000" t="50000"/>
            </a:path>
          </a:gradFill>
          <a:ln>
            <a:noFill/>
          </a:ln>
          <a:effectLst>
            <a:outerShdw algn="t" blurRad="139700" dir="5400000" dist="1016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sp>
        <p:nvSpPr>
          <p:cNvPr id="26" name="椭圆 25"/>
          <p:cNvSpPr/>
          <p:nvPr/>
        </p:nvSpPr>
        <p:spPr>
          <a:xfrm>
            <a:off x="1490685" y="1962503"/>
            <a:ext cx="286781" cy="286781"/>
          </a:xfrm>
          <a:prstGeom prst="ellipse">
            <a:avLst/>
          </a:prstGeom>
          <a:gradFill>
            <a:gsLst>
              <a:gs pos="100000">
                <a:schemeClr val="accent1">
                  <a:lumMod val="75000"/>
                </a:schemeClr>
              </a:gs>
              <a:gs pos="0">
                <a:srgbClr val="27506E"/>
              </a:gs>
            </a:gsLst>
            <a:path path="circle">
              <a:fillToRect b="50000" l="50000" r="50000" t="50000"/>
            </a:path>
          </a:gradFill>
          <a:ln>
            <a:noFill/>
          </a:ln>
          <a:effectLst>
            <a:outerShdw algn="t" blurRad="139700" dir="5400000" dist="1016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sp>
        <p:nvSpPr>
          <p:cNvPr id="28" name="椭圆 27"/>
          <p:cNvSpPr/>
          <p:nvPr/>
        </p:nvSpPr>
        <p:spPr>
          <a:xfrm>
            <a:off x="1347294" y="3348380"/>
            <a:ext cx="160345" cy="160345"/>
          </a:xfrm>
          <a:prstGeom prst="ellipse">
            <a:avLst/>
          </a:prstGeom>
          <a:gradFill>
            <a:gsLst>
              <a:gs pos="100000">
                <a:schemeClr val="accent1">
                  <a:lumMod val="75000"/>
                </a:schemeClr>
              </a:gs>
              <a:gs pos="0">
                <a:srgbClr val="27506E"/>
              </a:gs>
            </a:gsLst>
            <a:path path="circle">
              <a:fillToRect b="50000" l="50000" r="50000" t="50000"/>
            </a:path>
          </a:gradFill>
          <a:ln>
            <a:noFill/>
          </a:ln>
          <a:effectLst>
            <a:outerShdw algn="t" blurRad="139700" dir="5400000" dist="1016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sp>
        <p:nvSpPr>
          <p:cNvPr id="29" name="椭圆 28"/>
          <p:cNvSpPr/>
          <p:nvPr/>
        </p:nvSpPr>
        <p:spPr>
          <a:xfrm>
            <a:off x="1760426" y="3009307"/>
            <a:ext cx="220530" cy="220530"/>
          </a:xfrm>
          <a:prstGeom prst="ellipse">
            <a:avLst/>
          </a:prstGeom>
          <a:gradFill>
            <a:gsLst>
              <a:gs pos="100000">
                <a:schemeClr val="accent1">
                  <a:lumMod val="75000"/>
                </a:schemeClr>
              </a:gs>
              <a:gs pos="0">
                <a:srgbClr val="27506E"/>
              </a:gs>
            </a:gsLst>
            <a:path path="circle">
              <a:fillToRect b="50000" l="50000" r="50000" t="50000"/>
            </a:path>
          </a:gradFill>
          <a:ln>
            <a:noFill/>
          </a:ln>
          <a:effectLst>
            <a:outerShdw algn="t" blurRad="139700" dir="5400000" dist="1016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sp>
        <p:nvSpPr>
          <p:cNvPr id="30" name="椭圆 29"/>
          <p:cNvSpPr/>
          <p:nvPr/>
        </p:nvSpPr>
        <p:spPr>
          <a:xfrm>
            <a:off x="3089904" y="2680354"/>
            <a:ext cx="228296" cy="228296"/>
          </a:xfrm>
          <a:prstGeom prst="ellipse">
            <a:avLst/>
          </a:prstGeom>
          <a:gradFill>
            <a:gsLst>
              <a:gs pos="100000">
                <a:schemeClr val="accent1">
                  <a:lumMod val="75000"/>
                </a:schemeClr>
              </a:gs>
              <a:gs pos="0">
                <a:srgbClr val="27506E"/>
              </a:gs>
            </a:gsLst>
            <a:path path="circle">
              <a:fillToRect b="50000" l="50000" r="50000" t="50000"/>
            </a:path>
          </a:gradFill>
          <a:ln>
            <a:noFill/>
          </a:ln>
          <a:effectLst>
            <a:outerShdw algn="t" blurRad="139700" dir="5400000" dist="1016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sp>
        <p:nvSpPr>
          <p:cNvPr id="31" name="椭圆 30"/>
          <p:cNvSpPr/>
          <p:nvPr/>
        </p:nvSpPr>
        <p:spPr>
          <a:xfrm>
            <a:off x="2913397" y="3300603"/>
            <a:ext cx="154542" cy="154542"/>
          </a:xfrm>
          <a:prstGeom prst="ellipse">
            <a:avLst/>
          </a:prstGeom>
          <a:gradFill>
            <a:gsLst>
              <a:gs pos="100000">
                <a:schemeClr val="accent1">
                  <a:lumMod val="75000"/>
                </a:schemeClr>
              </a:gs>
              <a:gs pos="0">
                <a:srgbClr val="27506E"/>
              </a:gs>
            </a:gsLst>
            <a:path path="circle">
              <a:fillToRect b="50000" l="50000" r="50000" t="50000"/>
            </a:path>
          </a:gradFill>
          <a:ln>
            <a:noFill/>
          </a:ln>
          <a:effectLst>
            <a:outerShdw algn="t" blurRad="139700" dir="5400000" dist="1016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sp>
        <p:nvSpPr>
          <p:cNvPr id="32" name="椭圆 31"/>
          <p:cNvSpPr/>
          <p:nvPr/>
        </p:nvSpPr>
        <p:spPr>
          <a:xfrm>
            <a:off x="1325913" y="2680354"/>
            <a:ext cx="99708" cy="99708"/>
          </a:xfrm>
          <a:prstGeom prst="ellipse">
            <a:avLst/>
          </a:prstGeom>
          <a:gradFill>
            <a:gsLst>
              <a:gs pos="100000">
                <a:schemeClr val="accent1">
                  <a:lumMod val="75000"/>
                </a:schemeClr>
              </a:gs>
              <a:gs pos="0">
                <a:srgbClr val="27506E"/>
              </a:gs>
            </a:gsLst>
            <a:path path="circle">
              <a:fillToRect b="50000" l="50000" r="50000" t="50000"/>
            </a:path>
          </a:gradFill>
          <a:ln>
            <a:noFill/>
          </a:ln>
          <a:effectLst>
            <a:outerShdw algn="t" blurRad="139700" dir="5400000" dist="1016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</p:spTree>
    <p:extLst>
      <p:ext uri="{BB962C8B-B14F-4D97-AF65-F5344CB8AC3E}">
        <p14:creationId val="432526613"/>
      </p:ext>
    </p:extLst>
  </p:cSld>
  <p:clrMapOvr>
    <a:masterClrMapping/>
  </p:clrMapOvr>
  <p:transition spd="slow">
    <p:cover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1" id="11" nodeType="afterEffect" presetClass="emph" presetID="26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12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13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fill="hold" id="14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6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8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20" nodeType="afterEffect" presetClass="emph" presetID="26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21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22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fill="hold" grpId="0" id="23" nodeType="withEffect" presetClass="entr" presetID="26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290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911" id="2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27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28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66" id="29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82" id="30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13" id="31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83" id="32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3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83" id="34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35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83" id="36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37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83" id="38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fill="hold" grpId="0" id="39" nodeType="withEffect" presetClass="entr" presetID="26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290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911" id="4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43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44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66" id="45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82" id="46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13" id="47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83" id="48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49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83" id="5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51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83" id="52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5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83" id="54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fill="hold" grpId="0" id="55" nodeType="withEffect" presetClass="entr" presetID="26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290" id="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911" id="58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5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60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66" id="61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82" id="6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13" id="6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83" id="64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65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83" id="66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67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83" id="68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69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83" id="7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fill="hold" grpId="0" id="71" nodeType="withEffect" presetClass="entr" presetID="26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290" id="7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911" id="7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7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76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66" id="77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82" id="78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13" id="79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83" id="8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81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83" id="82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8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83" id="84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85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83" id="86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fill="hold" grpId="0" id="87" nodeType="withEffect" presetClass="entr" presetID="26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8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290" id="8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911" id="90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91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9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66" id="93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82" id="94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13" id="95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83" id="96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97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83" id="98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99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83" id="1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101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83" id="102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fill="hold" grpId="0" id="103" nodeType="withEffect" presetClass="entr" presetID="26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0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290" id="10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911" id="10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107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108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66" id="109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82" id="110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13" id="111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83" id="112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1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83" id="114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115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83" id="116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117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83" id="118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fill="hold" grpId="0" id="119" nodeType="withEffect" presetClass="entr" presetID="26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290" id="1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911" id="1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123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124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66" id="125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82" id="126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13" id="127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83" id="128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129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83" id="13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131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83" id="132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13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83" id="134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5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fill="hold" grpId="0" id="136" nodeType="after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id="138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750" id="139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0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141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143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144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5" nodeType="afterGroup">
                            <p:stCondLst>
                              <p:cond delay="4250"/>
                            </p:stCondLst>
                            <p:childTnLst>
                              <p:par>
                                <p:cTn fill="hold" grpId="0" id="146" nodeType="afterEffect" presetClass="entr" presetID="1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id="148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 transition="in">
                                      <p:cBhvr>
                                        <p:cTn dur="750" id="149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0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decel="100000" fill="hold" id="151" nodeType="afterEffect" presetClass="entr" presetID="4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153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154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155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156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7" nodeType="afterGroup">
                            <p:stCondLst>
                              <p:cond delay="5750"/>
                            </p:stCondLst>
                            <p:childTnLst>
                              <p:par>
                                <p:cTn fill="hold" grpId="0" id="158" nodeType="after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6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61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62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63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64" tmFilter="0,0; .5, 1; 1, 1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7"/>
      <p:bldP grpId="0" spid="8"/>
      <p:bldP grpId="1" spid="8"/>
      <p:bldP grpId="0" spid="16"/>
      <p:bldP grpId="0" spid="20"/>
      <p:bldP grpId="0" spid="7"/>
      <p:bldP grpId="0" spid="25"/>
      <p:bldP grpId="0" spid="26"/>
      <p:bldP grpId="0" spid="28"/>
      <p:bldP grpId="0" spid="29"/>
      <p:bldP grpId="0" spid="30"/>
      <p:bldP grpId="0" spid="31"/>
      <p:bldP grpId="0" spid="32"/>
    </p:bldLst>
  </p:timing>
</p:sld>
</file>

<file path=ppt/slides/slide2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" name="文本框 5"/>
          <p:cNvSpPr txBox="1">
            <a:spLocks noChangeArrowheads="1"/>
          </p:cNvSpPr>
          <p:nvPr/>
        </p:nvSpPr>
        <p:spPr bwMode="auto">
          <a:xfrm>
            <a:off x="939372" y="183664"/>
            <a:ext cx="995680" cy="335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charset="0" panose="020f0302020204030204" pitchFamily="34" typeface="Calibri Light"/>
                <a:ea charset="-122" panose="02000000000000000000" pitchFamily="2" typeface="方正宋刻本秀楷简体"/>
              </a:defRPr>
            </a:lvl1pPr>
            <a:lvl2pPr indent="-285750" marL="742950">
              <a:defRPr sz="1300">
                <a:solidFill>
                  <a:schemeClr val="tx1"/>
                </a:solidFill>
                <a:latin charset="0" panose="020f0302020204030204" pitchFamily="34" typeface="Calibri Light"/>
                <a:ea charset="-122" panose="02000000000000000000" pitchFamily="2" typeface="方正宋刻本秀楷简体"/>
              </a:defRPr>
            </a:lvl2pPr>
            <a:lvl3pPr indent="-228600" marL="1143000">
              <a:defRPr sz="1300">
                <a:solidFill>
                  <a:schemeClr val="tx1"/>
                </a:solidFill>
                <a:latin charset="0" panose="020f0302020204030204" pitchFamily="34" typeface="Calibri Light"/>
                <a:ea charset="-122" panose="02000000000000000000" pitchFamily="2" typeface="方正宋刻本秀楷简体"/>
              </a:defRPr>
            </a:lvl3pPr>
            <a:lvl4pPr indent="-228600" marL="1600200">
              <a:defRPr sz="1300">
                <a:solidFill>
                  <a:schemeClr val="tx1"/>
                </a:solidFill>
                <a:latin charset="0" panose="020f0302020204030204" pitchFamily="34" typeface="Calibri Light"/>
                <a:ea charset="-122" panose="02000000000000000000" pitchFamily="2" typeface="方正宋刻本秀楷简体"/>
              </a:defRPr>
            </a:lvl4pPr>
            <a:lvl5pPr indent="-228600" marL="2057400">
              <a:defRPr sz="1300">
                <a:solidFill>
                  <a:schemeClr val="tx1"/>
                </a:solidFill>
                <a:latin charset="0" panose="020f0302020204030204" pitchFamily="34" typeface="Calibri Light"/>
                <a:ea charset="-122" panose="02000000000000000000" pitchFamily="2" typeface="方正宋刻本秀楷简体"/>
              </a:defRPr>
            </a:lvl5pPr>
            <a:lvl6pPr defTabSz="685800" eaLnBrk="0" fontAlgn="base" hangingPunct="0" indent="-228600" marL="251460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charset="0" panose="020f0302020204030204" pitchFamily="34" typeface="Calibri Light"/>
                <a:ea charset="-122" panose="02000000000000000000" pitchFamily="2" typeface="方正宋刻本秀楷简体"/>
              </a:defRPr>
            </a:lvl6pPr>
            <a:lvl7pPr defTabSz="685800" eaLnBrk="0" fontAlgn="base" hangingPunct="0" indent="-228600" marL="297180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charset="0" panose="020f0302020204030204" pitchFamily="34" typeface="Calibri Light"/>
                <a:ea charset="-122" panose="02000000000000000000" pitchFamily="2" typeface="方正宋刻本秀楷简体"/>
              </a:defRPr>
            </a:lvl7pPr>
            <a:lvl8pPr defTabSz="685800" eaLnBrk="0" fontAlgn="base" hangingPunct="0" indent="-228600" marL="342900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charset="0" panose="020f0302020204030204" pitchFamily="34" typeface="Calibri Light"/>
                <a:ea charset="-122" panose="02000000000000000000" pitchFamily="2" typeface="方正宋刻本秀楷简体"/>
              </a:defRPr>
            </a:lvl8pPr>
            <a:lvl9pPr defTabSz="685800" eaLnBrk="0" fontAlgn="base" hangingPunct="0" indent="-228600" marL="388620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charset="0" panose="020f0302020204030204" pitchFamily="34" typeface="Calibri Light"/>
                <a:ea charset="-122" panose="02000000000000000000" pitchFamily="2" typeface="方正宋刻本秀楷简体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altLang="en-US" lang="zh-CN" sz="1600">
                <a:solidFill>
                  <a:srgbClr val="27506E"/>
                </a:solidFill>
                <a:latin typeface="+mn-lt"/>
                <a:ea typeface="+mn-ea"/>
                <a:cs typeface="+mn-ea"/>
                <a:sym typeface="+mn-lt"/>
              </a:rPr>
              <a:t>投资需求</a:t>
            </a:r>
          </a:p>
        </p:txBody>
      </p:sp>
      <p:cxnSp>
        <p:nvCxnSpPr>
          <p:cNvPr id="13" name="直接连接符 12"/>
          <p:cNvCxnSpPr/>
          <p:nvPr/>
        </p:nvCxnSpPr>
        <p:spPr>
          <a:xfrm>
            <a:off x="1032788" y="522218"/>
            <a:ext cx="310126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本框 5"/>
          <p:cNvSpPr txBox="1">
            <a:spLocks noChangeArrowheads="1"/>
          </p:cNvSpPr>
          <p:nvPr/>
        </p:nvSpPr>
        <p:spPr bwMode="auto">
          <a:xfrm>
            <a:off x="420024" y="278417"/>
            <a:ext cx="351155" cy="274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charset="0" panose="020f0302020204030204" pitchFamily="34" typeface="Calibri Light"/>
                <a:ea charset="-122" panose="02000000000000000000" pitchFamily="2" typeface="方正宋刻本秀楷简体"/>
              </a:defRPr>
            </a:lvl1pPr>
            <a:lvl2pPr indent="-285750" marL="742950">
              <a:defRPr sz="1300">
                <a:solidFill>
                  <a:schemeClr val="tx1"/>
                </a:solidFill>
                <a:latin charset="0" panose="020f0302020204030204" pitchFamily="34" typeface="Calibri Light"/>
                <a:ea charset="-122" panose="02000000000000000000" pitchFamily="2" typeface="方正宋刻本秀楷简体"/>
              </a:defRPr>
            </a:lvl2pPr>
            <a:lvl3pPr indent="-228600" marL="1143000">
              <a:defRPr sz="1300">
                <a:solidFill>
                  <a:schemeClr val="tx1"/>
                </a:solidFill>
                <a:latin charset="0" panose="020f0302020204030204" pitchFamily="34" typeface="Calibri Light"/>
                <a:ea charset="-122" panose="02000000000000000000" pitchFamily="2" typeface="方正宋刻本秀楷简体"/>
              </a:defRPr>
            </a:lvl3pPr>
            <a:lvl4pPr indent="-228600" marL="1600200">
              <a:defRPr sz="1300">
                <a:solidFill>
                  <a:schemeClr val="tx1"/>
                </a:solidFill>
                <a:latin charset="0" panose="020f0302020204030204" pitchFamily="34" typeface="Calibri Light"/>
                <a:ea charset="-122" panose="02000000000000000000" pitchFamily="2" typeface="方正宋刻本秀楷简体"/>
              </a:defRPr>
            </a:lvl4pPr>
            <a:lvl5pPr indent="-228600" marL="2057400">
              <a:defRPr sz="1300">
                <a:solidFill>
                  <a:schemeClr val="tx1"/>
                </a:solidFill>
                <a:latin charset="0" panose="020f0302020204030204" pitchFamily="34" typeface="Calibri Light"/>
                <a:ea charset="-122" panose="02000000000000000000" pitchFamily="2" typeface="方正宋刻本秀楷简体"/>
              </a:defRPr>
            </a:lvl5pPr>
            <a:lvl6pPr defTabSz="685800" eaLnBrk="0" fontAlgn="base" hangingPunct="0" indent="-228600" marL="251460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charset="0" panose="020f0302020204030204" pitchFamily="34" typeface="Calibri Light"/>
                <a:ea charset="-122" panose="02000000000000000000" pitchFamily="2" typeface="方正宋刻本秀楷简体"/>
              </a:defRPr>
            </a:lvl6pPr>
            <a:lvl7pPr defTabSz="685800" eaLnBrk="0" fontAlgn="base" hangingPunct="0" indent="-228600" marL="297180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charset="0" panose="020f0302020204030204" pitchFamily="34" typeface="Calibri Light"/>
                <a:ea charset="-122" panose="02000000000000000000" pitchFamily="2" typeface="方正宋刻本秀楷简体"/>
              </a:defRPr>
            </a:lvl7pPr>
            <a:lvl8pPr defTabSz="685800" eaLnBrk="0" fontAlgn="base" hangingPunct="0" indent="-228600" marL="342900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charset="0" panose="020f0302020204030204" pitchFamily="34" typeface="Calibri Light"/>
                <a:ea charset="-122" panose="02000000000000000000" pitchFamily="2" typeface="方正宋刻本秀楷简体"/>
              </a:defRPr>
            </a:lvl8pPr>
            <a:lvl9pPr defTabSz="685800" eaLnBrk="0" fontAlgn="base" hangingPunct="0" indent="-228600" marL="388620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charset="0" panose="020f0302020204030204" pitchFamily="34" typeface="Calibri Light"/>
                <a:ea charset="-122" panose="02000000000000000000" pitchFamily="2" typeface="方正宋刻本秀楷简体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altLang="zh-CN" lang="en-US" sz="120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04</a:t>
            </a:r>
          </a:p>
        </p:txBody>
      </p:sp>
      <p:sp>
        <p:nvSpPr>
          <p:cNvPr id="31" name="Freeform 21"/>
          <p:cNvSpPr/>
          <p:nvPr/>
        </p:nvSpPr>
        <p:spPr bwMode="auto">
          <a:xfrm>
            <a:off x="3195638" y="1590040"/>
            <a:ext cx="1679575" cy="1682750"/>
          </a:xfrm>
          <a:custGeom>
            <a:gdLst>
              <a:gd fmla="*/ 0 w 878" name="T0"/>
              <a:gd fmla="*/ 557 h 879" name="T1"/>
              <a:gd fmla="*/ 0 w 878" name="T2"/>
              <a:gd fmla="*/ 879 h 879" name="T3"/>
              <a:gd fmla="*/ 878 w 878" name="T4"/>
              <a:gd fmla="*/ 0 h 879" name="T5"/>
              <a:gd fmla="*/ 557 w 878" name="T6"/>
              <a:gd fmla="*/ 0 h 879" name="T7"/>
              <a:gd fmla="*/ 0 w 878" name="T8"/>
              <a:gd fmla="*/ 557 h 879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879" w="878">
                <a:moveTo>
                  <a:pt x="0" y="557"/>
                </a:moveTo>
                <a:cubicBezTo>
                  <a:pt x="0" y="879"/>
                  <a:pt x="0" y="879"/>
                  <a:pt x="0" y="879"/>
                </a:cubicBezTo>
                <a:cubicBezTo>
                  <a:pt x="485" y="879"/>
                  <a:pt x="878" y="486"/>
                  <a:pt x="878" y="0"/>
                </a:cubicBezTo>
                <a:cubicBezTo>
                  <a:pt x="557" y="0"/>
                  <a:pt x="557" y="0"/>
                  <a:pt x="557" y="0"/>
                </a:cubicBezTo>
                <a:cubicBezTo>
                  <a:pt x="557" y="308"/>
                  <a:pt x="307" y="557"/>
                  <a:pt x="0" y="557"/>
                </a:cubicBezTo>
                <a:close/>
              </a:path>
            </a:pathLst>
          </a:custGeom>
          <a:gradFill>
            <a:gsLst>
              <a:gs pos="100000">
                <a:schemeClr val="accent1">
                  <a:lumMod val="75000"/>
                </a:schemeClr>
              </a:gs>
              <a:gs pos="0">
                <a:srgbClr val="27506E"/>
              </a:gs>
            </a:gsLst>
            <a:path path="circle">
              <a:fillToRect b="50000" l="50000" r="50000" t="50000"/>
            </a:path>
          </a:gradFill>
          <a:ln w="19050">
            <a:solidFill>
              <a:schemeClr val="bg1"/>
            </a:solidFill>
          </a:ln>
          <a:effectLst>
            <a:outerShdw algn="t" blurRad="139700" dir="5400000" dist="1016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40" name="Line 30"/>
          <p:cNvSpPr>
            <a:spLocks noChangeShapeType="1"/>
          </p:cNvSpPr>
          <p:nvPr/>
        </p:nvSpPr>
        <p:spPr bwMode="auto">
          <a:xfrm flipH="1">
            <a:off x="3473450" y="1823403"/>
            <a:ext cx="760413" cy="0"/>
          </a:xfrm>
          <a:prstGeom prst="line">
            <a:avLst/>
          </a:prstGeom>
          <a:noFill/>
          <a:ln cmpd="sng" w="6350">
            <a:solidFill>
              <a:schemeClr val="tx1">
                <a:lumMod val="85000"/>
                <a:lumOff val="15000"/>
              </a:schemeClr>
            </a:solidFill>
            <a:prstDash val="solid"/>
            <a:round/>
            <a:tailEnd len="sm" type="oval" w="sm"/>
          </a:ln>
          <a:extLst>
            <a:ext uri="{909E8E84-426E-40DD-AFC4-6F175D3DCCD1}">
              <a14:hiddenFill>
                <a:noFill/>
              </a14:hiddenFill>
            </a:ext>
          </a:extLst>
        </p:spPr>
        <p:txBody>
          <a:bodyPr/>
          <a:lstStyle/>
          <a:p>
            <a:endParaRPr altLang="en-US" lang="zh-CN">
              <a:cs typeface="+mn-ea"/>
              <a:sym typeface="+mn-lt"/>
            </a:endParaRPr>
          </a:p>
        </p:txBody>
      </p:sp>
      <p:sp>
        <p:nvSpPr>
          <p:cNvPr id="41" name="Line 31"/>
          <p:cNvSpPr>
            <a:spLocks noChangeShapeType="1"/>
          </p:cNvSpPr>
          <p:nvPr/>
        </p:nvSpPr>
        <p:spPr bwMode="auto">
          <a:xfrm flipH="1">
            <a:off x="3473450" y="3310890"/>
            <a:ext cx="0" cy="749300"/>
          </a:xfrm>
          <a:prstGeom prst="line">
            <a:avLst/>
          </a:prstGeom>
          <a:noFill/>
          <a:ln cmpd="sng" w="6350">
            <a:solidFill>
              <a:schemeClr val="tx1">
                <a:lumMod val="85000"/>
                <a:lumOff val="15000"/>
              </a:schemeClr>
            </a:solidFill>
            <a:prstDash val="solid"/>
            <a:round/>
            <a:tailEnd len="sm" type="oval" w="sm"/>
          </a:ln>
          <a:extLst>
            <a:ext uri="{909E8E84-426E-40DD-AFC4-6F175D3DCCD1}">
              <a14:hiddenFill>
                <a:noFill/>
              </a14:hiddenFill>
            </a:ext>
          </a:extLst>
        </p:spPr>
        <p:txBody>
          <a:bodyPr/>
          <a:lstStyle/>
          <a:p>
            <a:endParaRPr altLang="en-US" lang="zh-CN">
              <a:cs typeface="+mn-ea"/>
              <a:sym typeface="+mn-lt"/>
            </a:endParaRPr>
          </a:p>
        </p:txBody>
      </p:sp>
      <p:sp>
        <p:nvSpPr>
          <p:cNvPr id="42" name="Line 32"/>
          <p:cNvSpPr>
            <a:spLocks noChangeShapeType="1"/>
          </p:cNvSpPr>
          <p:nvPr/>
        </p:nvSpPr>
        <p:spPr bwMode="auto">
          <a:xfrm>
            <a:off x="4913313" y="4060190"/>
            <a:ext cx="720725" cy="0"/>
          </a:xfrm>
          <a:prstGeom prst="line">
            <a:avLst/>
          </a:prstGeom>
          <a:noFill/>
          <a:ln cmpd="sng" w="6350">
            <a:solidFill>
              <a:schemeClr val="tx1">
                <a:lumMod val="85000"/>
                <a:lumOff val="15000"/>
              </a:schemeClr>
            </a:solidFill>
            <a:prstDash val="solid"/>
            <a:round/>
            <a:tailEnd len="sm" type="oval" w="sm"/>
          </a:ln>
          <a:extLst>
            <a:ext uri="{909E8E84-426E-40DD-AFC4-6F175D3DCCD1}">
              <a14:hiddenFill>
                <a:noFill/>
              </a14:hiddenFill>
            </a:ext>
          </a:extLst>
        </p:spPr>
        <p:txBody>
          <a:bodyPr/>
          <a:lstStyle/>
          <a:p>
            <a:endParaRPr altLang="en-US" lang="zh-CN">
              <a:cs typeface="+mn-ea"/>
              <a:sym typeface="+mn-lt"/>
            </a:endParaRPr>
          </a:p>
        </p:txBody>
      </p:sp>
      <p:sp>
        <p:nvSpPr>
          <p:cNvPr id="44" name="Line 33"/>
          <p:cNvSpPr>
            <a:spLocks noChangeShapeType="1"/>
          </p:cNvSpPr>
          <p:nvPr/>
        </p:nvSpPr>
        <p:spPr bwMode="auto">
          <a:xfrm flipH="1" flipV="1">
            <a:off x="5634038" y="1823403"/>
            <a:ext cx="0" cy="788987"/>
          </a:xfrm>
          <a:prstGeom prst="line">
            <a:avLst/>
          </a:prstGeom>
          <a:noFill/>
          <a:ln cmpd="sng" w="6350">
            <a:solidFill>
              <a:schemeClr val="tx1">
                <a:lumMod val="85000"/>
                <a:lumOff val="15000"/>
              </a:schemeClr>
            </a:solidFill>
            <a:prstDash val="solid"/>
            <a:round/>
            <a:tailEnd len="sm" type="oval" w="sm"/>
          </a:ln>
          <a:extLst>
            <a:ext uri="{909E8E84-426E-40DD-AFC4-6F175D3DCCD1}">
              <a14:hiddenFill>
                <a:noFill/>
              </a14:hiddenFill>
            </a:ext>
          </a:extLst>
        </p:spPr>
        <p:txBody>
          <a:bodyPr/>
          <a:lstStyle/>
          <a:p>
            <a:endParaRPr altLang="en-US" lang="zh-CN">
              <a:cs typeface="+mn-ea"/>
              <a:sym typeface="+mn-lt"/>
            </a:endParaRPr>
          </a:p>
        </p:txBody>
      </p:sp>
      <p:sp>
        <p:nvSpPr>
          <p:cNvPr descr="e7d195523061f1c09e9d68d7cf438b91ef959ecb14fc25d26BBA7F7DBC18E55DFF4014AF651F0BF2569D4B6C1DA7F1A4683A481403BD872FC687266AD13265C1DE7C373772FD8728ABDD69ADD03BFF5BE2862BC891DBB79EA41C8A48CF034C620D24821D175CD64F0E8E8B13D65CCD296E66538DCDAC4F157303253AEE5B79DA74AEE750CE7B5A20AA712E6C6C0E157A" id="51" name="文本框 7"/>
          <p:cNvSpPr txBox="1">
            <a:spLocks noChangeArrowheads="1"/>
          </p:cNvSpPr>
          <p:nvPr/>
        </p:nvSpPr>
        <p:spPr bwMode="auto">
          <a:xfrm>
            <a:off x="2563645" y="1591544"/>
            <a:ext cx="89408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514350"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defTabSz="514350" indent="-285750" marL="742950"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defTabSz="514350" indent="-228600" marL="1143000"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defTabSz="514350" indent="-228600" marL="1600200"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defTabSz="514350" indent="-228600" marL="2057400"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defTabSz="514350" eaLnBrk="0" fontAlgn="base" hangingPunct="0" indent="-228600" marL="251460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defTabSz="514350" eaLnBrk="0" fontAlgn="base" hangingPunct="0" indent="-228600" marL="297180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defTabSz="514350" eaLnBrk="0" fontAlgn="base" hangingPunct="0" indent="-228600" marL="342900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defTabSz="514350" eaLnBrk="0" fontAlgn="base" hangingPunct="0" indent="-228600" marL="388620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altLang="en-US" lang="zh-CN" sz="140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人才培养</a:t>
            </a:r>
          </a:p>
        </p:txBody>
      </p:sp>
      <p:cxnSp>
        <p:nvCxnSpPr>
          <p:cNvPr descr="e7d195523061f1c09e9d68d7cf438b91ef959ecb14fc25d26BBA7F7DBC18E55DFF4014AF651F0BF2569D4B6C1DA7F1A4683A481403BD872FC687266AD13265C1DE7C373772FD8728ABDD69ADD03BFF5BE2862BC891DBB79EA41C8A48CF034C620D24821D175CD64F0E8E8B13D65CCD296E66538DCDAC4F157303253AEE5B79DA74AEE750CE7B5A20AA712E6C6C0E157A" id="52" name="直接连接符 51"/>
          <p:cNvCxnSpPr/>
          <p:nvPr/>
        </p:nvCxnSpPr>
        <p:spPr>
          <a:xfrm>
            <a:off x="3109825" y="1891164"/>
            <a:ext cx="231933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组合 1"/>
          <p:cNvGrpSpPr/>
          <p:nvPr/>
        </p:nvGrpSpPr>
        <p:grpSpPr>
          <a:xfrm>
            <a:off x="4260850" y="1590040"/>
            <a:ext cx="1679575" cy="1682750"/>
            <a:chOff x="4260850" y="1590040"/>
            <a:chExt cx="1679575" cy="1682750"/>
          </a:xfrm>
        </p:grpSpPr>
        <p:sp>
          <p:nvSpPr>
            <p:cNvPr id="33" name="Freeform 23"/>
            <p:cNvSpPr/>
            <p:nvPr/>
          </p:nvSpPr>
          <p:spPr bwMode="auto">
            <a:xfrm>
              <a:off x="4260850" y="1590040"/>
              <a:ext cx="1679575" cy="1682750"/>
            </a:xfrm>
            <a:custGeom>
              <a:gdLst>
                <a:gd fmla="*/ 321 w 878" name="T0"/>
                <a:gd fmla="*/ 0 h 879" name="T1"/>
                <a:gd fmla="*/ 0 w 878" name="T2"/>
                <a:gd fmla="*/ 0 h 879" name="T3"/>
                <a:gd fmla="*/ 878 w 878" name="T4"/>
                <a:gd fmla="*/ 879 h 879" name="T5"/>
                <a:gd fmla="*/ 878 w 878" name="T6"/>
                <a:gd fmla="*/ 557 h 879" name="T7"/>
                <a:gd fmla="*/ 321 w 878" name="T8"/>
                <a:gd fmla="*/ 0 h 879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879" w="878">
                  <a:moveTo>
                    <a:pt x="32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86"/>
                    <a:pt x="393" y="879"/>
                    <a:pt x="878" y="879"/>
                  </a:cubicBezTo>
                  <a:cubicBezTo>
                    <a:pt x="878" y="557"/>
                    <a:pt x="878" y="557"/>
                    <a:pt x="878" y="557"/>
                  </a:cubicBezTo>
                  <a:cubicBezTo>
                    <a:pt x="571" y="557"/>
                    <a:pt x="321" y="308"/>
                    <a:pt x="321" y="0"/>
                  </a:cubicBezTo>
                  <a:close/>
                </a:path>
              </a:pathLst>
            </a:custGeom>
            <a:gradFill>
              <a:gsLst>
                <a:gs pos="100000">
                  <a:schemeClr val="accent1">
                    <a:lumMod val="75000"/>
                  </a:schemeClr>
                </a:gs>
                <a:gs pos="0">
                  <a:srgbClr val="27506E"/>
                </a:gs>
              </a:gsLst>
              <a:path path="circle">
                <a:fillToRect b="50000" l="50000" r="50000" t="50000"/>
              </a:path>
            </a:gradFill>
            <a:ln w="19050">
              <a:solidFill>
                <a:schemeClr val="bg1"/>
              </a:solidFill>
            </a:ln>
            <a:effectLst>
              <a:outerShdw algn="t" blurRad="139700" dir="5400000" dist="1016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58" name="Freeform 16"/>
            <p:cNvSpPr>
              <a:spLocks noEditPoints="1"/>
            </p:cNvSpPr>
            <p:nvPr/>
          </p:nvSpPr>
          <p:spPr bwMode="auto">
            <a:xfrm>
              <a:off x="4406970" y="1658438"/>
              <a:ext cx="336211" cy="277287"/>
            </a:xfrm>
            <a:custGeom>
              <a:gdLst>
                <a:gd fmla="*/ 666 w 734" name="T0"/>
                <a:gd fmla="*/ 199 h 605" name="T1"/>
                <a:gd fmla="*/ 624 w 734" name="T2"/>
                <a:gd fmla="*/ 241 h 605" name="T3"/>
                <a:gd fmla="*/ 666 w 734" name="T4"/>
                <a:gd fmla="*/ 282 h 605" name="T5"/>
                <a:gd fmla="*/ 707 w 734" name="T6"/>
                <a:gd fmla="*/ 241 h 605" name="T7"/>
                <a:gd fmla="*/ 666 w 734" name="T8"/>
                <a:gd fmla="*/ 199 h 605" name="T9"/>
                <a:gd fmla="*/ 69 w 734" name="T10"/>
                <a:gd fmla="*/ 199 h 605" name="T11"/>
                <a:gd fmla="*/ 27 w 734" name="T12"/>
                <a:gd fmla="*/ 241 h 605" name="T13"/>
                <a:gd fmla="*/ 69 w 734" name="T14"/>
                <a:gd fmla="*/ 282 h 605" name="T15"/>
                <a:gd fmla="*/ 110 w 734" name="T16"/>
                <a:gd fmla="*/ 241 h 605" name="T17"/>
                <a:gd fmla="*/ 69 w 734" name="T18"/>
                <a:gd fmla="*/ 199 h 605" name="T19"/>
                <a:gd fmla="*/ 542 w 734" name="T20"/>
                <a:gd fmla="*/ 124 h 605" name="T21"/>
                <a:gd fmla="*/ 480 w 734" name="T22"/>
                <a:gd fmla="*/ 186 h 605" name="T23"/>
                <a:gd fmla="*/ 542 w 734" name="T24"/>
                <a:gd fmla="*/ 247 h 605" name="T25"/>
                <a:gd fmla="*/ 604 w 734" name="T26"/>
                <a:gd fmla="*/ 186 h 605" name="T27"/>
                <a:gd fmla="*/ 542 w 734" name="T28"/>
                <a:gd fmla="*/ 124 h 605" name="T29"/>
                <a:gd fmla="*/ 734 w 734" name="T30"/>
                <a:gd fmla="*/ 500 h 605" name="T31"/>
                <a:gd fmla="*/ 663 w 734" name="T32"/>
                <a:gd fmla="*/ 500 h 605" name="T33"/>
                <a:gd fmla="*/ 663 w 734" name="T34"/>
                <a:gd fmla="*/ 370 h 605" name="T35"/>
                <a:gd fmla="*/ 646 w 734" name="T36"/>
                <a:gd fmla="*/ 309 h 605" name="T37"/>
                <a:gd fmla="*/ 666 w 734" name="T38"/>
                <a:gd fmla="*/ 306 h 605" name="T39"/>
                <a:gd fmla="*/ 734 w 734" name="T40"/>
                <a:gd fmla="*/ 374 h 605" name="T41"/>
                <a:gd fmla="*/ 734 w 734" name="T42"/>
                <a:gd fmla="*/ 500 h 605" name="T43"/>
                <a:gd fmla="*/ 192 w 734" name="T44"/>
                <a:gd fmla="*/ 124 h 605" name="T45"/>
                <a:gd fmla="*/ 130 w 734" name="T46"/>
                <a:gd fmla="*/ 186 h 605" name="T47"/>
                <a:gd fmla="*/ 192 w 734" name="T48"/>
                <a:gd fmla="*/ 247 h 605" name="T49"/>
                <a:gd fmla="*/ 254 w 734" name="T50"/>
                <a:gd fmla="*/ 186 h 605" name="T51"/>
                <a:gd fmla="*/ 192 w 734" name="T52"/>
                <a:gd fmla="*/ 124 h 605" name="T53"/>
                <a:gd fmla="*/ 69 w 734" name="T54"/>
                <a:gd fmla="*/ 306 h 605" name="T55"/>
                <a:gd fmla="*/ 88 w 734" name="T56"/>
                <a:gd fmla="*/ 309 h 605" name="T57"/>
                <a:gd fmla="*/ 71 w 734" name="T58"/>
                <a:gd fmla="*/ 370 h 605" name="T59"/>
                <a:gd fmla="*/ 71 w 734" name="T60"/>
                <a:gd fmla="*/ 500 h 605" name="T61"/>
                <a:gd fmla="*/ 0 w 734" name="T62"/>
                <a:gd fmla="*/ 500 h 605" name="T63"/>
                <a:gd fmla="*/ 0 w 734" name="T64"/>
                <a:gd fmla="*/ 374 h 605" name="T65"/>
                <a:gd fmla="*/ 69 w 734" name="T66"/>
                <a:gd fmla="*/ 306 h 605" name="T67"/>
                <a:gd fmla="*/ 367 w 734" name="T68"/>
                <a:gd fmla="*/ 0 h 605" name="T69"/>
                <a:gd fmla="*/ 276 w 734" name="T70"/>
                <a:gd fmla="*/ 92 h 605" name="T71"/>
                <a:gd fmla="*/ 367 w 734" name="T72"/>
                <a:gd fmla="*/ 183 h 605" name="T73"/>
                <a:gd fmla="*/ 458 w 734" name="T74"/>
                <a:gd fmla="*/ 92 h 605" name="T75"/>
                <a:gd fmla="*/ 367 w 734" name="T76"/>
                <a:gd fmla="*/ 0 h 605" name="T77"/>
                <a:gd fmla="*/ 641 w 734" name="T78"/>
                <a:gd fmla="*/ 548 h 605" name="T79"/>
                <a:gd fmla="*/ 533 w 734" name="T80"/>
                <a:gd fmla="*/ 548 h 605" name="T81"/>
                <a:gd fmla="*/ 533 w 734" name="T82"/>
                <a:gd fmla="*/ 351 h 605" name="T83"/>
                <a:gd fmla="*/ 514 w 734" name="T84"/>
                <a:gd fmla="*/ 276 h 605" name="T85"/>
                <a:gd fmla="*/ 542 w 734" name="T86"/>
                <a:gd fmla="*/ 271 h 605" name="T87"/>
                <a:gd fmla="*/ 641 w 734" name="T88"/>
                <a:gd fmla="*/ 370 h 605" name="T89"/>
                <a:gd fmla="*/ 641 w 734" name="T90"/>
                <a:gd fmla="*/ 548 h 605" name="T91"/>
                <a:gd fmla="*/ 201 w 734" name="T92"/>
                <a:gd fmla="*/ 351 h 605" name="T93"/>
                <a:gd fmla="*/ 201 w 734" name="T94"/>
                <a:gd fmla="*/ 548 h 605" name="T95"/>
                <a:gd fmla="*/ 93 w 734" name="T96"/>
                <a:gd fmla="*/ 548 h 605" name="T97"/>
                <a:gd fmla="*/ 93 w 734" name="T98"/>
                <a:gd fmla="*/ 370 h 605" name="T99"/>
                <a:gd fmla="*/ 192 w 734" name="T100"/>
                <a:gd fmla="*/ 271 h 605" name="T101"/>
                <a:gd fmla="*/ 220 w 734" name="T102"/>
                <a:gd fmla="*/ 276 h 605" name="T103"/>
                <a:gd fmla="*/ 201 w 734" name="T104"/>
                <a:gd fmla="*/ 351 h 605" name="T105"/>
                <a:gd fmla="*/ 224 w 734" name="T106"/>
                <a:gd fmla="*/ 605 h 605" name="T107"/>
                <a:gd fmla="*/ 510 w 734" name="T108"/>
                <a:gd fmla="*/ 605 h 605" name="T109"/>
                <a:gd fmla="*/ 510 w 734" name="T110"/>
                <a:gd fmla="*/ 351 h 605" name="T111"/>
                <a:gd fmla="*/ 367 w 734" name="T112"/>
                <a:gd fmla="*/ 207 h 605" name="T113"/>
                <a:gd fmla="*/ 224 w 734" name="T114"/>
                <a:gd fmla="*/ 351 h 605" name="T115"/>
                <a:gd fmla="*/ 224 w 734" name="T116"/>
                <a:gd fmla="*/ 605 h 605" name="T1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b="b" l="0" r="r" t="0"/>
              <a:pathLst>
                <a:path h="605" w="734">
                  <a:moveTo>
                    <a:pt x="666" y="199"/>
                  </a:moveTo>
                  <a:cubicBezTo>
                    <a:pt x="643" y="199"/>
                    <a:pt x="624" y="218"/>
                    <a:pt x="624" y="241"/>
                  </a:cubicBezTo>
                  <a:cubicBezTo>
                    <a:pt x="624" y="264"/>
                    <a:pt x="643" y="282"/>
                    <a:pt x="666" y="282"/>
                  </a:cubicBezTo>
                  <a:cubicBezTo>
                    <a:pt x="688" y="282"/>
                    <a:pt x="707" y="264"/>
                    <a:pt x="707" y="241"/>
                  </a:cubicBezTo>
                  <a:cubicBezTo>
                    <a:pt x="707" y="218"/>
                    <a:pt x="688" y="199"/>
                    <a:pt x="666" y="199"/>
                  </a:cubicBezTo>
                  <a:close/>
                  <a:moveTo>
                    <a:pt x="69" y="199"/>
                  </a:moveTo>
                  <a:cubicBezTo>
                    <a:pt x="46" y="199"/>
                    <a:pt x="27" y="218"/>
                    <a:pt x="27" y="241"/>
                  </a:cubicBezTo>
                  <a:cubicBezTo>
                    <a:pt x="27" y="264"/>
                    <a:pt x="46" y="282"/>
                    <a:pt x="69" y="282"/>
                  </a:cubicBezTo>
                  <a:cubicBezTo>
                    <a:pt x="92" y="282"/>
                    <a:pt x="110" y="264"/>
                    <a:pt x="110" y="241"/>
                  </a:cubicBezTo>
                  <a:cubicBezTo>
                    <a:pt x="110" y="218"/>
                    <a:pt x="92" y="199"/>
                    <a:pt x="69" y="199"/>
                  </a:cubicBezTo>
                  <a:close/>
                  <a:moveTo>
                    <a:pt x="542" y="124"/>
                  </a:moveTo>
                  <a:cubicBezTo>
                    <a:pt x="508" y="124"/>
                    <a:pt x="480" y="152"/>
                    <a:pt x="480" y="186"/>
                  </a:cubicBezTo>
                  <a:cubicBezTo>
                    <a:pt x="480" y="220"/>
                    <a:pt x="508" y="247"/>
                    <a:pt x="542" y="247"/>
                  </a:cubicBezTo>
                  <a:cubicBezTo>
                    <a:pt x="576" y="247"/>
                    <a:pt x="604" y="220"/>
                    <a:pt x="604" y="186"/>
                  </a:cubicBezTo>
                  <a:cubicBezTo>
                    <a:pt x="604" y="152"/>
                    <a:pt x="576" y="124"/>
                    <a:pt x="542" y="124"/>
                  </a:cubicBezTo>
                  <a:close/>
                  <a:moveTo>
                    <a:pt x="734" y="500"/>
                  </a:moveTo>
                  <a:cubicBezTo>
                    <a:pt x="663" y="500"/>
                    <a:pt x="663" y="500"/>
                    <a:pt x="663" y="500"/>
                  </a:cubicBezTo>
                  <a:cubicBezTo>
                    <a:pt x="663" y="370"/>
                    <a:pt x="663" y="370"/>
                    <a:pt x="663" y="370"/>
                  </a:cubicBezTo>
                  <a:cubicBezTo>
                    <a:pt x="663" y="348"/>
                    <a:pt x="657" y="327"/>
                    <a:pt x="646" y="309"/>
                  </a:cubicBezTo>
                  <a:cubicBezTo>
                    <a:pt x="653" y="307"/>
                    <a:pt x="659" y="306"/>
                    <a:pt x="666" y="306"/>
                  </a:cubicBezTo>
                  <a:cubicBezTo>
                    <a:pt x="703" y="306"/>
                    <a:pt x="734" y="337"/>
                    <a:pt x="734" y="374"/>
                  </a:cubicBezTo>
                  <a:lnTo>
                    <a:pt x="734" y="500"/>
                  </a:lnTo>
                  <a:close/>
                  <a:moveTo>
                    <a:pt x="192" y="124"/>
                  </a:moveTo>
                  <a:cubicBezTo>
                    <a:pt x="158" y="124"/>
                    <a:pt x="130" y="152"/>
                    <a:pt x="130" y="186"/>
                  </a:cubicBezTo>
                  <a:cubicBezTo>
                    <a:pt x="130" y="220"/>
                    <a:pt x="158" y="247"/>
                    <a:pt x="192" y="247"/>
                  </a:cubicBezTo>
                  <a:cubicBezTo>
                    <a:pt x="226" y="247"/>
                    <a:pt x="254" y="220"/>
                    <a:pt x="254" y="186"/>
                  </a:cubicBezTo>
                  <a:cubicBezTo>
                    <a:pt x="254" y="152"/>
                    <a:pt x="226" y="124"/>
                    <a:pt x="192" y="124"/>
                  </a:cubicBezTo>
                  <a:close/>
                  <a:moveTo>
                    <a:pt x="69" y="306"/>
                  </a:moveTo>
                  <a:cubicBezTo>
                    <a:pt x="75" y="306"/>
                    <a:pt x="82" y="307"/>
                    <a:pt x="88" y="309"/>
                  </a:cubicBezTo>
                  <a:cubicBezTo>
                    <a:pt x="77" y="327"/>
                    <a:pt x="71" y="348"/>
                    <a:pt x="71" y="370"/>
                  </a:cubicBezTo>
                  <a:cubicBezTo>
                    <a:pt x="71" y="500"/>
                    <a:pt x="71" y="500"/>
                    <a:pt x="71" y="500"/>
                  </a:cubicBezTo>
                  <a:cubicBezTo>
                    <a:pt x="0" y="500"/>
                    <a:pt x="0" y="500"/>
                    <a:pt x="0" y="500"/>
                  </a:cubicBezTo>
                  <a:cubicBezTo>
                    <a:pt x="0" y="374"/>
                    <a:pt x="0" y="374"/>
                    <a:pt x="0" y="374"/>
                  </a:cubicBezTo>
                  <a:cubicBezTo>
                    <a:pt x="0" y="337"/>
                    <a:pt x="31" y="306"/>
                    <a:pt x="69" y="306"/>
                  </a:cubicBezTo>
                  <a:close/>
                  <a:moveTo>
                    <a:pt x="367" y="0"/>
                  </a:moveTo>
                  <a:cubicBezTo>
                    <a:pt x="317" y="0"/>
                    <a:pt x="276" y="41"/>
                    <a:pt x="276" y="92"/>
                  </a:cubicBezTo>
                  <a:cubicBezTo>
                    <a:pt x="276" y="142"/>
                    <a:pt x="317" y="183"/>
                    <a:pt x="367" y="183"/>
                  </a:cubicBezTo>
                  <a:cubicBezTo>
                    <a:pt x="417" y="183"/>
                    <a:pt x="458" y="142"/>
                    <a:pt x="458" y="92"/>
                  </a:cubicBezTo>
                  <a:cubicBezTo>
                    <a:pt x="458" y="41"/>
                    <a:pt x="417" y="0"/>
                    <a:pt x="367" y="0"/>
                  </a:cubicBezTo>
                  <a:close/>
                  <a:moveTo>
                    <a:pt x="641" y="548"/>
                  </a:moveTo>
                  <a:cubicBezTo>
                    <a:pt x="533" y="548"/>
                    <a:pt x="533" y="548"/>
                    <a:pt x="533" y="548"/>
                  </a:cubicBezTo>
                  <a:cubicBezTo>
                    <a:pt x="533" y="351"/>
                    <a:pt x="533" y="351"/>
                    <a:pt x="533" y="351"/>
                  </a:cubicBezTo>
                  <a:cubicBezTo>
                    <a:pt x="533" y="324"/>
                    <a:pt x="526" y="298"/>
                    <a:pt x="514" y="276"/>
                  </a:cubicBezTo>
                  <a:cubicBezTo>
                    <a:pt x="523" y="273"/>
                    <a:pt x="532" y="271"/>
                    <a:pt x="542" y="271"/>
                  </a:cubicBezTo>
                  <a:cubicBezTo>
                    <a:pt x="596" y="271"/>
                    <a:pt x="641" y="315"/>
                    <a:pt x="641" y="370"/>
                  </a:cubicBezTo>
                  <a:lnTo>
                    <a:pt x="641" y="548"/>
                  </a:lnTo>
                  <a:close/>
                  <a:moveTo>
                    <a:pt x="201" y="351"/>
                  </a:moveTo>
                  <a:cubicBezTo>
                    <a:pt x="201" y="548"/>
                    <a:pt x="201" y="548"/>
                    <a:pt x="201" y="548"/>
                  </a:cubicBezTo>
                  <a:cubicBezTo>
                    <a:pt x="93" y="548"/>
                    <a:pt x="93" y="548"/>
                    <a:pt x="93" y="548"/>
                  </a:cubicBezTo>
                  <a:cubicBezTo>
                    <a:pt x="93" y="370"/>
                    <a:pt x="93" y="370"/>
                    <a:pt x="93" y="370"/>
                  </a:cubicBezTo>
                  <a:cubicBezTo>
                    <a:pt x="93" y="316"/>
                    <a:pt x="138" y="271"/>
                    <a:pt x="192" y="271"/>
                  </a:cubicBezTo>
                  <a:cubicBezTo>
                    <a:pt x="202" y="271"/>
                    <a:pt x="211" y="273"/>
                    <a:pt x="220" y="276"/>
                  </a:cubicBezTo>
                  <a:cubicBezTo>
                    <a:pt x="208" y="298"/>
                    <a:pt x="201" y="324"/>
                    <a:pt x="201" y="351"/>
                  </a:cubicBezTo>
                  <a:close/>
                  <a:moveTo>
                    <a:pt x="224" y="605"/>
                  </a:moveTo>
                  <a:cubicBezTo>
                    <a:pt x="510" y="605"/>
                    <a:pt x="510" y="605"/>
                    <a:pt x="510" y="605"/>
                  </a:cubicBezTo>
                  <a:cubicBezTo>
                    <a:pt x="510" y="351"/>
                    <a:pt x="510" y="351"/>
                    <a:pt x="510" y="351"/>
                  </a:cubicBezTo>
                  <a:cubicBezTo>
                    <a:pt x="510" y="272"/>
                    <a:pt x="446" y="207"/>
                    <a:pt x="367" y="207"/>
                  </a:cubicBezTo>
                  <a:cubicBezTo>
                    <a:pt x="288" y="207"/>
                    <a:pt x="224" y="272"/>
                    <a:pt x="224" y="351"/>
                  </a:cubicBezTo>
                  <a:lnTo>
                    <a:pt x="224" y="60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</p:grpSp>
      <p:sp>
        <p:nvSpPr>
          <p:cNvPr descr="e7d195523061f1c09e9d68d7cf438b91ef959ecb14fc25d26BBA7F7DBC18E55DFF4014AF651F0BF2569D4B6C1DA7F1A4683A481403BD872FC687266AD13265C1DE7C373772FD8728ABDD69ADD03BFF5BE2862BC891DBB79EA41C8A48CF034C620D24821D175CD64F0E8E8B13D65CCD296E66538DCDAC4F157303253AEE5B79DA74AEE750CE7B5A20AA712E6C6C0E157A" id="74" name="文本框 7"/>
          <p:cNvSpPr txBox="1">
            <a:spLocks noChangeArrowheads="1"/>
          </p:cNvSpPr>
          <p:nvPr/>
        </p:nvSpPr>
        <p:spPr bwMode="auto">
          <a:xfrm>
            <a:off x="5770251" y="1542528"/>
            <a:ext cx="89408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514350"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defTabSz="514350" indent="-285750" marL="742950"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defTabSz="514350" indent="-228600" marL="1143000"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defTabSz="514350" indent="-228600" marL="1600200"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defTabSz="514350" indent="-228600" marL="2057400"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defTabSz="514350" eaLnBrk="0" fontAlgn="base" hangingPunct="0" indent="-228600" marL="251460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defTabSz="514350" eaLnBrk="0" fontAlgn="base" hangingPunct="0" indent="-228600" marL="297180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defTabSz="514350" eaLnBrk="0" fontAlgn="base" hangingPunct="0" indent="-228600" marL="342900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defTabSz="514350" eaLnBrk="0" fontAlgn="base" hangingPunct="0" indent="-228600" marL="388620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altLang="en-US" lang="zh-CN" sz="140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物资购买</a:t>
            </a:r>
          </a:p>
        </p:txBody>
      </p:sp>
      <p:cxnSp>
        <p:nvCxnSpPr>
          <p:cNvPr descr="e7d195523061f1c09e9d68d7cf438b91ef959ecb14fc25d26BBA7F7DBC18E55DFF4014AF651F0BF2569D4B6C1DA7F1A4683A481403BD872FC687266AD13265C1DE7C373772FD8728ABDD69ADD03BFF5BE2862BC891DBB79EA41C8A48CF034C620D24821D175CD64F0E8E8B13D65CCD296E66538DCDAC4F157303253AEE5B79DA74AEE750CE7B5A20AA712E6C6C0E157A" id="75" name="直接连接符 74"/>
          <p:cNvCxnSpPr/>
          <p:nvPr/>
        </p:nvCxnSpPr>
        <p:spPr>
          <a:xfrm>
            <a:off x="5871814" y="1873134"/>
            <a:ext cx="231933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组合 2"/>
          <p:cNvGrpSpPr/>
          <p:nvPr/>
        </p:nvGrpSpPr>
        <p:grpSpPr>
          <a:xfrm>
            <a:off x="4260850" y="2658428"/>
            <a:ext cx="1679575" cy="1679575"/>
            <a:chOff x="4260850" y="2658428"/>
            <a:chExt cx="1679575" cy="1679575"/>
          </a:xfrm>
        </p:grpSpPr>
        <p:sp>
          <p:nvSpPr>
            <p:cNvPr id="34" name="Freeform 24"/>
            <p:cNvSpPr/>
            <p:nvPr/>
          </p:nvSpPr>
          <p:spPr bwMode="auto">
            <a:xfrm>
              <a:off x="4260850" y="2658428"/>
              <a:ext cx="1679575" cy="1679575"/>
            </a:xfrm>
            <a:custGeom>
              <a:gdLst>
                <a:gd fmla="*/ 878 w 878" name="T0"/>
                <a:gd fmla="*/ 321 h 878" name="T1"/>
                <a:gd fmla="*/ 878 w 878" name="T2"/>
                <a:gd fmla="*/ 0 h 878" name="T3"/>
                <a:gd fmla="*/ 0 w 878" name="T4"/>
                <a:gd fmla="*/ 878 h 878" name="T5"/>
                <a:gd fmla="*/ 321 w 878" name="T6"/>
                <a:gd fmla="*/ 878 h 878" name="T7"/>
                <a:gd fmla="*/ 878 w 878" name="T8"/>
                <a:gd fmla="*/ 321 h 878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878" w="878">
                  <a:moveTo>
                    <a:pt x="878" y="321"/>
                  </a:moveTo>
                  <a:cubicBezTo>
                    <a:pt x="878" y="0"/>
                    <a:pt x="878" y="0"/>
                    <a:pt x="878" y="0"/>
                  </a:cubicBezTo>
                  <a:cubicBezTo>
                    <a:pt x="393" y="0"/>
                    <a:pt x="0" y="393"/>
                    <a:pt x="0" y="878"/>
                  </a:cubicBezTo>
                  <a:cubicBezTo>
                    <a:pt x="321" y="878"/>
                    <a:pt x="321" y="878"/>
                    <a:pt x="321" y="878"/>
                  </a:cubicBezTo>
                  <a:cubicBezTo>
                    <a:pt x="321" y="571"/>
                    <a:pt x="571" y="321"/>
                    <a:pt x="878" y="321"/>
                  </a:cubicBezTo>
                  <a:close/>
                </a:path>
              </a:pathLst>
            </a:custGeom>
            <a:gradFill>
              <a:gsLst>
                <a:gs pos="100000">
                  <a:schemeClr val="accent1">
                    <a:lumMod val="75000"/>
                  </a:schemeClr>
                </a:gs>
                <a:gs pos="0">
                  <a:srgbClr val="27506E"/>
                </a:gs>
              </a:gsLst>
              <a:path path="circle">
                <a:fillToRect b="50000" l="50000" r="50000" t="50000"/>
              </a:path>
            </a:gradFill>
            <a:ln w="19050">
              <a:solidFill>
                <a:schemeClr val="bg1"/>
              </a:solidFill>
            </a:ln>
            <a:effectLst>
              <a:outerShdw algn="t" blurRad="139700" dir="5400000" dist="1016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grpSp>
          <p:nvGrpSpPr>
            <p:cNvPr id="76" name="组合 75"/>
            <p:cNvGrpSpPr/>
            <p:nvPr/>
          </p:nvGrpSpPr>
          <p:grpSpPr>
            <a:xfrm>
              <a:off x="5496781" y="2850824"/>
              <a:ext cx="338961" cy="289400"/>
              <a:chOff x="4260851" y="754063"/>
              <a:chExt cx="608013" cy="519113"/>
            </a:xfrm>
            <a:solidFill>
              <a:schemeClr val="bg1"/>
            </a:solidFill>
          </p:grpSpPr>
          <p:sp>
            <p:nvSpPr>
              <p:cNvPr id="77" name="Oval 68"/>
              <p:cNvSpPr>
                <a:spLocks noChangeArrowheads="1"/>
              </p:cNvSpPr>
              <p:nvPr/>
            </p:nvSpPr>
            <p:spPr bwMode="auto">
              <a:xfrm>
                <a:off x="4445001" y="1176338"/>
                <a:ext cx="96838" cy="9683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cs typeface="+mn-ea"/>
                  <a:sym typeface="+mn-lt"/>
                </a:endParaRPr>
              </a:p>
            </p:txBody>
          </p:sp>
          <p:sp>
            <p:nvSpPr>
              <p:cNvPr id="78" name="Oval 69"/>
              <p:cNvSpPr>
                <a:spLocks noChangeArrowheads="1"/>
              </p:cNvSpPr>
              <p:nvPr/>
            </p:nvSpPr>
            <p:spPr bwMode="auto">
              <a:xfrm>
                <a:off x="4654551" y="1176338"/>
                <a:ext cx="96838" cy="9683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cs typeface="+mn-ea"/>
                  <a:sym typeface="+mn-lt"/>
                </a:endParaRPr>
              </a:p>
            </p:txBody>
          </p:sp>
          <p:sp>
            <p:nvSpPr>
              <p:cNvPr id="79" name="Freeform 70"/>
              <p:cNvSpPr/>
              <p:nvPr/>
            </p:nvSpPr>
            <p:spPr bwMode="auto">
              <a:xfrm>
                <a:off x="4260851" y="754063"/>
                <a:ext cx="608013" cy="406400"/>
              </a:xfrm>
              <a:custGeom>
                <a:gdLst>
                  <a:gd fmla="*/ 673 w 725" name="T0"/>
                  <a:gd fmla="*/ 191 h 486" name="T1"/>
                  <a:gd fmla="*/ 320 w 725" name="T2"/>
                  <a:gd fmla="*/ 191 h 486" name="T3"/>
                  <a:gd fmla="*/ 299 w 725" name="T4"/>
                  <a:gd fmla="*/ 219 h 486" name="T5"/>
                  <a:gd fmla="*/ 320 w 725" name="T6"/>
                  <a:gd fmla="*/ 248 h 486" name="T7"/>
                  <a:gd fmla="*/ 636 w 725" name="T8"/>
                  <a:gd fmla="*/ 248 h 486" name="T9"/>
                  <a:gd fmla="*/ 618 w 725" name="T10"/>
                  <a:gd fmla="*/ 309 h 486" name="T11"/>
                  <a:gd fmla="*/ 307 w 725" name="T12"/>
                  <a:gd fmla="*/ 309 h 486" name="T13"/>
                  <a:gd fmla="*/ 288 w 725" name="T14"/>
                  <a:gd fmla="*/ 334 h 486" name="T15"/>
                  <a:gd fmla="*/ 307 w 725" name="T16"/>
                  <a:gd fmla="*/ 362 h 486" name="T17"/>
                  <a:gd fmla="*/ 602 w 725" name="T18"/>
                  <a:gd fmla="*/ 362 h 486" name="T19"/>
                  <a:gd fmla="*/ 603 w 725" name="T20"/>
                  <a:gd fmla="*/ 362 h 486" name="T21"/>
                  <a:gd fmla="*/ 586 w 725" name="T22"/>
                  <a:gd fmla="*/ 418 h 486" name="T23"/>
                  <a:gd fmla="*/ 265 w 725" name="T24"/>
                  <a:gd fmla="*/ 418 h 486" name="T25"/>
                  <a:gd fmla="*/ 244 w 725" name="T26"/>
                  <a:gd fmla="*/ 248 h 486" name="T27"/>
                  <a:gd fmla="*/ 237 w 725" name="T28"/>
                  <a:gd fmla="*/ 191 h 486" name="T29"/>
                  <a:gd fmla="*/ 227 w 725" name="T30"/>
                  <a:gd fmla="*/ 116 h 486" name="T31"/>
                  <a:gd fmla="*/ 51 w 725" name="T32"/>
                  <a:gd fmla="*/ 12 h 486" name="T33"/>
                  <a:gd fmla="*/ 51 w 725" name="T34"/>
                  <a:gd fmla="*/ 77 h 486" name="T35"/>
                  <a:gd fmla="*/ 144 w 725" name="T36"/>
                  <a:gd fmla="*/ 121 h 486" name="T37"/>
                  <a:gd fmla="*/ 167 w 725" name="T38"/>
                  <a:gd fmla="*/ 150 h 486" name="T39"/>
                  <a:gd fmla="*/ 207 w 725" name="T40"/>
                  <a:gd fmla="*/ 447 h 486" name="T41"/>
                  <a:gd fmla="*/ 244 w 725" name="T42"/>
                  <a:gd fmla="*/ 486 h 486" name="T43"/>
                  <a:gd fmla="*/ 598 w 725" name="T44"/>
                  <a:gd fmla="*/ 486 h 486" name="T45"/>
                  <a:gd fmla="*/ 634 w 725" name="T46"/>
                  <a:gd fmla="*/ 455 h 486" name="T47"/>
                  <a:gd fmla="*/ 704 w 725" name="T48"/>
                  <a:gd fmla="*/ 246 h 486" name="T49"/>
                  <a:gd fmla="*/ 673 w 725" name="T50"/>
                  <a:gd fmla="*/ 191 h 486" name="T5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b="b" l="0" r="r" t="0"/>
                <a:pathLst>
                  <a:path h="486" w="725">
                    <a:moveTo>
                      <a:pt x="673" y="191"/>
                    </a:moveTo>
                    <a:cubicBezTo>
                      <a:pt x="600" y="191"/>
                      <a:pt x="320" y="191"/>
                      <a:pt x="320" y="191"/>
                    </a:cubicBezTo>
                    <a:cubicBezTo>
                      <a:pt x="320" y="191"/>
                      <a:pt x="299" y="196"/>
                      <a:pt x="299" y="219"/>
                    </a:cubicBezTo>
                    <a:cubicBezTo>
                      <a:pt x="299" y="242"/>
                      <a:pt x="320" y="248"/>
                      <a:pt x="320" y="248"/>
                    </a:cubicBezTo>
                    <a:cubicBezTo>
                      <a:pt x="636" y="248"/>
                      <a:pt x="636" y="248"/>
                      <a:pt x="636" y="248"/>
                    </a:cubicBezTo>
                    <a:cubicBezTo>
                      <a:pt x="618" y="309"/>
                      <a:pt x="618" y="309"/>
                      <a:pt x="618" y="309"/>
                    </a:cubicBezTo>
                    <a:cubicBezTo>
                      <a:pt x="532" y="309"/>
                      <a:pt x="307" y="309"/>
                      <a:pt x="307" y="309"/>
                    </a:cubicBezTo>
                    <a:cubicBezTo>
                      <a:pt x="307" y="309"/>
                      <a:pt x="288" y="313"/>
                      <a:pt x="288" y="334"/>
                    </a:cubicBezTo>
                    <a:cubicBezTo>
                      <a:pt x="288" y="356"/>
                      <a:pt x="307" y="362"/>
                      <a:pt x="307" y="362"/>
                    </a:cubicBezTo>
                    <a:cubicBezTo>
                      <a:pt x="602" y="362"/>
                      <a:pt x="602" y="362"/>
                      <a:pt x="602" y="362"/>
                    </a:cubicBezTo>
                    <a:cubicBezTo>
                      <a:pt x="603" y="362"/>
                      <a:pt x="603" y="362"/>
                      <a:pt x="603" y="362"/>
                    </a:cubicBezTo>
                    <a:cubicBezTo>
                      <a:pt x="586" y="418"/>
                      <a:pt x="586" y="418"/>
                      <a:pt x="586" y="418"/>
                    </a:cubicBezTo>
                    <a:cubicBezTo>
                      <a:pt x="265" y="418"/>
                      <a:pt x="265" y="418"/>
                      <a:pt x="265" y="418"/>
                    </a:cubicBezTo>
                    <a:cubicBezTo>
                      <a:pt x="244" y="248"/>
                      <a:pt x="244" y="248"/>
                      <a:pt x="244" y="248"/>
                    </a:cubicBezTo>
                    <a:cubicBezTo>
                      <a:pt x="237" y="191"/>
                      <a:pt x="237" y="191"/>
                      <a:pt x="237" y="191"/>
                    </a:cubicBezTo>
                    <a:cubicBezTo>
                      <a:pt x="237" y="191"/>
                      <a:pt x="230" y="138"/>
                      <a:pt x="227" y="116"/>
                    </a:cubicBezTo>
                    <a:cubicBezTo>
                      <a:pt x="223" y="95"/>
                      <a:pt x="169" y="67"/>
                      <a:pt x="51" y="12"/>
                    </a:cubicBezTo>
                    <a:cubicBezTo>
                      <a:pt x="23" y="0"/>
                      <a:pt x="0" y="51"/>
                      <a:pt x="51" y="77"/>
                    </a:cubicBezTo>
                    <a:cubicBezTo>
                      <a:pt x="144" y="121"/>
                      <a:pt x="144" y="121"/>
                      <a:pt x="144" y="121"/>
                    </a:cubicBezTo>
                    <a:cubicBezTo>
                      <a:pt x="144" y="121"/>
                      <a:pt x="165" y="133"/>
                      <a:pt x="167" y="150"/>
                    </a:cubicBezTo>
                    <a:cubicBezTo>
                      <a:pt x="169" y="167"/>
                      <a:pt x="207" y="447"/>
                      <a:pt x="207" y="447"/>
                    </a:cubicBezTo>
                    <a:cubicBezTo>
                      <a:pt x="207" y="447"/>
                      <a:pt x="208" y="486"/>
                      <a:pt x="244" y="486"/>
                    </a:cubicBezTo>
                    <a:cubicBezTo>
                      <a:pt x="279" y="486"/>
                      <a:pt x="569" y="486"/>
                      <a:pt x="598" y="486"/>
                    </a:cubicBezTo>
                    <a:cubicBezTo>
                      <a:pt x="628" y="486"/>
                      <a:pt x="634" y="455"/>
                      <a:pt x="634" y="455"/>
                    </a:cubicBezTo>
                    <a:cubicBezTo>
                      <a:pt x="704" y="246"/>
                      <a:pt x="704" y="246"/>
                      <a:pt x="704" y="246"/>
                    </a:cubicBezTo>
                    <a:cubicBezTo>
                      <a:pt x="704" y="246"/>
                      <a:pt x="725" y="191"/>
                      <a:pt x="673" y="19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cs typeface="+mn-ea"/>
                  <a:sym typeface="+mn-lt"/>
                </a:endParaRPr>
              </a:p>
            </p:txBody>
          </p:sp>
        </p:grpSp>
      </p:grpSp>
      <p:sp>
        <p:nvSpPr>
          <p:cNvPr descr="e7d195523061f1c09e9d68d7cf438b91ef959ecb14fc25d26BBA7F7DBC18E55DFF4014AF651F0BF2569D4B6C1DA7F1A4683A481403BD872FC687266AD13265C1DE7C373772FD8728ABDD69ADD03BFF5BE2862BC891DBB79EA41C8A48CF034C620D24821D175CD64F0E8E8B13D65CCD296E66538DCDAC4F157303253AEE5B79DA74AEE750CE7B5A20AA712E6C6C0E157A" id="81" name="文本框 7"/>
          <p:cNvSpPr txBox="1">
            <a:spLocks noChangeArrowheads="1"/>
          </p:cNvSpPr>
          <p:nvPr/>
        </p:nvSpPr>
        <p:spPr bwMode="auto">
          <a:xfrm>
            <a:off x="2525718" y="3480033"/>
            <a:ext cx="89408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514350"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defTabSz="514350" indent="-285750" marL="742950"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defTabSz="514350" indent="-228600" marL="1143000"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defTabSz="514350" indent="-228600" marL="1600200"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defTabSz="514350" indent="-228600" marL="2057400"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defTabSz="514350" eaLnBrk="0" fontAlgn="base" hangingPunct="0" indent="-228600" marL="251460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defTabSz="514350" eaLnBrk="0" fontAlgn="base" hangingPunct="0" indent="-228600" marL="297180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defTabSz="514350" eaLnBrk="0" fontAlgn="base" hangingPunct="0" indent="-228600" marL="342900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defTabSz="514350" eaLnBrk="0" fontAlgn="base" hangingPunct="0" indent="-228600" marL="388620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altLang="en-US" lang="zh-CN" sz="140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品牌推广</a:t>
            </a:r>
          </a:p>
        </p:txBody>
      </p:sp>
      <p:cxnSp>
        <p:nvCxnSpPr>
          <p:cNvPr descr="e7d195523061f1c09e9d68d7cf438b91ef959ecb14fc25d26BBA7F7DBC18E55DFF4014AF651F0BF2569D4B6C1DA7F1A4683A481403BD872FC687266AD13265C1DE7C373772FD8728ABDD69ADD03BFF5BE2862BC891DBB79EA41C8A48CF034C620D24821D175CD64F0E8E8B13D65CCD296E66538DCDAC4F157303253AEE5B79DA74AEE750CE7B5A20AA712E6C6C0E157A" id="82" name="直接连接符 81"/>
          <p:cNvCxnSpPr/>
          <p:nvPr/>
        </p:nvCxnSpPr>
        <p:spPr>
          <a:xfrm>
            <a:off x="3071898" y="3779653"/>
            <a:ext cx="231933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descr="e7d195523061f1c09e9d68d7cf438b91ef959ecb14fc25d26BBA7F7DBC18E55DFF4014AF651F0BF2569D4B6C1DA7F1A4683A481403BD872FC687266AD13265C1DE7C373772FD8728ABDD69ADD03BFF5BE2862BC891DBB79EA41C8A48CF034C620D24821D175CD64F0E8E8B13D65CCD296E66538DCDAC4F157303253AEE5B79DA74AEE750CE7B5A20AA712E6C6C0E157A" id="85" name="文本框 7"/>
          <p:cNvSpPr txBox="1">
            <a:spLocks noChangeArrowheads="1"/>
          </p:cNvSpPr>
          <p:nvPr/>
        </p:nvSpPr>
        <p:spPr bwMode="auto">
          <a:xfrm>
            <a:off x="5769377" y="3488189"/>
            <a:ext cx="89408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514350"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defTabSz="514350" indent="-285750" marL="742950"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defTabSz="514350" indent="-228600" marL="1143000"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defTabSz="514350" indent="-228600" marL="1600200"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defTabSz="514350" indent="-228600" marL="2057400"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defTabSz="514350" eaLnBrk="0" fontAlgn="base" hangingPunct="0" indent="-228600" marL="251460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defTabSz="514350" eaLnBrk="0" fontAlgn="base" hangingPunct="0" indent="-228600" marL="297180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defTabSz="514350" eaLnBrk="0" fontAlgn="base" hangingPunct="0" indent="-228600" marL="342900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defTabSz="514350" eaLnBrk="0" fontAlgn="base" hangingPunct="0" indent="-228600" marL="388620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altLang="en-US" lang="zh-CN" sz="140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技术支持</a:t>
            </a:r>
          </a:p>
        </p:txBody>
      </p:sp>
      <p:cxnSp>
        <p:nvCxnSpPr>
          <p:cNvPr descr="e7d195523061f1c09e9d68d7cf438b91ef959ecb14fc25d26BBA7F7DBC18E55DFF4014AF651F0BF2569D4B6C1DA7F1A4683A481403BD872FC687266AD13265C1DE7C373772FD8728ABDD69ADD03BFF5BE2862BC891DBB79EA41C8A48CF034C620D24821D175CD64F0E8E8B13D65CCD296E66538DCDAC4F157303253AEE5B79DA74AEE750CE7B5A20AA712E6C6C0E157A" id="86" name="直接连接符 85"/>
          <p:cNvCxnSpPr/>
          <p:nvPr/>
        </p:nvCxnSpPr>
        <p:spPr>
          <a:xfrm>
            <a:off x="5870940" y="3787809"/>
            <a:ext cx="231933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组合 3"/>
          <p:cNvGrpSpPr/>
          <p:nvPr/>
        </p:nvGrpSpPr>
        <p:grpSpPr>
          <a:xfrm>
            <a:off x="3195638" y="2658428"/>
            <a:ext cx="1679575" cy="1679575"/>
            <a:chOff x="3195638" y="2658428"/>
            <a:chExt cx="1679575" cy="1679575"/>
          </a:xfrm>
        </p:grpSpPr>
        <p:sp>
          <p:nvSpPr>
            <p:cNvPr id="32" name="Freeform 22"/>
            <p:cNvSpPr/>
            <p:nvPr/>
          </p:nvSpPr>
          <p:spPr bwMode="auto">
            <a:xfrm>
              <a:off x="3195638" y="2658428"/>
              <a:ext cx="1679575" cy="1679575"/>
            </a:xfrm>
            <a:custGeom>
              <a:gdLst>
                <a:gd fmla="*/ 557 w 878" name="T0"/>
                <a:gd fmla="*/ 878 h 878" name="T1"/>
                <a:gd fmla="*/ 878 w 878" name="T2"/>
                <a:gd fmla="*/ 878 h 878" name="T3"/>
                <a:gd fmla="*/ 0 w 878" name="T4"/>
                <a:gd fmla="*/ 0 h 878" name="T5"/>
                <a:gd fmla="*/ 0 w 878" name="T6"/>
                <a:gd fmla="*/ 321 h 878" name="T7"/>
                <a:gd fmla="*/ 557 w 878" name="T8"/>
                <a:gd fmla="*/ 878 h 878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878" w="878">
                  <a:moveTo>
                    <a:pt x="557" y="878"/>
                  </a:moveTo>
                  <a:cubicBezTo>
                    <a:pt x="878" y="878"/>
                    <a:pt x="878" y="878"/>
                    <a:pt x="878" y="878"/>
                  </a:cubicBezTo>
                  <a:cubicBezTo>
                    <a:pt x="878" y="393"/>
                    <a:pt x="485" y="0"/>
                    <a:pt x="0" y="0"/>
                  </a:cubicBezTo>
                  <a:cubicBezTo>
                    <a:pt x="0" y="321"/>
                    <a:pt x="0" y="321"/>
                    <a:pt x="0" y="321"/>
                  </a:cubicBezTo>
                  <a:cubicBezTo>
                    <a:pt x="307" y="321"/>
                    <a:pt x="557" y="571"/>
                    <a:pt x="557" y="878"/>
                  </a:cubicBezTo>
                  <a:close/>
                </a:path>
              </a:pathLst>
            </a:custGeom>
            <a:gradFill>
              <a:gsLst>
                <a:gs pos="100000">
                  <a:schemeClr val="accent1">
                    <a:lumMod val="75000"/>
                  </a:schemeClr>
                </a:gs>
                <a:gs pos="0">
                  <a:srgbClr val="27506E"/>
                </a:gs>
              </a:gsLst>
              <a:path path="circle">
                <a:fillToRect b="50000" l="50000" r="50000" t="50000"/>
              </a:path>
            </a:gradFill>
            <a:ln w="19050">
              <a:solidFill>
                <a:schemeClr val="bg1"/>
              </a:solidFill>
            </a:ln>
            <a:effectLst>
              <a:outerShdw algn="t" blurRad="139700" dir="5400000" dist="1016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87" name="Freeform 95"/>
            <p:cNvSpPr>
              <a:spLocks noEditPoints="1"/>
            </p:cNvSpPr>
            <p:nvPr/>
          </p:nvSpPr>
          <p:spPr bwMode="auto">
            <a:xfrm>
              <a:off x="4416301" y="3873287"/>
              <a:ext cx="358784" cy="317219"/>
            </a:xfrm>
            <a:custGeom>
              <a:cxnLst>
                <a:cxn ang="0">
                  <a:pos x="296" y="7"/>
                </a:cxn>
                <a:cxn ang="0">
                  <a:pos x="285" y="5"/>
                </a:cxn>
                <a:cxn ang="0">
                  <a:pos x="279" y="11"/>
                </a:cxn>
                <a:cxn ang="0">
                  <a:pos x="276" y="16"/>
                </a:cxn>
                <a:cxn ang="0">
                  <a:pos x="196" y="94"/>
                </a:cxn>
                <a:cxn ang="0">
                  <a:pos x="192" y="112"/>
                </a:cxn>
                <a:cxn ang="0">
                  <a:pos x="200" y="121"/>
                </a:cxn>
                <a:cxn ang="0">
                  <a:pos x="129" y="83"/>
                </a:cxn>
                <a:cxn ang="0">
                  <a:pos x="131" y="58"/>
                </a:cxn>
                <a:cxn ang="0">
                  <a:pos x="124" y="33"/>
                </a:cxn>
                <a:cxn ang="0">
                  <a:pos x="113" y="18"/>
                </a:cxn>
                <a:cxn ang="0">
                  <a:pos x="91" y="4"/>
                </a:cxn>
                <a:cxn ang="0">
                  <a:pos x="66" y="0"/>
                </a:cxn>
                <a:cxn ang="0">
                  <a:pos x="86" y="40"/>
                </a:cxn>
                <a:cxn ang="0">
                  <a:pos x="2" y="49"/>
                </a:cxn>
                <a:cxn ang="0">
                  <a:pos x="0" y="65"/>
                </a:cxn>
                <a:cxn ang="0">
                  <a:pos x="4" y="91"/>
                </a:cxn>
                <a:cxn ang="0">
                  <a:pos x="18" y="112"/>
                </a:cxn>
                <a:cxn ang="0">
                  <a:pos x="35" y="123"/>
                </a:cxn>
                <a:cxn ang="0">
                  <a:pos x="60" y="131"/>
                </a:cxn>
                <a:cxn ang="0">
                  <a:pos x="86" y="129"/>
                </a:cxn>
                <a:cxn ang="0">
                  <a:pos x="89" y="234"/>
                </a:cxn>
                <a:cxn ang="0">
                  <a:pos x="47" y="281"/>
                </a:cxn>
                <a:cxn ang="0">
                  <a:pos x="104" y="248"/>
                </a:cxn>
                <a:cxn ang="0">
                  <a:pos x="240" y="281"/>
                </a:cxn>
                <a:cxn ang="0">
                  <a:pos x="250" y="288"/>
                </a:cxn>
                <a:cxn ang="0">
                  <a:pos x="261" y="290"/>
                </a:cxn>
                <a:cxn ang="0">
                  <a:pos x="278" y="285"/>
                </a:cxn>
                <a:cxn ang="0">
                  <a:pos x="287" y="277"/>
                </a:cxn>
                <a:cxn ang="0">
                  <a:pos x="292" y="259"/>
                </a:cxn>
                <a:cxn ang="0">
                  <a:pos x="287" y="243"/>
                </a:cxn>
                <a:cxn ang="0">
                  <a:pos x="212" y="134"/>
                </a:cxn>
                <a:cxn ang="0">
                  <a:pos x="229" y="136"/>
                </a:cxn>
                <a:cxn ang="0">
                  <a:pos x="314" y="60"/>
                </a:cxn>
                <a:cxn ang="0">
                  <a:pos x="316" y="56"/>
                </a:cxn>
                <a:cxn ang="0">
                  <a:pos x="321" y="53"/>
                </a:cxn>
                <a:cxn ang="0">
                  <a:pos x="328" y="47"/>
                </a:cxn>
                <a:cxn ang="0">
                  <a:pos x="325" y="36"/>
                </a:cxn>
                <a:cxn ang="0">
                  <a:pos x="263" y="252"/>
                </a:cxn>
                <a:cxn ang="0">
                  <a:pos x="276" y="259"/>
                </a:cxn>
                <a:cxn ang="0">
                  <a:pos x="276" y="268"/>
                </a:cxn>
                <a:cxn ang="0">
                  <a:pos x="263" y="276"/>
                </a:cxn>
                <a:cxn ang="0">
                  <a:pos x="256" y="272"/>
                </a:cxn>
                <a:cxn ang="0">
                  <a:pos x="252" y="265"/>
                </a:cxn>
                <a:cxn ang="0">
                  <a:pos x="260" y="254"/>
                </a:cxn>
                <a:cxn ang="0">
                  <a:pos x="221" y="98"/>
                </a:cxn>
                <a:cxn ang="0">
                  <a:pos x="278" y="42"/>
                </a:cxn>
                <a:cxn ang="0">
                  <a:pos x="234" y="111"/>
                </a:cxn>
                <a:cxn ang="0">
                  <a:pos x="240" y="116"/>
                </a:cxn>
              </a:cxnLst>
              <a:rect b="b" l="0" r="r" t="0"/>
              <a:pathLst>
                <a:path h="290" w="328">
                  <a:moveTo>
                    <a:pt x="325" y="36"/>
                  </a:moveTo>
                  <a:lnTo>
                    <a:pt x="296" y="7"/>
                  </a:lnTo>
                  <a:lnTo>
                    <a:pt x="296" y="7"/>
                  </a:lnTo>
                  <a:lnTo>
                    <a:pt x="292" y="5"/>
                  </a:lnTo>
                  <a:lnTo>
                    <a:pt x="289" y="4"/>
                  </a:lnTo>
                  <a:lnTo>
                    <a:pt x="285" y="5"/>
                  </a:lnTo>
                  <a:lnTo>
                    <a:pt x="281" y="7"/>
                  </a:lnTo>
                  <a:lnTo>
                    <a:pt x="281" y="7"/>
                  </a:lnTo>
                  <a:lnTo>
                    <a:pt x="279" y="11"/>
                  </a:lnTo>
                  <a:lnTo>
                    <a:pt x="279" y="16"/>
                  </a:lnTo>
                  <a:lnTo>
                    <a:pt x="279" y="16"/>
                  </a:lnTo>
                  <a:lnTo>
                    <a:pt x="276" y="16"/>
                  </a:lnTo>
                  <a:lnTo>
                    <a:pt x="272" y="18"/>
                  </a:lnTo>
                  <a:lnTo>
                    <a:pt x="272" y="18"/>
                  </a:lnTo>
                  <a:lnTo>
                    <a:pt x="196" y="94"/>
                  </a:lnTo>
                  <a:lnTo>
                    <a:pt x="196" y="94"/>
                  </a:lnTo>
                  <a:lnTo>
                    <a:pt x="196" y="103"/>
                  </a:lnTo>
                  <a:lnTo>
                    <a:pt x="192" y="112"/>
                  </a:lnTo>
                  <a:lnTo>
                    <a:pt x="200" y="121"/>
                  </a:lnTo>
                  <a:lnTo>
                    <a:pt x="200" y="121"/>
                  </a:lnTo>
                  <a:lnTo>
                    <a:pt x="200" y="121"/>
                  </a:lnTo>
                  <a:lnTo>
                    <a:pt x="183" y="138"/>
                  </a:lnTo>
                  <a:lnTo>
                    <a:pt x="129" y="83"/>
                  </a:lnTo>
                  <a:lnTo>
                    <a:pt x="129" y="83"/>
                  </a:lnTo>
                  <a:lnTo>
                    <a:pt x="131" y="74"/>
                  </a:lnTo>
                  <a:lnTo>
                    <a:pt x="131" y="67"/>
                  </a:lnTo>
                  <a:lnTo>
                    <a:pt x="131" y="58"/>
                  </a:lnTo>
                  <a:lnTo>
                    <a:pt x="129" y="49"/>
                  </a:lnTo>
                  <a:lnTo>
                    <a:pt x="127" y="42"/>
                  </a:lnTo>
                  <a:lnTo>
                    <a:pt x="124" y="33"/>
                  </a:lnTo>
                  <a:lnTo>
                    <a:pt x="118" y="25"/>
                  </a:lnTo>
                  <a:lnTo>
                    <a:pt x="113" y="18"/>
                  </a:lnTo>
                  <a:lnTo>
                    <a:pt x="113" y="18"/>
                  </a:lnTo>
                  <a:lnTo>
                    <a:pt x="105" y="13"/>
                  </a:lnTo>
                  <a:lnTo>
                    <a:pt x="98" y="9"/>
                  </a:lnTo>
                  <a:lnTo>
                    <a:pt x="91" y="4"/>
                  </a:lnTo>
                  <a:lnTo>
                    <a:pt x="82" y="2"/>
                  </a:lnTo>
                  <a:lnTo>
                    <a:pt x="73" y="0"/>
                  </a:lnTo>
                  <a:lnTo>
                    <a:pt x="66" y="0"/>
                  </a:lnTo>
                  <a:lnTo>
                    <a:pt x="57" y="0"/>
                  </a:lnTo>
                  <a:lnTo>
                    <a:pt x="47" y="2"/>
                  </a:lnTo>
                  <a:lnTo>
                    <a:pt x="86" y="40"/>
                  </a:lnTo>
                  <a:lnTo>
                    <a:pt x="76" y="76"/>
                  </a:lnTo>
                  <a:lnTo>
                    <a:pt x="38" y="85"/>
                  </a:lnTo>
                  <a:lnTo>
                    <a:pt x="2" y="49"/>
                  </a:lnTo>
                  <a:lnTo>
                    <a:pt x="2" y="49"/>
                  </a:lnTo>
                  <a:lnTo>
                    <a:pt x="0" y="56"/>
                  </a:lnTo>
                  <a:lnTo>
                    <a:pt x="0" y="65"/>
                  </a:lnTo>
                  <a:lnTo>
                    <a:pt x="0" y="74"/>
                  </a:lnTo>
                  <a:lnTo>
                    <a:pt x="2" y="82"/>
                  </a:lnTo>
                  <a:lnTo>
                    <a:pt x="4" y="91"/>
                  </a:lnTo>
                  <a:lnTo>
                    <a:pt x="8" y="98"/>
                  </a:lnTo>
                  <a:lnTo>
                    <a:pt x="13" y="105"/>
                  </a:lnTo>
                  <a:lnTo>
                    <a:pt x="18" y="112"/>
                  </a:lnTo>
                  <a:lnTo>
                    <a:pt x="18" y="112"/>
                  </a:lnTo>
                  <a:lnTo>
                    <a:pt x="26" y="118"/>
                  </a:lnTo>
                  <a:lnTo>
                    <a:pt x="35" y="123"/>
                  </a:lnTo>
                  <a:lnTo>
                    <a:pt x="42" y="127"/>
                  </a:lnTo>
                  <a:lnTo>
                    <a:pt x="51" y="129"/>
                  </a:lnTo>
                  <a:lnTo>
                    <a:pt x="60" y="131"/>
                  </a:lnTo>
                  <a:lnTo>
                    <a:pt x="69" y="131"/>
                  </a:lnTo>
                  <a:lnTo>
                    <a:pt x="76" y="131"/>
                  </a:lnTo>
                  <a:lnTo>
                    <a:pt x="86" y="129"/>
                  </a:lnTo>
                  <a:lnTo>
                    <a:pt x="86" y="129"/>
                  </a:lnTo>
                  <a:lnTo>
                    <a:pt x="140" y="181"/>
                  </a:lnTo>
                  <a:lnTo>
                    <a:pt x="89" y="234"/>
                  </a:lnTo>
                  <a:lnTo>
                    <a:pt x="86" y="230"/>
                  </a:lnTo>
                  <a:lnTo>
                    <a:pt x="71" y="243"/>
                  </a:lnTo>
                  <a:lnTo>
                    <a:pt x="47" y="281"/>
                  </a:lnTo>
                  <a:lnTo>
                    <a:pt x="53" y="286"/>
                  </a:lnTo>
                  <a:lnTo>
                    <a:pt x="91" y="263"/>
                  </a:lnTo>
                  <a:lnTo>
                    <a:pt x="104" y="248"/>
                  </a:lnTo>
                  <a:lnTo>
                    <a:pt x="100" y="245"/>
                  </a:lnTo>
                  <a:lnTo>
                    <a:pt x="153" y="194"/>
                  </a:lnTo>
                  <a:lnTo>
                    <a:pt x="240" y="281"/>
                  </a:lnTo>
                  <a:lnTo>
                    <a:pt x="240" y="281"/>
                  </a:lnTo>
                  <a:lnTo>
                    <a:pt x="245" y="285"/>
                  </a:lnTo>
                  <a:lnTo>
                    <a:pt x="250" y="288"/>
                  </a:lnTo>
                  <a:lnTo>
                    <a:pt x="256" y="290"/>
                  </a:lnTo>
                  <a:lnTo>
                    <a:pt x="261" y="290"/>
                  </a:lnTo>
                  <a:lnTo>
                    <a:pt x="261" y="290"/>
                  </a:lnTo>
                  <a:lnTo>
                    <a:pt x="267" y="290"/>
                  </a:lnTo>
                  <a:lnTo>
                    <a:pt x="272" y="288"/>
                  </a:lnTo>
                  <a:lnTo>
                    <a:pt x="278" y="285"/>
                  </a:lnTo>
                  <a:lnTo>
                    <a:pt x="283" y="281"/>
                  </a:lnTo>
                  <a:lnTo>
                    <a:pt x="283" y="281"/>
                  </a:lnTo>
                  <a:lnTo>
                    <a:pt x="287" y="277"/>
                  </a:lnTo>
                  <a:lnTo>
                    <a:pt x="290" y="272"/>
                  </a:lnTo>
                  <a:lnTo>
                    <a:pt x="292" y="265"/>
                  </a:lnTo>
                  <a:lnTo>
                    <a:pt x="292" y="259"/>
                  </a:lnTo>
                  <a:lnTo>
                    <a:pt x="292" y="254"/>
                  </a:lnTo>
                  <a:lnTo>
                    <a:pt x="290" y="248"/>
                  </a:lnTo>
                  <a:lnTo>
                    <a:pt x="287" y="243"/>
                  </a:lnTo>
                  <a:lnTo>
                    <a:pt x="283" y="237"/>
                  </a:lnTo>
                  <a:lnTo>
                    <a:pt x="196" y="150"/>
                  </a:lnTo>
                  <a:lnTo>
                    <a:pt x="212" y="134"/>
                  </a:lnTo>
                  <a:lnTo>
                    <a:pt x="220" y="141"/>
                  </a:lnTo>
                  <a:lnTo>
                    <a:pt x="220" y="141"/>
                  </a:lnTo>
                  <a:lnTo>
                    <a:pt x="229" y="136"/>
                  </a:lnTo>
                  <a:lnTo>
                    <a:pt x="240" y="136"/>
                  </a:lnTo>
                  <a:lnTo>
                    <a:pt x="314" y="62"/>
                  </a:lnTo>
                  <a:lnTo>
                    <a:pt x="314" y="60"/>
                  </a:lnTo>
                  <a:lnTo>
                    <a:pt x="314" y="60"/>
                  </a:lnTo>
                  <a:lnTo>
                    <a:pt x="314" y="60"/>
                  </a:lnTo>
                  <a:lnTo>
                    <a:pt x="316" y="56"/>
                  </a:lnTo>
                  <a:lnTo>
                    <a:pt x="318" y="54"/>
                  </a:lnTo>
                  <a:lnTo>
                    <a:pt x="318" y="54"/>
                  </a:lnTo>
                  <a:lnTo>
                    <a:pt x="321" y="53"/>
                  </a:lnTo>
                  <a:lnTo>
                    <a:pt x="325" y="51"/>
                  </a:lnTo>
                  <a:lnTo>
                    <a:pt x="325" y="51"/>
                  </a:lnTo>
                  <a:lnTo>
                    <a:pt x="328" y="47"/>
                  </a:lnTo>
                  <a:lnTo>
                    <a:pt x="328" y="44"/>
                  </a:lnTo>
                  <a:lnTo>
                    <a:pt x="328" y="40"/>
                  </a:lnTo>
                  <a:lnTo>
                    <a:pt x="325" y="36"/>
                  </a:lnTo>
                  <a:lnTo>
                    <a:pt x="325" y="36"/>
                  </a:lnTo>
                  <a:close/>
                  <a:moveTo>
                    <a:pt x="263" y="252"/>
                  </a:moveTo>
                  <a:lnTo>
                    <a:pt x="263" y="252"/>
                  </a:lnTo>
                  <a:lnTo>
                    <a:pt x="269" y="254"/>
                  </a:lnTo>
                  <a:lnTo>
                    <a:pt x="272" y="256"/>
                  </a:lnTo>
                  <a:lnTo>
                    <a:pt x="276" y="259"/>
                  </a:lnTo>
                  <a:lnTo>
                    <a:pt x="276" y="265"/>
                  </a:lnTo>
                  <a:lnTo>
                    <a:pt x="276" y="265"/>
                  </a:lnTo>
                  <a:lnTo>
                    <a:pt x="276" y="268"/>
                  </a:lnTo>
                  <a:lnTo>
                    <a:pt x="272" y="272"/>
                  </a:lnTo>
                  <a:lnTo>
                    <a:pt x="269" y="276"/>
                  </a:lnTo>
                  <a:lnTo>
                    <a:pt x="263" y="276"/>
                  </a:lnTo>
                  <a:lnTo>
                    <a:pt x="263" y="276"/>
                  </a:lnTo>
                  <a:lnTo>
                    <a:pt x="260" y="276"/>
                  </a:lnTo>
                  <a:lnTo>
                    <a:pt x="256" y="272"/>
                  </a:lnTo>
                  <a:lnTo>
                    <a:pt x="252" y="268"/>
                  </a:lnTo>
                  <a:lnTo>
                    <a:pt x="252" y="265"/>
                  </a:lnTo>
                  <a:lnTo>
                    <a:pt x="252" y="265"/>
                  </a:lnTo>
                  <a:lnTo>
                    <a:pt x="252" y="259"/>
                  </a:lnTo>
                  <a:lnTo>
                    <a:pt x="256" y="256"/>
                  </a:lnTo>
                  <a:lnTo>
                    <a:pt x="260" y="254"/>
                  </a:lnTo>
                  <a:lnTo>
                    <a:pt x="263" y="252"/>
                  </a:lnTo>
                  <a:lnTo>
                    <a:pt x="263" y="252"/>
                  </a:lnTo>
                  <a:close/>
                  <a:moveTo>
                    <a:pt x="221" y="98"/>
                  </a:moveTo>
                  <a:lnTo>
                    <a:pt x="216" y="92"/>
                  </a:lnTo>
                  <a:lnTo>
                    <a:pt x="272" y="36"/>
                  </a:lnTo>
                  <a:lnTo>
                    <a:pt x="278" y="42"/>
                  </a:lnTo>
                  <a:lnTo>
                    <a:pt x="221" y="98"/>
                  </a:lnTo>
                  <a:close/>
                  <a:moveTo>
                    <a:pt x="240" y="116"/>
                  </a:moveTo>
                  <a:lnTo>
                    <a:pt x="234" y="111"/>
                  </a:lnTo>
                  <a:lnTo>
                    <a:pt x="290" y="54"/>
                  </a:lnTo>
                  <a:lnTo>
                    <a:pt x="296" y="60"/>
                  </a:lnTo>
                  <a:lnTo>
                    <a:pt x="240" y="11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lang="en-US" noProof="0" normalizeH="0" spc="0" strike="noStrike" sz="1800" u="none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35" name="矩形 34"/>
          <p:cNvSpPr/>
          <p:nvPr/>
        </p:nvSpPr>
        <p:spPr>
          <a:xfrm>
            <a:off x="934511" y="541316"/>
            <a:ext cx="3188226" cy="2514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altLang="zh-CN" lang="en-US" sz="1050">
                <a:solidFill>
                  <a:srgbClr val="5F6266"/>
                </a:solidFill>
                <a:cs typeface="+mn-ea"/>
                <a:sym typeface="+mn-lt"/>
              </a:rPr>
              <a:t>Please click here to add the required titles</a:t>
            </a:r>
          </a:p>
        </p:txBody>
      </p:sp>
      <p:sp>
        <p:nvSpPr>
          <p:cNvPr id="83" name="AutoShape 59"/>
          <p:cNvSpPr/>
          <p:nvPr/>
        </p:nvSpPr>
        <p:spPr bwMode="auto">
          <a:xfrm>
            <a:off x="3283146" y="2833553"/>
            <a:ext cx="273304" cy="272100"/>
          </a:xfrm>
          <a:custGeom>
            <a:gdLst>
              <a:gd fmla="+- 0 10794 23" name="T0"/>
              <a:gd fmla="*/ T0 w 21543" name="T1"/>
              <a:gd fmla="*/ 10800 h 21600" name="T2"/>
              <a:gd fmla="+- 0 10794 23" name="T3"/>
              <a:gd fmla="*/ T3 w 21543" name="T4"/>
              <a:gd fmla="*/ 10800 h 21600" name="T5"/>
              <a:gd fmla="+- 0 10794 23" name="T6"/>
              <a:gd fmla="*/ T6 w 21543" name="T7"/>
              <a:gd fmla="*/ 10800 h 21600" name="T8"/>
              <a:gd fmla="+- 0 10794 23" name="T9"/>
              <a:gd fmla="*/ T9 w 21543" name="T10"/>
              <a:gd fmla="*/ 10800 h 21600" name="T11"/>
            </a:gdLst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b="b" l="0" r="r" t="0"/>
            <a:pathLst>
              <a:path h="21600" w="21543">
                <a:moveTo>
                  <a:pt x="16976" y="19986"/>
                </a:moveTo>
                <a:lnTo>
                  <a:pt x="11226" y="17680"/>
                </a:lnTo>
                <a:cubicBezTo>
                  <a:pt x="11088" y="17626"/>
                  <a:pt x="10946" y="17608"/>
                  <a:pt x="10806" y="17600"/>
                </a:cubicBezTo>
                <a:lnTo>
                  <a:pt x="19660" y="3837"/>
                </a:lnTo>
                <a:cubicBezTo>
                  <a:pt x="19660" y="3837"/>
                  <a:pt x="16976" y="19986"/>
                  <a:pt x="16976" y="19986"/>
                </a:cubicBezTo>
                <a:close/>
                <a:moveTo>
                  <a:pt x="6859" y="16244"/>
                </a:moveTo>
                <a:cubicBezTo>
                  <a:pt x="6858" y="16242"/>
                  <a:pt x="6855" y="16240"/>
                  <a:pt x="6854" y="16238"/>
                </a:cubicBezTo>
                <a:lnTo>
                  <a:pt x="19606" y="2552"/>
                </a:lnTo>
                <a:lnTo>
                  <a:pt x="8735" y="19536"/>
                </a:lnTo>
                <a:cubicBezTo>
                  <a:pt x="8735" y="19536"/>
                  <a:pt x="6859" y="16244"/>
                  <a:pt x="6859" y="16244"/>
                </a:cubicBezTo>
                <a:close/>
                <a:moveTo>
                  <a:pt x="2111" y="14024"/>
                </a:moveTo>
                <a:lnTo>
                  <a:pt x="17712" y="3595"/>
                </a:lnTo>
                <a:lnTo>
                  <a:pt x="6369" y="15770"/>
                </a:lnTo>
                <a:cubicBezTo>
                  <a:pt x="6309" y="15734"/>
                  <a:pt x="6256" y="15687"/>
                  <a:pt x="6190" y="15660"/>
                </a:cubicBezTo>
                <a:cubicBezTo>
                  <a:pt x="6190" y="15660"/>
                  <a:pt x="2111" y="14024"/>
                  <a:pt x="2111" y="14024"/>
                </a:cubicBezTo>
                <a:close/>
                <a:moveTo>
                  <a:pt x="21234" y="108"/>
                </a:moveTo>
                <a:cubicBezTo>
                  <a:pt x="21123" y="35"/>
                  <a:pt x="20996" y="0"/>
                  <a:pt x="20868" y="0"/>
                </a:cubicBezTo>
                <a:cubicBezTo>
                  <a:pt x="20738" y="0"/>
                  <a:pt x="20608" y="36"/>
                  <a:pt x="20495" y="113"/>
                </a:cubicBezTo>
                <a:lnTo>
                  <a:pt x="299" y="13613"/>
                </a:lnTo>
                <a:cubicBezTo>
                  <a:pt x="91" y="13751"/>
                  <a:pt x="-23" y="13995"/>
                  <a:pt x="3" y="14244"/>
                </a:cubicBezTo>
                <a:cubicBezTo>
                  <a:pt x="28" y="14494"/>
                  <a:pt x="190" y="14708"/>
                  <a:pt x="422" y="14801"/>
                </a:cubicBezTo>
                <a:lnTo>
                  <a:pt x="5689" y="16914"/>
                </a:lnTo>
                <a:lnTo>
                  <a:pt x="8166" y="21259"/>
                </a:lnTo>
                <a:cubicBezTo>
                  <a:pt x="8284" y="21468"/>
                  <a:pt x="8505" y="21597"/>
                  <a:pt x="8743" y="21599"/>
                </a:cubicBezTo>
                <a:lnTo>
                  <a:pt x="8751" y="21599"/>
                </a:lnTo>
                <a:cubicBezTo>
                  <a:pt x="8987" y="21599"/>
                  <a:pt x="9206" y="21474"/>
                  <a:pt x="9328" y="21271"/>
                </a:cubicBezTo>
                <a:lnTo>
                  <a:pt x="10726" y="18934"/>
                </a:lnTo>
                <a:lnTo>
                  <a:pt x="17253" y="21551"/>
                </a:lnTo>
                <a:cubicBezTo>
                  <a:pt x="17332" y="21584"/>
                  <a:pt x="17418" y="21599"/>
                  <a:pt x="17502" y="21599"/>
                </a:cubicBezTo>
                <a:cubicBezTo>
                  <a:pt x="17617" y="21599"/>
                  <a:pt x="17731" y="21571"/>
                  <a:pt x="17832" y="21512"/>
                </a:cubicBezTo>
                <a:cubicBezTo>
                  <a:pt x="18010" y="21412"/>
                  <a:pt x="18133" y="21238"/>
                  <a:pt x="18167" y="21035"/>
                </a:cubicBezTo>
                <a:lnTo>
                  <a:pt x="21533" y="785"/>
                </a:lnTo>
                <a:cubicBezTo>
                  <a:pt x="21576" y="520"/>
                  <a:pt x="21459" y="254"/>
                  <a:pt x="21234" y="108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 bIns="19050" lIns="19050" rIns="19050" tIns="19050"/>
          <a:lstStyle/>
          <a:p>
            <a:pPr algn="ctr" defTabSz="228600" eaLnBrk="1" fontAlgn="base" hangingPunct="0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b="0" baseline="0" cap="none" i="0" kern="0" kumimoji="0" lang="en-US" noProof="0" normalizeH="0" spc="0" strike="noStrike" sz="1500" u="none">
              <a:ln>
                <a:noFill/>
              </a:ln>
              <a:solidFill>
                <a:srgbClr val="FFFFFF"/>
              </a:solidFill>
              <a:effectLst>
                <a:outerShdw algn="tl" blurRad="38100" dir="2700000" dist="38100">
                  <a:srgbClr val="000000"/>
                </a:outerShdw>
              </a:effectLst>
              <a:uLnTx/>
              <a:uFillTx/>
              <a:cs typeface="+mn-ea"/>
              <a:sym typeface="+mn-lt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5769377" y="1934481"/>
            <a:ext cx="2699852" cy="426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en-US" lang="zh-CN" sz="11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点击此处添加文字描述，文字颜色、大小、字体可根据需求进行更改。</a:t>
            </a:r>
          </a:p>
        </p:txBody>
      </p:sp>
      <p:sp>
        <p:nvSpPr>
          <p:cNvPr id="46" name="矩形 45"/>
          <p:cNvSpPr/>
          <p:nvPr/>
        </p:nvSpPr>
        <p:spPr>
          <a:xfrm>
            <a:off x="5769377" y="3962691"/>
            <a:ext cx="2699852" cy="426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en-US" lang="zh-CN" sz="11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点击此处添加文字描述，文字颜色、大小、字体可根据需求进行更改。</a:t>
            </a:r>
          </a:p>
        </p:txBody>
      </p:sp>
      <p:sp>
        <p:nvSpPr>
          <p:cNvPr id="47" name="矩形 46"/>
          <p:cNvSpPr/>
          <p:nvPr/>
        </p:nvSpPr>
        <p:spPr>
          <a:xfrm>
            <a:off x="634692" y="3862820"/>
            <a:ext cx="2699852" cy="426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en-US" lang="zh-CN" sz="11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点击此处添加文字描述，文字颜色、大小、字体可根据需求进行更改。</a:t>
            </a:r>
          </a:p>
        </p:txBody>
      </p:sp>
      <p:sp>
        <p:nvSpPr>
          <p:cNvPr id="48" name="矩形 47"/>
          <p:cNvSpPr/>
          <p:nvPr/>
        </p:nvSpPr>
        <p:spPr>
          <a:xfrm>
            <a:off x="634692" y="1984126"/>
            <a:ext cx="2699852" cy="426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en-US" lang="zh-CN" sz="11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点击此处添加文字描述，文字颜色、大小、字体可根据需求进行更改。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1000" id="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9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1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3" nodeType="afterEffect" presetClass="entr" presetID="3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5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6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900" fill="hold" id="17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100" fill="hold" id="18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9" nodeType="withEffect" presetClass="entr" presetID="47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1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22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25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7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8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9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30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1000" id="32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3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34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6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7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grpId="0" id="38" nodeType="afterEffect" presetClass="entr" presetID="3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1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900" fill="hold" id="42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100" fill="hold" id="43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44" nodeType="withEffect" presetClass="entr" presetID="47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6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47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8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9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grpId="0" id="50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2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3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4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fill="hold" id="55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1000" id="57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8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fill="hold" grpId="0" id="59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61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2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fill="hold" grpId="0" id="63" nodeType="afterEffect" presetClass="entr" presetID="3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65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66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900" fill="hold" id="67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100" fill="hold" id="68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69" nodeType="withEffect" presetClass="entr" presetID="47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1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72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3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4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fill="hold" grpId="0" id="75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7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78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9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fill="hold" grpId="0" id="80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1000" id="82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3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5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fill="hold" grpId="0" id="86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88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9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fill="hold" grpId="0" id="90" nodeType="afterEffect" presetClass="entr" presetID="3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92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93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900" fill="hold" id="94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100" fill="hold" id="95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96" nodeType="withEffect" presetClass="entr" presetID="47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9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98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99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1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fill="hold" grpId="0" id="102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04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05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1"/>
      <p:bldP grpId="0" spid="40"/>
      <p:bldP grpId="0" spid="41"/>
      <p:bldP grpId="0" spid="42"/>
      <p:bldP grpId="0" spid="44"/>
      <p:bldP grpId="0" spid="51"/>
      <p:bldP grpId="0" spid="74"/>
      <p:bldP grpId="0" spid="81"/>
      <p:bldP grpId="0" spid="85"/>
      <p:bldP grpId="0" spid="83"/>
      <p:bldP grpId="0" spid="43"/>
      <p:bldP grpId="0" spid="46"/>
      <p:bldP grpId="0" spid="47"/>
      <p:bldP grpId="0" spid="48"/>
    </p:bldLst>
  </p:timing>
</p:sld>
</file>

<file path=ppt/slides/slide2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descr="e7d195523061f1c09e9d68d7cf438b91ef959ecb14fc25d26BBA7F7DBC18E55DFF4014AF651F0BF2569D4B6C1DA7F1A4683A481403BD872FC687266AD13265C1DE7C373772FD8728ABDD69ADD03BFF5BE2862BC891DBB79E831677839DA1A1704E8AE592028226C9E918C0B50881C89B77AB8D1B44EF594EC5FCAA7D071964C2C3832D0F3E7F2E7532694B2E8EF2793F" id="8" name="图表 7"/>
          <p:cNvGraphicFramePr/>
          <p:nvPr>
            <p:extLst>
              <p:ext uri="{D42A27DB-BD31-4B8C-83A1-F6EECF244321}">
                <p14:modId val="2385456989"/>
              </p:ext>
            </p:extLst>
          </p:nvPr>
        </p:nvGraphicFramePr>
        <p:xfrm>
          <a:off x="42974" y="1344913"/>
          <a:ext cx="4811913" cy="3208426"/>
        </p:xfrm>
        <a:graphic>
          <a:graphicData uri="http://schemas.openxmlformats.org/drawingml/2006/chart">
            <c:chart xmlns:c="http://schemas.openxmlformats.org/drawingml/2006/chart" r:id="rId3"/>
          </a:graphicData>
        </a:graphic>
      </p:graphicFrame>
      <p:sp>
        <p:nvSpPr>
          <p:cNvPr id="15" name="文本框 5"/>
          <p:cNvSpPr txBox="1">
            <a:spLocks noChangeArrowheads="1"/>
          </p:cNvSpPr>
          <p:nvPr/>
        </p:nvSpPr>
        <p:spPr bwMode="auto">
          <a:xfrm>
            <a:off x="4372666" y="2038125"/>
            <a:ext cx="367379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charset="0" panose="020f0302020204030204" pitchFamily="34" typeface="Calibri Light"/>
                <a:ea charset="-122" panose="02000000000000000000" pitchFamily="2" typeface="方正宋刻本秀楷简体"/>
              </a:defRPr>
            </a:lvl1pPr>
            <a:lvl2pPr indent="-285750" marL="742950">
              <a:defRPr sz="1300">
                <a:solidFill>
                  <a:schemeClr val="tx1"/>
                </a:solidFill>
                <a:latin charset="0" panose="020f0302020204030204" pitchFamily="34" typeface="Calibri Light"/>
                <a:ea charset="-122" panose="02000000000000000000" pitchFamily="2" typeface="方正宋刻本秀楷简体"/>
              </a:defRPr>
            </a:lvl2pPr>
            <a:lvl3pPr indent="-228600" marL="1143000">
              <a:defRPr sz="1300">
                <a:solidFill>
                  <a:schemeClr val="tx1"/>
                </a:solidFill>
                <a:latin charset="0" panose="020f0302020204030204" pitchFamily="34" typeface="Calibri Light"/>
                <a:ea charset="-122" panose="02000000000000000000" pitchFamily="2" typeface="方正宋刻本秀楷简体"/>
              </a:defRPr>
            </a:lvl3pPr>
            <a:lvl4pPr indent="-228600" marL="1600200">
              <a:defRPr sz="1300">
                <a:solidFill>
                  <a:schemeClr val="tx1"/>
                </a:solidFill>
                <a:latin charset="0" panose="020f0302020204030204" pitchFamily="34" typeface="Calibri Light"/>
                <a:ea charset="-122" panose="02000000000000000000" pitchFamily="2" typeface="方正宋刻本秀楷简体"/>
              </a:defRPr>
            </a:lvl4pPr>
            <a:lvl5pPr indent="-228600" marL="2057400">
              <a:defRPr sz="1300">
                <a:solidFill>
                  <a:schemeClr val="tx1"/>
                </a:solidFill>
                <a:latin charset="0" panose="020f0302020204030204" pitchFamily="34" typeface="Calibri Light"/>
                <a:ea charset="-122" panose="02000000000000000000" pitchFamily="2" typeface="方正宋刻本秀楷简体"/>
              </a:defRPr>
            </a:lvl5pPr>
            <a:lvl6pPr defTabSz="685800" eaLnBrk="0" fontAlgn="base" hangingPunct="0" indent="-228600" marL="251460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charset="0" panose="020f0302020204030204" pitchFamily="34" typeface="Calibri Light"/>
                <a:ea charset="-122" panose="02000000000000000000" pitchFamily="2" typeface="方正宋刻本秀楷简体"/>
              </a:defRPr>
            </a:lvl6pPr>
            <a:lvl7pPr defTabSz="685800" eaLnBrk="0" fontAlgn="base" hangingPunct="0" indent="-228600" marL="297180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charset="0" panose="020f0302020204030204" pitchFamily="34" typeface="Calibri Light"/>
                <a:ea charset="-122" panose="02000000000000000000" pitchFamily="2" typeface="方正宋刻本秀楷简体"/>
              </a:defRPr>
            </a:lvl7pPr>
            <a:lvl8pPr defTabSz="685800" eaLnBrk="0" fontAlgn="base" hangingPunct="0" indent="-228600" marL="342900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charset="0" panose="020f0302020204030204" pitchFamily="34" typeface="Calibri Light"/>
                <a:ea charset="-122" panose="02000000000000000000" pitchFamily="2" typeface="方正宋刻本秀楷简体"/>
              </a:defRPr>
            </a:lvl8pPr>
            <a:lvl9pPr defTabSz="685800" eaLnBrk="0" fontAlgn="base" hangingPunct="0" indent="-228600" marL="388620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charset="0" panose="020f0302020204030204" pitchFamily="34" typeface="Calibri Light"/>
                <a:ea charset="-122" panose="02000000000000000000" pitchFamily="2" typeface="方正宋刻本秀楷简体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altLang="en-US" lang="zh-CN" sz="2400">
                <a:solidFill>
                  <a:srgbClr val="27506E"/>
                </a:solidFill>
                <a:latin typeface="+mn-lt"/>
                <a:ea typeface="+mn-ea"/>
                <a:cs typeface="+mn-ea"/>
                <a:sym typeface="+mn-lt"/>
              </a:rPr>
              <a:t>融资1000W 出让20%股份</a:t>
            </a:r>
          </a:p>
        </p:txBody>
      </p:sp>
      <p:sp>
        <p:nvSpPr>
          <p:cNvPr id="10" name="文本框 5"/>
          <p:cNvSpPr txBox="1">
            <a:spLocks noChangeArrowheads="1"/>
          </p:cNvSpPr>
          <p:nvPr/>
        </p:nvSpPr>
        <p:spPr bwMode="auto">
          <a:xfrm>
            <a:off x="939373" y="183664"/>
            <a:ext cx="995680" cy="335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charset="0" panose="020f0302020204030204" pitchFamily="34" typeface="Calibri Light"/>
                <a:ea charset="-122" panose="02000000000000000000" pitchFamily="2" typeface="方正宋刻本秀楷简体"/>
              </a:defRPr>
            </a:lvl1pPr>
            <a:lvl2pPr indent="-285750" marL="742950">
              <a:defRPr sz="1300">
                <a:solidFill>
                  <a:schemeClr val="tx1"/>
                </a:solidFill>
                <a:latin charset="0" panose="020f0302020204030204" pitchFamily="34" typeface="Calibri Light"/>
                <a:ea charset="-122" panose="02000000000000000000" pitchFamily="2" typeface="方正宋刻本秀楷简体"/>
              </a:defRPr>
            </a:lvl2pPr>
            <a:lvl3pPr indent="-228600" marL="1143000">
              <a:defRPr sz="1300">
                <a:solidFill>
                  <a:schemeClr val="tx1"/>
                </a:solidFill>
                <a:latin charset="0" panose="020f0302020204030204" pitchFamily="34" typeface="Calibri Light"/>
                <a:ea charset="-122" panose="02000000000000000000" pitchFamily="2" typeface="方正宋刻本秀楷简体"/>
              </a:defRPr>
            </a:lvl3pPr>
            <a:lvl4pPr indent="-228600" marL="1600200">
              <a:defRPr sz="1300">
                <a:solidFill>
                  <a:schemeClr val="tx1"/>
                </a:solidFill>
                <a:latin charset="0" panose="020f0302020204030204" pitchFamily="34" typeface="Calibri Light"/>
                <a:ea charset="-122" panose="02000000000000000000" pitchFamily="2" typeface="方正宋刻本秀楷简体"/>
              </a:defRPr>
            </a:lvl4pPr>
            <a:lvl5pPr indent="-228600" marL="2057400">
              <a:defRPr sz="1300">
                <a:solidFill>
                  <a:schemeClr val="tx1"/>
                </a:solidFill>
                <a:latin charset="0" panose="020f0302020204030204" pitchFamily="34" typeface="Calibri Light"/>
                <a:ea charset="-122" panose="02000000000000000000" pitchFamily="2" typeface="方正宋刻本秀楷简体"/>
              </a:defRPr>
            </a:lvl5pPr>
            <a:lvl6pPr defTabSz="685800" eaLnBrk="0" fontAlgn="base" hangingPunct="0" indent="-228600" marL="251460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charset="0" panose="020f0302020204030204" pitchFamily="34" typeface="Calibri Light"/>
                <a:ea charset="-122" panose="02000000000000000000" pitchFamily="2" typeface="方正宋刻本秀楷简体"/>
              </a:defRPr>
            </a:lvl6pPr>
            <a:lvl7pPr defTabSz="685800" eaLnBrk="0" fontAlgn="base" hangingPunct="0" indent="-228600" marL="297180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charset="0" panose="020f0302020204030204" pitchFamily="34" typeface="Calibri Light"/>
                <a:ea charset="-122" panose="02000000000000000000" pitchFamily="2" typeface="方正宋刻本秀楷简体"/>
              </a:defRPr>
            </a:lvl7pPr>
            <a:lvl8pPr defTabSz="685800" eaLnBrk="0" fontAlgn="base" hangingPunct="0" indent="-228600" marL="342900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charset="0" panose="020f0302020204030204" pitchFamily="34" typeface="Calibri Light"/>
                <a:ea charset="-122" panose="02000000000000000000" pitchFamily="2" typeface="方正宋刻本秀楷简体"/>
              </a:defRPr>
            </a:lvl8pPr>
            <a:lvl9pPr defTabSz="685800" eaLnBrk="0" fontAlgn="base" hangingPunct="0" indent="-228600" marL="388620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charset="0" panose="020f0302020204030204" pitchFamily="34" typeface="Calibri Light"/>
                <a:ea charset="-122" panose="02000000000000000000" pitchFamily="2" typeface="方正宋刻本秀楷简体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altLang="en-US" lang="zh-CN" sz="1600">
                <a:solidFill>
                  <a:srgbClr val="27506E"/>
                </a:solidFill>
                <a:latin typeface="+mn-lt"/>
                <a:ea typeface="+mn-ea"/>
                <a:cs typeface="+mn-ea"/>
                <a:sym typeface="+mn-lt"/>
              </a:rPr>
              <a:t>投资回报</a:t>
            </a:r>
          </a:p>
        </p:txBody>
      </p:sp>
      <p:cxnSp>
        <p:nvCxnSpPr>
          <p:cNvPr id="13" name="直接连接符 12"/>
          <p:cNvCxnSpPr/>
          <p:nvPr/>
        </p:nvCxnSpPr>
        <p:spPr>
          <a:xfrm>
            <a:off x="1032788" y="522218"/>
            <a:ext cx="310126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本框 5"/>
          <p:cNvSpPr txBox="1">
            <a:spLocks noChangeArrowheads="1"/>
          </p:cNvSpPr>
          <p:nvPr/>
        </p:nvSpPr>
        <p:spPr bwMode="auto">
          <a:xfrm>
            <a:off x="420024" y="278417"/>
            <a:ext cx="351155" cy="274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charset="0" panose="020f0302020204030204" pitchFamily="34" typeface="Calibri Light"/>
                <a:ea charset="-122" panose="02000000000000000000" pitchFamily="2" typeface="方正宋刻本秀楷简体"/>
              </a:defRPr>
            </a:lvl1pPr>
            <a:lvl2pPr indent="-285750" marL="742950">
              <a:defRPr sz="1300">
                <a:solidFill>
                  <a:schemeClr val="tx1"/>
                </a:solidFill>
                <a:latin charset="0" panose="020f0302020204030204" pitchFamily="34" typeface="Calibri Light"/>
                <a:ea charset="-122" panose="02000000000000000000" pitchFamily="2" typeface="方正宋刻本秀楷简体"/>
              </a:defRPr>
            </a:lvl2pPr>
            <a:lvl3pPr indent="-228600" marL="1143000">
              <a:defRPr sz="1300">
                <a:solidFill>
                  <a:schemeClr val="tx1"/>
                </a:solidFill>
                <a:latin charset="0" panose="020f0302020204030204" pitchFamily="34" typeface="Calibri Light"/>
                <a:ea charset="-122" panose="02000000000000000000" pitchFamily="2" typeface="方正宋刻本秀楷简体"/>
              </a:defRPr>
            </a:lvl3pPr>
            <a:lvl4pPr indent="-228600" marL="1600200">
              <a:defRPr sz="1300">
                <a:solidFill>
                  <a:schemeClr val="tx1"/>
                </a:solidFill>
                <a:latin charset="0" panose="020f0302020204030204" pitchFamily="34" typeface="Calibri Light"/>
                <a:ea charset="-122" panose="02000000000000000000" pitchFamily="2" typeface="方正宋刻本秀楷简体"/>
              </a:defRPr>
            </a:lvl4pPr>
            <a:lvl5pPr indent="-228600" marL="2057400">
              <a:defRPr sz="1300">
                <a:solidFill>
                  <a:schemeClr val="tx1"/>
                </a:solidFill>
                <a:latin charset="0" panose="020f0302020204030204" pitchFamily="34" typeface="Calibri Light"/>
                <a:ea charset="-122" panose="02000000000000000000" pitchFamily="2" typeface="方正宋刻本秀楷简体"/>
              </a:defRPr>
            </a:lvl5pPr>
            <a:lvl6pPr defTabSz="685800" eaLnBrk="0" fontAlgn="base" hangingPunct="0" indent="-228600" marL="251460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charset="0" panose="020f0302020204030204" pitchFamily="34" typeface="Calibri Light"/>
                <a:ea charset="-122" panose="02000000000000000000" pitchFamily="2" typeface="方正宋刻本秀楷简体"/>
              </a:defRPr>
            </a:lvl6pPr>
            <a:lvl7pPr defTabSz="685800" eaLnBrk="0" fontAlgn="base" hangingPunct="0" indent="-228600" marL="297180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charset="0" panose="020f0302020204030204" pitchFamily="34" typeface="Calibri Light"/>
                <a:ea charset="-122" panose="02000000000000000000" pitchFamily="2" typeface="方正宋刻本秀楷简体"/>
              </a:defRPr>
            </a:lvl7pPr>
            <a:lvl8pPr defTabSz="685800" eaLnBrk="0" fontAlgn="base" hangingPunct="0" indent="-228600" marL="342900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charset="0" panose="020f0302020204030204" pitchFamily="34" typeface="Calibri Light"/>
                <a:ea charset="-122" panose="02000000000000000000" pitchFamily="2" typeface="方正宋刻本秀楷简体"/>
              </a:defRPr>
            </a:lvl8pPr>
            <a:lvl9pPr defTabSz="685800" eaLnBrk="0" fontAlgn="base" hangingPunct="0" indent="-228600" marL="388620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charset="0" panose="020f0302020204030204" pitchFamily="34" typeface="Calibri Light"/>
                <a:ea charset="-122" panose="02000000000000000000" pitchFamily="2" typeface="方正宋刻本秀楷简体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altLang="zh-CN" lang="en-US" sz="120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04</a:t>
            </a:r>
          </a:p>
        </p:txBody>
      </p:sp>
      <p:sp>
        <p:nvSpPr>
          <p:cNvPr descr="e7d195523061f1c09e9d68d7cf438b91ef959ecb14fc25d26BBA7F7DBC18E55DFF4014AF651F0BF2569D4B6C1DA7F1A4683A481403BD872FC687266AD13265C1DE7C373772FD8728ABDD69ADD03BFF5BE2862BC891DBB79E831677839DA1A1704E8AE592028226C9E918C0B50881C89B77AB8D1B44EF594EC5FCAA7D071964C2C3832D0F3E7F2E7532694B2E8EF2793F" id="9" name="文本框 11"/>
          <p:cNvSpPr txBox="1">
            <a:spLocks noChangeArrowheads="1"/>
          </p:cNvSpPr>
          <p:nvPr/>
        </p:nvSpPr>
        <p:spPr bwMode="auto">
          <a:xfrm>
            <a:off x="931325" y="1842704"/>
            <a:ext cx="1934312" cy="70104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1pPr>
            <a:lvl2pPr indent="-285750" marL="742950">
              <a:defRPr sz="1300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2pPr>
            <a:lvl3pPr indent="-228600" marL="1143000">
              <a:defRPr sz="1300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3pPr>
            <a:lvl4pPr indent="-228600" marL="1600200">
              <a:defRPr sz="1300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4pPr>
            <a:lvl5pPr indent="-228600" marL="2057400">
              <a:defRPr sz="1300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5pPr>
            <a:lvl6pPr defTabSz="685800" eaLnBrk="0" fontAlgn="base" hangingPunct="0" indent="-228600" marL="251460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6pPr>
            <a:lvl7pPr defTabSz="685800" eaLnBrk="0" fontAlgn="base" hangingPunct="0" indent="-228600" marL="297180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7pPr>
            <a:lvl8pPr defTabSz="685800" eaLnBrk="0" fontAlgn="base" hangingPunct="0" indent="-228600" marL="342900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8pPr>
            <a:lvl9pPr defTabSz="685800" eaLnBrk="0" fontAlgn="base" hangingPunct="0" indent="-228600" marL="388620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9pPr>
          </a:lstStyle>
          <a:p>
            <a:pPr algn="ctr" defTabSz="514350" fontAlgn="base">
              <a:spcBef>
                <a:spcPct val="0"/>
              </a:spcBef>
              <a:spcAft>
                <a:spcPct val="0"/>
              </a:spcAft>
            </a:pPr>
            <a:r>
              <a:rPr altLang="zh-CN" b="1" lang="en-US" sz="400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20%</a:t>
            </a:r>
          </a:p>
        </p:txBody>
      </p:sp>
      <p:cxnSp>
        <p:nvCxnSpPr>
          <p:cNvPr id="16" name="直接连接符 15"/>
          <p:cNvCxnSpPr/>
          <p:nvPr/>
        </p:nvCxnSpPr>
        <p:spPr>
          <a:xfrm>
            <a:off x="4452374" y="2580304"/>
            <a:ext cx="310126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矩形 16"/>
          <p:cNvSpPr/>
          <p:nvPr/>
        </p:nvSpPr>
        <p:spPr>
          <a:xfrm>
            <a:off x="934511" y="541316"/>
            <a:ext cx="3188226" cy="2514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altLang="zh-CN" lang="en-US" sz="1050">
                <a:solidFill>
                  <a:srgbClr val="5F6266"/>
                </a:solidFill>
                <a:cs typeface="+mn-ea"/>
                <a:sym typeface="+mn-lt"/>
              </a:rPr>
              <a:t>Please click here to add the required titles</a:t>
            </a:r>
          </a:p>
        </p:txBody>
      </p:sp>
      <p:sp>
        <p:nvSpPr>
          <p:cNvPr id="2" name="矩形 1"/>
          <p:cNvSpPr/>
          <p:nvPr/>
        </p:nvSpPr>
        <p:spPr>
          <a:xfrm>
            <a:off x="4282592" y="2610019"/>
            <a:ext cx="4378808" cy="1371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14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点击此处添加文字描述，文字颜色、大小、字体，图形颜色、大小、样式可根据需求进行更改。点击此处添加文字描述，文字颜色、大小、字体，图形颜色、大小、样式可根据需求进行更改。</a:t>
            </a:r>
          </a:p>
        </p:txBody>
      </p:sp>
    </p:spTree>
  </p:cSld>
  <p:clrMapOvr>
    <a:masterClrMapping/>
  </p:clrMapOvr>
  <mc:AlternateContent>
    <mc:Choice Requires="p14">
      <p:transition p14:dur="1200" spd="slow">
        <p:dissolve/>
      </p:transition>
    </mc:Choice>
    <mc:Fallback>
      <p:transition spd="slow">
        <p:dissolv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2000" id="7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1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4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16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8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decel="100000" fill="hold" id="20" nodeType="afterEffect" presetClass="entr" presetID="5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22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3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24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5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26" nodeType="afterEffect" presetClass="entr" presetID="5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decel="50000" dur="1000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-0.02552 0.75279 0.0908 0.66613 C 0.20747 0.57948 0.21649 0.50394 0.23177 0.40825 C 0.24705 0.31256 0.22118 0.15964 0.18264 0.09152 C 0.1441 0.02341 0.03802 0 0 0" pathEditMode="relative" ptsTypes="">
                                      <p:cBhvr>
                                        <p:cTn decel="50000" dur="1000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filter="fade" transition="in">
                                      <p:cBhvr>
                                        <p:cTn dur="1000" id="3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5"/>
      <p:bldP grpId="0" spid="9"/>
      <p:bldP grpId="0" spid="2"/>
      <p:bldGraphic grpId="0" spid="8">
        <p:bldAsOne/>
      </p:bldGraphic>
    </p:bldLst>
  </p:timing>
</p:sld>
</file>

<file path=ppt/slides/slide2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" name="文本框 5"/>
          <p:cNvSpPr txBox="1">
            <a:spLocks noChangeArrowheads="1"/>
          </p:cNvSpPr>
          <p:nvPr/>
        </p:nvSpPr>
        <p:spPr bwMode="auto">
          <a:xfrm>
            <a:off x="939373" y="183664"/>
            <a:ext cx="995680" cy="335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charset="0" panose="020f0302020204030204" pitchFamily="34" typeface="Calibri Light"/>
                <a:ea charset="-122" panose="02000000000000000000" pitchFamily="2" typeface="方正宋刻本秀楷简体"/>
              </a:defRPr>
            </a:lvl1pPr>
            <a:lvl2pPr indent="-285750" marL="742950">
              <a:defRPr sz="1300">
                <a:solidFill>
                  <a:schemeClr val="tx1"/>
                </a:solidFill>
                <a:latin charset="0" panose="020f0302020204030204" pitchFamily="34" typeface="Calibri Light"/>
                <a:ea charset="-122" panose="02000000000000000000" pitchFamily="2" typeface="方正宋刻本秀楷简体"/>
              </a:defRPr>
            </a:lvl2pPr>
            <a:lvl3pPr indent="-228600" marL="1143000">
              <a:defRPr sz="1300">
                <a:solidFill>
                  <a:schemeClr val="tx1"/>
                </a:solidFill>
                <a:latin charset="0" panose="020f0302020204030204" pitchFamily="34" typeface="Calibri Light"/>
                <a:ea charset="-122" panose="02000000000000000000" pitchFamily="2" typeface="方正宋刻本秀楷简体"/>
              </a:defRPr>
            </a:lvl3pPr>
            <a:lvl4pPr indent="-228600" marL="1600200">
              <a:defRPr sz="1300">
                <a:solidFill>
                  <a:schemeClr val="tx1"/>
                </a:solidFill>
                <a:latin charset="0" panose="020f0302020204030204" pitchFamily="34" typeface="Calibri Light"/>
                <a:ea charset="-122" panose="02000000000000000000" pitchFamily="2" typeface="方正宋刻本秀楷简体"/>
              </a:defRPr>
            </a:lvl4pPr>
            <a:lvl5pPr indent="-228600" marL="2057400">
              <a:defRPr sz="1300">
                <a:solidFill>
                  <a:schemeClr val="tx1"/>
                </a:solidFill>
                <a:latin charset="0" panose="020f0302020204030204" pitchFamily="34" typeface="Calibri Light"/>
                <a:ea charset="-122" panose="02000000000000000000" pitchFamily="2" typeface="方正宋刻本秀楷简体"/>
              </a:defRPr>
            </a:lvl5pPr>
            <a:lvl6pPr defTabSz="685800" eaLnBrk="0" fontAlgn="base" hangingPunct="0" indent="-228600" marL="251460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charset="0" panose="020f0302020204030204" pitchFamily="34" typeface="Calibri Light"/>
                <a:ea charset="-122" panose="02000000000000000000" pitchFamily="2" typeface="方正宋刻本秀楷简体"/>
              </a:defRPr>
            </a:lvl6pPr>
            <a:lvl7pPr defTabSz="685800" eaLnBrk="0" fontAlgn="base" hangingPunct="0" indent="-228600" marL="297180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charset="0" panose="020f0302020204030204" pitchFamily="34" typeface="Calibri Light"/>
                <a:ea charset="-122" panose="02000000000000000000" pitchFamily="2" typeface="方正宋刻本秀楷简体"/>
              </a:defRPr>
            </a:lvl7pPr>
            <a:lvl8pPr defTabSz="685800" eaLnBrk="0" fontAlgn="base" hangingPunct="0" indent="-228600" marL="342900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charset="0" panose="020f0302020204030204" pitchFamily="34" typeface="Calibri Light"/>
                <a:ea charset="-122" panose="02000000000000000000" pitchFamily="2" typeface="方正宋刻本秀楷简体"/>
              </a:defRPr>
            </a:lvl8pPr>
            <a:lvl9pPr defTabSz="685800" eaLnBrk="0" fontAlgn="base" hangingPunct="0" indent="-228600" marL="388620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charset="0" panose="020f0302020204030204" pitchFamily="34" typeface="Calibri Light"/>
                <a:ea charset="-122" panose="02000000000000000000" pitchFamily="2" typeface="方正宋刻本秀楷简体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altLang="en-US" lang="zh-CN" sz="1600">
                <a:solidFill>
                  <a:srgbClr val="27506E"/>
                </a:solidFill>
                <a:latin typeface="+mn-lt"/>
                <a:ea typeface="+mn-ea"/>
                <a:cs typeface="+mn-ea"/>
                <a:sym typeface="+mn-lt"/>
              </a:rPr>
              <a:t>投资回报</a:t>
            </a:r>
          </a:p>
        </p:txBody>
      </p:sp>
      <p:cxnSp>
        <p:nvCxnSpPr>
          <p:cNvPr id="13" name="直接连接符 12"/>
          <p:cNvCxnSpPr/>
          <p:nvPr/>
        </p:nvCxnSpPr>
        <p:spPr>
          <a:xfrm>
            <a:off x="1032788" y="522218"/>
            <a:ext cx="310126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本框 5"/>
          <p:cNvSpPr txBox="1">
            <a:spLocks noChangeArrowheads="1"/>
          </p:cNvSpPr>
          <p:nvPr/>
        </p:nvSpPr>
        <p:spPr bwMode="auto">
          <a:xfrm>
            <a:off x="420024" y="278417"/>
            <a:ext cx="351155" cy="274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charset="0" panose="020f0302020204030204" pitchFamily="34" typeface="Calibri Light"/>
                <a:ea charset="-122" panose="02000000000000000000" pitchFamily="2" typeface="方正宋刻本秀楷简体"/>
              </a:defRPr>
            </a:lvl1pPr>
            <a:lvl2pPr indent="-285750" marL="742950">
              <a:defRPr sz="1300">
                <a:solidFill>
                  <a:schemeClr val="tx1"/>
                </a:solidFill>
                <a:latin charset="0" panose="020f0302020204030204" pitchFamily="34" typeface="Calibri Light"/>
                <a:ea charset="-122" panose="02000000000000000000" pitchFamily="2" typeface="方正宋刻本秀楷简体"/>
              </a:defRPr>
            </a:lvl2pPr>
            <a:lvl3pPr indent="-228600" marL="1143000">
              <a:defRPr sz="1300">
                <a:solidFill>
                  <a:schemeClr val="tx1"/>
                </a:solidFill>
                <a:latin charset="0" panose="020f0302020204030204" pitchFamily="34" typeface="Calibri Light"/>
                <a:ea charset="-122" panose="02000000000000000000" pitchFamily="2" typeface="方正宋刻本秀楷简体"/>
              </a:defRPr>
            </a:lvl3pPr>
            <a:lvl4pPr indent="-228600" marL="1600200">
              <a:defRPr sz="1300">
                <a:solidFill>
                  <a:schemeClr val="tx1"/>
                </a:solidFill>
                <a:latin charset="0" panose="020f0302020204030204" pitchFamily="34" typeface="Calibri Light"/>
                <a:ea charset="-122" panose="02000000000000000000" pitchFamily="2" typeface="方正宋刻本秀楷简体"/>
              </a:defRPr>
            </a:lvl4pPr>
            <a:lvl5pPr indent="-228600" marL="2057400">
              <a:defRPr sz="1300">
                <a:solidFill>
                  <a:schemeClr val="tx1"/>
                </a:solidFill>
                <a:latin charset="0" panose="020f0302020204030204" pitchFamily="34" typeface="Calibri Light"/>
                <a:ea charset="-122" panose="02000000000000000000" pitchFamily="2" typeface="方正宋刻本秀楷简体"/>
              </a:defRPr>
            </a:lvl5pPr>
            <a:lvl6pPr defTabSz="685800" eaLnBrk="0" fontAlgn="base" hangingPunct="0" indent="-228600" marL="251460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charset="0" panose="020f0302020204030204" pitchFamily="34" typeface="Calibri Light"/>
                <a:ea charset="-122" panose="02000000000000000000" pitchFamily="2" typeface="方正宋刻本秀楷简体"/>
              </a:defRPr>
            </a:lvl6pPr>
            <a:lvl7pPr defTabSz="685800" eaLnBrk="0" fontAlgn="base" hangingPunct="0" indent="-228600" marL="297180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charset="0" panose="020f0302020204030204" pitchFamily="34" typeface="Calibri Light"/>
                <a:ea charset="-122" panose="02000000000000000000" pitchFamily="2" typeface="方正宋刻本秀楷简体"/>
              </a:defRPr>
            </a:lvl7pPr>
            <a:lvl8pPr defTabSz="685800" eaLnBrk="0" fontAlgn="base" hangingPunct="0" indent="-228600" marL="342900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charset="0" panose="020f0302020204030204" pitchFamily="34" typeface="Calibri Light"/>
                <a:ea charset="-122" panose="02000000000000000000" pitchFamily="2" typeface="方正宋刻本秀楷简体"/>
              </a:defRPr>
            </a:lvl8pPr>
            <a:lvl9pPr defTabSz="685800" eaLnBrk="0" fontAlgn="base" hangingPunct="0" indent="-228600" marL="388620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charset="0" panose="020f0302020204030204" pitchFamily="34" typeface="Calibri Light"/>
                <a:ea charset="-122" panose="02000000000000000000" pitchFamily="2" typeface="方正宋刻本秀楷简体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altLang="zh-CN" lang="en-US" sz="120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04</a:t>
            </a:r>
          </a:p>
        </p:txBody>
      </p:sp>
      <p:sp>
        <p:nvSpPr>
          <p:cNvPr id="17" name="矩形 16"/>
          <p:cNvSpPr/>
          <p:nvPr/>
        </p:nvSpPr>
        <p:spPr>
          <a:xfrm>
            <a:off x="934511" y="541316"/>
            <a:ext cx="3188226" cy="2514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altLang="zh-CN" lang="en-US" sz="1050">
                <a:solidFill>
                  <a:srgbClr val="5F6266"/>
                </a:solidFill>
                <a:cs typeface="+mn-ea"/>
                <a:sym typeface="+mn-lt"/>
              </a:rPr>
              <a:t>Please click here to add the required titles</a:t>
            </a:r>
          </a:p>
        </p:txBody>
      </p:sp>
      <mc:AlternateContent>
        <mc:Choice xmlns:cx1="http://schemas.microsoft.com/office/drawing/2015/9/8/chartex" Requires="cx1">
          <p:graphicFrame>
            <p:nvGraphicFramePr>
              <p:cNvPr id="7" name="图表 6"/>
              <p:cNvGraphicFramePr/>
              <p:nvPr>
                <p:extLst>
                  <p:ext uri="{D42A27DB-BD31-4B8C-83A1-F6EECF244321}">
                    <p14:modId val="3626499016"/>
                  </p:ext>
                </p:extLst>
              </p:nvPr>
            </p:nvGraphicFramePr>
            <p:xfrm>
              <a:off x="190500" y="1257300"/>
              <a:ext cx="5346700" cy="3434088"/>
            </p:xfrm>
            <a:graphic>
              <a:graphicData uri="http://schemas.microsoft.com/office/drawing/2014/chartex">
                <cx:chart xmlns:cx="http://schemas.microsoft.com/office/drawing/2014/chartex" r:id="rId3"/>
              </a:graphicData>
            </a:graphic>
          </p:graphicFrame>
        </mc:Choice>
        <mc:Fallback>
          <p:pic>
            <p:nvPicPr>
              <p:cNvPr id="0" name="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90500" y="1257300"/>
                <a:ext cx="5346700" cy="3434088"/>
              </a:xfrm>
              <a:prstGeom prst="rect">
                <a:avLst/>
              </a:prstGeom>
            </p:spPr>
          </p:pic>
        </mc:Fallback>
      </mc:AlternateContent>
      <p:sp>
        <p:nvSpPr>
          <p:cNvPr id="11" name="矩形 10"/>
          <p:cNvSpPr/>
          <p:nvPr/>
        </p:nvSpPr>
        <p:spPr>
          <a:xfrm>
            <a:off x="5892800" y="1752600"/>
            <a:ext cx="228600" cy="3683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5892800" y="2824163"/>
            <a:ext cx="228600" cy="368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5892800" y="3895725"/>
            <a:ext cx="228600" cy="3683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6121400" y="1684933"/>
            <a:ext cx="2699852" cy="137160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defTabSz="4572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4572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4572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4572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4572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4572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4572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4572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4572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altLang="en-US" b="1" lang="zh-CN" sz="14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点击此处添加文字</a:t>
            </a:r>
          </a:p>
          <a:p>
            <a:pPr>
              <a:lnSpc>
                <a:spcPct val="150000"/>
              </a:lnSpc>
            </a:pPr>
            <a:r>
              <a:rPr altLang="en-US" b="1" lang="zh-CN" sz="14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点击此处添加文字描述，文字颜色、大小、字体可根据需求进行更改。</a:t>
            </a:r>
          </a:p>
        </p:txBody>
      </p:sp>
      <p:sp>
        <p:nvSpPr>
          <p:cNvPr id="25" name="矩形 24"/>
          <p:cNvSpPr/>
          <p:nvPr/>
        </p:nvSpPr>
        <p:spPr>
          <a:xfrm>
            <a:off x="6121400" y="2798862"/>
            <a:ext cx="2699852" cy="137160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defTabSz="4572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4572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4572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4572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4572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4572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4572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4572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4572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altLang="en-US" b="1" lang="zh-CN" sz="14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点击此处添加文字</a:t>
            </a:r>
          </a:p>
          <a:p>
            <a:pPr>
              <a:lnSpc>
                <a:spcPct val="150000"/>
              </a:lnSpc>
            </a:pPr>
            <a:r>
              <a:rPr altLang="en-US" b="1" lang="zh-CN" sz="14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点击此处添加文字描述，文字颜色、大小、字体可根据需求进行更改。</a:t>
            </a:r>
          </a:p>
        </p:txBody>
      </p:sp>
      <p:sp>
        <p:nvSpPr>
          <p:cNvPr id="26" name="矩形 25"/>
          <p:cNvSpPr/>
          <p:nvPr/>
        </p:nvSpPr>
        <p:spPr>
          <a:xfrm>
            <a:off x="6121400" y="3895725"/>
            <a:ext cx="2699852" cy="137160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defTabSz="4572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4572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4572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4572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4572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4572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4572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4572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4572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altLang="en-US" b="1" lang="zh-CN" sz="14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点击此处添加文字</a:t>
            </a:r>
          </a:p>
          <a:p>
            <a:pPr>
              <a:lnSpc>
                <a:spcPct val="150000"/>
              </a:lnSpc>
            </a:pPr>
            <a:r>
              <a:rPr altLang="en-US" b="1" lang="zh-CN" sz="14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点击此处添加文字描述，文字颜色、大小、字体可根据需求进行更改。</a:t>
            </a:r>
          </a:p>
        </p:txBody>
      </p:sp>
    </p:spTree>
    <p:extLst>
      <p:ext uri="{BB962C8B-B14F-4D97-AF65-F5344CB8AC3E}">
        <p14:creationId val="2174186875"/>
      </p:ext>
    </p:extLst>
  </p:cSld>
  <p:clrMapOvr>
    <a:masterClrMapping/>
  </p:clrMapOvr>
  <mc:AlternateContent>
    <mc:Choice Requires="p14">
      <p:transition p14:dur="1600" spd="slow">
        <p14:conveyor dir="l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1" nodeType="afterEffect" presetClass="entr" presetID="3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3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900" fill="hold" id="15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100" fill="hold" id="16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1" id="18" nodeType="after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0"/>
                                        <p:tgtEl>
                                          <p:spTgt spid="2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1"/>
                                        <p:tgtEl>
                                          <p:spTgt spid="2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2"/>
                                        <p:tgtEl>
                                          <p:spTgt spid="2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2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4" tmFilter="0,0; .5, 1; 1, 1"/>
                                        <p:tgtEl>
                                          <p:spTgt spid="2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5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1" id="26" nodeType="after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8"/>
                                        <p:tgtEl>
                                          <p:spTgt spid="2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9"/>
                                        <p:tgtEl>
                                          <p:spTgt spid="2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0"/>
                                        <p:tgtEl>
                                          <p:spTgt spid="2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1"/>
                                        <p:tgtEl>
                                          <p:spTgt spid="2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2" tmFilter="0,0; .5, 1; 1, 1"/>
                                        <p:tgtEl>
                                          <p:spTgt spid="2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3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34" nodeType="afterEffect" presetClass="entr" presetID="3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6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7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900" fill="hold" id="38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100" fill="hold" id="39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0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41" nodeType="after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3"/>
                                        <p:tgtEl>
                                          <p:spTgt spid="2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4"/>
                                        <p:tgtEl>
                                          <p:spTgt spid="2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5"/>
                                        <p:tgtEl>
                                          <p:spTgt spid="2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6"/>
                                        <p:tgtEl>
                                          <p:spTgt spid="2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7" tmFilter="0,0; .5, 1; 1, 1"/>
                                        <p:tgtEl>
                                          <p:spTgt spid="2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8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grpId="0" id="49" nodeType="after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1"/>
                                        <p:tgtEl>
                                          <p:spTgt spid="2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2"/>
                                        <p:tgtEl>
                                          <p:spTgt spid="2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3"/>
                                        <p:tgtEl>
                                          <p:spTgt spid="2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4"/>
                                        <p:tgtEl>
                                          <p:spTgt spid="2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5" tmFilter="0,0; .5, 1; 1, 1"/>
                                        <p:tgtEl>
                                          <p:spTgt spid="2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6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grpId="0" id="57" nodeType="afterEffect" presetClass="entr" presetID="3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9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6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900" fill="hold" id="61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100" fill="hold" id="62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3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fill="hold" grpId="0" id="64" nodeType="after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6"/>
                                        <p:tgtEl>
                                          <p:spTgt spid="2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7"/>
                                        <p:tgtEl>
                                          <p:spTgt spid="2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8"/>
                                        <p:tgtEl>
                                          <p:spTgt spid="2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9"/>
                                        <p:tgtEl>
                                          <p:spTgt spid="2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70" tmFilter="0,0; .5, 1; 1, 1"/>
                                        <p:tgtEl>
                                          <p:spTgt spid="2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1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fill="hold" grpId="0" id="72" nodeType="after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7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4"/>
                                        <p:tgtEl>
                                          <p:spTgt spid="2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5"/>
                                        <p:tgtEl>
                                          <p:spTgt spid="2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6"/>
                                        <p:tgtEl>
                                          <p:spTgt spid="2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7"/>
                                        <p:tgtEl>
                                          <p:spTgt spid="2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78" tmFilter="0,0; .5, 1; 1, 1"/>
                                        <p:tgtEl>
                                          <p:spTgt spid="2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1"/>
      <p:bldP grpId="0" spid="19"/>
      <p:bldP grpId="0" spid="20"/>
      <p:bldP build="p" grpId="1" spid="22" uiExpand="1"/>
      <p:bldP build="p" grpId="0" spid="25" uiExpand="1"/>
      <p:bldP build="p" grpId="0" spid="26" uiExpand="1"/>
    </p:bldLst>
  </p:timing>
</p:sld>
</file>

<file path=ppt/slides/slide2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6" name="椭圆 65"/>
          <p:cNvSpPr/>
          <p:nvPr/>
        </p:nvSpPr>
        <p:spPr>
          <a:xfrm>
            <a:off x="1256583" y="3729788"/>
            <a:ext cx="677676" cy="677676"/>
          </a:xfrm>
          <a:prstGeom prst="ellipse">
            <a:avLst/>
          </a:prstGeom>
          <a:solidFill>
            <a:srgbClr val="27506E"/>
          </a:solidFill>
          <a:ln algn="ctr" cap="flat" cmpd="sng" w="25400">
            <a:noFill/>
            <a:prstDash val="solid"/>
          </a:ln>
          <a:effectLst>
            <a:outerShdw algn="tr" blurRad="317500" dir="8100000" dist="190500" rotWithShape="0">
              <a:prstClr val="black">
                <a:alpha val="50000"/>
              </a:prstClr>
            </a:outerShdw>
          </a:effectLst>
        </p:spPr>
        <p:txBody>
          <a:bodyPr anchor="ctr" bIns="34290" lIns="68580" rIns="68580" rtlCol="0" tIns="34290"/>
          <a:lstStyle/>
          <a:p>
            <a:pPr algn="ctr" defTabSz="914378" eaLnBrk="1" fontAlgn="base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0" kumimoji="0" lang="zh-CN" noProof="0" normalizeH="0" spc="0" strike="noStrike" sz="1800" u="none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charset="-122" panose="02010600030101010101" pitchFamily="2" typeface="宋体"/>
              <a:cs typeface="+mn-cs"/>
            </a:endParaRPr>
          </a:p>
        </p:txBody>
      </p:sp>
      <p:sp>
        <p:nvSpPr>
          <p:cNvPr id="67" name="椭圆 66"/>
          <p:cNvSpPr/>
          <p:nvPr/>
        </p:nvSpPr>
        <p:spPr>
          <a:xfrm>
            <a:off x="1458034" y="1269681"/>
            <a:ext cx="274777" cy="274777"/>
          </a:xfrm>
          <a:prstGeom prst="ellipse">
            <a:avLst/>
          </a:prstGeom>
          <a:solidFill>
            <a:srgbClr val="27506E"/>
          </a:solidFill>
          <a:ln algn="ctr" cap="flat" cmpd="sng" w="25400">
            <a:noFill/>
            <a:prstDash val="solid"/>
          </a:ln>
          <a:effectLst>
            <a:outerShdw algn="tr" blurRad="254000" dir="8100000" dist="127000" rotWithShape="0">
              <a:prstClr val="black">
                <a:alpha val="60000"/>
              </a:prstClr>
            </a:outerShdw>
          </a:effectLst>
        </p:spPr>
        <p:txBody>
          <a:bodyPr anchor="ctr" bIns="34290" lIns="68580" rIns="68580" rtlCol="0" tIns="34290"/>
          <a:lstStyle/>
          <a:p>
            <a:pPr algn="ctr" defTabSz="914378" eaLnBrk="1" fontAlgn="base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0" kumimoji="0" lang="zh-CN" noProof="0" normalizeH="0" spc="0" strike="noStrike" sz="1800" u="none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charset="-122" panose="02010600030101010101" pitchFamily="2" typeface="宋体"/>
              <a:cs typeface="+mn-cs"/>
            </a:endParaRPr>
          </a:p>
        </p:txBody>
      </p:sp>
      <p:sp>
        <p:nvSpPr>
          <p:cNvPr id="68" name="同心圆 67"/>
          <p:cNvSpPr/>
          <p:nvPr/>
        </p:nvSpPr>
        <p:spPr>
          <a:xfrm>
            <a:off x="3216986" y="4440948"/>
            <a:ext cx="301060" cy="301060"/>
          </a:xfrm>
          <a:prstGeom prst="donut">
            <a:avLst>
              <a:gd fmla="val 4879" name="adj"/>
            </a:avLst>
          </a:prstGeom>
          <a:gradFill>
            <a:gsLst>
              <a:gs pos="0">
                <a:sysClr lastClr="FFFFFF" val="window"/>
              </a:gs>
              <a:gs pos="55000">
                <a:sysClr lastClr="FFFFFF" val="window">
                  <a:lumMod val="95000"/>
                </a:sysClr>
              </a:gs>
              <a:gs pos="100000">
                <a:sysClr lastClr="FFFFFF" val="window">
                  <a:lumMod val="65000"/>
                </a:sysClr>
              </a:gs>
            </a:gsLst>
            <a:lin ang="8100000" scaled="0"/>
          </a:gradFill>
          <a:ln algn="ctr" cap="flat" cmpd="sng" w="25400">
            <a:noFill/>
            <a:prstDash val="solid"/>
          </a:ln>
          <a:effectLst/>
        </p:spPr>
        <p:txBody>
          <a:bodyPr anchor="ctr" bIns="34290" lIns="68580" rIns="68580" rtlCol="0" tIns="34290"/>
          <a:lstStyle/>
          <a:p>
            <a:pPr algn="ctr" defTabSz="914378" eaLnBrk="1" fontAlgn="base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0" kumimoji="0" lang="zh-CN" noProof="0" normalizeH="0" spc="0" strike="noStrike" sz="1800" u="none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charset="-122" panose="02010600030101010101" pitchFamily="2" typeface="宋体"/>
              <a:cs typeface="+mn-cs"/>
            </a:endParaRPr>
          </a:p>
        </p:txBody>
      </p:sp>
      <p:sp>
        <p:nvSpPr>
          <p:cNvPr id="69" name="椭圆 68"/>
          <p:cNvSpPr/>
          <p:nvPr/>
        </p:nvSpPr>
        <p:spPr>
          <a:xfrm>
            <a:off x="3230128" y="4454089"/>
            <a:ext cx="274777" cy="274777"/>
          </a:xfrm>
          <a:prstGeom prst="ellipse">
            <a:avLst/>
          </a:prstGeom>
          <a:gradFill>
            <a:gsLst>
              <a:gs pos="0">
                <a:sysClr lastClr="FFFFFF" val="window"/>
              </a:gs>
              <a:gs pos="51000">
                <a:sysClr lastClr="FFFFFF" val="window">
                  <a:lumMod val="95000"/>
                </a:sysClr>
              </a:gs>
              <a:gs pos="100000">
                <a:sysClr lastClr="FFFFFF" val="window">
                  <a:lumMod val="75000"/>
                </a:sysClr>
              </a:gs>
            </a:gsLst>
            <a:lin ang="18900000" scaled="0"/>
          </a:gradFill>
          <a:ln algn="ctr" cap="flat" cmpd="sng" w="25400">
            <a:noFill/>
            <a:prstDash val="solid"/>
          </a:ln>
          <a:effectLst/>
        </p:spPr>
        <p:txBody>
          <a:bodyPr anchor="ctr" bIns="34290" lIns="68580" rIns="68580" rtlCol="0" tIns="34290"/>
          <a:lstStyle/>
          <a:p>
            <a:pPr algn="ctr" defTabSz="914378" eaLnBrk="1" fontAlgn="base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0" kumimoji="0" lang="zh-CN" noProof="0" normalizeH="0" spc="0" strike="noStrike" sz="1800" u="none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charset="-122" panose="02010600030101010101" pitchFamily="2" typeface="宋体"/>
              <a:cs typeface="+mn-cs"/>
            </a:endParaRPr>
          </a:p>
        </p:txBody>
      </p:sp>
      <p:sp>
        <p:nvSpPr>
          <p:cNvPr id="70" name="同心圆 69"/>
          <p:cNvSpPr/>
          <p:nvPr/>
        </p:nvSpPr>
        <p:spPr>
          <a:xfrm>
            <a:off x="2712289" y="923490"/>
            <a:ext cx="623903" cy="623903"/>
          </a:xfrm>
          <a:prstGeom prst="donut">
            <a:avLst>
              <a:gd fmla="val 4879" name="adj"/>
            </a:avLst>
          </a:prstGeom>
          <a:gradFill>
            <a:gsLst>
              <a:gs pos="0">
                <a:sysClr lastClr="FFFFFF" val="window"/>
              </a:gs>
              <a:gs pos="55000">
                <a:sysClr lastClr="FFFFFF" val="window">
                  <a:lumMod val="95000"/>
                </a:sysClr>
              </a:gs>
              <a:gs pos="100000">
                <a:sysClr lastClr="FFFFFF" val="window">
                  <a:lumMod val="65000"/>
                </a:sysClr>
              </a:gs>
            </a:gsLst>
            <a:lin ang="8100000" scaled="0"/>
          </a:gradFill>
          <a:ln algn="ctr" cap="flat" cmpd="sng" w="25400">
            <a:noFill/>
            <a:prstDash val="solid"/>
          </a:ln>
          <a:effectLst/>
        </p:spPr>
        <p:txBody>
          <a:bodyPr anchor="ctr" bIns="34290" lIns="68580" rIns="68580" rtlCol="0" tIns="34290"/>
          <a:lstStyle/>
          <a:p>
            <a:pPr algn="ctr" defTabSz="914378" eaLnBrk="1" fontAlgn="base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0" kumimoji="0" lang="zh-CN" noProof="0" normalizeH="0" spc="0" strike="noStrike" sz="1800" u="none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charset="-122" panose="02010600030101010101" pitchFamily="2" typeface="宋体"/>
              <a:cs typeface="+mn-cs"/>
            </a:endParaRPr>
          </a:p>
        </p:txBody>
      </p:sp>
      <p:sp>
        <p:nvSpPr>
          <p:cNvPr id="71" name="椭圆 70"/>
          <p:cNvSpPr/>
          <p:nvPr/>
        </p:nvSpPr>
        <p:spPr>
          <a:xfrm>
            <a:off x="2725906" y="937107"/>
            <a:ext cx="596669" cy="596669"/>
          </a:xfrm>
          <a:prstGeom prst="ellipse">
            <a:avLst/>
          </a:prstGeom>
          <a:gradFill>
            <a:gsLst>
              <a:gs pos="0">
                <a:sysClr lastClr="FFFFFF" val="window"/>
              </a:gs>
              <a:gs pos="51000">
                <a:sysClr lastClr="FFFFFF" val="window">
                  <a:lumMod val="95000"/>
                </a:sysClr>
              </a:gs>
              <a:gs pos="100000">
                <a:sysClr lastClr="FFFFFF" val="window">
                  <a:lumMod val="75000"/>
                </a:sysClr>
              </a:gs>
            </a:gsLst>
            <a:lin ang="18900000" scaled="0"/>
          </a:gradFill>
          <a:ln algn="ctr" cap="flat" cmpd="sng" w="25400">
            <a:noFill/>
            <a:prstDash val="solid"/>
          </a:ln>
          <a:effectLst/>
        </p:spPr>
        <p:txBody>
          <a:bodyPr anchor="ctr" bIns="34290" lIns="68580" rIns="68580" rtlCol="0" tIns="34290"/>
          <a:lstStyle/>
          <a:p>
            <a:pPr algn="ctr" defTabSz="914378" eaLnBrk="1" fontAlgn="base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0" kumimoji="0" lang="zh-CN" noProof="0" normalizeH="0" spc="0" strike="noStrike" sz="1800" u="none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charset="-122" panose="02010600030101010101" pitchFamily="2" typeface="宋体"/>
              <a:cs typeface="+mn-cs"/>
            </a:endParaRPr>
          </a:p>
        </p:txBody>
      </p:sp>
      <p:sp>
        <p:nvSpPr>
          <p:cNvPr id="72" name="同心圆 71"/>
          <p:cNvSpPr/>
          <p:nvPr/>
        </p:nvSpPr>
        <p:spPr>
          <a:xfrm>
            <a:off x="2098096" y="4423601"/>
            <a:ext cx="219777" cy="219777"/>
          </a:xfrm>
          <a:prstGeom prst="donut">
            <a:avLst>
              <a:gd fmla="val 4879" name="adj"/>
            </a:avLst>
          </a:prstGeom>
          <a:gradFill>
            <a:gsLst>
              <a:gs pos="0">
                <a:sysClr lastClr="FFFFFF" val="window"/>
              </a:gs>
              <a:gs pos="55000">
                <a:sysClr lastClr="FFFFFF" val="window">
                  <a:lumMod val="95000"/>
                </a:sysClr>
              </a:gs>
              <a:gs pos="100000">
                <a:sysClr lastClr="FFFFFF" val="window">
                  <a:lumMod val="65000"/>
                </a:sysClr>
              </a:gs>
            </a:gsLst>
            <a:lin ang="8100000" scaled="0"/>
          </a:gradFill>
          <a:ln algn="ctr" cap="flat" cmpd="sng" w="25400">
            <a:noFill/>
            <a:prstDash val="solid"/>
          </a:ln>
          <a:effectLst/>
        </p:spPr>
        <p:txBody>
          <a:bodyPr anchor="ctr" bIns="34290" lIns="68580" rIns="68580" rtlCol="0" tIns="34290"/>
          <a:lstStyle/>
          <a:p>
            <a:pPr algn="ctr" defTabSz="914378" eaLnBrk="1" fontAlgn="base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0" kumimoji="0" lang="zh-CN" noProof="0" normalizeH="0" spc="0" strike="noStrike" sz="1800" u="none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charset="-122" panose="02010600030101010101" pitchFamily="2" typeface="宋体"/>
              <a:cs typeface="+mn-cs"/>
            </a:endParaRPr>
          </a:p>
        </p:txBody>
      </p:sp>
      <p:sp>
        <p:nvSpPr>
          <p:cNvPr id="73" name="椭圆 72"/>
          <p:cNvSpPr/>
          <p:nvPr/>
        </p:nvSpPr>
        <p:spPr>
          <a:xfrm>
            <a:off x="2107689" y="4433195"/>
            <a:ext cx="200590" cy="200590"/>
          </a:xfrm>
          <a:prstGeom prst="ellipse">
            <a:avLst/>
          </a:prstGeom>
          <a:gradFill>
            <a:gsLst>
              <a:gs pos="0">
                <a:sysClr lastClr="FFFFFF" val="window"/>
              </a:gs>
              <a:gs pos="51000">
                <a:sysClr lastClr="FFFFFF" val="window">
                  <a:lumMod val="95000"/>
                </a:sysClr>
              </a:gs>
              <a:gs pos="100000">
                <a:sysClr lastClr="FFFFFF" val="window">
                  <a:lumMod val="75000"/>
                </a:sysClr>
              </a:gs>
            </a:gsLst>
            <a:lin ang="18900000" scaled="0"/>
          </a:gradFill>
          <a:ln algn="ctr" cap="flat" cmpd="sng" w="25400">
            <a:noFill/>
            <a:prstDash val="solid"/>
          </a:ln>
          <a:effectLst/>
        </p:spPr>
        <p:txBody>
          <a:bodyPr anchor="ctr" bIns="34290" lIns="68580" rIns="68580" rtlCol="0" tIns="34290"/>
          <a:lstStyle/>
          <a:p>
            <a:pPr algn="ctr" defTabSz="914378" eaLnBrk="1" fontAlgn="base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0" kumimoji="0" lang="zh-CN" noProof="0" normalizeH="0" spc="0" strike="noStrike" sz="1800" u="none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charset="-122" panose="02010600030101010101" pitchFamily="2" typeface="宋体"/>
              <a:cs typeface="+mn-cs"/>
            </a:endParaRPr>
          </a:p>
        </p:txBody>
      </p:sp>
      <p:sp>
        <p:nvSpPr>
          <p:cNvPr id="74" name="同心圆 73"/>
          <p:cNvSpPr/>
          <p:nvPr/>
        </p:nvSpPr>
        <p:spPr>
          <a:xfrm>
            <a:off x="773524" y="3230102"/>
            <a:ext cx="287919" cy="287919"/>
          </a:xfrm>
          <a:prstGeom prst="donut">
            <a:avLst>
              <a:gd fmla="val 4879" name="adj"/>
            </a:avLst>
          </a:prstGeom>
          <a:gradFill>
            <a:gsLst>
              <a:gs pos="0">
                <a:sysClr lastClr="FFFFFF" val="window"/>
              </a:gs>
              <a:gs pos="55000">
                <a:sysClr lastClr="FFFFFF" val="window">
                  <a:lumMod val="95000"/>
                </a:sysClr>
              </a:gs>
              <a:gs pos="100000">
                <a:sysClr lastClr="FFFFFF" val="window">
                  <a:lumMod val="65000"/>
                </a:sysClr>
              </a:gs>
            </a:gsLst>
            <a:lin ang="8100000" scaled="0"/>
          </a:gradFill>
          <a:ln algn="ctr" cap="flat" cmpd="sng" w="25400">
            <a:noFill/>
            <a:prstDash val="solid"/>
          </a:ln>
          <a:effectLst/>
        </p:spPr>
        <p:txBody>
          <a:bodyPr anchor="ctr" bIns="34290" lIns="68580" rIns="68580" rtlCol="0" tIns="34290"/>
          <a:lstStyle/>
          <a:p>
            <a:pPr algn="ctr" defTabSz="914378" eaLnBrk="1" fontAlgn="base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0" kumimoji="0" lang="zh-CN" noProof="0" normalizeH="0" spc="0" strike="noStrike" sz="1800" u="none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charset="-122" panose="02010600030101010101" pitchFamily="2" typeface="宋体"/>
              <a:cs typeface="+mn-cs"/>
            </a:endParaRPr>
          </a:p>
        </p:txBody>
      </p:sp>
      <p:sp>
        <p:nvSpPr>
          <p:cNvPr id="75" name="椭圆 74"/>
          <p:cNvSpPr/>
          <p:nvPr/>
        </p:nvSpPr>
        <p:spPr>
          <a:xfrm>
            <a:off x="786091" y="3242670"/>
            <a:ext cx="262784" cy="262784"/>
          </a:xfrm>
          <a:prstGeom prst="ellipse">
            <a:avLst/>
          </a:prstGeom>
          <a:gradFill>
            <a:gsLst>
              <a:gs pos="0">
                <a:sysClr lastClr="FFFFFF" val="window"/>
              </a:gs>
              <a:gs pos="51000">
                <a:sysClr lastClr="FFFFFF" val="window">
                  <a:lumMod val="95000"/>
                </a:sysClr>
              </a:gs>
              <a:gs pos="100000">
                <a:sysClr lastClr="FFFFFF" val="window">
                  <a:lumMod val="75000"/>
                </a:sysClr>
              </a:gs>
            </a:gsLst>
            <a:lin ang="18900000" scaled="0"/>
          </a:gradFill>
          <a:ln algn="ctr" cap="flat" cmpd="sng" w="25400">
            <a:noFill/>
            <a:prstDash val="solid"/>
          </a:ln>
          <a:effectLst/>
        </p:spPr>
        <p:txBody>
          <a:bodyPr anchor="ctr" bIns="34290" lIns="68580" rIns="68580" rtlCol="0" tIns="34290"/>
          <a:lstStyle/>
          <a:p>
            <a:pPr algn="ctr" defTabSz="914378" eaLnBrk="1" fontAlgn="base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0" kumimoji="0" lang="zh-CN" noProof="0" normalizeH="0" spc="0" strike="noStrike" sz="1800" u="none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charset="-122" panose="02010600030101010101" pitchFamily="2" typeface="宋体"/>
              <a:cs typeface="+mn-cs"/>
            </a:endParaRPr>
          </a:p>
        </p:txBody>
      </p:sp>
      <p:sp>
        <p:nvSpPr>
          <p:cNvPr id="76" name="椭圆 75"/>
          <p:cNvSpPr/>
          <p:nvPr/>
        </p:nvSpPr>
        <p:spPr>
          <a:xfrm>
            <a:off x="2033501" y="1132292"/>
            <a:ext cx="412166" cy="412166"/>
          </a:xfrm>
          <a:prstGeom prst="ellipse">
            <a:avLst/>
          </a:prstGeom>
          <a:solidFill>
            <a:srgbClr val="27506E"/>
          </a:solidFill>
          <a:ln algn="ctr" cap="flat" cmpd="sng" w="25400">
            <a:noFill/>
            <a:prstDash val="solid"/>
          </a:ln>
          <a:effectLst>
            <a:outerShdw algn="tr" blurRad="254000" dir="8100000" dist="127000" rotWithShape="0">
              <a:prstClr val="black">
                <a:alpha val="60000"/>
              </a:prstClr>
            </a:outerShdw>
          </a:effectLst>
        </p:spPr>
        <p:txBody>
          <a:bodyPr anchor="ctr" bIns="34290" lIns="68580" rIns="68580" rtlCol="0" tIns="34290"/>
          <a:lstStyle/>
          <a:p>
            <a:pPr algn="ctr" defTabSz="914378" eaLnBrk="1" fontAlgn="base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0" kumimoji="0" lang="zh-CN" noProof="0" normalizeH="0" spc="0" strike="noStrike" sz="1800" u="none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charset="-122" panose="02010600030101010101" pitchFamily="2" typeface="宋体"/>
              <a:cs typeface="+mn-cs"/>
            </a:endParaRPr>
          </a:p>
        </p:txBody>
      </p:sp>
      <p:sp>
        <p:nvSpPr>
          <p:cNvPr id="77" name="椭圆 76"/>
          <p:cNvSpPr/>
          <p:nvPr/>
        </p:nvSpPr>
        <p:spPr>
          <a:xfrm>
            <a:off x="3024240" y="3866718"/>
            <a:ext cx="137389" cy="137389"/>
          </a:xfrm>
          <a:prstGeom prst="ellipse">
            <a:avLst/>
          </a:prstGeom>
          <a:solidFill>
            <a:srgbClr val="27506E"/>
          </a:solidFill>
          <a:ln algn="ctr" cap="flat" cmpd="sng" w="25400">
            <a:noFill/>
            <a:prstDash val="solid"/>
          </a:ln>
          <a:effectLst>
            <a:outerShdw algn="tr" blurRad="254000" dir="8100000" dist="127000" rotWithShape="0">
              <a:prstClr val="black">
                <a:alpha val="60000"/>
              </a:prstClr>
            </a:outerShdw>
          </a:effectLst>
        </p:spPr>
        <p:txBody>
          <a:bodyPr anchor="ctr" bIns="34290" lIns="68580" rIns="68580" rtlCol="0" tIns="34290"/>
          <a:lstStyle/>
          <a:p>
            <a:pPr algn="ctr" defTabSz="914378" eaLnBrk="1" fontAlgn="base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0" kumimoji="0" lang="zh-CN" noProof="0" normalizeH="0" spc="0" strike="noStrike" sz="1800" u="none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charset="-122" panose="02010600030101010101" pitchFamily="2" typeface="宋体"/>
              <a:cs typeface="+mn-cs"/>
            </a:endParaRPr>
          </a:p>
        </p:txBody>
      </p:sp>
      <p:sp>
        <p:nvSpPr>
          <p:cNvPr id="78" name="同心圆 77"/>
          <p:cNvSpPr/>
          <p:nvPr/>
        </p:nvSpPr>
        <p:spPr>
          <a:xfrm>
            <a:off x="3600310" y="4149157"/>
            <a:ext cx="452191" cy="452191"/>
          </a:xfrm>
          <a:prstGeom prst="donut">
            <a:avLst>
              <a:gd fmla="val 4879" name="adj"/>
            </a:avLst>
          </a:prstGeom>
          <a:gradFill>
            <a:gsLst>
              <a:gs pos="0">
                <a:sysClr lastClr="FFFFFF" val="window"/>
              </a:gs>
              <a:gs pos="55000">
                <a:sysClr lastClr="FFFFFF" val="window">
                  <a:lumMod val="95000"/>
                </a:sysClr>
              </a:gs>
              <a:gs pos="100000">
                <a:sysClr lastClr="FFFFFF" val="window">
                  <a:lumMod val="65000"/>
                </a:sysClr>
              </a:gs>
            </a:gsLst>
            <a:lin ang="8100000" scaled="0"/>
          </a:gradFill>
          <a:ln algn="ctr" cap="flat" cmpd="sng" w="25400">
            <a:noFill/>
            <a:prstDash val="solid"/>
          </a:ln>
          <a:effectLst/>
        </p:spPr>
        <p:txBody>
          <a:bodyPr anchor="ctr" bIns="34290" lIns="68580" rIns="68580" rtlCol="0" tIns="34290"/>
          <a:lstStyle/>
          <a:p>
            <a:pPr algn="ctr" defTabSz="914378" eaLnBrk="1" fontAlgn="base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0" kumimoji="0" lang="zh-CN" noProof="0" normalizeH="0" spc="0" strike="noStrike" sz="1800" u="none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charset="-122" panose="02010600030101010101" pitchFamily="2" typeface="宋体"/>
              <a:cs typeface="+mn-cs"/>
            </a:endParaRPr>
          </a:p>
        </p:txBody>
      </p:sp>
      <p:sp>
        <p:nvSpPr>
          <p:cNvPr id="79" name="椭圆 78"/>
          <p:cNvSpPr/>
          <p:nvPr/>
        </p:nvSpPr>
        <p:spPr>
          <a:xfrm>
            <a:off x="3610180" y="4159027"/>
            <a:ext cx="432452" cy="432452"/>
          </a:xfrm>
          <a:prstGeom prst="ellipse">
            <a:avLst/>
          </a:prstGeom>
          <a:gradFill>
            <a:gsLst>
              <a:gs pos="0">
                <a:sysClr lastClr="FFFFFF" val="window"/>
              </a:gs>
              <a:gs pos="51000">
                <a:sysClr lastClr="FFFFFF" val="window">
                  <a:lumMod val="95000"/>
                </a:sysClr>
              </a:gs>
              <a:gs pos="100000">
                <a:sysClr lastClr="FFFFFF" val="window">
                  <a:lumMod val="75000"/>
                </a:sysClr>
              </a:gs>
            </a:gsLst>
            <a:lin ang="18900000" scaled="0"/>
          </a:gradFill>
          <a:ln algn="ctr" cap="flat" cmpd="sng" w="25400">
            <a:noFill/>
            <a:prstDash val="solid"/>
          </a:ln>
          <a:effectLst/>
        </p:spPr>
        <p:txBody>
          <a:bodyPr anchor="ctr" bIns="34290" lIns="68580" rIns="68580" rtlCol="0" tIns="34290"/>
          <a:lstStyle/>
          <a:p>
            <a:pPr algn="ctr" defTabSz="914378" eaLnBrk="1" fontAlgn="base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0" kumimoji="0" lang="zh-CN" noProof="0" normalizeH="0" spc="0" strike="noStrike" sz="1800" u="none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charset="-122" panose="02010600030101010101" pitchFamily="2" typeface="宋体"/>
              <a:cs typeface="+mn-cs"/>
            </a:endParaRPr>
          </a:p>
        </p:txBody>
      </p:sp>
      <p:sp>
        <p:nvSpPr>
          <p:cNvPr id="80" name="椭圆 79"/>
          <p:cNvSpPr/>
          <p:nvPr/>
        </p:nvSpPr>
        <p:spPr>
          <a:xfrm>
            <a:off x="479790" y="4314422"/>
            <a:ext cx="379661" cy="379661"/>
          </a:xfrm>
          <a:prstGeom prst="ellipse">
            <a:avLst/>
          </a:prstGeom>
          <a:solidFill>
            <a:srgbClr val="27506E"/>
          </a:solidFill>
          <a:ln algn="ctr" cap="flat" cmpd="sng" w="25400">
            <a:noFill/>
            <a:prstDash val="solid"/>
          </a:ln>
          <a:effectLst>
            <a:outerShdw algn="tr" blurRad="317500" dir="8100000" dist="190500" rotWithShape="0">
              <a:prstClr val="black">
                <a:alpha val="50000"/>
              </a:prstClr>
            </a:outerShdw>
          </a:effectLst>
        </p:spPr>
        <p:txBody>
          <a:bodyPr anchor="ctr" bIns="34290" lIns="68580" rIns="68580" rtlCol="0" tIns="34290"/>
          <a:lstStyle/>
          <a:p>
            <a:pPr algn="ctr" defTabSz="914378" eaLnBrk="1" fontAlgn="base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0" kumimoji="0" lang="zh-CN" noProof="0" normalizeH="0" spc="0" strike="noStrike" sz="1800" u="none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charset="-122" panose="02010600030101010101" pitchFamily="2" typeface="宋体"/>
              <a:cs typeface="+mn-cs"/>
            </a:endParaRPr>
          </a:p>
        </p:txBody>
      </p:sp>
      <p:sp>
        <p:nvSpPr>
          <p:cNvPr id="81" name="同心圆 80"/>
          <p:cNvSpPr/>
          <p:nvPr/>
        </p:nvSpPr>
        <p:spPr>
          <a:xfrm>
            <a:off x="2479790" y="3699099"/>
            <a:ext cx="301060" cy="301060"/>
          </a:xfrm>
          <a:prstGeom prst="donut">
            <a:avLst>
              <a:gd fmla="val 4879" name="adj"/>
            </a:avLst>
          </a:prstGeom>
          <a:gradFill>
            <a:gsLst>
              <a:gs pos="0">
                <a:sysClr lastClr="FFFFFF" val="window"/>
              </a:gs>
              <a:gs pos="55000">
                <a:sysClr lastClr="FFFFFF" val="window">
                  <a:lumMod val="95000"/>
                </a:sysClr>
              </a:gs>
              <a:gs pos="100000">
                <a:sysClr lastClr="FFFFFF" val="window">
                  <a:lumMod val="65000"/>
                </a:sysClr>
              </a:gs>
            </a:gsLst>
            <a:lin ang="8100000" scaled="0"/>
          </a:gradFill>
          <a:ln algn="ctr" cap="flat" cmpd="sng" w="25400">
            <a:noFill/>
            <a:prstDash val="solid"/>
          </a:ln>
          <a:effectLst/>
        </p:spPr>
        <p:txBody>
          <a:bodyPr anchor="ctr" bIns="34290" lIns="68580" rIns="68580" rtlCol="0" tIns="34290"/>
          <a:lstStyle/>
          <a:p>
            <a:pPr algn="ctr" defTabSz="914378" eaLnBrk="1" fontAlgn="base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0" kumimoji="0" lang="zh-CN" noProof="0" normalizeH="0" spc="0" strike="noStrike" sz="1800" u="none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charset="-122" panose="02010600030101010101" pitchFamily="2" typeface="宋体"/>
              <a:cs typeface="+mn-cs"/>
            </a:endParaRPr>
          </a:p>
        </p:txBody>
      </p:sp>
      <p:sp>
        <p:nvSpPr>
          <p:cNvPr id="82" name="椭圆 81"/>
          <p:cNvSpPr/>
          <p:nvPr/>
        </p:nvSpPr>
        <p:spPr>
          <a:xfrm>
            <a:off x="2492931" y="3712241"/>
            <a:ext cx="274777" cy="274777"/>
          </a:xfrm>
          <a:prstGeom prst="ellipse">
            <a:avLst/>
          </a:prstGeom>
          <a:gradFill>
            <a:gsLst>
              <a:gs pos="0">
                <a:sysClr lastClr="FFFFFF" val="window"/>
              </a:gs>
              <a:gs pos="51000">
                <a:sysClr lastClr="FFFFFF" val="window">
                  <a:lumMod val="95000"/>
                </a:sysClr>
              </a:gs>
              <a:gs pos="100000">
                <a:sysClr lastClr="FFFFFF" val="window">
                  <a:lumMod val="75000"/>
                </a:sysClr>
              </a:gs>
            </a:gsLst>
            <a:lin ang="18900000" scaled="0"/>
          </a:gradFill>
          <a:ln algn="ctr" cap="flat" cmpd="sng" w="25400">
            <a:noFill/>
            <a:prstDash val="solid"/>
          </a:ln>
          <a:effectLst/>
        </p:spPr>
        <p:txBody>
          <a:bodyPr anchor="ctr" bIns="34290" lIns="68580" rIns="68580" rtlCol="0" tIns="34290"/>
          <a:lstStyle/>
          <a:p>
            <a:pPr algn="ctr" defTabSz="914378" eaLnBrk="1" fontAlgn="base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0" kumimoji="0" lang="zh-CN" noProof="0" normalizeH="0" spc="0" strike="noStrike" sz="1800" u="none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charset="-122" panose="02010600030101010101" pitchFamily="2" typeface="宋体"/>
              <a:cs typeface="+mn-cs"/>
            </a:endParaRPr>
          </a:p>
        </p:txBody>
      </p:sp>
      <p:sp>
        <p:nvSpPr>
          <p:cNvPr id="83" name="同心圆 82"/>
          <p:cNvSpPr/>
          <p:nvPr/>
        </p:nvSpPr>
        <p:spPr>
          <a:xfrm>
            <a:off x="2470196" y="249673"/>
            <a:ext cx="219777" cy="219777"/>
          </a:xfrm>
          <a:prstGeom prst="donut">
            <a:avLst>
              <a:gd fmla="val 4879" name="adj"/>
            </a:avLst>
          </a:prstGeom>
          <a:gradFill>
            <a:gsLst>
              <a:gs pos="0">
                <a:sysClr lastClr="FFFFFF" val="window"/>
              </a:gs>
              <a:gs pos="55000">
                <a:sysClr lastClr="FFFFFF" val="window">
                  <a:lumMod val="95000"/>
                </a:sysClr>
              </a:gs>
              <a:gs pos="100000">
                <a:sysClr lastClr="FFFFFF" val="window">
                  <a:lumMod val="65000"/>
                </a:sysClr>
              </a:gs>
            </a:gsLst>
            <a:lin ang="8100000" scaled="0"/>
          </a:gradFill>
          <a:ln algn="ctr" cap="flat" cmpd="sng" w="25400">
            <a:noFill/>
            <a:prstDash val="solid"/>
          </a:ln>
          <a:effectLst/>
        </p:spPr>
        <p:txBody>
          <a:bodyPr anchor="ctr" bIns="34290" lIns="68580" rIns="68580" rtlCol="0" tIns="34290"/>
          <a:lstStyle/>
          <a:p>
            <a:pPr algn="ctr" defTabSz="914378" eaLnBrk="1" fontAlgn="base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0" kumimoji="0" lang="zh-CN" noProof="0" normalizeH="0" spc="0" strike="noStrike" sz="1800" u="none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charset="-122" panose="02010600030101010101" pitchFamily="2" typeface="宋体"/>
              <a:cs typeface="+mn-cs"/>
            </a:endParaRPr>
          </a:p>
        </p:txBody>
      </p:sp>
      <p:sp>
        <p:nvSpPr>
          <p:cNvPr id="84" name="椭圆 83"/>
          <p:cNvSpPr/>
          <p:nvPr/>
        </p:nvSpPr>
        <p:spPr>
          <a:xfrm>
            <a:off x="2479790" y="259266"/>
            <a:ext cx="200590" cy="200590"/>
          </a:xfrm>
          <a:prstGeom prst="ellipse">
            <a:avLst/>
          </a:prstGeom>
          <a:gradFill>
            <a:gsLst>
              <a:gs pos="0">
                <a:sysClr lastClr="FFFFFF" val="window"/>
              </a:gs>
              <a:gs pos="51000">
                <a:sysClr lastClr="FFFFFF" val="window">
                  <a:lumMod val="95000"/>
                </a:sysClr>
              </a:gs>
              <a:gs pos="100000">
                <a:sysClr lastClr="FFFFFF" val="window">
                  <a:lumMod val="75000"/>
                </a:sysClr>
              </a:gs>
            </a:gsLst>
            <a:lin ang="18900000" scaled="0"/>
          </a:gradFill>
          <a:ln algn="ctr" cap="flat" cmpd="sng" w="25400">
            <a:noFill/>
            <a:prstDash val="solid"/>
          </a:ln>
          <a:effectLst/>
        </p:spPr>
        <p:txBody>
          <a:bodyPr anchor="ctr" bIns="34290" lIns="68580" rIns="68580" rtlCol="0" tIns="34290"/>
          <a:lstStyle/>
          <a:p>
            <a:pPr algn="ctr" defTabSz="914378" eaLnBrk="1" fontAlgn="base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0" kumimoji="0" lang="zh-CN" noProof="0" normalizeH="0" spc="0" strike="noStrike" sz="1800" u="none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charset="-122" panose="02010600030101010101" pitchFamily="2" typeface="宋体"/>
              <a:cs typeface="+mn-cs"/>
            </a:endParaRPr>
          </a:p>
        </p:txBody>
      </p:sp>
      <p:sp>
        <p:nvSpPr>
          <p:cNvPr id="85" name="同心圆 84"/>
          <p:cNvSpPr/>
          <p:nvPr/>
        </p:nvSpPr>
        <p:spPr>
          <a:xfrm>
            <a:off x="786092" y="833234"/>
            <a:ext cx="287919" cy="287919"/>
          </a:xfrm>
          <a:prstGeom prst="donut">
            <a:avLst>
              <a:gd fmla="val 4879" name="adj"/>
            </a:avLst>
          </a:prstGeom>
          <a:gradFill>
            <a:gsLst>
              <a:gs pos="0">
                <a:sysClr lastClr="FFFFFF" val="window"/>
              </a:gs>
              <a:gs pos="55000">
                <a:sysClr lastClr="FFFFFF" val="window">
                  <a:lumMod val="95000"/>
                </a:sysClr>
              </a:gs>
              <a:gs pos="100000">
                <a:sysClr lastClr="FFFFFF" val="window">
                  <a:lumMod val="65000"/>
                </a:sysClr>
              </a:gs>
            </a:gsLst>
            <a:lin ang="8100000" scaled="0"/>
          </a:gradFill>
          <a:ln algn="ctr" cap="flat" cmpd="sng" w="25400">
            <a:noFill/>
            <a:prstDash val="solid"/>
          </a:ln>
          <a:effectLst/>
        </p:spPr>
        <p:txBody>
          <a:bodyPr anchor="ctr" bIns="34290" lIns="68580" rIns="68580" rtlCol="0" tIns="34290"/>
          <a:lstStyle/>
          <a:p>
            <a:pPr algn="ctr" defTabSz="914378" eaLnBrk="1" fontAlgn="base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0" kumimoji="0" lang="zh-CN" noProof="0" normalizeH="0" spc="0" strike="noStrike" sz="1800" u="none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charset="-122" panose="02010600030101010101" pitchFamily="2" typeface="宋体"/>
              <a:cs typeface="+mn-cs"/>
            </a:endParaRPr>
          </a:p>
        </p:txBody>
      </p:sp>
      <p:sp>
        <p:nvSpPr>
          <p:cNvPr id="86" name="椭圆 85"/>
          <p:cNvSpPr/>
          <p:nvPr/>
        </p:nvSpPr>
        <p:spPr>
          <a:xfrm>
            <a:off x="798659" y="845802"/>
            <a:ext cx="262784" cy="262784"/>
          </a:xfrm>
          <a:prstGeom prst="ellipse">
            <a:avLst/>
          </a:prstGeom>
          <a:gradFill>
            <a:gsLst>
              <a:gs pos="0">
                <a:sysClr lastClr="FFFFFF" val="window"/>
              </a:gs>
              <a:gs pos="51000">
                <a:sysClr lastClr="FFFFFF" val="window">
                  <a:lumMod val="95000"/>
                </a:sysClr>
              </a:gs>
              <a:gs pos="100000">
                <a:sysClr lastClr="FFFFFF" val="window">
                  <a:lumMod val="75000"/>
                </a:sysClr>
              </a:gs>
            </a:gsLst>
            <a:lin ang="18900000" scaled="0"/>
          </a:gradFill>
          <a:ln algn="ctr" cap="flat" cmpd="sng" w="25400">
            <a:noFill/>
            <a:prstDash val="solid"/>
          </a:ln>
          <a:effectLst/>
        </p:spPr>
        <p:txBody>
          <a:bodyPr anchor="ctr" bIns="34290" lIns="68580" rIns="68580" rtlCol="0" tIns="34290"/>
          <a:lstStyle/>
          <a:p>
            <a:pPr algn="ctr" defTabSz="914378" eaLnBrk="1" fontAlgn="base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0" kumimoji="0" lang="zh-CN" noProof="0" normalizeH="0" spc="0" strike="noStrike" sz="1800" u="none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charset="-122" panose="02010600030101010101" pitchFamily="2" typeface="宋体"/>
              <a:cs typeface="+mn-cs"/>
            </a:endParaRPr>
          </a:p>
        </p:txBody>
      </p:sp>
      <p:sp>
        <p:nvSpPr>
          <p:cNvPr id="87" name="椭圆 86"/>
          <p:cNvSpPr/>
          <p:nvPr/>
        </p:nvSpPr>
        <p:spPr>
          <a:xfrm>
            <a:off x="2170890" y="574569"/>
            <a:ext cx="137389" cy="137389"/>
          </a:xfrm>
          <a:prstGeom prst="ellipse">
            <a:avLst/>
          </a:prstGeom>
          <a:solidFill>
            <a:srgbClr val="27506E"/>
          </a:solidFill>
          <a:ln algn="ctr" cap="flat" cmpd="sng" w="25400">
            <a:noFill/>
            <a:prstDash val="solid"/>
          </a:ln>
          <a:effectLst>
            <a:outerShdw algn="tr" blurRad="254000" dir="8100000" dist="127000" rotWithShape="0">
              <a:prstClr val="black">
                <a:alpha val="60000"/>
              </a:prstClr>
            </a:outerShdw>
          </a:effectLst>
        </p:spPr>
        <p:txBody>
          <a:bodyPr anchor="ctr" bIns="34290" lIns="68580" rIns="68580" rtlCol="0" tIns="34290"/>
          <a:lstStyle/>
          <a:p>
            <a:pPr algn="ctr" defTabSz="914378" eaLnBrk="1" fontAlgn="base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0" kumimoji="0" lang="zh-CN" noProof="0" normalizeH="0" spc="0" strike="noStrike" sz="1800" u="none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charset="-122" panose="02010600030101010101" pitchFamily="2" typeface="宋体"/>
              <a:cs typeface="+mn-cs"/>
            </a:endParaRPr>
          </a:p>
        </p:txBody>
      </p:sp>
      <p:sp>
        <p:nvSpPr>
          <p:cNvPr id="88" name="同心圆 87"/>
          <p:cNvSpPr/>
          <p:nvPr/>
        </p:nvSpPr>
        <p:spPr>
          <a:xfrm>
            <a:off x="503923" y="1269681"/>
            <a:ext cx="727904" cy="727904"/>
          </a:xfrm>
          <a:prstGeom prst="donut">
            <a:avLst>
              <a:gd fmla="val 4879" name="adj"/>
            </a:avLst>
          </a:prstGeom>
          <a:gradFill>
            <a:gsLst>
              <a:gs pos="0">
                <a:sysClr lastClr="FFFFFF" val="window"/>
              </a:gs>
              <a:gs pos="55000">
                <a:sysClr lastClr="FFFFFF" val="window">
                  <a:lumMod val="95000"/>
                </a:sysClr>
              </a:gs>
              <a:gs pos="100000">
                <a:sysClr lastClr="FFFFFF" val="window">
                  <a:lumMod val="65000"/>
                </a:sysClr>
              </a:gs>
            </a:gsLst>
            <a:lin ang="8100000" scaled="0"/>
          </a:gradFill>
          <a:ln algn="ctr" cap="flat" cmpd="sng" w="25400">
            <a:noFill/>
            <a:prstDash val="solid"/>
          </a:ln>
          <a:effectLst/>
        </p:spPr>
        <p:txBody>
          <a:bodyPr anchor="ctr" bIns="34290" lIns="68580" rIns="68580" rtlCol="0" tIns="34290"/>
          <a:lstStyle/>
          <a:p>
            <a:pPr algn="ctr" defTabSz="914378" eaLnBrk="1" fontAlgn="base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0" kumimoji="0" lang="zh-CN" noProof="0" normalizeH="0" spc="0" strike="noStrike" sz="1800" u="none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charset="-122" panose="02010600030101010101" pitchFamily="2" typeface="宋体"/>
              <a:cs typeface="+mn-cs"/>
            </a:endParaRPr>
          </a:p>
        </p:txBody>
      </p:sp>
      <p:sp>
        <p:nvSpPr>
          <p:cNvPr id="89" name="椭圆 88"/>
          <p:cNvSpPr/>
          <p:nvPr/>
        </p:nvSpPr>
        <p:spPr>
          <a:xfrm>
            <a:off x="519810" y="1285567"/>
            <a:ext cx="696131" cy="696131"/>
          </a:xfrm>
          <a:prstGeom prst="ellipse">
            <a:avLst/>
          </a:prstGeom>
          <a:gradFill>
            <a:gsLst>
              <a:gs pos="0">
                <a:sysClr lastClr="FFFFFF" val="window"/>
              </a:gs>
              <a:gs pos="51000">
                <a:sysClr lastClr="FFFFFF" val="window">
                  <a:lumMod val="95000"/>
                </a:sysClr>
              </a:gs>
              <a:gs pos="100000">
                <a:sysClr lastClr="FFFFFF" val="window">
                  <a:lumMod val="75000"/>
                </a:sysClr>
              </a:gs>
            </a:gsLst>
            <a:lin ang="18900000" scaled="0"/>
          </a:gradFill>
          <a:ln algn="ctr" cap="flat" cmpd="sng" w="25400">
            <a:noFill/>
            <a:prstDash val="solid"/>
          </a:ln>
          <a:effectLst/>
        </p:spPr>
        <p:txBody>
          <a:bodyPr anchor="ctr" bIns="34290" lIns="68580" rIns="68580" rtlCol="0" tIns="34290"/>
          <a:lstStyle/>
          <a:p>
            <a:pPr algn="ctr" defTabSz="914378" eaLnBrk="1" fontAlgn="base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0" kumimoji="0" lang="zh-CN" noProof="0" normalizeH="0" spc="0" strike="noStrike" sz="1800" u="none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charset="-122" panose="02010600030101010101" pitchFamily="2" typeface="宋体"/>
              <a:cs typeface="+mn-cs"/>
            </a:endParaRPr>
          </a:p>
        </p:txBody>
      </p:sp>
      <p:sp>
        <p:nvSpPr>
          <p:cNvPr id="90" name="同心圆 89"/>
          <p:cNvSpPr/>
          <p:nvPr/>
        </p:nvSpPr>
        <p:spPr>
          <a:xfrm>
            <a:off x="3610178" y="367913"/>
            <a:ext cx="287919" cy="287919"/>
          </a:xfrm>
          <a:prstGeom prst="donut">
            <a:avLst>
              <a:gd fmla="val 4879" name="adj"/>
            </a:avLst>
          </a:prstGeom>
          <a:gradFill>
            <a:gsLst>
              <a:gs pos="0">
                <a:sysClr lastClr="FFFFFF" val="window"/>
              </a:gs>
              <a:gs pos="55000">
                <a:sysClr lastClr="FFFFFF" val="window">
                  <a:lumMod val="95000"/>
                </a:sysClr>
              </a:gs>
              <a:gs pos="100000">
                <a:sysClr lastClr="FFFFFF" val="window">
                  <a:lumMod val="65000"/>
                </a:sysClr>
              </a:gs>
            </a:gsLst>
            <a:lin ang="8100000" scaled="0"/>
          </a:gradFill>
          <a:ln algn="ctr" cap="flat" cmpd="sng" w="25400">
            <a:noFill/>
            <a:prstDash val="solid"/>
          </a:ln>
          <a:effectLst/>
        </p:spPr>
        <p:txBody>
          <a:bodyPr anchor="ctr" bIns="34290" lIns="68580" rIns="68580" rtlCol="0" tIns="34290"/>
          <a:lstStyle/>
          <a:p>
            <a:pPr algn="ctr" defTabSz="914378" eaLnBrk="1" fontAlgn="base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0" kumimoji="0" lang="zh-CN" noProof="0" normalizeH="0" spc="0" strike="noStrike" sz="1800" u="none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charset="-122" panose="02010600030101010101" pitchFamily="2" typeface="宋体"/>
              <a:cs typeface="+mn-cs"/>
            </a:endParaRPr>
          </a:p>
        </p:txBody>
      </p:sp>
      <p:sp>
        <p:nvSpPr>
          <p:cNvPr id="91" name="椭圆 90"/>
          <p:cNvSpPr/>
          <p:nvPr/>
        </p:nvSpPr>
        <p:spPr>
          <a:xfrm>
            <a:off x="3622746" y="380480"/>
            <a:ext cx="262784" cy="262784"/>
          </a:xfrm>
          <a:prstGeom prst="ellipse">
            <a:avLst/>
          </a:prstGeom>
          <a:gradFill>
            <a:gsLst>
              <a:gs pos="0">
                <a:sysClr lastClr="FFFFFF" val="window"/>
              </a:gs>
              <a:gs pos="51000">
                <a:sysClr lastClr="FFFFFF" val="window">
                  <a:lumMod val="95000"/>
                </a:sysClr>
              </a:gs>
              <a:gs pos="100000">
                <a:sysClr lastClr="FFFFFF" val="window">
                  <a:lumMod val="75000"/>
                </a:sysClr>
              </a:gs>
            </a:gsLst>
            <a:lin ang="18900000" scaled="0"/>
          </a:gradFill>
          <a:ln algn="ctr" cap="flat" cmpd="sng" w="25400">
            <a:noFill/>
            <a:prstDash val="solid"/>
          </a:ln>
          <a:effectLst/>
        </p:spPr>
        <p:txBody>
          <a:bodyPr anchor="ctr" bIns="34290" lIns="68580" rIns="68580" rtlCol="0" tIns="34290"/>
          <a:lstStyle/>
          <a:p>
            <a:pPr algn="ctr" defTabSz="914378" eaLnBrk="1" fontAlgn="base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0" kumimoji="0" lang="zh-CN" noProof="0" normalizeH="0" spc="0" strike="noStrike" sz="1800" u="none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charset="-122" panose="02010600030101010101" pitchFamily="2" typeface="宋体"/>
              <a:cs typeface="+mn-cs"/>
            </a:endParaRPr>
          </a:p>
        </p:txBody>
      </p:sp>
      <p:sp>
        <p:nvSpPr>
          <p:cNvPr id="92" name="椭圆 91"/>
          <p:cNvSpPr/>
          <p:nvPr/>
        </p:nvSpPr>
        <p:spPr>
          <a:xfrm>
            <a:off x="464439" y="2571751"/>
            <a:ext cx="137389" cy="137389"/>
          </a:xfrm>
          <a:prstGeom prst="ellipse">
            <a:avLst/>
          </a:prstGeom>
          <a:solidFill>
            <a:srgbClr val="27506E"/>
          </a:solidFill>
          <a:ln algn="ctr" cap="flat" cmpd="sng" w="25400">
            <a:noFill/>
            <a:prstDash val="solid"/>
          </a:ln>
          <a:effectLst>
            <a:outerShdw algn="tr" blurRad="254000" dir="8100000" dist="127000" rotWithShape="0">
              <a:prstClr val="black">
                <a:alpha val="60000"/>
              </a:prstClr>
            </a:outerShdw>
          </a:effectLst>
        </p:spPr>
        <p:txBody>
          <a:bodyPr anchor="ctr" bIns="34290" lIns="68580" rIns="68580" rtlCol="0" tIns="34290"/>
          <a:lstStyle/>
          <a:p>
            <a:pPr algn="ctr" defTabSz="914378" eaLnBrk="1" fontAlgn="base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0" kumimoji="0" lang="zh-CN" noProof="0" normalizeH="0" spc="0" strike="noStrike" sz="1800" u="none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charset="-122" panose="02010600030101010101" pitchFamily="2" typeface="宋体"/>
              <a:cs typeface="+mn-cs"/>
            </a:endParaRPr>
          </a:p>
        </p:txBody>
      </p:sp>
      <p:sp>
        <p:nvSpPr>
          <p:cNvPr id="93" name="椭圆 92"/>
          <p:cNvSpPr/>
          <p:nvPr/>
        </p:nvSpPr>
        <p:spPr>
          <a:xfrm>
            <a:off x="222274" y="322042"/>
            <a:ext cx="379661" cy="379661"/>
          </a:xfrm>
          <a:prstGeom prst="ellipse">
            <a:avLst/>
          </a:prstGeom>
          <a:solidFill>
            <a:srgbClr val="27506E"/>
          </a:solidFill>
          <a:ln algn="ctr" cap="flat" cmpd="sng" w="25400">
            <a:noFill/>
            <a:prstDash val="solid"/>
          </a:ln>
          <a:effectLst>
            <a:outerShdw algn="tr" blurRad="317500" dir="8100000" dist="190500" rotWithShape="0">
              <a:prstClr val="black">
                <a:alpha val="50000"/>
              </a:prstClr>
            </a:outerShdw>
          </a:effectLst>
        </p:spPr>
        <p:txBody>
          <a:bodyPr anchor="ctr" bIns="34290" lIns="68580" rIns="68580" rtlCol="0" tIns="34290"/>
          <a:lstStyle/>
          <a:p>
            <a:pPr algn="ctr" defTabSz="914378" eaLnBrk="1" fontAlgn="base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0" kumimoji="0" lang="zh-CN" noProof="0" normalizeH="0" spc="0" strike="noStrike" sz="1800" u="none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charset="-122" panose="02010600030101010101" pitchFamily="2" typeface="宋体"/>
              <a:cs typeface="+mn-cs"/>
            </a:endParaRPr>
          </a:p>
        </p:txBody>
      </p:sp>
      <p:sp>
        <p:nvSpPr>
          <p:cNvPr id="94" name="同心圆 93"/>
          <p:cNvSpPr/>
          <p:nvPr/>
        </p:nvSpPr>
        <p:spPr>
          <a:xfrm>
            <a:off x="2630319" y="4754469"/>
            <a:ext cx="301060" cy="301060"/>
          </a:xfrm>
          <a:prstGeom prst="donut">
            <a:avLst>
              <a:gd fmla="val 4879" name="adj"/>
            </a:avLst>
          </a:prstGeom>
          <a:gradFill>
            <a:gsLst>
              <a:gs pos="0">
                <a:sysClr lastClr="FFFFFF" val="window"/>
              </a:gs>
              <a:gs pos="55000">
                <a:sysClr lastClr="FFFFFF" val="window">
                  <a:lumMod val="95000"/>
                </a:sysClr>
              </a:gs>
              <a:gs pos="100000">
                <a:sysClr lastClr="FFFFFF" val="window">
                  <a:lumMod val="65000"/>
                </a:sysClr>
              </a:gs>
            </a:gsLst>
            <a:lin ang="8100000" scaled="0"/>
          </a:gradFill>
          <a:ln algn="ctr" cap="flat" cmpd="sng" w="25400">
            <a:noFill/>
            <a:prstDash val="solid"/>
          </a:ln>
          <a:effectLst/>
        </p:spPr>
        <p:txBody>
          <a:bodyPr anchor="ctr" bIns="34290" lIns="68580" rIns="68580" rtlCol="0" tIns="34290"/>
          <a:lstStyle/>
          <a:p>
            <a:pPr algn="ctr" defTabSz="914378" eaLnBrk="1" fontAlgn="base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0" kumimoji="0" lang="zh-CN" noProof="0" normalizeH="0" spc="0" strike="noStrike" sz="1800" u="none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charset="-122" panose="02010600030101010101" pitchFamily="2" typeface="宋体"/>
              <a:cs typeface="+mn-cs"/>
            </a:endParaRPr>
          </a:p>
        </p:txBody>
      </p:sp>
      <p:sp>
        <p:nvSpPr>
          <p:cNvPr id="95" name="椭圆 94"/>
          <p:cNvSpPr/>
          <p:nvPr/>
        </p:nvSpPr>
        <p:spPr>
          <a:xfrm>
            <a:off x="2643461" y="4767610"/>
            <a:ext cx="274777" cy="274777"/>
          </a:xfrm>
          <a:prstGeom prst="ellipse">
            <a:avLst/>
          </a:prstGeom>
          <a:gradFill>
            <a:gsLst>
              <a:gs pos="0">
                <a:sysClr lastClr="FFFFFF" val="window"/>
              </a:gs>
              <a:gs pos="51000">
                <a:sysClr lastClr="FFFFFF" val="window">
                  <a:lumMod val="95000"/>
                </a:sysClr>
              </a:gs>
              <a:gs pos="100000">
                <a:sysClr lastClr="FFFFFF" val="window">
                  <a:lumMod val="75000"/>
                </a:sysClr>
              </a:gs>
            </a:gsLst>
            <a:lin ang="18900000" scaled="0"/>
          </a:gradFill>
          <a:ln algn="ctr" cap="flat" cmpd="sng" w="25400">
            <a:noFill/>
            <a:prstDash val="solid"/>
          </a:ln>
          <a:effectLst/>
        </p:spPr>
        <p:txBody>
          <a:bodyPr anchor="ctr" bIns="34290" lIns="68580" rIns="68580" rtlCol="0" tIns="34290"/>
          <a:lstStyle/>
          <a:p>
            <a:pPr algn="ctr" defTabSz="914378" eaLnBrk="1" fontAlgn="base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0" kumimoji="0" lang="zh-CN" noProof="0" normalizeH="0" spc="0" strike="noStrike" sz="1800" u="none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charset="-122" panose="02010600030101010101" pitchFamily="2" typeface="宋体"/>
              <a:cs typeface="+mn-cs"/>
            </a:endParaRPr>
          </a:p>
        </p:txBody>
      </p:sp>
      <p:sp>
        <p:nvSpPr>
          <p:cNvPr id="96" name="同心圆 95"/>
          <p:cNvSpPr/>
          <p:nvPr/>
        </p:nvSpPr>
        <p:spPr>
          <a:xfrm>
            <a:off x="8401532" y="4823614"/>
            <a:ext cx="287919" cy="256730"/>
          </a:xfrm>
          <a:prstGeom prst="donut">
            <a:avLst>
              <a:gd fmla="val 4879" name="adj"/>
            </a:avLst>
          </a:prstGeom>
          <a:gradFill>
            <a:gsLst>
              <a:gs pos="0">
                <a:sysClr lastClr="FFFFFF" val="window"/>
              </a:gs>
              <a:gs pos="55000">
                <a:sysClr lastClr="FFFFFF" val="window">
                  <a:lumMod val="95000"/>
                </a:sysClr>
              </a:gs>
              <a:gs pos="100000">
                <a:sysClr lastClr="FFFFFF" val="window">
                  <a:lumMod val="65000"/>
                </a:sysClr>
              </a:gs>
            </a:gsLst>
            <a:lin ang="8100000" scaled="0"/>
          </a:gradFill>
          <a:ln algn="ctr" cap="flat" cmpd="sng" w="25400">
            <a:noFill/>
            <a:prstDash val="solid"/>
          </a:ln>
          <a:effectLst/>
        </p:spPr>
        <p:txBody>
          <a:bodyPr anchor="ctr" bIns="34290" lIns="68580" rIns="68580" rtlCol="0" tIns="34290"/>
          <a:lstStyle/>
          <a:p>
            <a:pPr algn="ctr" defTabSz="914378" eaLnBrk="1" fontAlgn="base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0" kumimoji="0" lang="zh-CN" noProof="0" normalizeH="0" spc="0" strike="noStrike" sz="1800" u="none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charset="-122" panose="02010600030101010101" pitchFamily="2" typeface="宋体"/>
              <a:cs typeface="+mn-cs"/>
            </a:endParaRPr>
          </a:p>
        </p:txBody>
      </p:sp>
      <p:sp>
        <p:nvSpPr>
          <p:cNvPr id="97" name="椭圆 96"/>
          <p:cNvSpPr/>
          <p:nvPr/>
        </p:nvSpPr>
        <p:spPr>
          <a:xfrm>
            <a:off x="8414099" y="4834821"/>
            <a:ext cx="262784" cy="234317"/>
          </a:xfrm>
          <a:prstGeom prst="ellipse">
            <a:avLst/>
          </a:prstGeom>
          <a:gradFill>
            <a:gsLst>
              <a:gs pos="0">
                <a:sysClr lastClr="FFFFFF" val="window"/>
              </a:gs>
              <a:gs pos="51000">
                <a:sysClr lastClr="FFFFFF" val="window">
                  <a:lumMod val="95000"/>
                </a:sysClr>
              </a:gs>
              <a:gs pos="100000">
                <a:sysClr lastClr="FFFFFF" val="window">
                  <a:lumMod val="75000"/>
                </a:sysClr>
              </a:gs>
            </a:gsLst>
            <a:lin ang="18900000" scaled="0"/>
          </a:gradFill>
          <a:ln algn="ctr" cap="flat" cmpd="sng" w="25400">
            <a:noFill/>
            <a:prstDash val="solid"/>
          </a:ln>
          <a:effectLst/>
        </p:spPr>
        <p:txBody>
          <a:bodyPr anchor="ctr" bIns="34290" lIns="68580" rIns="68580" rtlCol="0" tIns="34290"/>
          <a:lstStyle/>
          <a:p>
            <a:pPr algn="ctr" defTabSz="914378" eaLnBrk="1" fontAlgn="base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0" kumimoji="0" lang="zh-CN" noProof="0" normalizeH="0" spc="0" strike="noStrike" sz="1800" u="none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charset="-122" panose="02010600030101010101" pitchFamily="2" typeface="宋体"/>
              <a:cs typeface="+mn-cs"/>
            </a:endParaRPr>
          </a:p>
        </p:txBody>
      </p:sp>
      <p:sp>
        <p:nvSpPr>
          <p:cNvPr id="98" name="同心圆 97"/>
          <p:cNvSpPr/>
          <p:nvPr/>
        </p:nvSpPr>
        <p:spPr>
          <a:xfrm>
            <a:off x="2539444" y="1503279"/>
            <a:ext cx="150530" cy="150530"/>
          </a:xfrm>
          <a:prstGeom prst="donut">
            <a:avLst>
              <a:gd fmla="val 4879" name="adj"/>
            </a:avLst>
          </a:prstGeom>
          <a:gradFill>
            <a:gsLst>
              <a:gs pos="0">
                <a:sysClr lastClr="FFFFFF" val="window"/>
              </a:gs>
              <a:gs pos="55000">
                <a:sysClr lastClr="FFFFFF" val="window">
                  <a:lumMod val="95000"/>
                </a:sysClr>
              </a:gs>
              <a:gs pos="100000">
                <a:sysClr lastClr="FFFFFF" val="window">
                  <a:lumMod val="65000"/>
                </a:sysClr>
              </a:gs>
            </a:gsLst>
            <a:lin ang="8100000" scaled="0"/>
          </a:gradFill>
          <a:ln algn="ctr" cap="flat" cmpd="sng" w="25400">
            <a:noFill/>
            <a:prstDash val="solid"/>
          </a:ln>
          <a:effectLst/>
        </p:spPr>
        <p:txBody>
          <a:bodyPr anchor="ctr" bIns="34290" lIns="68580" rIns="68580" rtlCol="0" tIns="34290"/>
          <a:lstStyle/>
          <a:p>
            <a:pPr algn="ctr" defTabSz="914378" eaLnBrk="1" fontAlgn="base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0" kumimoji="0" lang="zh-CN" noProof="0" normalizeH="0" spc="0" strike="noStrike" sz="1800" u="none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charset="-122" panose="02010600030101010101" pitchFamily="2" typeface="宋体"/>
              <a:cs typeface="+mn-cs"/>
            </a:endParaRPr>
          </a:p>
        </p:txBody>
      </p:sp>
      <p:sp>
        <p:nvSpPr>
          <p:cNvPr id="99" name="椭圆 98"/>
          <p:cNvSpPr/>
          <p:nvPr/>
        </p:nvSpPr>
        <p:spPr>
          <a:xfrm>
            <a:off x="2546014" y="1509849"/>
            <a:ext cx="137389" cy="137389"/>
          </a:xfrm>
          <a:prstGeom prst="ellipse">
            <a:avLst/>
          </a:prstGeom>
          <a:gradFill>
            <a:gsLst>
              <a:gs pos="0">
                <a:sysClr lastClr="FFFFFF" val="window"/>
              </a:gs>
              <a:gs pos="51000">
                <a:sysClr lastClr="FFFFFF" val="window">
                  <a:lumMod val="95000"/>
                </a:sysClr>
              </a:gs>
              <a:gs pos="100000">
                <a:sysClr lastClr="FFFFFF" val="window">
                  <a:lumMod val="75000"/>
                </a:sysClr>
              </a:gs>
            </a:gsLst>
            <a:lin ang="18900000" scaled="0"/>
          </a:gradFill>
          <a:ln algn="ctr" cap="flat" cmpd="sng" w="25400">
            <a:noFill/>
            <a:prstDash val="solid"/>
          </a:ln>
          <a:effectLst/>
        </p:spPr>
        <p:txBody>
          <a:bodyPr anchor="ctr" bIns="34290" lIns="68580" rIns="68580" rtlCol="0" tIns="34290"/>
          <a:lstStyle/>
          <a:p>
            <a:pPr algn="ctr" defTabSz="914378" eaLnBrk="1" fontAlgn="base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0" kumimoji="0" lang="zh-CN" noProof="0" normalizeH="0" spc="0" strike="noStrike" sz="1800" u="none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charset="-122" panose="02010600030101010101" pitchFamily="2" typeface="宋体"/>
              <a:cs typeface="+mn-cs"/>
            </a:endParaRPr>
          </a:p>
        </p:txBody>
      </p:sp>
      <p:sp>
        <p:nvSpPr>
          <p:cNvPr id="100" name="文本框 9"/>
          <p:cNvSpPr txBox="1"/>
          <p:nvPr/>
        </p:nvSpPr>
        <p:spPr>
          <a:xfrm>
            <a:off x="2539444" y="2605820"/>
            <a:ext cx="5997434" cy="62484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pPr algn="r">
              <a:defRPr/>
            </a:pPr>
            <a:r>
              <a:rPr altLang="en-US" b="1" lang="zh-CN" smtClean="0" sz="4100">
                <a:solidFill>
                  <a:srgbClr val="27506E"/>
                </a:solidFill>
                <a:latin charset="-122" panose="020b0503020204020204" pitchFamily="34" typeface="微软雅黑"/>
              </a:rPr>
              <a:t>感谢您的观看！</a:t>
            </a:r>
          </a:p>
        </p:txBody>
      </p:sp>
      <p:sp>
        <p:nvSpPr>
          <p:cNvPr id="101" name="圆角矩形 100"/>
          <p:cNvSpPr/>
          <p:nvPr/>
        </p:nvSpPr>
        <p:spPr>
          <a:xfrm>
            <a:off x="6838310" y="2050375"/>
            <a:ext cx="1698567" cy="463809"/>
          </a:xfrm>
          <a:prstGeom prst="roundRect">
            <a:avLst/>
          </a:prstGeom>
          <a:solidFill>
            <a:srgbClr val="27506E"/>
          </a:solidFill>
          <a:ln algn="ctr" cap="flat" cmpd="sng" w="25400">
            <a:noFill/>
            <a:prstDash val="solid"/>
          </a:ln>
          <a:effectLst/>
        </p:spPr>
        <p:txBody>
          <a:bodyPr anchor="ctr" bIns="34290" lIns="68580" rIns="68580" rtlCol="0" tIns="34290"/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zh-CN" b="0" baseline="0" cap="none" i="0" kern="0" kumimoji="0" lang="en-US" noProof="0" normalizeH="0" smtClean="0" spc="0" strike="noStrike" sz="3600" u="none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charset="0" panose="020b0503020202020204" pitchFamily="34" typeface="Agency FB"/>
                <a:ea typeface="宋体"/>
              </a:rPr>
              <a:t>2021</a:t>
            </a:r>
          </a:p>
        </p:txBody>
      </p:sp>
      <p:sp>
        <p:nvSpPr>
          <p:cNvPr id="102" name="文本框 68"/>
          <p:cNvSpPr txBox="1"/>
          <p:nvPr/>
        </p:nvSpPr>
        <p:spPr>
          <a:xfrm>
            <a:off x="3161629" y="3320704"/>
            <a:ext cx="5375249" cy="36576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pPr algn="r">
              <a:defRPr/>
            </a:pPr>
            <a:r>
              <a:rPr altLang="zh-CN" lang="en-US" sz="1200">
                <a:solidFill>
                  <a:srgbClr val="27506E"/>
                </a:solidFill>
                <a:latin charset="-128" panose="020b0700000000000000" pitchFamily="34" typeface="Adobe 繁黑體 Std B"/>
                <a:ea charset="-128" panose="020b0700000000000000" pitchFamily="34" typeface="Adobe 繁黑體 Std B"/>
              </a:rPr>
              <a:t>There was a young flower in the desert where all was dry and sad looking.</a:t>
            </a:r>
          </a:p>
          <a:p>
            <a:pPr algn="r">
              <a:defRPr/>
            </a:pPr>
            <a:r>
              <a:rPr altLang="zh-CN" lang="en-US" sz="1200">
                <a:solidFill>
                  <a:srgbClr val="27506E"/>
                </a:solidFill>
                <a:latin charset="-128" panose="020b0700000000000000" pitchFamily="34" typeface="Adobe 繁黑體 Std B"/>
                <a:ea charset="-128" panose="020b0700000000000000" pitchFamily="34" typeface="Adobe 繁黑體 Std B"/>
              </a:rPr>
              <a:t> It was growing by itself . enjoy every day</a:t>
            </a:r>
          </a:p>
        </p:txBody>
      </p:sp>
    </p:spTree>
    <p:extLst>
      <p:ext uri="{BB962C8B-B14F-4D97-AF65-F5344CB8AC3E}">
        <p14:creationId val="3316573742"/>
      </p:ext>
    </p:extLst>
  </p:cSld>
  <p:clrMapOvr>
    <a:masterClrMapping/>
  </p:clrMapOvr>
  <mc:AlternateContent>
    <mc:Choice Requires="p14">
      <p:transition p14:dur="4000" spd="slow">
        <p14:vortex dir="r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1" presetSubtype="0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7" nodeType="withEffect" presetClass="entr" presetID="53" presetSubtype="0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9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1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2" id="12" nodeType="withEffect" presetClass="path" presetID="64" presetSubtype="0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8.33333E-07 -7.40741E-07 L 0.05121 -0.31451" pathEditMode="relative" ptsTypes="AA" rAng="0">
                                      <p:cBhvr>
                                        <p:cTn dur="500" fill="hold" id="13" spd="-1000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52" y="-15741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14" nodeType="withEffect" presetClass="entr" presetID="1" presetSubtype="0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16" nodeType="withEffect" presetClass="entr" presetID="53" presetSubtype="0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9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2" id="21" nodeType="withEffect" presetClass="path" presetID="64" presetSubtype="0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-4.44444E-06 -3.45679E-06 L -0.10381 -0.2787" pathEditMode="relative" ptsTypes="AA" rAng="0">
                                      <p:cBhvr>
                                        <p:cTn dur="500" fill="hold" id="22" spd="-100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91" y="-13951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23" nodeType="withEffect" presetClass="entr" presetID="1" presetSubtype="0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25" nodeType="withEffect" presetClass="entr" presetID="53" presetSubtype="0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7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8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9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2" id="30" nodeType="withEffect" presetClass="path" presetID="64" presetSubtype="0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2.77778E-07 2.71605E-06 L 0.1526 -0.4034" pathEditMode="relative" ptsTypes="AA" rAng="0">
                                      <p:cBhvr>
                                        <p:cTn dur="500" fill="hold" id="31" spd="-100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22" y="-20185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32" nodeType="withEffect" presetClass="entr" presetID="1" presetSubtype="0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34" nodeType="withEffect" presetClass="entr" presetID="53" presetSubtype="0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6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7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8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9" nodeType="withEffect" presetClass="entr" presetID="1" presetSubtype="0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41" nodeType="withEffect" presetClass="entr" presetID="53" presetSubtype="0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3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4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5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2" id="46" nodeType="withEffect" presetClass="path" presetID="42" presetSubtype="0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8.33333E-07 3.20988E-06 L 0.0625 0.20555" pathEditMode="relative" ptsTypes="AA" rAng="0">
                                      <p:cBhvr>
                                        <p:cTn dur="500" fill="hold" id="47" spd="-100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25" y="10278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48" nodeType="withEffect" presetClass="entr" presetID="1" presetSubtype="0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50" nodeType="withEffect" presetClass="entr" presetID="53" presetSubtype="0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2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3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4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2" id="55" nodeType="withEffect" presetClass="path" presetID="42" presetSubtype="0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1.66667E-06 0 L -0.01371 0.35" pathEditMode="relative" ptsTypes="AA" rAng="0">
                                      <p:cBhvr>
                                        <p:cTn dur="500" fill="hold" id="56" spd="-1000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4" y="17500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2" id="57" nodeType="withEffect" presetClass="path" presetID="35" presetSubtype="0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3.33333E-06 -1.60494E-06 L 0.16875 -0.04074" pathEditMode="relative" ptsTypes="AA" rAng="0">
                                      <p:cBhvr>
                                        <p:cTn dur="500" fill="hold" id="58" spd="-1000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38" y="-2037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59" nodeType="withEffect" presetClass="entr" presetID="1" presetSubtype="0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61" nodeType="withEffect" presetClass="entr" presetID="53" presetSubtype="0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3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4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5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2" id="66" nodeType="withEffect" presetClass="path" presetID="42" presetSubtype="0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3.05556E-06 1.35802E-06 L -0.71216 -0.4034" pathEditMode="relative" ptsTypes="AA" rAng="0">
                                      <p:cBhvr>
                                        <p:cTn dur="500" fill="hold" id="67" spd="-100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608" y="-20185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68" nodeType="withEffect" presetClass="entr" presetID="1" presetSubtype="0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 id="6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70" nodeType="withEffect" presetClass="entr" presetID="53" presetSubtype="0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 id="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2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3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74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2" id="75" nodeType="withEffect" presetClass="path" presetID="64" presetSubtype="0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2.77778E-07 -4.32099E-06 L -0.6901 -0.46574" pathEditMode="relative" ptsTypes="AA" rAng="0">
                                      <p:cBhvr>
                                        <p:cTn dur="500" fill="hold" id="76" spd="-1000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514" y="-233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66"/>
      <p:bldP grpId="1" spid="66"/>
      <p:bldP grpId="2" spid="66"/>
      <p:bldP grpId="0" spid="67"/>
      <p:bldP grpId="1" spid="67"/>
      <p:bldP grpId="2" spid="67"/>
      <p:bldP grpId="0" spid="76"/>
      <p:bldP grpId="1" spid="76"/>
      <p:bldP grpId="2" spid="76"/>
      <p:bldP grpId="0" spid="77"/>
      <p:bldP grpId="1" spid="77"/>
      <p:bldP grpId="2" spid="77"/>
      <p:bldP grpId="0" spid="80"/>
      <p:bldP grpId="1" spid="80"/>
      <p:bldP grpId="2" spid="80"/>
      <p:bldP grpId="0" spid="87"/>
      <p:bldP grpId="1" spid="87"/>
      <p:bldP grpId="2" spid="87"/>
      <p:bldP grpId="0" spid="92"/>
      <p:bldP grpId="1" spid="92"/>
      <p:bldP grpId="2" spid="92"/>
      <p:bldP grpId="0" spid="93"/>
      <p:bldP grpId="1" spid="93"/>
      <p:bldP grpId="2" spid="93"/>
    </p:bldLst>
  </p:timing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7" name="矩形 26"/>
          <p:cNvSpPr/>
          <p:nvPr/>
        </p:nvSpPr>
        <p:spPr>
          <a:xfrm>
            <a:off x="3697661" y="2598747"/>
            <a:ext cx="3741364" cy="571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105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点击此处添加文字描述，文字颜色、大小、字体可根据需求进行更改。</a:t>
            </a:r>
          </a:p>
        </p:txBody>
      </p:sp>
      <p:sp>
        <p:nvSpPr>
          <p:cNvPr id="8" name="椭圆 7"/>
          <p:cNvSpPr/>
          <p:nvPr/>
        </p:nvSpPr>
        <p:spPr>
          <a:xfrm>
            <a:off x="1565350" y="1634775"/>
            <a:ext cx="1676757" cy="1676757"/>
          </a:xfrm>
          <a:prstGeom prst="ellipse">
            <a:avLst/>
          </a:prstGeom>
          <a:noFill/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1760426" y="1819397"/>
            <a:ext cx="1307513" cy="1307513"/>
            <a:chOff x="1760426" y="1819397"/>
            <a:chExt cx="1307513" cy="1307513"/>
          </a:xfrm>
        </p:grpSpPr>
        <p:sp>
          <p:nvSpPr>
            <p:cNvPr id="24" name="椭圆 23"/>
            <p:cNvSpPr/>
            <p:nvPr/>
          </p:nvSpPr>
          <p:spPr>
            <a:xfrm>
              <a:off x="1760426" y="1819397"/>
              <a:ext cx="1307513" cy="1307513"/>
            </a:xfrm>
            <a:prstGeom prst="ellipse">
              <a:avLst/>
            </a:prstGeom>
            <a:gradFill>
              <a:gsLst>
                <a:gs pos="100000">
                  <a:schemeClr val="accent1">
                    <a:lumMod val="75000"/>
                  </a:schemeClr>
                </a:gs>
                <a:gs pos="0">
                  <a:srgbClr val="27506E"/>
                </a:gs>
              </a:gsLst>
              <a:path path="circle">
                <a:fillToRect b="50000" l="50000" r="50000" t="50000"/>
              </a:path>
            </a:gradFill>
            <a:ln>
              <a:noFill/>
            </a:ln>
            <a:effectLst>
              <a:outerShdw algn="t" blurRad="139700" dir="5400000" dist="1016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15" name="文本框 5"/>
            <p:cNvSpPr txBox="1">
              <a:spLocks noChangeArrowheads="1"/>
            </p:cNvSpPr>
            <p:nvPr/>
          </p:nvSpPr>
          <p:spPr bwMode="auto">
            <a:xfrm>
              <a:off x="1967198" y="2057655"/>
              <a:ext cx="862330" cy="822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charset="0" panose="020f0302020204030204" pitchFamily="34" typeface="Calibri Light"/>
                  <a:ea charset="-122" panose="02000000000000000000" pitchFamily="2" typeface="方正宋刻本秀楷简体"/>
                </a:defRPr>
              </a:lvl1pPr>
              <a:lvl2pPr indent="-285750" marL="742950">
                <a:defRPr sz="1300">
                  <a:solidFill>
                    <a:schemeClr val="tx1"/>
                  </a:solidFill>
                  <a:latin charset="0" panose="020f0302020204030204" pitchFamily="34" typeface="Calibri Light"/>
                  <a:ea charset="-122" panose="02000000000000000000" pitchFamily="2" typeface="方正宋刻本秀楷简体"/>
                </a:defRPr>
              </a:lvl2pPr>
              <a:lvl3pPr indent="-228600" marL="1143000">
                <a:defRPr sz="1300">
                  <a:solidFill>
                    <a:schemeClr val="tx1"/>
                  </a:solidFill>
                  <a:latin charset="0" panose="020f0302020204030204" pitchFamily="34" typeface="Calibri Light"/>
                  <a:ea charset="-122" panose="02000000000000000000" pitchFamily="2" typeface="方正宋刻本秀楷简体"/>
                </a:defRPr>
              </a:lvl3pPr>
              <a:lvl4pPr indent="-228600" marL="1600200">
                <a:defRPr sz="1300">
                  <a:solidFill>
                    <a:schemeClr val="tx1"/>
                  </a:solidFill>
                  <a:latin charset="0" panose="020f0302020204030204" pitchFamily="34" typeface="Calibri Light"/>
                  <a:ea charset="-122" panose="02000000000000000000" pitchFamily="2" typeface="方正宋刻本秀楷简体"/>
                </a:defRPr>
              </a:lvl4pPr>
              <a:lvl5pPr indent="-228600" marL="2057400">
                <a:defRPr sz="1300">
                  <a:solidFill>
                    <a:schemeClr val="tx1"/>
                  </a:solidFill>
                  <a:latin charset="0" panose="020f0302020204030204" pitchFamily="34" typeface="Calibri Light"/>
                  <a:ea charset="-122" panose="02000000000000000000" pitchFamily="2" typeface="方正宋刻本秀楷简体"/>
                </a:defRPr>
              </a:lvl5pPr>
              <a:lvl6pPr defTabSz="685800"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charset="0" panose="020f0302020204030204" pitchFamily="34" typeface="Calibri Light"/>
                  <a:ea charset="-122" panose="02000000000000000000" pitchFamily="2" typeface="方正宋刻本秀楷简体"/>
                </a:defRPr>
              </a:lvl6pPr>
              <a:lvl7pPr defTabSz="685800"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charset="0" panose="020f0302020204030204" pitchFamily="34" typeface="Calibri Light"/>
                  <a:ea charset="-122" panose="02000000000000000000" pitchFamily="2" typeface="方正宋刻本秀楷简体"/>
                </a:defRPr>
              </a:lvl7pPr>
              <a:lvl8pPr defTabSz="685800"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charset="0" panose="020f0302020204030204" pitchFamily="34" typeface="Calibri Light"/>
                  <a:ea charset="-122" panose="02000000000000000000" pitchFamily="2" typeface="方正宋刻本秀楷简体"/>
                </a:defRPr>
              </a:lvl8pPr>
              <a:lvl9pPr defTabSz="685800"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charset="0" panose="020f0302020204030204" pitchFamily="34" typeface="Calibri Light"/>
                  <a:ea charset="-122" panose="02000000000000000000" pitchFamily="2" typeface="方正宋刻本秀楷简体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altLang="zh-CN" b="1" lang="en-US" sz="480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01</a:t>
              </a:r>
            </a:p>
          </p:txBody>
        </p:sp>
      </p:grpSp>
      <p:sp>
        <p:nvSpPr>
          <p:cNvPr id="16" name="文本框 5"/>
          <p:cNvSpPr txBox="1">
            <a:spLocks noChangeArrowheads="1"/>
          </p:cNvSpPr>
          <p:nvPr/>
        </p:nvSpPr>
        <p:spPr bwMode="auto">
          <a:xfrm>
            <a:off x="4998902" y="1885722"/>
            <a:ext cx="1198880" cy="396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charset="0" panose="020f0302020204030204" pitchFamily="34" typeface="Calibri Light"/>
                <a:ea charset="-122" panose="02000000000000000000" pitchFamily="2" typeface="方正宋刻本秀楷简体"/>
              </a:defRPr>
            </a:lvl1pPr>
            <a:lvl2pPr indent="-285750" marL="742950">
              <a:defRPr sz="1300">
                <a:solidFill>
                  <a:schemeClr val="tx1"/>
                </a:solidFill>
                <a:latin charset="0" panose="020f0302020204030204" pitchFamily="34" typeface="Calibri Light"/>
                <a:ea charset="-122" panose="02000000000000000000" pitchFamily="2" typeface="方正宋刻本秀楷简体"/>
              </a:defRPr>
            </a:lvl2pPr>
            <a:lvl3pPr indent="-228600" marL="1143000">
              <a:defRPr sz="1300">
                <a:solidFill>
                  <a:schemeClr val="tx1"/>
                </a:solidFill>
                <a:latin charset="0" panose="020f0302020204030204" pitchFamily="34" typeface="Calibri Light"/>
                <a:ea charset="-122" panose="02000000000000000000" pitchFamily="2" typeface="方正宋刻本秀楷简体"/>
              </a:defRPr>
            </a:lvl3pPr>
            <a:lvl4pPr indent="-228600" marL="1600200">
              <a:defRPr sz="1300">
                <a:solidFill>
                  <a:schemeClr val="tx1"/>
                </a:solidFill>
                <a:latin charset="0" panose="020f0302020204030204" pitchFamily="34" typeface="Calibri Light"/>
                <a:ea charset="-122" panose="02000000000000000000" pitchFamily="2" typeface="方正宋刻本秀楷简体"/>
              </a:defRPr>
            </a:lvl4pPr>
            <a:lvl5pPr indent="-228600" marL="2057400">
              <a:defRPr sz="1300">
                <a:solidFill>
                  <a:schemeClr val="tx1"/>
                </a:solidFill>
                <a:latin charset="0" panose="020f0302020204030204" pitchFamily="34" typeface="Calibri Light"/>
                <a:ea charset="-122" panose="02000000000000000000" pitchFamily="2" typeface="方正宋刻本秀楷简体"/>
              </a:defRPr>
            </a:lvl5pPr>
            <a:lvl6pPr defTabSz="685800" eaLnBrk="0" fontAlgn="base" hangingPunct="0" indent="-228600" marL="251460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charset="0" panose="020f0302020204030204" pitchFamily="34" typeface="Calibri Light"/>
                <a:ea charset="-122" panose="02000000000000000000" pitchFamily="2" typeface="方正宋刻本秀楷简体"/>
              </a:defRPr>
            </a:lvl6pPr>
            <a:lvl7pPr defTabSz="685800" eaLnBrk="0" fontAlgn="base" hangingPunct="0" indent="-228600" marL="297180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charset="0" panose="020f0302020204030204" pitchFamily="34" typeface="Calibri Light"/>
                <a:ea charset="-122" panose="02000000000000000000" pitchFamily="2" typeface="方正宋刻本秀楷简体"/>
              </a:defRPr>
            </a:lvl7pPr>
            <a:lvl8pPr defTabSz="685800" eaLnBrk="0" fontAlgn="base" hangingPunct="0" indent="-228600" marL="342900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charset="0" panose="020f0302020204030204" pitchFamily="34" typeface="Calibri Light"/>
                <a:ea charset="-122" panose="02000000000000000000" pitchFamily="2" typeface="方正宋刻本秀楷简体"/>
              </a:defRPr>
            </a:lvl8pPr>
            <a:lvl9pPr defTabSz="685800" eaLnBrk="0" fontAlgn="base" hangingPunct="0" indent="-228600" marL="388620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charset="0" panose="020f0302020204030204" pitchFamily="34" typeface="Calibri Light"/>
                <a:ea charset="-122" panose="02000000000000000000" pitchFamily="2" typeface="方正宋刻本秀楷简体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altLang="en-US" lang="zh-CN" sz="200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项目介绍</a:t>
            </a:r>
          </a:p>
        </p:txBody>
      </p:sp>
      <p:sp>
        <p:nvSpPr>
          <p:cNvPr id="20" name="矩形 19"/>
          <p:cNvSpPr/>
          <p:nvPr/>
        </p:nvSpPr>
        <p:spPr>
          <a:xfrm>
            <a:off x="3735132" y="2239591"/>
            <a:ext cx="2351405" cy="4114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altLang="zh-CN" lang="en-US" sz="1400">
                <a:solidFill>
                  <a:schemeClr val="accent1"/>
                </a:solidFill>
                <a:cs typeface="+mn-ea"/>
                <a:sym typeface="+mn-lt"/>
              </a:rPr>
              <a:t>Click here to add a little title</a:t>
            </a:r>
          </a:p>
        </p:txBody>
      </p:sp>
      <p:cxnSp>
        <p:nvCxnSpPr>
          <p:cNvPr id="3" name="直接连接符 2"/>
          <p:cNvCxnSpPr/>
          <p:nvPr/>
        </p:nvCxnSpPr>
        <p:spPr>
          <a:xfrm>
            <a:off x="3803103" y="2609675"/>
            <a:ext cx="341906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矩形 6"/>
          <p:cNvSpPr/>
          <p:nvPr/>
        </p:nvSpPr>
        <p:spPr>
          <a:xfrm>
            <a:off x="3803103" y="1929971"/>
            <a:ext cx="1111558" cy="305617"/>
          </a:xfrm>
          <a:prstGeom prst="rect">
            <a:avLst/>
          </a:prstGeom>
          <a:gradFill>
            <a:gsLst>
              <a:gs pos="100000">
                <a:schemeClr val="accent1">
                  <a:lumMod val="75000"/>
                </a:schemeClr>
              </a:gs>
              <a:gs pos="0">
                <a:srgbClr val="27506E"/>
              </a:gs>
            </a:gsLst>
            <a:path path="circle">
              <a:fillToRect b="50000" l="50000" r="50000" t="50000"/>
            </a:path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lang="en-US" sz="1200">
                <a:cs typeface="+mn-ea"/>
                <a:sym typeface="+mn-lt"/>
              </a:rPr>
              <a:t>PART   ONE</a:t>
            </a:r>
          </a:p>
        </p:txBody>
      </p:sp>
      <p:sp>
        <p:nvSpPr>
          <p:cNvPr id="25" name="椭圆 24"/>
          <p:cNvSpPr/>
          <p:nvPr/>
        </p:nvSpPr>
        <p:spPr>
          <a:xfrm>
            <a:off x="2846506" y="1645703"/>
            <a:ext cx="390517" cy="390517"/>
          </a:xfrm>
          <a:prstGeom prst="ellipse">
            <a:avLst/>
          </a:prstGeom>
          <a:gradFill>
            <a:gsLst>
              <a:gs pos="100000">
                <a:schemeClr val="accent1">
                  <a:lumMod val="75000"/>
                </a:schemeClr>
              </a:gs>
              <a:gs pos="0">
                <a:srgbClr val="27506E"/>
              </a:gs>
            </a:gsLst>
            <a:path path="circle">
              <a:fillToRect b="50000" l="50000" r="50000" t="50000"/>
            </a:path>
          </a:gradFill>
          <a:ln>
            <a:noFill/>
          </a:ln>
          <a:effectLst>
            <a:outerShdw algn="t" blurRad="139700" dir="5400000" dist="1016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sp>
        <p:nvSpPr>
          <p:cNvPr id="26" name="椭圆 25"/>
          <p:cNvSpPr/>
          <p:nvPr/>
        </p:nvSpPr>
        <p:spPr>
          <a:xfrm>
            <a:off x="1490685" y="1962503"/>
            <a:ext cx="286781" cy="286781"/>
          </a:xfrm>
          <a:prstGeom prst="ellipse">
            <a:avLst/>
          </a:prstGeom>
          <a:gradFill>
            <a:gsLst>
              <a:gs pos="100000">
                <a:schemeClr val="accent1">
                  <a:lumMod val="75000"/>
                </a:schemeClr>
              </a:gs>
              <a:gs pos="0">
                <a:srgbClr val="27506E"/>
              </a:gs>
            </a:gsLst>
            <a:path path="circle">
              <a:fillToRect b="50000" l="50000" r="50000" t="50000"/>
            </a:path>
          </a:gradFill>
          <a:ln>
            <a:noFill/>
          </a:ln>
          <a:effectLst>
            <a:outerShdw algn="t" blurRad="139700" dir="5400000" dist="1016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sp>
        <p:nvSpPr>
          <p:cNvPr id="28" name="椭圆 27"/>
          <p:cNvSpPr/>
          <p:nvPr/>
        </p:nvSpPr>
        <p:spPr>
          <a:xfrm>
            <a:off x="1347294" y="3348380"/>
            <a:ext cx="160345" cy="160345"/>
          </a:xfrm>
          <a:prstGeom prst="ellipse">
            <a:avLst/>
          </a:prstGeom>
          <a:gradFill>
            <a:gsLst>
              <a:gs pos="100000">
                <a:schemeClr val="accent1">
                  <a:lumMod val="75000"/>
                </a:schemeClr>
              </a:gs>
              <a:gs pos="0">
                <a:srgbClr val="27506E"/>
              </a:gs>
            </a:gsLst>
            <a:path path="circle">
              <a:fillToRect b="50000" l="50000" r="50000" t="50000"/>
            </a:path>
          </a:gradFill>
          <a:ln>
            <a:noFill/>
          </a:ln>
          <a:effectLst>
            <a:outerShdw algn="t" blurRad="139700" dir="5400000" dist="1016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sp>
        <p:nvSpPr>
          <p:cNvPr id="29" name="椭圆 28"/>
          <p:cNvSpPr/>
          <p:nvPr/>
        </p:nvSpPr>
        <p:spPr>
          <a:xfrm>
            <a:off x="1760426" y="3009307"/>
            <a:ext cx="220530" cy="220530"/>
          </a:xfrm>
          <a:prstGeom prst="ellipse">
            <a:avLst/>
          </a:prstGeom>
          <a:gradFill>
            <a:gsLst>
              <a:gs pos="100000">
                <a:schemeClr val="accent1">
                  <a:lumMod val="75000"/>
                </a:schemeClr>
              </a:gs>
              <a:gs pos="0">
                <a:srgbClr val="27506E"/>
              </a:gs>
            </a:gsLst>
            <a:path path="circle">
              <a:fillToRect b="50000" l="50000" r="50000" t="50000"/>
            </a:path>
          </a:gradFill>
          <a:ln>
            <a:noFill/>
          </a:ln>
          <a:effectLst>
            <a:outerShdw algn="t" blurRad="139700" dir="5400000" dist="1016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sp>
        <p:nvSpPr>
          <p:cNvPr id="30" name="椭圆 29"/>
          <p:cNvSpPr/>
          <p:nvPr/>
        </p:nvSpPr>
        <p:spPr>
          <a:xfrm>
            <a:off x="3089904" y="2680354"/>
            <a:ext cx="228296" cy="228296"/>
          </a:xfrm>
          <a:prstGeom prst="ellipse">
            <a:avLst/>
          </a:prstGeom>
          <a:gradFill>
            <a:gsLst>
              <a:gs pos="100000">
                <a:schemeClr val="accent1">
                  <a:lumMod val="75000"/>
                </a:schemeClr>
              </a:gs>
              <a:gs pos="0">
                <a:srgbClr val="27506E"/>
              </a:gs>
            </a:gsLst>
            <a:path path="circle">
              <a:fillToRect b="50000" l="50000" r="50000" t="50000"/>
            </a:path>
          </a:gradFill>
          <a:ln>
            <a:noFill/>
          </a:ln>
          <a:effectLst>
            <a:outerShdw algn="t" blurRad="139700" dir="5400000" dist="1016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sp>
        <p:nvSpPr>
          <p:cNvPr id="31" name="椭圆 30"/>
          <p:cNvSpPr/>
          <p:nvPr/>
        </p:nvSpPr>
        <p:spPr>
          <a:xfrm>
            <a:off x="2913397" y="3300603"/>
            <a:ext cx="154542" cy="154542"/>
          </a:xfrm>
          <a:prstGeom prst="ellipse">
            <a:avLst/>
          </a:prstGeom>
          <a:gradFill>
            <a:gsLst>
              <a:gs pos="100000">
                <a:schemeClr val="accent1">
                  <a:lumMod val="75000"/>
                </a:schemeClr>
              </a:gs>
              <a:gs pos="0">
                <a:srgbClr val="27506E"/>
              </a:gs>
            </a:gsLst>
            <a:path path="circle">
              <a:fillToRect b="50000" l="50000" r="50000" t="50000"/>
            </a:path>
          </a:gradFill>
          <a:ln>
            <a:noFill/>
          </a:ln>
          <a:effectLst>
            <a:outerShdw algn="t" blurRad="139700" dir="5400000" dist="1016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sp>
        <p:nvSpPr>
          <p:cNvPr id="32" name="椭圆 31"/>
          <p:cNvSpPr/>
          <p:nvPr/>
        </p:nvSpPr>
        <p:spPr>
          <a:xfrm>
            <a:off x="1325913" y="2680354"/>
            <a:ext cx="99708" cy="99708"/>
          </a:xfrm>
          <a:prstGeom prst="ellipse">
            <a:avLst/>
          </a:prstGeom>
          <a:gradFill>
            <a:gsLst>
              <a:gs pos="100000">
                <a:schemeClr val="accent1">
                  <a:lumMod val="75000"/>
                </a:schemeClr>
              </a:gs>
              <a:gs pos="0">
                <a:srgbClr val="27506E"/>
              </a:gs>
            </a:gsLst>
            <a:path path="circle">
              <a:fillToRect b="50000" l="50000" r="50000" t="50000"/>
            </a:path>
          </a:gradFill>
          <a:ln>
            <a:noFill/>
          </a:ln>
          <a:effectLst>
            <a:outerShdw algn="t" blurRad="139700" dir="5400000" dist="1016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</p:spTree>
  </p:cSld>
  <p:clrMapOvr>
    <a:masterClrMapping/>
  </p:clrMapOvr>
  <p:transition advClick="0" spd="slow">
    <p:cover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1" id="11" nodeType="afterEffect" presetClass="emph" presetID="26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12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13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fill="hold" id="14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6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8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20" nodeType="afterEffect" presetClass="emph" presetID="26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21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22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fill="hold" grpId="0" id="23" nodeType="withEffect" presetClass="entr" presetID="26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290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911" id="2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27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28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66" id="29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82" id="30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13" id="31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83" id="32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3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83" id="34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35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83" id="36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37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83" id="38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fill="hold" grpId="0" id="39" nodeType="withEffect" presetClass="entr" presetID="26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290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911" id="4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43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44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66" id="45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82" id="46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13" id="47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83" id="48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49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83" id="5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51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83" id="52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5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83" id="54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fill="hold" grpId="0" id="55" nodeType="withEffect" presetClass="entr" presetID="26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290" id="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911" id="58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5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60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66" id="61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82" id="6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13" id="6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83" id="64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65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83" id="66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67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83" id="68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69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83" id="7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fill="hold" grpId="0" id="71" nodeType="withEffect" presetClass="entr" presetID="26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290" id="7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911" id="7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7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76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66" id="77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82" id="78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13" id="79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83" id="8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81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83" id="82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8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83" id="84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85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83" id="86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fill="hold" grpId="0" id="87" nodeType="withEffect" presetClass="entr" presetID="26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8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290" id="8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911" id="90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91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9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66" id="93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82" id="94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13" id="95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83" id="96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97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83" id="98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99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83" id="1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101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83" id="102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fill="hold" grpId="0" id="103" nodeType="withEffect" presetClass="entr" presetID="26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0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290" id="10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911" id="10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107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108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66" id="109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82" id="110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13" id="111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83" id="112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1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83" id="114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115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83" id="116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117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83" id="118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fill="hold" grpId="0" id="119" nodeType="withEffect" presetClass="entr" presetID="26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290" id="1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911" id="1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123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124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66" id="125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82" id="126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13" id="127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83" id="128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129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83" id="13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131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83" id="132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13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83" id="134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5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fill="hold" grpId="0" id="136" nodeType="after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id="138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750" id="139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0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141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143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144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5" nodeType="afterGroup">
                            <p:stCondLst>
                              <p:cond delay="4250"/>
                            </p:stCondLst>
                            <p:childTnLst>
                              <p:par>
                                <p:cTn fill="hold" grpId="0" id="146" nodeType="afterEffect" presetClass="entr" presetID="1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id="148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 transition="in">
                                      <p:cBhvr>
                                        <p:cTn dur="750" id="149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0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decel="100000" fill="hold" id="151" nodeType="afterEffect" presetClass="entr" presetID="4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153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154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155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156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7" nodeType="afterGroup">
                            <p:stCondLst>
                              <p:cond delay="5750"/>
                            </p:stCondLst>
                            <p:childTnLst>
                              <p:par>
                                <p:cTn fill="hold" grpId="0" id="158" nodeType="after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6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61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62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63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64" tmFilter="0,0; .5, 1; 1, 1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7"/>
      <p:bldP grpId="0" spid="8"/>
      <p:bldP grpId="1" spid="8"/>
      <p:bldP grpId="0" spid="16"/>
      <p:bldP grpId="0" spid="20"/>
      <p:bldP grpId="0" spid="7"/>
      <p:bldP grpId="0" spid="25"/>
      <p:bldP grpId="0" spid="26"/>
      <p:bldP grpId="0" spid="28"/>
      <p:bldP grpId="0" spid="29"/>
      <p:bldP grpId="0" spid="30"/>
      <p:bldP grpId="0" spid="31"/>
      <p:bldP grpId="0" spid="32"/>
    </p:bldLst>
  </p:timing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图片包含 天空, 水, 城市, 户外  已生成极高可信度的说明" id="23" name="PA_图片 2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4122737" y="1241731"/>
            <a:ext cx="4792663" cy="3566295"/>
          </a:xfrm>
          <a:custGeom>
            <a:gdLst>
              <a:gd fmla="*/ 731426 w 5897563" name="connsiteX0"/>
              <a:gd fmla="*/ 0 h 4388468" name="connsiteY0"/>
              <a:gd fmla="*/ 5897563 w 5897563" name="connsiteX1"/>
              <a:gd fmla="*/ 0 h 4388468" name="connsiteY1"/>
              <a:gd fmla="*/ 5897563 w 5897563" name="connsiteX2"/>
              <a:gd fmla="*/ 3657042 h 4388468" name="connsiteY2"/>
              <a:gd fmla="*/ 5166137 w 5897563" name="connsiteX3"/>
              <a:gd fmla="*/ 4388468 h 4388468" name="connsiteY3"/>
              <a:gd fmla="*/ 0 w 5897563" name="connsiteX4"/>
              <a:gd fmla="*/ 4388468 h 4388468" name="connsiteY4"/>
              <a:gd fmla="*/ 0 w 5897563" name="connsiteX5"/>
              <a:gd fmla="*/ 731426 h 4388468" name="connsiteY5"/>
              <a:gd fmla="*/ 731426 w 5897563" name="connsiteX6"/>
              <a:gd fmla="*/ 0 h 4388468" name="connsiteY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b="b" l="l" r="r" t="t"/>
            <a:pathLst>
              <a:path h="4388468" w="5897563">
                <a:moveTo>
                  <a:pt x="731426" y="0"/>
                </a:moveTo>
                <a:lnTo>
                  <a:pt x="5897563" y="0"/>
                </a:lnTo>
                <a:lnTo>
                  <a:pt x="5897563" y="3657042"/>
                </a:lnTo>
                <a:cubicBezTo>
                  <a:pt x="5897563" y="4060997"/>
                  <a:pt x="5570092" y="4388468"/>
                  <a:pt x="5166137" y="4388468"/>
                </a:cubicBezTo>
                <a:lnTo>
                  <a:pt x="0" y="4388468"/>
                </a:lnTo>
                <a:lnTo>
                  <a:pt x="0" y="731426"/>
                </a:lnTo>
                <a:cubicBezTo>
                  <a:pt x="0" y="327471"/>
                  <a:pt x="327471" y="0"/>
                  <a:pt x="731426" y="0"/>
                </a:cubicBezTo>
                <a:close/>
              </a:path>
            </a:pathLst>
          </a:custGeom>
        </p:spPr>
      </p:pic>
      <p:sp>
        <p:nvSpPr>
          <p:cNvPr id="10" name="文本框 5"/>
          <p:cNvSpPr txBox="1">
            <a:spLocks noChangeArrowheads="1"/>
          </p:cNvSpPr>
          <p:nvPr/>
        </p:nvSpPr>
        <p:spPr bwMode="auto">
          <a:xfrm>
            <a:off x="934511" y="183664"/>
            <a:ext cx="995680" cy="335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charset="0" panose="020f0302020204030204" pitchFamily="34" typeface="Calibri Light"/>
                <a:ea charset="-122" panose="02000000000000000000" pitchFamily="2" typeface="方正宋刻本秀楷简体"/>
              </a:defRPr>
            </a:lvl1pPr>
            <a:lvl2pPr indent="-285750" marL="742950">
              <a:defRPr sz="1300">
                <a:solidFill>
                  <a:schemeClr val="tx1"/>
                </a:solidFill>
                <a:latin charset="0" panose="020f0302020204030204" pitchFamily="34" typeface="Calibri Light"/>
                <a:ea charset="-122" panose="02000000000000000000" pitchFamily="2" typeface="方正宋刻本秀楷简体"/>
              </a:defRPr>
            </a:lvl2pPr>
            <a:lvl3pPr indent="-228600" marL="1143000">
              <a:defRPr sz="1300">
                <a:solidFill>
                  <a:schemeClr val="tx1"/>
                </a:solidFill>
                <a:latin charset="0" panose="020f0302020204030204" pitchFamily="34" typeface="Calibri Light"/>
                <a:ea charset="-122" panose="02000000000000000000" pitchFamily="2" typeface="方正宋刻本秀楷简体"/>
              </a:defRPr>
            </a:lvl3pPr>
            <a:lvl4pPr indent="-228600" marL="1600200">
              <a:defRPr sz="1300">
                <a:solidFill>
                  <a:schemeClr val="tx1"/>
                </a:solidFill>
                <a:latin charset="0" panose="020f0302020204030204" pitchFamily="34" typeface="Calibri Light"/>
                <a:ea charset="-122" panose="02000000000000000000" pitchFamily="2" typeface="方正宋刻本秀楷简体"/>
              </a:defRPr>
            </a:lvl4pPr>
            <a:lvl5pPr indent="-228600" marL="2057400">
              <a:defRPr sz="1300">
                <a:solidFill>
                  <a:schemeClr val="tx1"/>
                </a:solidFill>
                <a:latin charset="0" panose="020f0302020204030204" pitchFamily="34" typeface="Calibri Light"/>
                <a:ea charset="-122" panose="02000000000000000000" pitchFamily="2" typeface="方正宋刻本秀楷简体"/>
              </a:defRPr>
            </a:lvl5pPr>
            <a:lvl6pPr defTabSz="685800" eaLnBrk="0" fontAlgn="base" hangingPunct="0" indent="-228600" marL="251460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charset="0" panose="020f0302020204030204" pitchFamily="34" typeface="Calibri Light"/>
                <a:ea charset="-122" panose="02000000000000000000" pitchFamily="2" typeface="方正宋刻本秀楷简体"/>
              </a:defRPr>
            </a:lvl6pPr>
            <a:lvl7pPr defTabSz="685800" eaLnBrk="0" fontAlgn="base" hangingPunct="0" indent="-228600" marL="297180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charset="0" panose="020f0302020204030204" pitchFamily="34" typeface="Calibri Light"/>
                <a:ea charset="-122" panose="02000000000000000000" pitchFamily="2" typeface="方正宋刻本秀楷简体"/>
              </a:defRPr>
            </a:lvl7pPr>
            <a:lvl8pPr defTabSz="685800" eaLnBrk="0" fontAlgn="base" hangingPunct="0" indent="-228600" marL="342900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charset="0" panose="020f0302020204030204" pitchFamily="34" typeface="Calibri Light"/>
                <a:ea charset="-122" panose="02000000000000000000" pitchFamily="2" typeface="方正宋刻本秀楷简体"/>
              </a:defRPr>
            </a:lvl8pPr>
            <a:lvl9pPr defTabSz="685800" eaLnBrk="0" fontAlgn="base" hangingPunct="0" indent="-228600" marL="388620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charset="0" panose="020f0302020204030204" pitchFamily="34" typeface="Calibri Light"/>
                <a:ea charset="-122" panose="02000000000000000000" pitchFamily="2" typeface="方正宋刻本秀楷简体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altLang="en-US" lang="zh-CN" sz="160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项目简介</a:t>
            </a:r>
          </a:p>
        </p:txBody>
      </p:sp>
      <p:sp>
        <p:nvSpPr>
          <p:cNvPr id="11" name="矩形 10"/>
          <p:cNvSpPr/>
          <p:nvPr/>
        </p:nvSpPr>
        <p:spPr>
          <a:xfrm>
            <a:off x="934511" y="541316"/>
            <a:ext cx="3188226" cy="2514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altLang="zh-CN" lang="en-US" sz="1050">
                <a:solidFill>
                  <a:srgbClr val="5F6266"/>
                </a:solidFill>
                <a:cs typeface="+mn-ea"/>
                <a:sym typeface="+mn-lt"/>
              </a:rPr>
              <a:t>Please click here to add the required titles</a:t>
            </a:r>
          </a:p>
        </p:txBody>
      </p:sp>
      <p:cxnSp>
        <p:nvCxnSpPr>
          <p:cNvPr id="13" name="直接连接符 12"/>
          <p:cNvCxnSpPr/>
          <p:nvPr/>
        </p:nvCxnSpPr>
        <p:spPr>
          <a:xfrm>
            <a:off x="1032788" y="522218"/>
            <a:ext cx="310126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文本框 5"/>
          <p:cNvSpPr txBox="1"/>
          <p:nvPr/>
        </p:nvSpPr>
        <p:spPr>
          <a:xfrm>
            <a:off x="337511" y="1575655"/>
            <a:ext cx="3109624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en-US"/>
            </a:defPPr>
            <a:lvl1pPr algn="l" defTabSz="4572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4572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4572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4572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4572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4572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4572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4572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4572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altLang="en-US" lang="zh-CN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点击此处添加项目名称</a:t>
            </a:r>
          </a:p>
        </p:txBody>
      </p:sp>
      <p:sp>
        <p:nvSpPr>
          <p:cNvPr id="27" name="文本框 6"/>
          <p:cNvSpPr txBox="1"/>
          <p:nvPr/>
        </p:nvSpPr>
        <p:spPr>
          <a:xfrm>
            <a:off x="323850" y="2125245"/>
            <a:ext cx="3123285" cy="14630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en-US"/>
            </a:defPPr>
            <a:lvl1pPr algn="l" defTabSz="4572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4572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4572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4572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4572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4572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4572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4572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4572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altLang="en-US" lang="zh-CN" sz="12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点击此处添加文字描述，文字颜色、大小、字体，图形颜色、大小、样式可根据需求进行更改。点击此处添加文字描述，文字颜色、大小、字体，图形颜色、大小、样式可根据需求进行更改。</a:t>
            </a:r>
          </a:p>
        </p:txBody>
      </p:sp>
      <p:cxnSp>
        <p:nvCxnSpPr>
          <p:cNvPr id="29" name="PA_直接连接符 30"/>
          <p:cNvCxnSpPr/>
          <p:nvPr/>
        </p:nvCxnSpPr>
        <p:spPr>
          <a:xfrm>
            <a:off x="434275" y="1981861"/>
            <a:ext cx="892323" cy="0"/>
          </a:xfrm>
          <a:prstGeom prst="line">
            <a:avLst/>
          </a:prstGeom>
          <a:ln w="28575">
            <a:solidFill>
              <a:srgbClr val="2E4864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mc:AlternateContent>
    <mc:Choice Requires="p14">
      <p:transition advClick="0" p14:dur="100">
        <p:cut/>
      </p:transition>
    </mc:Choice>
    <mc:Fallback>
      <p:transition advClick="0">
        <p:cut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1" tmFilter="0,0; .5, 1; 1, 1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decel="100000" fill="hold" id="13" nodeType="afterEffect" presetClass="entr" presetID="4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5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6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7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18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9" nodeType="withEffect" presetClass="entr" presetID="3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ecel="100000" dur="800" id="2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ecel="100000" dur="800" fill="hold" id="22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800" fill="hold" id="23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800" fill="hold" id="24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200" fill="hold" id="25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200" fill="hold" id="26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7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28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1000" id="3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6"/>
      <p:bldP grpId="0" spid="27"/>
    </p:bldLst>
  </p:timing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" name="文本框 5"/>
          <p:cNvSpPr txBox="1">
            <a:spLocks noChangeArrowheads="1"/>
          </p:cNvSpPr>
          <p:nvPr/>
        </p:nvSpPr>
        <p:spPr bwMode="auto">
          <a:xfrm>
            <a:off x="934511" y="183664"/>
            <a:ext cx="995680" cy="335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charset="0" panose="020f0302020204030204" pitchFamily="34" typeface="Calibri Light"/>
                <a:ea charset="-122" panose="02000000000000000000" pitchFamily="2" typeface="方正宋刻本秀楷简体"/>
              </a:defRPr>
            </a:lvl1pPr>
            <a:lvl2pPr indent="-285750" marL="742950">
              <a:defRPr sz="1300">
                <a:solidFill>
                  <a:schemeClr val="tx1"/>
                </a:solidFill>
                <a:latin charset="0" panose="020f0302020204030204" pitchFamily="34" typeface="Calibri Light"/>
                <a:ea charset="-122" panose="02000000000000000000" pitchFamily="2" typeface="方正宋刻本秀楷简体"/>
              </a:defRPr>
            </a:lvl2pPr>
            <a:lvl3pPr indent="-228600" marL="1143000">
              <a:defRPr sz="1300">
                <a:solidFill>
                  <a:schemeClr val="tx1"/>
                </a:solidFill>
                <a:latin charset="0" panose="020f0302020204030204" pitchFamily="34" typeface="Calibri Light"/>
                <a:ea charset="-122" panose="02000000000000000000" pitchFamily="2" typeface="方正宋刻本秀楷简体"/>
              </a:defRPr>
            </a:lvl3pPr>
            <a:lvl4pPr indent="-228600" marL="1600200">
              <a:defRPr sz="1300">
                <a:solidFill>
                  <a:schemeClr val="tx1"/>
                </a:solidFill>
                <a:latin charset="0" panose="020f0302020204030204" pitchFamily="34" typeface="Calibri Light"/>
                <a:ea charset="-122" panose="02000000000000000000" pitchFamily="2" typeface="方正宋刻本秀楷简体"/>
              </a:defRPr>
            </a:lvl4pPr>
            <a:lvl5pPr indent="-228600" marL="2057400">
              <a:defRPr sz="1300">
                <a:solidFill>
                  <a:schemeClr val="tx1"/>
                </a:solidFill>
                <a:latin charset="0" panose="020f0302020204030204" pitchFamily="34" typeface="Calibri Light"/>
                <a:ea charset="-122" panose="02000000000000000000" pitchFamily="2" typeface="方正宋刻本秀楷简体"/>
              </a:defRPr>
            </a:lvl5pPr>
            <a:lvl6pPr defTabSz="685800" eaLnBrk="0" fontAlgn="base" hangingPunct="0" indent="-228600" marL="251460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charset="0" panose="020f0302020204030204" pitchFamily="34" typeface="Calibri Light"/>
                <a:ea charset="-122" panose="02000000000000000000" pitchFamily="2" typeface="方正宋刻本秀楷简体"/>
              </a:defRPr>
            </a:lvl6pPr>
            <a:lvl7pPr defTabSz="685800" eaLnBrk="0" fontAlgn="base" hangingPunct="0" indent="-228600" marL="297180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charset="0" panose="020f0302020204030204" pitchFamily="34" typeface="Calibri Light"/>
                <a:ea charset="-122" panose="02000000000000000000" pitchFamily="2" typeface="方正宋刻本秀楷简体"/>
              </a:defRPr>
            </a:lvl7pPr>
            <a:lvl8pPr defTabSz="685800" eaLnBrk="0" fontAlgn="base" hangingPunct="0" indent="-228600" marL="342900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charset="0" panose="020f0302020204030204" pitchFamily="34" typeface="Calibri Light"/>
                <a:ea charset="-122" panose="02000000000000000000" pitchFamily="2" typeface="方正宋刻本秀楷简体"/>
              </a:defRPr>
            </a:lvl8pPr>
            <a:lvl9pPr defTabSz="685800" eaLnBrk="0" fontAlgn="base" hangingPunct="0" indent="-228600" marL="388620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charset="0" panose="020f0302020204030204" pitchFamily="34" typeface="Calibri Light"/>
                <a:ea charset="-122" panose="02000000000000000000" pitchFamily="2" typeface="方正宋刻本秀楷简体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altLang="en-US" lang="zh-CN" sz="160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团队介绍</a:t>
            </a:r>
          </a:p>
        </p:txBody>
      </p:sp>
      <p:cxnSp>
        <p:nvCxnSpPr>
          <p:cNvPr id="13" name="直接连接符 12"/>
          <p:cNvCxnSpPr/>
          <p:nvPr/>
        </p:nvCxnSpPr>
        <p:spPr>
          <a:xfrm>
            <a:off x="1032788" y="522218"/>
            <a:ext cx="310126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矩形 46"/>
          <p:cNvSpPr/>
          <p:nvPr/>
        </p:nvSpPr>
        <p:spPr>
          <a:xfrm>
            <a:off x="934511" y="541316"/>
            <a:ext cx="3188226" cy="2514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altLang="zh-CN" lang="en-US" sz="1050">
                <a:solidFill>
                  <a:srgbClr val="5F6266"/>
                </a:solidFill>
                <a:cs typeface="+mn-ea"/>
                <a:sym typeface="+mn-lt"/>
              </a:rPr>
              <a:t>Please click here to add the required titles</a:t>
            </a:r>
          </a:p>
        </p:txBody>
      </p:sp>
      <p:sp>
        <p:nvSpPr>
          <p:cNvPr id="66" name="MH_Picture_1"/>
          <p:cNvSpPr/>
          <p:nvPr>
            <p:custDataLst>
              <p:tags r:id="rId3"/>
            </p:custDataLst>
          </p:nvPr>
        </p:nvSpPr>
        <p:spPr>
          <a:xfrm>
            <a:off x="1047747" y="1242768"/>
            <a:ext cx="1787898" cy="2152478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a:blip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 sz="1013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68" name="MH_Picture_2"/>
          <p:cNvSpPr/>
          <p:nvPr>
            <p:custDataLst>
              <p:tags r:id="rId5"/>
            </p:custDataLst>
          </p:nvPr>
        </p:nvSpPr>
        <p:spPr>
          <a:xfrm>
            <a:off x="3704516" y="1242768"/>
            <a:ext cx="1787898" cy="2152478"/>
          </a:xfrm>
          <a:prstGeom prst="rect">
            <a:avLst/>
          </a:prstGeom>
          <a:blipFill dpi="0" rotWithShape="1">
            <a:blip r:embed="rId6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a:blip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 sz="1013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70" name="MH_Picture_3"/>
          <p:cNvSpPr/>
          <p:nvPr>
            <p:custDataLst>
              <p:tags r:id="rId7"/>
            </p:custDataLst>
          </p:nvPr>
        </p:nvSpPr>
        <p:spPr>
          <a:xfrm>
            <a:off x="6361284" y="1242768"/>
            <a:ext cx="1787898" cy="2152478"/>
          </a:xfrm>
          <a:prstGeom prst="rect">
            <a:avLst/>
          </a:prstGeom>
          <a:blipFill dpi="0" rotWithShape="1">
            <a:blip r:embed="rId8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a:blip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 sz="1013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74" name="矩形 73"/>
          <p:cNvSpPr/>
          <p:nvPr/>
        </p:nvSpPr>
        <p:spPr>
          <a:xfrm>
            <a:off x="1526412" y="3395246"/>
            <a:ext cx="827004" cy="8229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mtClean="0" sz="1600">
                <a:solidFill>
                  <a:schemeClr val="tx2"/>
                </a:solidFill>
                <a:cs typeface="+mn-ea"/>
                <a:sym typeface="+mn-lt"/>
              </a:rPr>
              <a:t>第一PPT</a:t>
            </a:r>
          </a:p>
        </p:txBody>
      </p:sp>
      <p:sp>
        <p:nvSpPr>
          <p:cNvPr id="75" name="矩形 74"/>
          <p:cNvSpPr/>
          <p:nvPr/>
        </p:nvSpPr>
        <p:spPr>
          <a:xfrm>
            <a:off x="935040" y="3899102"/>
            <a:ext cx="2163252" cy="571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en-US" lang="zh-CN" sz="105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点击此处添加文字描述，文字颜色、大小、字体可根据需求进行更改。</a:t>
            </a:r>
          </a:p>
        </p:txBody>
      </p:sp>
      <p:sp>
        <p:nvSpPr>
          <p:cNvPr id="8" name="矩形 7"/>
          <p:cNvSpPr/>
          <p:nvPr/>
        </p:nvSpPr>
        <p:spPr>
          <a:xfrm>
            <a:off x="953077" y="3067050"/>
            <a:ext cx="675698" cy="32819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lang="en-US" sz="1600">
                <a:cs typeface="+mn-ea"/>
                <a:sym typeface="+mn-lt"/>
              </a:rPr>
              <a:t>CEO</a:t>
            </a:r>
          </a:p>
        </p:txBody>
      </p:sp>
      <p:sp>
        <p:nvSpPr>
          <p:cNvPr id="76" name="矩形 75"/>
          <p:cNvSpPr/>
          <p:nvPr/>
        </p:nvSpPr>
        <p:spPr>
          <a:xfrm>
            <a:off x="3598538" y="3067050"/>
            <a:ext cx="675698" cy="32819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lang="en-US" sz="1600">
                <a:cs typeface="+mn-ea"/>
                <a:sym typeface="+mn-lt"/>
              </a:rPr>
              <a:t>CEO</a:t>
            </a:r>
          </a:p>
        </p:txBody>
      </p:sp>
      <p:sp>
        <p:nvSpPr>
          <p:cNvPr id="77" name="矩形 76"/>
          <p:cNvSpPr/>
          <p:nvPr/>
        </p:nvSpPr>
        <p:spPr>
          <a:xfrm>
            <a:off x="6255308" y="3067050"/>
            <a:ext cx="675698" cy="32819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lang="en-US" sz="1600">
                <a:cs typeface="+mn-ea"/>
                <a:sym typeface="+mn-lt"/>
              </a:rPr>
              <a:t>CEO</a:t>
            </a:r>
          </a:p>
        </p:txBody>
      </p:sp>
      <p:sp>
        <p:nvSpPr>
          <p:cNvPr id="78" name="矩形 77"/>
          <p:cNvSpPr/>
          <p:nvPr/>
        </p:nvSpPr>
        <p:spPr>
          <a:xfrm>
            <a:off x="4206154" y="3398624"/>
            <a:ext cx="827004" cy="8229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mtClean="0" sz="1600">
                <a:solidFill>
                  <a:schemeClr val="tx2"/>
                </a:solidFill>
                <a:cs typeface="+mn-ea"/>
                <a:sym typeface="+mn-lt"/>
              </a:rPr>
              <a:t>第一PPT</a:t>
            </a:r>
          </a:p>
        </p:txBody>
      </p:sp>
      <p:sp>
        <p:nvSpPr>
          <p:cNvPr id="79" name="矩形 78"/>
          <p:cNvSpPr/>
          <p:nvPr/>
        </p:nvSpPr>
        <p:spPr>
          <a:xfrm>
            <a:off x="3614782" y="3902478"/>
            <a:ext cx="2163252" cy="571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en-US" lang="zh-CN" sz="105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点击此处添加文字描述，文字颜色、大小、字体可根据需求进行更改。</a:t>
            </a:r>
          </a:p>
        </p:txBody>
      </p:sp>
      <p:sp>
        <p:nvSpPr>
          <p:cNvPr id="80" name="矩形 79"/>
          <p:cNvSpPr/>
          <p:nvPr/>
        </p:nvSpPr>
        <p:spPr>
          <a:xfrm>
            <a:off x="6833645" y="3395246"/>
            <a:ext cx="827004" cy="8229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mtClean="0" sz="1600">
                <a:solidFill>
                  <a:schemeClr val="tx2"/>
                </a:solidFill>
                <a:cs typeface="+mn-ea"/>
                <a:sym typeface="+mn-lt"/>
              </a:rPr>
              <a:t>第一PPT</a:t>
            </a:r>
          </a:p>
        </p:txBody>
      </p:sp>
      <p:sp>
        <p:nvSpPr>
          <p:cNvPr id="81" name="矩形 80"/>
          <p:cNvSpPr/>
          <p:nvPr/>
        </p:nvSpPr>
        <p:spPr>
          <a:xfrm>
            <a:off x="6242272" y="3899102"/>
            <a:ext cx="2163252" cy="571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en-US" lang="zh-CN" sz="105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点击此处添加文字描述，文字颜色、大小、字体可根据需求进行更改。</a:t>
            </a:r>
          </a:p>
        </p:txBody>
      </p:sp>
    </p:spTree>
  </p:cSld>
  <p:clrMapOvr>
    <a:masterClrMapping/>
  </p:clrMapOvr>
  <mc:AlternateContent>
    <mc:Choice Requires="p14">
      <p:transition advClick="0" p14:dur="100">
        <p:cut/>
      </p:transition>
    </mc:Choice>
    <mc:Fallback>
      <p:transition advClick="0">
        <p:cut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4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6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7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8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20" nodeType="after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6667"/>
                                  </p:iterate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2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4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5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6" tmFilter="0,0; .5, 1; 1, 1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7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28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1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2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4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5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6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37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9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1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2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43" nodeType="after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6667"/>
                                  </p:iterate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5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6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7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8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9" tmFilter="0,0; .5, 1; 1, 1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0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51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3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4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5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7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8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9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grpId="0" id="60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62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63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4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5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grpId="0" id="66" nodeType="after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6667"/>
                                  </p:iterate>
                                  <p:childTnLst>
                                    <p:set>
                                      <p:cBhvr>
                                        <p:cTn dur="1" fill="hold" id="6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8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9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1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72" tmFilter="0,0; .5, 1; 1, 1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66"/>
      <p:bldP grpId="0" spid="68"/>
      <p:bldP grpId="0" spid="70"/>
      <p:bldP grpId="0" spid="74"/>
      <p:bldP grpId="0" spid="75"/>
      <p:bldP grpId="0" spid="8"/>
      <p:bldP grpId="0" spid="76"/>
      <p:bldP grpId="0" spid="77"/>
      <p:bldP grpId="0" spid="78"/>
      <p:bldP grpId="0" spid="79"/>
      <p:bldP grpId="0" spid="80"/>
      <p:bldP grpId="0" spid="81"/>
    </p:bldLst>
  </p:timing>
</p:sld>
</file>

<file path=ppt/slides/slide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图片包含 天空, 户外, 城市, 建筑物  已生成极高可信度的说明" id="3" name="图片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0" y="755592"/>
            <a:ext cx="9144000" cy="3382265"/>
          </a:xfrm>
          <a:prstGeom prst="rect">
            <a:avLst/>
          </a:prstGeom>
        </p:spPr>
      </p:pic>
      <p:sp>
        <p:nvSpPr>
          <p:cNvPr id="10" name="文本框 5"/>
          <p:cNvSpPr txBox="1">
            <a:spLocks noChangeArrowheads="1"/>
          </p:cNvSpPr>
          <p:nvPr/>
        </p:nvSpPr>
        <p:spPr bwMode="auto">
          <a:xfrm>
            <a:off x="934511" y="183664"/>
            <a:ext cx="995680" cy="335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charset="0" panose="020f0302020204030204" pitchFamily="34" typeface="Calibri Light"/>
                <a:ea charset="-122" panose="02000000000000000000" pitchFamily="2" typeface="方正宋刻本秀楷简体"/>
              </a:defRPr>
            </a:lvl1pPr>
            <a:lvl2pPr indent="-285750" marL="742950">
              <a:defRPr sz="1300">
                <a:solidFill>
                  <a:schemeClr val="tx1"/>
                </a:solidFill>
                <a:latin charset="0" panose="020f0302020204030204" pitchFamily="34" typeface="Calibri Light"/>
                <a:ea charset="-122" panose="02000000000000000000" pitchFamily="2" typeface="方正宋刻本秀楷简体"/>
              </a:defRPr>
            </a:lvl2pPr>
            <a:lvl3pPr indent="-228600" marL="1143000">
              <a:defRPr sz="1300">
                <a:solidFill>
                  <a:schemeClr val="tx1"/>
                </a:solidFill>
                <a:latin charset="0" panose="020f0302020204030204" pitchFamily="34" typeface="Calibri Light"/>
                <a:ea charset="-122" panose="02000000000000000000" pitchFamily="2" typeface="方正宋刻本秀楷简体"/>
              </a:defRPr>
            </a:lvl3pPr>
            <a:lvl4pPr indent="-228600" marL="1600200">
              <a:defRPr sz="1300">
                <a:solidFill>
                  <a:schemeClr val="tx1"/>
                </a:solidFill>
                <a:latin charset="0" panose="020f0302020204030204" pitchFamily="34" typeface="Calibri Light"/>
                <a:ea charset="-122" panose="02000000000000000000" pitchFamily="2" typeface="方正宋刻本秀楷简体"/>
              </a:defRPr>
            </a:lvl4pPr>
            <a:lvl5pPr indent="-228600" marL="2057400">
              <a:defRPr sz="1300">
                <a:solidFill>
                  <a:schemeClr val="tx1"/>
                </a:solidFill>
                <a:latin charset="0" panose="020f0302020204030204" pitchFamily="34" typeface="Calibri Light"/>
                <a:ea charset="-122" panose="02000000000000000000" pitchFamily="2" typeface="方正宋刻本秀楷简体"/>
              </a:defRPr>
            </a:lvl5pPr>
            <a:lvl6pPr defTabSz="685800" eaLnBrk="0" fontAlgn="base" hangingPunct="0" indent="-228600" marL="251460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charset="0" panose="020f0302020204030204" pitchFamily="34" typeface="Calibri Light"/>
                <a:ea charset="-122" panose="02000000000000000000" pitchFamily="2" typeface="方正宋刻本秀楷简体"/>
              </a:defRPr>
            </a:lvl6pPr>
            <a:lvl7pPr defTabSz="685800" eaLnBrk="0" fontAlgn="base" hangingPunct="0" indent="-228600" marL="297180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charset="0" panose="020f0302020204030204" pitchFamily="34" typeface="Calibri Light"/>
                <a:ea charset="-122" panose="02000000000000000000" pitchFamily="2" typeface="方正宋刻本秀楷简体"/>
              </a:defRPr>
            </a:lvl7pPr>
            <a:lvl8pPr defTabSz="685800" eaLnBrk="0" fontAlgn="base" hangingPunct="0" indent="-228600" marL="342900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charset="0" panose="020f0302020204030204" pitchFamily="34" typeface="Calibri Light"/>
                <a:ea charset="-122" panose="02000000000000000000" pitchFamily="2" typeface="方正宋刻本秀楷简体"/>
              </a:defRPr>
            </a:lvl8pPr>
            <a:lvl9pPr defTabSz="685800" eaLnBrk="0" fontAlgn="base" hangingPunct="0" indent="-228600" marL="388620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charset="0" panose="020f0302020204030204" pitchFamily="34" typeface="Calibri Light"/>
                <a:ea charset="-122" panose="02000000000000000000" pitchFamily="2" typeface="方正宋刻本秀楷简体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altLang="en-US" lang="zh-CN" sz="160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公司介绍</a:t>
            </a:r>
          </a:p>
        </p:txBody>
      </p:sp>
      <p:cxnSp>
        <p:nvCxnSpPr>
          <p:cNvPr id="13" name="直接连接符 12"/>
          <p:cNvCxnSpPr/>
          <p:nvPr/>
        </p:nvCxnSpPr>
        <p:spPr>
          <a:xfrm>
            <a:off x="1032788" y="522218"/>
            <a:ext cx="310126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矩形 19"/>
          <p:cNvSpPr/>
          <p:nvPr/>
        </p:nvSpPr>
        <p:spPr>
          <a:xfrm>
            <a:off x="934511" y="541316"/>
            <a:ext cx="3188226" cy="2514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altLang="zh-CN" lang="en-US" sz="1050">
                <a:solidFill>
                  <a:srgbClr val="5F6266"/>
                </a:solidFill>
                <a:cs typeface="+mn-ea"/>
                <a:sym typeface="+mn-lt"/>
              </a:rPr>
              <a:t>Please click here to add the required titles</a:t>
            </a:r>
          </a:p>
        </p:txBody>
      </p:sp>
      <p:sp>
        <p:nvSpPr>
          <p:cNvPr id="5" name="矩形 4"/>
          <p:cNvSpPr/>
          <p:nvPr/>
        </p:nvSpPr>
        <p:spPr>
          <a:xfrm>
            <a:off x="0" y="2883159"/>
            <a:ext cx="3676261" cy="923731"/>
          </a:xfrm>
          <a:prstGeom prst="rect">
            <a:avLst/>
          </a:prstGeom>
          <a:solidFill>
            <a:schemeClr val="bg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sp>
        <p:nvSpPr>
          <p:cNvPr id="30" name="文本框 5"/>
          <p:cNvSpPr txBox="1">
            <a:spLocks noChangeArrowheads="1"/>
          </p:cNvSpPr>
          <p:nvPr/>
        </p:nvSpPr>
        <p:spPr bwMode="auto">
          <a:xfrm>
            <a:off x="251184" y="2922799"/>
            <a:ext cx="1808480" cy="57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charset="0" panose="020f0302020204030204" pitchFamily="34" typeface="Calibri Light"/>
                <a:ea charset="-122" panose="02000000000000000000" pitchFamily="2" typeface="方正宋刻本秀楷简体"/>
              </a:defRPr>
            </a:lvl1pPr>
            <a:lvl2pPr indent="-285750" marL="742950">
              <a:defRPr sz="1300">
                <a:solidFill>
                  <a:schemeClr val="tx1"/>
                </a:solidFill>
                <a:latin charset="0" panose="020f0302020204030204" pitchFamily="34" typeface="Calibri Light"/>
                <a:ea charset="-122" panose="02000000000000000000" pitchFamily="2" typeface="方正宋刻本秀楷简体"/>
              </a:defRPr>
            </a:lvl2pPr>
            <a:lvl3pPr indent="-228600" marL="1143000">
              <a:defRPr sz="1300">
                <a:solidFill>
                  <a:schemeClr val="tx1"/>
                </a:solidFill>
                <a:latin charset="0" panose="020f0302020204030204" pitchFamily="34" typeface="Calibri Light"/>
                <a:ea charset="-122" panose="02000000000000000000" pitchFamily="2" typeface="方正宋刻本秀楷简体"/>
              </a:defRPr>
            </a:lvl3pPr>
            <a:lvl4pPr indent="-228600" marL="1600200">
              <a:defRPr sz="1300">
                <a:solidFill>
                  <a:schemeClr val="tx1"/>
                </a:solidFill>
                <a:latin charset="0" panose="020f0302020204030204" pitchFamily="34" typeface="Calibri Light"/>
                <a:ea charset="-122" panose="02000000000000000000" pitchFamily="2" typeface="方正宋刻本秀楷简体"/>
              </a:defRPr>
            </a:lvl4pPr>
            <a:lvl5pPr indent="-228600" marL="2057400">
              <a:defRPr sz="1300">
                <a:solidFill>
                  <a:schemeClr val="tx1"/>
                </a:solidFill>
                <a:latin charset="0" panose="020f0302020204030204" pitchFamily="34" typeface="Calibri Light"/>
                <a:ea charset="-122" panose="02000000000000000000" pitchFamily="2" typeface="方正宋刻本秀楷简体"/>
              </a:defRPr>
            </a:lvl5pPr>
            <a:lvl6pPr defTabSz="685800" eaLnBrk="0" fontAlgn="base" hangingPunct="0" indent="-228600" marL="251460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charset="0" panose="020f0302020204030204" pitchFamily="34" typeface="Calibri Light"/>
                <a:ea charset="-122" panose="02000000000000000000" pitchFamily="2" typeface="方正宋刻本秀楷简体"/>
              </a:defRPr>
            </a:lvl6pPr>
            <a:lvl7pPr defTabSz="685800" eaLnBrk="0" fontAlgn="base" hangingPunct="0" indent="-228600" marL="297180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charset="0" panose="020f0302020204030204" pitchFamily="34" typeface="Calibri Light"/>
                <a:ea charset="-122" panose="02000000000000000000" pitchFamily="2" typeface="方正宋刻本秀楷简体"/>
              </a:defRPr>
            </a:lvl7pPr>
            <a:lvl8pPr defTabSz="685800" eaLnBrk="0" fontAlgn="base" hangingPunct="0" indent="-228600" marL="342900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charset="0" panose="020f0302020204030204" pitchFamily="34" typeface="Calibri Light"/>
                <a:ea charset="-122" panose="02000000000000000000" pitchFamily="2" typeface="方正宋刻本秀楷简体"/>
              </a:defRPr>
            </a:lvl8pPr>
            <a:lvl9pPr defTabSz="685800" eaLnBrk="0" fontAlgn="base" hangingPunct="0" indent="-228600" marL="388620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charset="0" panose="020f0302020204030204" pitchFamily="34" typeface="Calibri Light"/>
                <a:ea charset="-122" panose="02000000000000000000" pitchFamily="2" typeface="方正宋刻本秀楷简体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altLang="en-US" lang="zh-CN" sz="3200">
                <a:solidFill>
                  <a:srgbClr val="2E4864"/>
                </a:solidFill>
                <a:latin typeface="+mn-lt"/>
                <a:ea typeface="+mn-ea"/>
                <a:cs typeface="+mn-ea"/>
                <a:sym typeface="+mn-lt"/>
              </a:rPr>
              <a:t>公司介绍</a:t>
            </a:r>
          </a:p>
        </p:txBody>
      </p:sp>
      <p:sp>
        <p:nvSpPr>
          <p:cNvPr id="6" name="矩形 5"/>
          <p:cNvSpPr/>
          <p:nvPr/>
        </p:nvSpPr>
        <p:spPr>
          <a:xfrm>
            <a:off x="323850" y="3397173"/>
            <a:ext cx="2083448" cy="2971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altLang="zh-CN" lang="en-US">
                <a:solidFill>
                  <a:srgbClr val="2E4864"/>
                </a:solidFill>
                <a:cs typeface="+mn-ea"/>
                <a:sym typeface="+mn-lt"/>
              </a:rPr>
              <a:t>company introduction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379836" y="4289065"/>
            <a:ext cx="8316913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12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      点击此处添加文字描述，文字颜色、大小、字体，图形颜色、大小、样式可根据需求进行更改。点击此处添加文字描述，文字颜色、大小、字体，图形颜色、大小、样式可根据需求进行更改。点击此处添加文字描述，文字颜色、大小、字体，图形颜色、大小、样式可根据需求进行更改。</a:t>
            </a:r>
          </a:p>
        </p:txBody>
      </p:sp>
    </p:spTree>
  </p:cSld>
  <p:clrMapOvr>
    <a:masterClrMapping/>
  </p:clrMapOvr>
  <mc:AlternateContent>
    <mc:Choice Requires="p14">
      <p:transition advClick="0" p14:dur="1600" spd="slow">
        <p:blinds dir="vert"/>
      </p:transition>
    </mc:Choice>
    <mc:Fallback>
      <p:transition advClick="0" spd="slow">
        <p:blinds dir="vert"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1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3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decel="100000" fill="hold" grpId="0" id="15" nodeType="afterEffect" presetClass="entr" presetID="4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9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22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750" id="24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5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fill="hold" grpId="0" id="26" nodeType="afterEffect" presetClass="entr" presetID="2" presetSubtype="4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28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29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"/>
      <p:bldP grpId="0" spid="30"/>
      <p:bldP grpId="0" spid="6"/>
      <p:bldP grpId="0" spid="31"/>
    </p:bldLst>
  </p:timing>
</p:sld>
</file>

<file path=ppt/slides/slide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" name="文本框 5"/>
          <p:cNvSpPr txBox="1">
            <a:spLocks noChangeArrowheads="1"/>
          </p:cNvSpPr>
          <p:nvPr/>
        </p:nvSpPr>
        <p:spPr bwMode="auto">
          <a:xfrm>
            <a:off x="934511" y="183664"/>
            <a:ext cx="995680" cy="335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charset="0" panose="020f0302020204030204" pitchFamily="34" typeface="Calibri Light"/>
                <a:ea charset="-122" panose="02000000000000000000" pitchFamily="2" typeface="方正宋刻本秀楷简体"/>
              </a:defRPr>
            </a:lvl1pPr>
            <a:lvl2pPr indent="-285750" marL="742950">
              <a:defRPr sz="1300">
                <a:solidFill>
                  <a:schemeClr val="tx1"/>
                </a:solidFill>
                <a:latin charset="0" panose="020f0302020204030204" pitchFamily="34" typeface="Calibri Light"/>
                <a:ea charset="-122" panose="02000000000000000000" pitchFamily="2" typeface="方正宋刻本秀楷简体"/>
              </a:defRPr>
            </a:lvl2pPr>
            <a:lvl3pPr indent="-228600" marL="1143000">
              <a:defRPr sz="1300">
                <a:solidFill>
                  <a:schemeClr val="tx1"/>
                </a:solidFill>
                <a:latin charset="0" panose="020f0302020204030204" pitchFamily="34" typeface="Calibri Light"/>
                <a:ea charset="-122" panose="02000000000000000000" pitchFamily="2" typeface="方正宋刻本秀楷简体"/>
              </a:defRPr>
            </a:lvl3pPr>
            <a:lvl4pPr indent="-228600" marL="1600200">
              <a:defRPr sz="1300">
                <a:solidFill>
                  <a:schemeClr val="tx1"/>
                </a:solidFill>
                <a:latin charset="0" panose="020f0302020204030204" pitchFamily="34" typeface="Calibri Light"/>
                <a:ea charset="-122" panose="02000000000000000000" pitchFamily="2" typeface="方正宋刻本秀楷简体"/>
              </a:defRPr>
            </a:lvl4pPr>
            <a:lvl5pPr indent="-228600" marL="2057400">
              <a:defRPr sz="1300">
                <a:solidFill>
                  <a:schemeClr val="tx1"/>
                </a:solidFill>
                <a:latin charset="0" panose="020f0302020204030204" pitchFamily="34" typeface="Calibri Light"/>
                <a:ea charset="-122" panose="02000000000000000000" pitchFamily="2" typeface="方正宋刻本秀楷简体"/>
              </a:defRPr>
            </a:lvl5pPr>
            <a:lvl6pPr defTabSz="685800" eaLnBrk="0" fontAlgn="base" hangingPunct="0" indent="-228600" marL="251460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charset="0" panose="020f0302020204030204" pitchFamily="34" typeface="Calibri Light"/>
                <a:ea charset="-122" panose="02000000000000000000" pitchFamily="2" typeface="方正宋刻本秀楷简体"/>
              </a:defRPr>
            </a:lvl6pPr>
            <a:lvl7pPr defTabSz="685800" eaLnBrk="0" fontAlgn="base" hangingPunct="0" indent="-228600" marL="297180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charset="0" panose="020f0302020204030204" pitchFamily="34" typeface="Calibri Light"/>
                <a:ea charset="-122" panose="02000000000000000000" pitchFamily="2" typeface="方正宋刻本秀楷简体"/>
              </a:defRPr>
            </a:lvl7pPr>
            <a:lvl8pPr defTabSz="685800" eaLnBrk="0" fontAlgn="base" hangingPunct="0" indent="-228600" marL="342900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charset="0" panose="020f0302020204030204" pitchFamily="34" typeface="Calibri Light"/>
                <a:ea charset="-122" panose="02000000000000000000" pitchFamily="2" typeface="方正宋刻本秀楷简体"/>
              </a:defRPr>
            </a:lvl8pPr>
            <a:lvl9pPr defTabSz="685800" eaLnBrk="0" fontAlgn="base" hangingPunct="0" indent="-228600" marL="388620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charset="0" panose="020f0302020204030204" pitchFamily="34" typeface="Calibri Light"/>
                <a:ea charset="-122" panose="02000000000000000000" pitchFamily="2" typeface="方正宋刻本秀楷简体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altLang="en-US" lang="zh-CN" sz="160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项目模式</a:t>
            </a:r>
          </a:p>
        </p:txBody>
      </p:sp>
      <p:cxnSp>
        <p:nvCxnSpPr>
          <p:cNvPr id="13" name="直接连接符 12"/>
          <p:cNvCxnSpPr/>
          <p:nvPr/>
        </p:nvCxnSpPr>
        <p:spPr>
          <a:xfrm>
            <a:off x="1032788" y="522218"/>
            <a:ext cx="310126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矩形 89"/>
          <p:cNvSpPr/>
          <p:nvPr/>
        </p:nvSpPr>
        <p:spPr>
          <a:xfrm>
            <a:off x="934511" y="541316"/>
            <a:ext cx="3188226" cy="2514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altLang="zh-CN" lang="en-US" sz="1050">
                <a:solidFill>
                  <a:srgbClr val="5F6266"/>
                </a:solidFill>
                <a:cs typeface="+mn-ea"/>
                <a:sym typeface="+mn-lt"/>
              </a:rPr>
              <a:t>Please click here to add the required titles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2729458" y="3197509"/>
            <a:ext cx="3866176" cy="1405421"/>
            <a:chOff x="2729458" y="3197509"/>
            <a:chExt cx="3866176" cy="1405421"/>
          </a:xfrm>
        </p:grpSpPr>
        <p:sp>
          <p:nvSpPr>
            <p:cNvPr id="132" name="Freeform: Shape 4"/>
            <p:cNvSpPr/>
            <p:nvPr/>
          </p:nvSpPr>
          <p:spPr bwMode="auto">
            <a:xfrm>
              <a:off x="2729458" y="3905293"/>
              <a:ext cx="1934357" cy="697637"/>
            </a:xfrm>
            <a:custGeom>
              <a:cxnLst>
                <a:cxn ang="0">
                  <a:pos x="761" y="550"/>
                </a:cxn>
                <a:cxn ang="0">
                  <a:pos x="0" y="278"/>
                </a:cxn>
                <a:cxn ang="0">
                  <a:pos x="767" y="0"/>
                </a:cxn>
                <a:cxn ang="0">
                  <a:pos x="1525" y="275"/>
                </a:cxn>
                <a:cxn ang="0">
                  <a:pos x="761" y="550"/>
                </a:cxn>
              </a:cxnLst>
              <a:rect b="b" l="0" r="r" t="0"/>
              <a:pathLst>
                <a:path h="550" w="1525">
                  <a:moveTo>
                    <a:pt x="761" y="550"/>
                  </a:moveTo>
                  <a:lnTo>
                    <a:pt x="0" y="278"/>
                  </a:lnTo>
                  <a:lnTo>
                    <a:pt x="767" y="0"/>
                  </a:lnTo>
                  <a:lnTo>
                    <a:pt x="1525" y="275"/>
                  </a:lnTo>
                  <a:lnTo>
                    <a:pt x="761" y="550"/>
                  </a:lnTo>
                  <a:close/>
                </a:path>
              </a:pathLst>
            </a:custGeom>
            <a:solidFill>
              <a:srgbClr val="E4E4E4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34" name="Freeform: Shape 6"/>
            <p:cNvSpPr/>
            <p:nvPr/>
          </p:nvSpPr>
          <p:spPr bwMode="auto">
            <a:xfrm>
              <a:off x="4667619" y="3197509"/>
              <a:ext cx="1928015" cy="703979"/>
            </a:xfrm>
            <a:custGeom>
              <a:cxnLst>
                <a:cxn ang="0">
                  <a:pos x="762" y="555"/>
                </a:cxn>
                <a:cxn ang="0">
                  <a:pos x="759" y="555"/>
                </a:cxn>
                <a:cxn ang="0">
                  <a:pos x="0" y="278"/>
                </a:cxn>
                <a:cxn ang="0">
                  <a:pos x="762" y="0"/>
                </a:cxn>
                <a:cxn ang="0">
                  <a:pos x="1520" y="278"/>
                </a:cxn>
                <a:cxn ang="0">
                  <a:pos x="762" y="555"/>
                </a:cxn>
              </a:cxnLst>
              <a:rect b="b" l="0" r="r" t="0"/>
              <a:pathLst>
                <a:path h="555" w="1520">
                  <a:moveTo>
                    <a:pt x="762" y="555"/>
                  </a:moveTo>
                  <a:lnTo>
                    <a:pt x="759" y="555"/>
                  </a:lnTo>
                  <a:lnTo>
                    <a:pt x="0" y="278"/>
                  </a:lnTo>
                  <a:lnTo>
                    <a:pt x="762" y="0"/>
                  </a:lnTo>
                  <a:lnTo>
                    <a:pt x="1520" y="278"/>
                  </a:lnTo>
                  <a:lnTo>
                    <a:pt x="762" y="555"/>
                  </a:ln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2724384" y="3191140"/>
            <a:ext cx="3862372" cy="1405421"/>
            <a:chOff x="2729458" y="3193704"/>
            <a:chExt cx="3862372" cy="1405421"/>
          </a:xfrm>
        </p:grpSpPr>
        <p:sp>
          <p:nvSpPr>
            <p:cNvPr id="131" name="Freeform: Shape 3"/>
            <p:cNvSpPr/>
            <p:nvPr/>
          </p:nvSpPr>
          <p:spPr bwMode="auto">
            <a:xfrm>
              <a:off x="2729458" y="3193704"/>
              <a:ext cx="1938162" cy="711589"/>
            </a:xfrm>
            <a:custGeom>
              <a:cxnLst>
                <a:cxn ang="0">
                  <a:pos x="1528" y="281"/>
                </a:cxn>
                <a:cxn ang="0">
                  <a:pos x="767" y="561"/>
                </a:cxn>
                <a:cxn ang="0">
                  <a:pos x="0" y="281"/>
                </a:cxn>
                <a:cxn ang="0">
                  <a:pos x="761" y="0"/>
                </a:cxn>
                <a:cxn ang="0">
                  <a:pos x="1528" y="281"/>
                </a:cxn>
              </a:cxnLst>
              <a:rect b="b" l="0" r="r" t="0"/>
              <a:pathLst>
                <a:path h="561" w="1528">
                  <a:moveTo>
                    <a:pt x="1528" y="281"/>
                  </a:moveTo>
                  <a:lnTo>
                    <a:pt x="767" y="561"/>
                  </a:lnTo>
                  <a:lnTo>
                    <a:pt x="0" y="281"/>
                  </a:lnTo>
                  <a:lnTo>
                    <a:pt x="761" y="0"/>
                  </a:lnTo>
                  <a:lnTo>
                    <a:pt x="1528" y="281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33" name="Freeform: Shape 5"/>
            <p:cNvSpPr/>
            <p:nvPr/>
          </p:nvSpPr>
          <p:spPr bwMode="auto">
            <a:xfrm>
              <a:off x="3702345" y="3550133"/>
              <a:ext cx="1928015" cy="703979"/>
            </a:xfrm>
            <a:custGeom>
              <a:cxnLst>
                <a:cxn ang="0">
                  <a:pos x="758" y="555"/>
                </a:cxn>
                <a:cxn ang="0">
                  <a:pos x="0" y="280"/>
                </a:cxn>
                <a:cxn ang="0">
                  <a:pos x="761" y="0"/>
                </a:cxn>
                <a:cxn ang="0">
                  <a:pos x="1520" y="277"/>
                </a:cxn>
                <a:cxn ang="0">
                  <a:pos x="758" y="555"/>
                </a:cxn>
              </a:cxnLst>
              <a:rect b="b" l="0" r="r" t="0"/>
              <a:pathLst>
                <a:path h="555" w="1520">
                  <a:moveTo>
                    <a:pt x="758" y="555"/>
                  </a:moveTo>
                  <a:lnTo>
                    <a:pt x="0" y="280"/>
                  </a:lnTo>
                  <a:lnTo>
                    <a:pt x="761" y="0"/>
                  </a:lnTo>
                  <a:lnTo>
                    <a:pt x="1520" y="277"/>
                  </a:lnTo>
                  <a:lnTo>
                    <a:pt x="758" y="555"/>
                  </a:lnTo>
                  <a:close/>
                </a:path>
              </a:pathLst>
            </a:custGeom>
            <a:solidFill>
              <a:schemeClr val="accent3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35" name="Freeform: Shape 7"/>
            <p:cNvSpPr/>
            <p:nvPr/>
          </p:nvSpPr>
          <p:spPr bwMode="auto">
            <a:xfrm>
              <a:off x="4663815" y="3901488"/>
              <a:ext cx="1928015" cy="697637"/>
            </a:xfrm>
            <a:custGeom>
              <a:cxnLst>
                <a:cxn ang="0">
                  <a:pos x="762" y="0"/>
                </a:cxn>
                <a:cxn ang="0">
                  <a:pos x="1520" y="278"/>
                </a:cxn>
                <a:cxn ang="0">
                  <a:pos x="742" y="550"/>
                </a:cxn>
                <a:cxn ang="0">
                  <a:pos x="0" y="278"/>
                </a:cxn>
                <a:cxn ang="0">
                  <a:pos x="0" y="275"/>
                </a:cxn>
                <a:cxn ang="0">
                  <a:pos x="759" y="0"/>
                </a:cxn>
                <a:cxn ang="0">
                  <a:pos x="762" y="0"/>
                </a:cxn>
              </a:cxnLst>
              <a:rect b="b" l="0" r="r" t="0"/>
              <a:pathLst>
                <a:path h="550" w="1520">
                  <a:moveTo>
                    <a:pt x="762" y="0"/>
                  </a:moveTo>
                  <a:lnTo>
                    <a:pt x="1520" y="278"/>
                  </a:lnTo>
                  <a:lnTo>
                    <a:pt x="742" y="550"/>
                  </a:lnTo>
                  <a:lnTo>
                    <a:pt x="0" y="278"/>
                  </a:lnTo>
                  <a:lnTo>
                    <a:pt x="0" y="275"/>
                  </a:lnTo>
                  <a:lnTo>
                    <a:pt x="759" y="0"/>
                  </a:lnTo>
                  <a:lnTo>
                    <a:pt x="762" y="0"/>
                  </a:lnTo>
                  <a:close/>
                </a:path>
              </a:pathLst>
            </a:custGeom>
            <a:solidFill>
              <a:srgbClr val="E4E4E4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136" name="Group 8"/>
          <p:cNvGrpSpPr/>
          <p:nvPr/>
        </p:nvGrpSpPr>
        <p:grpSpPr>
          <a:xfrm>
            <a:off x="4079068" y="3011050"/>
            <a:ext cx="1155541" cy="1018549"/>
            <a:chOff x="3841750" y="2522538"/>
            <a:chExt cx="1446213" cy="1274762"/>
          </a:xfrm>
        </p:grpSpPr>
        <p:sp>
          <p:nvSpPr>
            <p:cNvPr id="161" name="Freeform: Shape 9"/>
            <p:cNvSpPr/>
            <p:nvPr/>
          </p:nvSpPr>
          <p:spPr bwMode="auto">
            <a:xfrm>
              <a:off x="3841750" y="2522538"/>
              <a:ext cx="1443038" cy="517525"/>
            </a:xfrm>
            <a:custGeom>
              <a:cxnLst>
                <a:cxn ang="0">
                  <a:pos x="0" y="159"/>
                </a:cxn>
                <a:cxn ang="0">
                  <a:pos x="464" y="0"/>
                </a:cxn>
                <a:cxn ang="0">
                  <a:pos x="909" y="159"/>
                </a:cxn>
                <a:cxn ang="0">
                  <a:pos x="464" y="326"/>
                </a:cxn>
                <a:cxn ang="0">
                  <a:pos x="0" y="159"/>
                </a:cxn>
              </a:cxnLst>
              <a:rect b="b" l="0" r="r" t="0"/>
              <a:pathLst>
                <a:path h="326" w="909">
                  <a:moveTo>
                    <a:pt x="0" y="159"/>
                  </a:moveTo>
                  <a:lnTo>
                    <a:pt x="464" y="0"/>
                  </a:lnTo>
                  <a:lnTo>
                    <a:pt x="909" y="159"/>
                  </a:lnTo>
                  <a:lnTo>
                    <a:pt x="464" y="326"/>
                  </a:lnTo>
                  <a:lnTo>
                    <a:pt x="0" y="159"/>
                  </a:lnTo>
                  <a:close/>
                </a:path>
              </a:pathLst>
            </a:custGeom>
            <a:solidFill>
              <a:schemeClr val="accent3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62" name="Freeform: Shape 10"/>
            <p:cNvSpPr/>
            <p:nvPr/>
          </p:nvSpPr>
          <p:spPr bwMode="auto">
            <a:xfrm>
              <a:off x="3841750" y="2774950"/>
              <a:ext cx="736599" cy="1022350"/>
            </a:xfrm>
            <a:custGeom>
              <a:cxnLst>
                <a:cxn ang="0">
                  <a:pos x="0" y="479"/>
                </a:cxn>
                <a:cxn ang="0">
                  <a:pos x="0" y="0"/>
                </a:cxn>
                <a:cxn ang="0">
                  <a:pos x="464" y="167"/>
                </a:cxn>
                <a:cxn ang="0">
                  <a:pos x="464" y="644"/>
                </a:cxn>
                <a:cxn ang="0">
                  <a:pos x="0" y="479"/>
                </a:cxn>
              </a:cxnLst>
              <a:rect b="b" l="0" r="r" t="0"/>
              <a:pathLst>
                <a:path h="644" w="463">
                  <a:moveTo>
                    <a:pt x="0" y="479"/>
                  </a:moveTo>
                  <a:lnTo>
                    <a:pt x="0" y="0"/>
                  </a:lnTo>
                  <a:lnTo>
                    <a:pt x="464" y="167"/>
                  </a:lnTo>
                  <a:lnTo>
                    <a:pt x="464" y="644"/>
                  </a:lnTo>
                  <a:lnTo>
                    <a:pt x="0" y="479"/>
                  </a:lnTo>
                  <a:close/>
                </a:path>
              </a:pathLst>
            </a:custGeom>
            <a:solidFill>
              <a:schemeClr val="accent3">
                <a:lumMod val="75000"/>
                <a:alpha val="98000"/>
              </a:schemeClr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63" name="Freeform: Shape 11"/>
            <p:cNvSpPr/>
            <p:nvPr/>
          </p:nvSpPr>
          <p:spPr bwMode="auto">
            <a:xfrm>
              <a:off x="4578350" y="2774950"/>
              <a:ext cx="709613" cy="1022350"/>
            </a:xfrm>
            <a:custGeom>
              <a:cxnLst>
                <a:cxn ang="0">
                  <a:pos x="447" y="482"/>
                </a:cxn>
                <a:cxn ang="0">
                  <a:pos x="445" y="482"/>
                </a:cxn>
                <a:cxn ang="0">
                  <a:pos x="0" y="644"/>
                </a:cxn>
                <a:cxn ang="0">
                  <a:pos x="0" y="167"/>
                </a:cxn>
                <a:cxn ang="0">
                  <a:pos x="445" y="0"/>
                </a:cxn>
                <a:cxn ang="0">
                  <a:pos x="447" y="482"/>
                </a:cxn>
              </a:cxnLst>
              <a:rect b="b" l="0" r="r" t="0"/>
              <a:pathLst>
                <a:path h="644" w="447">
                  <a:moveTo>
                    <a:pt x="447" y="482"/>
                  </a:moveTo>
                  <a:lnTo>
                    <a:pt x="445" y="482"/>
                  </a:lnTo>
                  <a:lnTo>
                    <a:pt x="0" y="644"/>
                  </a:lnTo>
                  <a:lnTo>
                    <a:pt x="0" y="167"/>
                  </a:lnTo>
                  <a:lnTo>
                    <a:pt x="445" y="0"/>
                  </a:lnTo>
                  <a:lnTo>
                    <a:pt x="447" y="482"/>
                  </a:ln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137" name="Group 12"/>
          <p:cNvGrpSpPr/>
          <p:nvPr/>
        </p:nvGrpSpPr>
        <p:grpSpPr>
          <a:xfrm>
            <a:off x="5634164" y="2180228"/>
            <a:ext cx="961470" cy="1369905"/>
            <a:chOff x="5651357" y="2069468"/>
            <a:chExt cx="1068085" cy="1521809"/>
          </a:xfrm>
        </p:grpSpPr>
        <p:sp>
          <p:nvSpPr>
            <p:cNvPr id="159" name="Freeform: Shape 13"/>
            <p:cNvSpPr/>
            <p:nvPr/>
          </p:nvSpPr>
          <p:spPr bwMode="auto">
            <a:xfrm>
              <a:off x="5651357" y="2069468"/>
              <a:ext cx="1068085" cy="1521809"/>
            </a:xfrm>
            <a:custGeom>
              <a:cxnLst>
                <a:cxn ang="0">
                  <a:pos x="758" y="272"/>
                </a:cxn>
                <a:cxn ang="0">
                  <a:pos x="758" y="1080"/>
                </a:cxn>
                <a:cxn ang="0">
                  <a:pos x="0" y="802"/>
                </a:cxn>
                <a:cxn ang="0">
                  <a:pos x="0" y="0"/>
                </a:cxn>
                <a:cxn ang="0">
                  <a:pos x="758" y="272"/>
                </a:cxn>
              </a:cxnLst>
              <a:rect b="b" l="0" r="r" t="0"/>
              <a:pathLst>
                <a:path h="1080" w="758">
                  <a:moveTo>
                    <a:pt x="758" y="272"/>
                  </a:moveTo>
                  <a:lnTo>
                    <a:pt x="758" y="1080"/>
                  </a:lnTo>
                  <a:lnTo>
                    <a:pt x="0" y="802"/>
                  </a:lnTo>
                  <a:lnTo>
                    <a:pt x="0" y="0"/>
                  </a:lnTo>
                  <a:lnTo>
                    <a:pt x="758" y="272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60" name="Freeform: Shape 14"/>
            <p:cNvSpPr/>
            <p:nvPr/>
          </p:nvSpPr>
          <p:spPr bwMode="auto">
            <a:xfrm rot="1093960">
              <a:off x="5957887" y="2661406"/>
              <a:ext cx="380667" cy="353081"/>
            </a:xfrm>
            <a:custGeom>
              <a:cxnLst>
                <a:cxn ang="0">
                  <a:pos x="0" y="192"/>
                </a:cxn>
                <a:cxn ang="0">
                  <a:pos x="255" y="135"/>
                </a:cxn>
                <a:cxn ang="0">
                  <a:pos x="277" y="122"/>
                </a:cxn>
                <a:cxn ang="0">
                  <a:pos x="303" y="116"/>
                </a:cxn>
                <a:cxn ang="0">
                  <a:pos x="296" y="105"/>
                </a:cxn>
                <a:cxn ang="0">
                  <a:pos x="278" y="89"/>
                </a:cxn>
                <a:cxn ang="0">
                  <a:pos x="265" y="90"/>
                </a:cxn>
                <a:cxn ang="0">
                  <a:pos x="256" y="82"/>
                </a:cxn>
                <a:cxn ang="0">
                  <a:pos x="231" y="73"/>
                </a:cxn>
                <a:cxn ang="0">
                  <a:pos x="234" y="98"/>
                </a:cxn>
                <a:cxn ang="0">
                  <a:pos x="224" y="118"/>
                </a:cxn>
                <a:cxn ang="0">
                  <a:pos x="205" y="103"/>
                </a:cxn>
                <a:cxn ang="0">
                  <a:pos x="175" y="89"/>
                </a:cxn>
                <a:cxn ang="0">
                  <a:pos x="183" y="68"/>
                </a:cxn>
                <a:cxn ang="0">
                  <a:pos x="212" y="58"/>
                </a:cxn>
                <a:cxn ang="0">
                  <a:pos x="207" y="47"/>
                </a:cxn>
                <a:cxn ang="0">
                  <a:pos x="188" y="50"/>
                </a:cxn>
                <a:cxn ang="0">
                  <a:pos x="168" y="37"/>
                </a:cxn>
                <a:cxn ang="0">
                  <a:pos x="171" y="52"/>
                </a:cxn>
                <a:cxn ang="0">
                  <a:pos x="157" y="52"/>
                </a:cxn>
                <a:cxn ang="0">
                  <a:pos x="141" y="40"/>
                </a:cxn>
                <a:cxn ang="0">
                  <a:pos x="126" y="47"/>
                </a:cxn>
                <a:cxn ang="0">
                  <a:pos x="143" y="51"/>
                </a:cxn>
                <a:cxn ang="0">
                  <a:pos x="131" y="58"/>
                </a:cxn>
                <a:cxn ang="0">
                  <a:pos x="56" y="107"/>
                </a:cxn>
                <a:cxn ang="0">
                  <a:pos x="65" y="118"/>
                </a:cxn>
                <a:cxn ang="0">
                  <a:pos x="79" y="135"/>
                </a:cxn>
                <a:cxn ang="0">
                  <a:pos x="74" y="158"/>
                </a:cxn>
                <a:cxn ang="0">
                  <a:pos x="88" y="185"/>
                </a:cxn>
                <a:cxn ang="0">
                  <a:pos x="108" y="214"/>
                </a:cxn>
                <a:cxn ang="0">
                  <a:pos x="118" y="227"/>
                </a:cxn>
                <a:cxn ang="0">
                  <a:pos x="105" y="197"/>
                </a:cxn>
                <a:cxn ang="0">
                  <a:pos x="125" y="225"/>
                </a:cxn>
                <a:cxn ang="0">
                  <a:pos x="150" y="255"/>
                </a:cxn>
                <a:cxn ang="0">
                  <a:pos x="184" y="269"/>
                </a:cxn>
                <a:cxn ang="0">
                  <a:pos x="213" y="290"/>
                </a:cxn>
                <a:cxn ang="0">
                  <a:pos x="224" y="288"/>
                </a:cxn>
                <a:cxn ang="0">
                  <a:pos x="212" y="268"/>
                </a:cxn>
                <a:cxn ang="0">
                  <a:pos x="197" y="262"/>
                </a:cxn>
                <a:cxn ang="0">
                  <a:pos x="194" y="239"/>
                </a:cxn>
                <a:cxn ang="0">
                  <a:pos x="171" y="250"/>
                </a:cxn>
                <a:cxn ang="0">
                  <a:pos x="168" y="210"/>
                </a:cxn>
                <a:cxn ang="0">
                  <a:pos x="184" y="206"/>
                </a:cxn>
                <a:cxn ang="0">
                  <a:pos x="196" y="202"/>
                </a:cxn>
                <a:cxn ang="0">
                  <a:pos x="214" y="211"/>
                </a:cxn>
                <a:cxn ang="0">
                  <a:pos x="221" y="205"/>
                </a:cxn>
                <a:cxn ang="0">
                  <a:pos x="234" y="179"/>
                </a:cxn>
                <a:cxn ang="0">
                  <a:pos x="233" y="171"/>
                </a:cxn>
                <a:cxn ang="0">
                  <a:pos x="252" y="157"/>
                </a:cxn>
                <a:cxn ang="0">
                  <a:pos x="266" y="143"/>
                </a:cxn>
                <a:cxn ang="0">
                  <a:pos x="273" y="131"/>
                </a:cxn>
                <a:cxn ang="0">
                  <a:pos x="255" y="135"/>
                </a:cxn>
                <a:cxn ang="0">
                  <a:pos x="295" y="298"/>
                </a:cxn>
                <a:cxn ang="0">
                  <a:pos x="272" y="288"/>
                </a:cxn>
                <a:cxn ang="0">
                  <a:pos x="251" y="288"/>
                </a:cxn>
                <a:cxn ang="0">
                  <a:pos x="236" y="286"/>
                </a:cxn>
                <a:cxn ang="0">
                  <a:pos x="230" y="307"/>
                </a:cxn>
                <a:cxn ang="0">
                  <a:pos x="223" y="335"/>
                </a:cxn>
                <a:cxn ang="0">
                  <a:pos x="308" y="302"/>
                </a:cxn>
              </a:cxnLst>
              <a:rect b="b" l="0" r="r" t="0"/>
              <a:pathLst>
                <a:path h="384" w="384">
                  <a:moveTo>
                    <a:pt x="384" y="192"/>
                  </a:moveTo>
                  <a:cubicBezTo>
                    <a:pt x="384" y="298"/>
                    <a:pt x="298" y="384"/>
                    <a:pt x="192" y="384"/>
                  </a:cubicBezTo>
                  <a:cubicBezTo>
                    <a:pt x="86" y="384"/>
                    <a:pt x="0" y="298"/>
                    <a:pt x="0" y="192"/>
                  </a:cubicBezTo>
                  <a:cubicBezTo>
                    <a:pt x="0" y="86"/>
                    <a:pt x="86" y="0"/>
                    <a:pt x="192" y="0"/>
                  </a:cubicBezTo>
                  <a:cubicBezTo>
                    <a:pt x="298" y="0"/>
                    <a:pt x="384" y="86"/>
                    <a:pt x="384" y="192"/>
                  </a:cubicBezTo>
                  <a:close/>
                  <a:moveTo>
                    <a:pt x="255" y="135"/>
                  </a:moveTo>
                  <a:cubicBezTo>
                    <a:pt x="256" y="135"/>
                    <a:pt x="257" y="130"/>
                    <a:pt x="258" y="129"/>
                  </a:cubicBezTo>
                  <a:cubicBezTo>
                    <a:pt x="260" y="127"/>
                    <a:pt x="262" y="126"/>
                    <a:pt x="264" y="125"/>
                  </a:cubicBezTo>
                  <a:cubicBezTo>
                    <a:pt x="268" y="124"/>
                    <a:pt x="272" y="123"/>
                    <a:pt x="277" y="122"/>
                  </a:cubicBezTo>
                  <a:cubicBezTo>
                    <a:pt x="281" y="121"/>
                    <a:pt x="286" y="121"/>
                    <a:pt x="289" y="125"/>
                  </a:cubicBezTo>
                  <a:cubicBezTo>
                    <a:pt x="289" y="124"/>
                    <a:pt x="295" y="119"/>
                    <a:pt x="295" y="119"/>
                  </a:cubicBezTo>
                  <a:cubicBezTo>
                    <a:pt x="298" y="118"/>
                    <a:pt x="301" y="118"/>
                    <a:pt x="303" y="116"/>
                  </a:cubicBezTo>
                  <a:cubicBezTo>
                    <a:pt x="303" y="115"/>
                    <a:pt x="303" y="110"/>
                    <a:pt x="303" y="110"/>
                  </a:cubicBezTo>
                  <a:cubicBezTo>
                    <a:pt x="299" y="111"/>
                    <a:pt x="298" y="107"/>
                    <a:pt x="297" y="103"/>
                  </a:cubicBezTo>
                  <a:cubicBezTo>
                    <a:pt x="297" y="104"/>
                    <a:pt x="297" y="104"/>
                    <a:pt x="296" y="105"/>
                  </a:cubicBezTo>
                  <a:cubicBezTo>
                    <a:pt x="296" y="102"/>
                    <a:pt x="291" y="104"/>
                    <a:pt x="290" y="104"/>
                  </a:cubicBezTo>
                  <a:cubicBezTo>
                    <a:pt x="284" y="102"/>
                    <a:pt x="285" y="98"/>
                    <a:pt x="283" y="94"/>
                  </a:cubicBezTo>
                  <a:cubicBezTo>
                    <a:pt x="282" y="92"/>
                    <a:pt x="279" y="91"/>
                    <a:pt x="278" y="89"/>
                  </a:cubicBezTo>
                  <a:cubicBezTo>
                    <a:pt x="277" y="87"/>
                    <a:pt x="277" y="84"/>
                    <a:pt x="274" y="84"/>
                  </a:cubicBezTo>
                  <a:cubicBezTo>
                    <a:pt x="273" y="84"/>
                    <a:pt x="270" y="89"/>
                    <a:pt x="270" y="89"/>
                  </a:cubicBezTo>
                  <a:cubicBezTo>
                    <a:pt x="267" y="88"/>
                    <a:pt x="266" y="89"/>
                    <a:pt x="265" y="90"/>
                  </a:cubicBezTo>
                  <a:cubicBezTo>
                    <a:pt x="263" y="91"/>
                    <a:pt x="262" y="91"/>
                    <a:pt x="260" y="92"/>
                  </a:cubicBezTo>
                  <a:cubicBezTo>
                    <a:pt x="265" y="90"/>
                    <a:pt x="258" y="88"/>
                    <a:pt x="256" y="88"/>
                  </a:cubicBezTo>
                  <a:cubicBezTo>
                    <a:pt x="260" y="87"/>
                    <a:pt x="258" y="83"/>
                    <a:pt x="256" y="82"/>
                  </a:cubicBezTo>
                  <a:cubicBezTo>
                    <a:pt x="256" y="82"/>
                    <a:pt x="257" y="82"/>
                    <a:pt x="257" y="82"/>
                  </a:cubicBezTo>
                  <a:cubicBezTo>
                    <a:pt x="257" y="79"/>
                    <a:pt x="250" y="77"/>
                    <a:pt x="247" y="76"/>
                  </a:cubicBezTo>
                  <a:cubicBezTo>
                    <a:pt x="245" y="74"/>
                    <a:pt x="233" y="72"/>
                    <a:pt x="231" y="73"/>
                  </a:cubicBezTo>
                  <a:cubicBezTo>
                    <a:pt x="228" y="75"/>
                    <a:pt x="231" y="80"/>
                    <a:pt x="231" y="83"/>
                  </a:cubicBezTo>
                  <a:cubicBezTo>
                    <a:pt x="232" y="86"/>
                    <a:pt x="228" y="86"/>
                    <a:pt x="228" y="89"/>
                  </a:cubicBezTo>
                  <a:cubicBezTo>
                    <a:pt x="228" y="93"/>
                    <a:pt x="236" y="92"/>
                    <a:pt x="234" y="98"/>
                  </a:cubicBezTo>
                  <a:cubicBezTo>
                    <a:pt x="233" y="102"/>
                    <a:pt x="228" y="102"/>
                    <a:pt x="226" y="105"/>
                  </a:cubicBezTo>
                  <a:cubicBezTo>
                    <a:pt x="224" y="108"/>
                    <a:pt x="227" y="112"/>
                    <a:pt x="229" y="114"/>
                  </a:cubicBezTo>
                  <a:cubicBezTo>
                    <a:pt x="231" y="115"/>
                    <a:pt x="225" y="118"/>
                    <a:pt x="224" y="118"/>
                  </a:cubicBezTo>
                  <a:cubicBezTo>
                    <a:pt x="220" y="120"/>
                    <a:pt x="217" y="114"/>
                    <a:pt x="216" y="110"/>
                  </a:cubicBezTo>
                  <a:cubicBezTo>
                    <a:pt x="215" y="108"/>
                    <a:pt x="215" y="104"/>
                    <a:pt x="212" y="103"/>
                  </a:cubicBezTo>
                  <a:cubicBezTo>
                    <a:pt x="210" y="102"/>
                    <a:pt x="206" y="102"/>
                    <a:pt x="205" y="103"/>
                  </a:cubicBezTo>
                  <a:cubicBezTo>
                    <a:pt x="203" y="99"/>
                    <a:pt x="198" y="98"/>
                    <a:pt x="194" y="97"/>
                  </a:cubicBezTo>
                  <a:cubicBezTo>
                    <a:pt x="189" y="95"/>
                    <a:pt x="185" y="95"/>
                    <a:pt x="180" y="96"/>
                  </a:cubicBezTo>
                  <a:cubicBezTo>
                    <a:pt x="181" y="95"/>
                    <a:pt x="179" y="88"/>
                    <a:pt x="175" y="89"/>
                  </a:cubicBezTo>
                  <a:cubicBezTo>
                    <a:pt x="176" y="86"/>
                    <a:pt x="176" y="84"/>
                    <a:pt x="176" y="81"/>
                  </a:cubicBezTo>
                  <a:cubicBezTo>
                    <a:pt x="177" y="79"/>
                    <a:pt x="178" y="77"/>
                    <a:pt x="179" y="75"/>
                  </a:cubicBezTo>
                  <a:cubicBezTo>
                    <a:pt x="180" y="74"/>
                    <a:pt x="185" y="69"/>
                    <a:pt x="183" y="68"/>
                  </a:cubicBezTo>
                  <a:cubicBezTo>
                    <a:pt x="188" y="69"/>
                    <a:pt x="193" y="69"/>
                    <a:pt x="196" y="66"/>
                  </a:cubicBezTo>
                  <a:cubicBezTo>
                    <a:pt x="198" y="63"/>
                    <a:pt x="199" y="60"/>
                    <a:pt x="202" y="57"/>
                  </a:cubicBezTo>
                  <a:cubicBezTo>
                    <a:pt x="205" y="53"/>
                    <a:pt x="209" y="58"/>
                    <a:pt x="212" y="58"/>
                  </a:cubicBezTo>
                  <a:cubicBezTo>
                    <a:pt x="217" y="59"/>
                    <a:pt x="217" y="53"/>
                    <a:pt x="214" y="51"/>
                  </a:cubicBezTo>
                  <a:cubicBezTo>
                    <a:pt x="218" y="51"/>
                    <a:pt x="215" y="45"/>
                    <a:pt x="213" y="44"/>
                  </a:cubicBezTo>
                  <a:cubicBezTo>
                    <a:pt x="211" y="43"/>
                    <a:pt x="202" y="46"/>
                    <a:pt x="207" y="47"/>
                  </a:cubicBezTo>
                  <a:cubicBezTo>
                    <a:pt x="206" y="47"/>
                    <a:pt x="200" y="59"/>
                    <a:pt x="196" y="53"/>
                  </a:cubicBezTo>
                  <a:cubicBezTo>
                    <a:pt x="195" y="52"/>
                    <a:pt x="195" y="47"/>
                    <a:pt x="193" y="46"/>
                  </a:cubicBezTo>
                  <a:cubicBezTo>
                    <a:pt x="190" y="46"/>
                    <a:pt x="189" y="49"/>
                    <a:pt x="188" y="50"/>
                  </a:cubicBezTo>
                  <a:cubicBezTo>
                    <a:pt x="190" y="47"/>
                    <a:pt x="181" y="45"/>
                    <a:pt x="180" y="44"/>
                  </a:cubicBezTo>
                  <a:cubicBezTo>
                    <a:pt x="183" y="42"/>
                    <a:pt x="180" y="39"/>
                    <a:pt x="178" y="38"/>
                  </a:cubicBezTo>
                  <a:cubicBezTo>
                    <a:pt x="176" y="36"/>
                    <a:pt x="169" y="35"/>
                    <a:pt x="168" y="37"/>
                  </a:cubicBezTo>
                  <a:cubicBezTo>
                    <a:pt x="163" y="43"/>
                    <a:pt x="173" y="44"/>
                    <a:pt x="175" y="45"/>
                  </a:cubicBezTo>
                  <a:cubicBezTo>
                    <a:pt x="176" y="46"/>
                    <a:pt x="179" y="48"/>
                    <a:pt x="177" y="49"/>
                  </a:cubicBezTo>
                  <a:cubicBezTo>
                    <a:pt x="176" y="50"/>
                    <a:pt x="171" y="51"/>
                    <a:pt x="171" y="52"/>
                  </a:cubicBezTo>
                  <a:cubicBezTo>
                    <a:pt x="169" y="54"/>
                    <a:pt x="172" y="57"/>
                    <a:pt x="170" y="59"/>
                  </a:cubicBezTo>
                  <a:cubicBezTo>
                    <a:pt x="168" y="57"/>
                    <a:pt x="168" y="53"/>
                    <a:pt x="166" y="50"/>
                  </a:cubicBezTo>
                  <a:cubicBezTo>
                    <a:pt x="168" y="53"/>
                    <a:pt x="157" y="52"/>
                    <a:pt x="157" y="52"/>
                  </a:cubicBezTo>
                  <a:cubicBezTo>
                    <a:pt x="154" y="52"/>
                    <a:pt x="148" y="54"/>
                    <a:pt x="145" y="50"/>
                  </a:cubicBezTo>
                  <a:cubicBezTo>
                    <a:pt x="144" y="49"/>
                    <a:pt x="144" y="44"/>
                    <a:pt x="146" y="45"/>
                  </a:cubicBezTo>
                  <a:cubicBezTo>
                    <a:pt x="144" y="43"/>
                    <a:pt x="142" y="41"/>
                    <a:pt x="141" y="40"/>
                  </a:cubicBezTo>
                  <a:cubicBezTo>
                    <a:pt x="132" y="43"/>
                    <a:pt x="125" y="47"/>
                    <a:pt x="117" y="51"/>
                  </a:cubicBezTo>
                  <a:cubicBezTo>
                    <a:pt x="118" y="51"/>
                    <a:pt x="119" y="51"/>
                    <a:pt x="120" y="50"/>
                  </a:cubicBezTo>
                  <a:cubicBezTo>
                    <a:pt x="122" y="50"/>
                    <a:pt x="124" y="48"/>
                    <a:pt x="126" y="47"/>
                  </a:cubicBezTo>
                  <a:cubicBezTo>
                    <a:pt x="128" y="46"/>
                    <a:pt x="134" y="43"/>
                    <a:pt x="136" y="46"/>
                  </a:cubicBezTo>
                  <a:cubicBezTo>
                    <a:pt x="137" y="45"/>
                    <a:pt x="137" y="45"/>
                    <a:pt x="138" y="44"/>
                  </a:cubicBezTo>
                  <a:cubicBezTo>
                    <a:pt x="139" y="46"/>
                    <a:pt x="141" y="48"/>
                    <a:pt x="143" y="51"/>
                  </a:cubicBezTo>
                  <a:cubicBezTo>
                    <a:pt x="141" y="50"/>
                    <a:pt x="137" y="50"/>
                    <a:pt x="135" y="50"/>
                  </a:cubicBezTo>
                  <a:cubicBezTo>
                    <a:pt x="133" y="51"/>
                    <a:pt x="130" y="51"/>
                    <a:pt x="130" y="53"/>
                  </a:cubicBezTo>
                  <a:cubicBezTo>
                    <a:pt x="130" y="55"/>
                    <a:pt x="131" y="57"/>
                    <a:pt x="131" y="58"/>
                  </a:cubicBezTo>
                  <a:cubicBezTo>
                    <a:pt x="128" y="56"/>
                    <a:pt x="125" y="52"/>
                    <a:pt x="121" y="51"/>
                  </a:cubicBezTo>
                  <a:cubicBezTo>
                    <a:pt x="119" y="51"/>
                    <a:pt x="117" y="51"/>
                    <a:pt x="115" y="52"/>
                  </a:cubicBezTo>
                  <a:cubicBezTo>
                    <a:pt x="91" y="65"/>
                    <a:pt x="71" y="84"/>
                    <a:pt x="56" y="107"/>
                  </a:cubicBezTo>
                  <a:cubicBezTo>
                    <a:pt x="57" y="108"/>
                    <a:pt x="58" y="109"/>
                    <a:pt x="59" y="109"/>
                  </a:cubicBezTo>
                  <a:cubicBezTo>
                    <a:pt x="62" y="110"/>
                    <a:pt x="59" y="117"/>
                    <a:pt x="64" y="113"/>
                  </a:cubicBezTo>
                  <a:cubicBezTo>
                    <a:pt x="66" y="115"/>
                    <a:pt x="66" y="116"/>
                    <a:pt x="65" y="118"/>
                  </a:cubicBezTo>
                  <a:cubicBezTo>
                    <a:pt x="65" y="118"/>
                    <a:pt x="75" y="124"/>
                    <a:pt x="76" y="125"/>
                  </a:cubicBezTo>
                  <a:cubicBezTo>
                    <a:pt x="78" y="126"/>
                    <a:pt x="80" y="128"/>
                    <a:pt x="81" y="130"/>
                  </a:cubicBezTo>
                  <a:cubicBezTo>
                    <a:pt x="82" y="132"/>
                    <a:pt x="80" y="134"/>
                    <a:pt x="79" y="135"/>
                  </a:cubicBezTo>
                  <a:cubicBezTo>
                    <a:pt x="78" y="134"/>
                    <a:pt x="75" y="130"/>
                    <a:pt x="74" y="131"/>
                  </a:cubicBezTo>
                  <a:cubicBezTo>
                    <a:pt x="73" y="133"/>
                    <a:pt x="74" y="139"/>
                    <a:pt x="77" y="139"/>
                  </a:cubicBezTo>
                  <a:cubicBezTo>
                    <a:pt x="73" y="139"/>
                    <a:pt x="75" y="155"/>
                    <a:pt x="74" y="158"/>
                  </a:cubicBezTo>
                  <a:cubicBezTo>
                    <a:pt x="74" y="158"/>
                    <a:pt x="74" y="158"/>
                    <a:pt x="74" y="158"/>
                  </a:cubicBezTo>
                  <a:cubicBezTo>
                    <a:pt x="73" y="161"/>
                    <a:pt x="76" y="173"/>
                    <a:pt x="81" y="172"/>
                  </a:cubicBezTo>
                  <a:cubicBezTo>
                    <a:pt x="78" y="172"/>
                    <a:pt x="87" y="184"/>
                    <a:pt x="88" y="185"/>
                  </a:cubicBezTo>
                  <a:cubicBezTo>
                    <a:pt x="91" y="187"/>
                    <a:pt x="95" y="188"/>
                    <a:pt x="97" y="192"/>
                  </a:cubicBezTo>
                  <a:cubicBezTo>
                    <a:pt x="100" y="195"/>
                    <a:pt x="100" y="201"/>
                    <a:pt x="103" y="203"/>
                  </a:cubicBezTo>
                  <a:cubicBezTo>
                    <a:pt x="102" y="206"/>
                    <a:pt x="108" y="210"/>
                    <a:pt x="108" y="214"/>
                  </a:cubicBezTo>
                  <a:cubicBezTo>
                    <a:pt x="108" y="214"/>
                    <a:pt x="107" y="214"/>
                    <a:pt x="107" y="215"/>
                  </a:cubicBezTo>
                  <a:cubicBezTo>
                    <a:pt x="108" y="218"/>
                    <a:pt x="113" y="218"/>
                    <a:pt x="115" y="221"/>
                  </a:cubicBezTo>
                  <a:cubicBezTo>
                    <a:pt x="116" y="223"/>
                    <a:pt x="115" y="228"/>
                    <a:pt x="118" y="227"/>
                  </a:cubicBezTo>
                  <a:cubicBezTo>
                    <a:pt x="118" y="222"/>
                    <a:pt x="115" y="216"/>
                    <a:pt x="112" y="212"/>
                  </a:cubicBezTo>
                  <a:cubicBezTo>
                    <a:pt x="110" y="209"/>
                    <a:pt x="109" y="207"/>
                    <a:pt x="108" y="204"/>
                  </a:cubicBezTo>
                  <a:cubicBezTo>
                    <a:pt x="106" y="202"/>
                    <a:pt x="106" y="199"/>
                    <a:pt x="105" y="197"/>
                  </a:cubicBezTo>
                  <a:cubicBezTo>
                    <a:pt x="106" y="197"/>
                    <a:pt x="112" y="199"/>
                    <a:pt x="111" y="200"/>
                  </a:cubicBezTo>
                  <a:cubicBezTo>
                    <a:pt x="109" y="205"/>
                    <a:pt x="119" y="214"/>
                    <a:pt x="122" y="217"/>
                  </a:cubicBezTo>
                  <a:cubicBezTo>
                    <a:pt x="123" y="218"/>
                    <a:pt x="128" y="225"/>
                    <a:pt x="125" y="225"/>
                  </a:cubicBezTo>
                  <a:cubicBezTo>
                    <a:pt x="129" y="225"/>
                    <a:pt x="133" y="230"/>
                    <a:pt x="135" y="233"/>
                  </a:cubicBezTo>
                  <a:cubicBezTo>
                    <a:pt x="137" y="236"/>
                    <a:pt x="136" y="241"/>
                    <a:pt x="138" y="245"/>
                  </a:cubicBezTo>
                  <a:cubicBezTo>
                    <a:pt x="139" y="250"/>
                    <a:pt x="146" y="252"/>
                    <a:pt x="150" y="255"/>
                  </a:cubicBezTo>
                  <a:cubicBezTo>
                    <a:pt x="154" y="256"/>
                    <a:pt x="157" y="259"/>
                    <a:pt x="160" y="260"/>
                  </a:cubicBezTo>
                  <a:cubicBezTo>
                    <a:pt x="166" y="262"/>
                    <a:pt x="167" y="260"/>
                    <a:pt x="171" y="260"/>
                  </a:cubicBezTo>
                  <a:cubicBezTo>
                    <a:pt x="178" y="259"/>
                    <a:pt x="179" y="266"/>
                    <a:pt x="184" y="269"/>
                  </a:cubicBezTo>
                  <a:cubicBezTo>
                    <a:pt x="187" y="270"/>
                    <a:pt x="194" y="273"/>
                    <a:pt x="198" y="271"/>
                  </a:cubicBezTo>
                  <a:cubicBezTo>
                    <a:pt x="196" y="272"/>
                    <a:pt x="203" y="282"/>
                    <a:pt x="204" y="283"/>
                  </a:cubicBezTo>
                  <a:cubicBezTo>
                    <a:pt x="206" y="286"/>
                    <a:pt x="210" y="287"/>
                    <a:pt x="213" y="290"/>
                  </a:cubicBezTo>
                  <a:cubicBezTo>
                    <a:pt x="213" y="290"/>
                    <a:pt x="214" y="289"/>
                    <a:pt x="214" y="288"/>
                  </a:cubicBezTo>
                  <a:cubicBezTo>
                    <a:pt x="213" y="291"/>
                    <a:pt x="218" y="296"/>
                    <a:pt x="221" y="296"/>
                  </a:cubicBezTo>
                  <a:cubicBezTo>
                    <a:pt x="223" y="295"/>
                    <a:pt x="224" y="290"/>
                    <a:pt x="224" y="288"/>
                  </a:cubicBezTo>
                  <a:cubicBezTo>
                    <a:pt x="219" y="290"/>
                    <a:pt x="215" y="288"/>
                    <a:pt x="212" y="283"/>
                  </a:cubicBezTo>
                  <a:cubicBezTo>
                    <a:pt x="211" y="282"/>
                    <a:pt x="207" y="275"/>
                    <a:pt x="211" y="275"/>
                  </a:cubicBezTo>
                  <a:cubicBezTo>
                    <a:pt x="216" y="275"/>
                    <a:pt x="212" y="271"/>
                    <a:pt x="212" y="268"/>
                  </a:cubicBezTo>
                  <a:cubicBezTo>
                    <a:pt x="211" y="264"/>
                    <a:pt x="208" y="262"/>
                    <a:pt x="206" y="259"/>
                  </a:cubicBezTo>
                  <a:cubicBezTo>
                    <a:pt x="205" y="262"/>
                    <a:pt x="200" y="261"/>
                    <a:pt x="198" y="259"/>
                  </a:cubicBezTo>
                  <a:cubicBezTo>
                    <a:pt x="198" y="259"/>
                    <a:pt x="197" y="261"/>
                    <a:pt x="197" y="262"/>
                  </a:cubicBezTo>
                  <a:cubicBezTo>
                    <a:pt x="196" y="262"/>
                    <a:pt x="195" y="262"/>
                    <a:pt x="194" y="261"/>
                  </a:cubicBezTo>
                  <a:cubicBezTo>
                    <a:pt x="194" y="258"/>
                    <a:pt x="194" y="255"/>
                    <a:pt x="195" y="251"/>
                  </a:cubicBezTo>
                  <a:cubicBezTo>
                    <a:pt x="196" y="247"/>
                    <a:pt x="205" y="238"/>
                    <a:pt x="194" y="239"/>
                  </a:cubicBezTo>
                  <a:cubicBezTo>
                    <a:pt x="190" y="239"/>
                    <a:pt x="188" y="240"/>
                    <a:pt x="187" y="244"/>
                  </a:cubicBezTo>
                  <a:cubicBezTo>
                    <a:pt x="186" y="247"/>
                    <a:pt x="186" y="249"/>
                    <a:pt x="183" y="251"/>
                  </a:cubicBezTo>
                  <a:cubicBezTo>
                    <a:pt x="181" y="252"/>
                    <a:pt x="173" y="251"/>
                    <a:pt x="171" y="250"/>
                  </a:cubicBezTo>
                  <a:cubicBezTo>
                    <a:pt x="166" y="247"/>
                    <a:pt x="163" y="239"/>
                    <a:pt x="163" y="234"/>
                  </a:cubicBezTo>
                  <a:cubicBezTo>
                    <a:pt x="163" y="227"/>
                    <a:pt x="166" y="221"/>
                    <a:pt x="163" y="215"/>
                  </a:cubicBezTo>
                  <a:cubicBezTo>
                    <a:pt x="164" y="213"/>
                    <a:pt x="166" y="211"/>
                    <a:pt x="168" y="210"/>
                  </a:cubicBezTo>
                  <a:cubicBezTo>
                    <a:pt x="169" y="209"/>
                    <a:pt x="171" y="210"/>
                    <a:pt x="172" y="207"/>
                  </a:cubicBezTo>
                  <a:cubicBezTo>
                    <a:pt x="171" y="207"/>
                    <a:pt x="170" y="206"/>
                    <a:pt x="170" y="206"/>
                  </a:cubicBezTo>
                  <a:cubicBezTo>
                    <a:pt x="173" y="208"/>
                    <a:pt x="180" y="203"/>
                    <a:pt x="184" y="206"/>
                  </a:cubicBezTo>
                  <a:cubicBezTo>
                    <a:pt x="186" y="207"/>
                    <a:pt x="188" y="208"/>
                    <a:pt x="189" y="205"/>
                  </a:cubicBezTo>
                  <a:cubicBezTo>
                    <a:pt x="189" y="205"/>
                    <a:pt x="187" y="202"/>
                    <a:pt x="188" y="200"/>
                  </a:cubicBezTo>
                  <a:cubicBezTo>
                    <a:pt x="189" y="204"/>
                    <a:pt x="192" y="205"/>
                    <a:pt x="196" y="202"/>
                  </a:cubicBezTo>
                  <a:cubicBezTo>
                    <a:pt x="197" y="203"/>
                    <a:pt x="201" y="203"/>
                    <a:pt x="204" y="204"/>
                  </a:cubicBezTo>
                  <a:cubicBezTo>
                    <a:pt x="207" y="206"/>
                    <a:pt x="207" y="209"/>
                    <a:pt x="211" y="205"/>
                  </a:cubicBezTo>
                  <a:cubicBezTo>
                    <a:pt x="213" y="208"/>
                    <a:pt x="213" y="208"/>
                    <a:pt x="214" y="211"/>
                  </a:cubicBezTo>
                  <a:cubicBezTo>
                    <a:pt x="214" y="214"/>
                    <a:pt x="216" y="221"/>
                    <a:pt x="218" y="222"/>
                  </a:cubicBezTo>
                  <a:cubicBezTo>
                    <a:pt x="224" y="225"/>
                    <a:pt x="222" y="217"/>
                    <a:pt x="222" y="214"/>
                  </a:cubicBezTo>
                  <a:cubicBezTo>
                    <a:pt x="222" y="213"/>
                    <a:pt x="222" y="205"/>
                    <a:pt x="221" y="205"/>
                  </a:cubicBezTo>
                  <a:cubicBezTo>
                    <a:pt x="213" y="203"/>
                    <a:pt x="216" y="197"/>
                    <a:pt x="221" y="193"/>
                  </a:cubicBezTo>
                  <a:cubicBezTo>
                    <a:pt x="222" y="192"/>
                    <a:pt x="227" y="190"/>
                    <a:pt x="230" y="188"/>
                  </a:cubicBezTo>
                  <a:cubicBezTo>
                    <a:pt x="232" y="186"/>
                    <a:pt x="235" y="183"/>
                    <a:pt x="234" y="179"/>
                  </a:cubicBezTo>
                  <a:cubicBezTo>
                    <a:pt x="235" y="179"/>
                    <a:pt x="236" y="178"/>
                    <a:pt x="236" y="177"/>
                  </a:cubicBezTo>
                  <a:cubicBezTo>
                    <a:pt x="236" y="177"/>
                    <a:pt x="233" y="174"/>
                    <a:pt x="232" y="175"/>
                  </a:cubicBezTo>
                  <a:cubicBezTo>
                    <a:pt x="234" y="174"/>
                    <a:pt x="234" y="172"/>
                    <a:pt x="233" y="171"/>
                  </a:cubicBezTo>
                  <a:cubicBezTo>
                    <a:pt x="235" y="169"/>
                    <a:pt x="234" y="166"/>
                    <a:pt x="236" y="165"/>
                  </a:cubicBezTo>
                  <a:cubicBezTo>
                    <a:pt x="239" y="169"/>
                    <a:pt x="245" y="165"/>
                    <a:pt x="242" y="162"/>
                  </a:cubicBezTo>
                  <a:cubicBezTo>
                    <a:pt x="244" y="158"/>
                    <a:pt x="250" y="160"/>
                    <a:pt x="252" y="157"/>
                  </a:cubicBezTo>
                  <a:cubicBezTo>
                    <a:pt x="255" y="158"/>
                    <a:pt x="253" y="153"/>
                    <a:pt x="255" y="150"/>
                  </a:cubicBezTo>
                  <a:cubicBezTo>
                    <a:pt x="256" y="148"/>
                    <a:pt x="259" y="148"/>
                    <a:pt x="262" y="147"/>
                  </a:cubicBezTo>
                  <a:cubicBezTo>
                    <a:pt x="262" y="147"/>
                    <a:pt x="268" y="143"/>
                    <a:pt x="266" y="143"/>
                  </a:cubicBezTo>
                  <a:cubicBezTo>
                    <a:pt x="270" y="144"/>
                    <a:pt x="279" y="139"/>
                    <a:pt x="272" y="135"/>
                  </a:cubicBezTo>
                  <a:cubicBezTo>
                    <a:pt x="273" y="133"/>
                    <a:pt x="270" y="132"/>
                    <a:pt x="268" y="132"/>
                  </a:cubicBezTo>
                  <a:cubicBezTo>
                    <a:pt x="269" y="131"/>
                    <a:pt x="272" y="132"/>
                    <a:pt x="273" y="131"/>
                  </a:cubicBezTo>
                  <a:cubicBezTo>
                    <a:pt x="276" y="129"/>
                    <a:pt x="274" y="128"/>
                    <a:pt x="271" y="127"/>
                  </a:cubicBezTo>
                  <a:cubicBezTo>
                    <a:pt x="268" y="126"/>
                    <a:pt x="263" y="128"/>
                    <a:pt x="261" y="130"/>
                  </a:cubicBezTo>
                  <a:cubicBezTo>
                    <a:pt x="259" y="132"/>
                    <a:pt x="257" y="134"/>
                    <a:pt x="255" y="135"/>
                  </a:cubicBezTo>
                  <a:close/>
                  <a:moveTo>
                    <a:pt x="308" y="302"/>
                  </a:moveTo>
                  <a:cubicBezTo>
                    <a:pt x="306" y="301"/>
                    <a:pt x="303" y="301"/>
                    <a:pt x="301" y="300"/>
                  </a:cubicBezTo>
                  <a:cubicBezTo>
                    <a:pt x="299" y="300"/>
                    <a:pt x="298" y="299"/>
                    <a:pt x="295" y="298"/>
                  </a:cubicBezTo>
                  <a:cubicBezTo>
                    <a:pt x="296" y="293"/>
                    <a:pt x="290" y="292"/>
                    <a:pt x="287" y="289"/>
                  </a:cubicBezTo>
                  <a:cubicBezTo>
                    <a:pt x="284" y="287"/>
                    <a:pt x="282" y="284"/>
                    <a:pt x="277" y="285"/>
                  </a:cubicBezTo>
                  <a:cubicBezTo>
                    <a:pt x="276" y="285"/>
                    <a:pt x="271" y="287"/>
                    <a:pt x="272" y="288"/>
                  </a:cubicBezTo>
                  <a:cubicBezTo>
                    <a:pt x="269" y="285"/>
                    <a:pt x="268" y="284"/>
                    <a:pt x="263" y="282"/>
                  </a:cubicBezTo>
                  <a:cubicBezTo>
                    <a:pt x="259" y="281"/>
                    <a:pt x="257" y="276"/>
                    <a:pt x="253" y="281"/>
                  </a:cubicBezTo>
                  <a:cubicBezTo>
                    <a:pt x="251" y="283"/>
                    <a:pt x="252" y="286"/>
                    <a:pt x="251" y="288"/>
                  </a:cubicBezTo>
                  <a:cubicBezTo>
                    <a:pt x="247" y="285"/>
                    <a:pt x="254" y="282"/>
                    <a:pt x="251" y="279"/>
                  </a:cubicBezTo>
                  <a:cubicBezTo>
                    <a:pt x="248" y="275"/>
                    <a:pt x="243" y="281"/>
                    <a:pt x="240" y="282"/>
                  </a:cubicBezTo>
                  <a:cubicBezTo>
                    <a:pt x="239" y="284"/>
                    <a:pt x="237" y="284"/>
                    <a:pt x="236" y="286"/>
                  </a:cubicBezTo>
                  <a:cubicBezTo>
                    <a:pt x="235" y="287"/>
                    <a:pt x="234" y="290"/>
                    <a:pt x="233" y="291"/>
                  </a:cubicBezTo>
                  <a:cubicBezTo>
                    <a:pt x="233" y="289"/>
                    <a:pt x="228" y="290"/>
                    <a:pt x="228" y="288"/>
                  </a:cubicBezTo>
                  <a:cubicBezTo>
                    <a:pt x="229" y="294"/>
                    <a:pt x="229" y="301"/>
                    <a:pt x="230" y="307"/>
                  </a:cubicBezTo>
                  <a:cubicBezTo>
                    <a:pt x="231" y="310"/>
                    <a:pt x="230" y="316"/>
                    <a:pt x="227" y="319"/>
                  </a:cubicBezTo>
                  <a:cubicBezTo>
                    <a:pt x="224" y="321"/>
                    <a:pt x="221" y="324"/>
                    <a:pt x="220" y="329"/>
                  </a:cubicBezTo>
                  <a:cubicBezTo>
                    <a:pt x="220" y="332"/>
                    <a:pt x="220" y="334"/>
                    <a:pt x="223" y="335"/>
                  </a:cubicBezTo>
                  <a:cubicBezTo>
                    <a:pt x="223" y="339"/>
                    <a:pt x="219" y="342"/>
                    <a:pt x="219" y="346"/>
                  </a:cubicBezTo>
                  <a:cubicBezTo>
                    <a:pt x="219" y="346"/>
                    <a:pt x="220" y="348"/>
                    <a:pt x="220" y="350"/>
                  </a:cubicBezTo>
                  <a:cubicBezTo>
                    <a:pt x="254" y="344"/>
                    <a:pt x="285" y="327"/>
                    <a:pt x="308" y="302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141" name="Group 24"/>
          <p:cNvGrpSpPr/>
          <p:nvPr/>
        </p:nvGrpSpPr>
        <p:grpSpPr>
          <a:xfrm>
            <a:off x="2774588" y="1439668"/>
            <a:ext cx="707541" cy="707535"/>
            <a:chOff x="846989" y="1401020"/>
            <a:chExt cx="877416" cy="877416"/>
          </a:xfrm>
          <a:effectLst/>
        </p:grpSpPr>
        <p:sp>
          <p:nvSpPr>
            <p:cNvPr id="151" name="Teardrop 25"/>
            <p:cNvSpPr/>
            <p:nvPr/>
          </p:nvSpPr>
          <p:spPr>
            <a:xfrm rot="8100000">
              <a:off x="846989" y="1401020"/>
              <a:ext cx="877416" cy="877416"/>
            </a:xfrm>
            <a:prstGeom prst="teardrop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52" name="Oval 26"/>
            <p:cNvSpPr/>
            <p:nvPr/>
          </p:nvSpPr>
          <p:spPr>
            <a:xfrm>
              <a:off x="981458" y="1537516"/>
              <a:ext cx="608478" cy="6084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bIns="0" lIns="0" rIns="0" tIns="0" wrap="none">
              <a:normAutofit/>
            </a:bodyPr>
            <a:lstStyle/>
            <a:p>
              <a:pPr algn="ctr"/>
              <a:r>
                <a:rPr b="1" lang="en-US" sz="1467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90%</a:t>
              </a:r>
            </a:p>
          </p:txBody>
        </p:sp>
      </p:grpSp>
      <p:grpSp>
        <p:nvGrpSpPr>
          <p:cNvPr id="142" name="Group 27"/>
          <p:cNvGrpSpPr/>
          <p:nvPr/>
        </p:nvGrpSpPr>
        <p:grpSpPr>
          <a:xfrm>
            <a:off x="5940116" y="1439668"/>
            <a:ext cx="707541" cy="707535"/>
            <a:chOff x="846989" y="1401020"/>
            <a:chExt cx="877416" cy="877416"/>
          </a:xfrm>
          <a:effectLst/>
        </p:grpSpPr>
        <p:sp>
          <p:nvSpPr>
            <p:cNvPr id="149" name="Teardrop 28"/>
            <p:cNvSpPr/>
            <p:nvPr/>
          </p:nvSpPr>
          <p:spPr>
            <a:xfrm rot="8100000">
              <a:off x="846989" y="1401020"/>
              <a:ext cx="877416" cy="877416"/>
            </a:xfrm>
            <a:prstGeom prst="teardrop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50" name="Oval 29"/>
            <p:cNvSpPr/>
            <p:nvPr/>
          </p:nvSpPr>
          <p:spPr>
            <a:xfrm>
              <a:off x="981458" y="1537516"/>
              <a:ext cx="608478" cy="6084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bIns="0" lIns="0" rIns="0" tIns="0" wrap="none">
              <a:normAutofit/>
            </a:bodyPr>
            <a:lstStyle/>
            <a:p>
              <a:pPr algn="ctr"/>
              <a:r>
                <a:rPr b="1" lang="en-US" sz="1467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95%</a:t>
              </a:r>
            </a:p>
          </p:txBody>
        </p:sp>
      </p:grpSp>
      <p:grpSp>
        <p:nvGrpSpPr>
          <p:cNvPr id="143" name="Group 30"/>
          <p:cNvGrpSpPr/>
          <p:nvPr/>
        </p:nvGrpSpPr>
        <p:grpSpPr>
          <a:xfrm>
            <a:off x="4323097" y="2141551"/>
            <a:ext cx="707541" cy="707535"/>
            <a:chOff x="846989" y="1401020"/>
            <a:chExt cx="877416" cy="877416"/>
          </a:xfrm>
          <a:effectLst/>
        </p:grpSpPr>
        <p:sp>
          <p:nvSpPr>
            <p:cNvPr id="147" name="Teardrop 31"/>
            <p:cNvSpPr/>
            <p:nvPr/>
          </p:nvSpPr>
          <p:spPr>
            <a:xfrm rot="8100000">
              <a:off x="846989" y="1401020"/>
              <a:ext cx="877416" cy="877416"/>
            </a:xfrm>
            <a:prstGeom prst="teardrop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48" name="Oval 32"/>
            <p:cNvSpPr/>
            <p:nvPr/>
          </p:nvSpPr>
          <p:spPr>
            <a:xfrm>
              <a:off x="981458" y="1537516"/>
              <a:ext cx="608478" cy="6084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bIns="0" lIns="0" rIns="0" tIns="0" wrap="none">
              <a:normAutofit/>
            </a:bodyPr>
            <a:lstStyle/>
            <a:p>
              <a:pPr algn="ctr"/>
              <a:r>
                <a:rPr b="1" lang="en-US" sz="1467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70%</a:t>
              </a:r>
            </a:p>
          </p:txBody>
        </p:sp>
      </p:grpSp>
      <p:grpSp>
        <p:nvGrpSpPr>
          <p:cNvPr id="144" name="Group 33"/>
          <p:cNvGrpSpPr/>
          <p:nvPr/>
        </p:nvGrpSpPr>
        <p:grpSpPr>
          <a:xfrm>
            <a:off x="2716758" y="2176423"/>
            <a:ext cx="965276" cy="1373710"/>
            <a:chOff x="2424558" y="2065241"/>
            <a:chExt cx="1072312" cy="1526036"/>
          </a:xfrm>
        </p:grpSpPr>
        <p:sp>
          <p:nvSpPr>
            <p:cNvPr id="145" name="Freeform: Shape 34"/>
            <p:cNvSpPr/>
            <p:nvPr/>
          </p:nvSpPr>
          <p:spPr bwMode="auto">
            <a:xfrm>
              <a:off x="2424558" y="2065241"/>
              <a:ext cx="1072312" cy="1526036"/>
            </a:xfrm>
            <a:custGeom>
              <a:cxnLst>
                <a:cxn ang="0">
                  <a:pos x="0" y="1083"/>
                </a:cxn>
                <a:cxn ang="0">
                  <a:pos x="0" y="1083"/>
                </a:cxn>
                <a:cxn ang="0">
                  <a:pos x="0" y="278"/>
                </a:cxn>
                <a:cxn ang="0">
                  <a:pos x="761" y="0"/>
                </a:cxn>
                <a:cxn ang="0">
                  <a:pos x="761" y="802"/>
                </a:cxn>
                <a:cxn ang="0">
                  <a:pos x="0" y="1083"/>
                </a:cxn>
              </a:cxnLst>
              <a:rect b="b" l="0" r="r" t="0"/>
              <a:pathLst>
                <a:path h="1083" w="761">
                  <a:moveTo>
                    <a:pt x="0" y="1083"/>
                  </a:moveTo>
                  <a:lnTo>
                    <a:pt x="0" y="1083"/>
                  </a:lnTo>
                  <a:lnTo>
                    <a:pt x="0" y="278"/>
                  </a:lnTo>
                  <a:lnTo>
                    <a:pt x="761" y="0"/>
                  </a:lnTo>
                  <a:lnTo>
                    <a:pt x="761" y="802"/>
                  </a:lnTo>
                  <a:lnTo>
                    <a:pt x="0" y="108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46" name="Freeform: Shape 35"/>
            <p:cNvSpPr/>
            <p:nvPr/>
          </p:nvSpPr>
          <p:spPr bwMode="auto">
            <a:xfrm>
              <a:off x="2762393" y="2623151"/>
              <a:ext cx="447459" cy="413975"/>
            </a:xfrm>
            <a:custGeom>
              <a:cxnLst>
                <a:cxn ang="0">
                  <a:pos x="39" y="36"/>
                </a:cxn>
                <a:cxn ang="0">
                  <a:pos x="41" y="44"/>
                </a:cxn>
                <a:cxn ang="0">
                  <a:pos x="35" y="50"/>
                </a:cxn>
                <a:cxn ang="0">
                  <a:pos x="27" y="53"/>
                </a:cxn>
                <a:cxn ang="0">
                  <a:pos x="18" y="53"/>
                </a:cxn>
                <a:cxn ang="0">
                  <a:pos x="11" y="50"/>
                </a:cxn>
                <a:cxn ang="0">
                  <a:pos x="4" y="44"/>
                </a:cxn>
                <a:cxn ang="0">
                  <a:pos x="6" y="36"/>
                </a:cxn>
                <a:cxn ang="0">
                  <a:pos x="0" y="28"/>
                </a:cxn>
                <a:cxn ang="0">
                  <a:pos x="7" y="23"/>
                </a:cxn>
                <a:cxn ang="0">
                  <a:pos x="4" y="18"/>
                </a:cxn>
                <a:cxn ang="0">
                  <a:pos x="15" y="16"/>
                </a:cxn>
                <a:cxn ang="0">
                  <a:pos x="19" y="8"/>
                </a:cxn>
                <a:cxn ang="0">
                  <a:pos x="28" y="15"/>
                </a:cxn>
                <a:cxn ang="0">
                  <a:pos x="35" y="12"/>
                </a:cxn>
                <a:cxn ang="0">
                  <a:pos x="41" y="19"/>
                </a:cxn>
                <a:cxn ang="0">
                  <a:pos x="45" y="27"/>
                </a:cxn>
                <a:cxn ang="0">
                  <a:pos x="23" y="22"/>
                </a:cxn>
                <a:cxn ang="0">
                  <a:pos x="32" y="31"/>
                </a:cxn>
                <a:cxn ang="0">
                  <a:pos x="63" y="16"/>
                </a:cxn>
                <a:cxn ang="0">
                  <a:pos x="64" y="24"/>
                </a:cxn>
                <a:cxn ang="0">
                  <a:pos x="55" y="22"/>
                </a:cxn>
                <a:cxn ang="0">
                  <a:pos x="46" y="24"/>
                </a:cxn>
                <a:cxn ang="0">
                  <a:pos x="46" y="16"/>
                </a:cxn>
                <a:cxn ang="0">
                  <a:pos x="46" y="9"/>
                </a:cxn>
                <a:cxn ang="0">
                  <a:pos x="46" y="2"/>
                </a:cxn>
                <a:cxn ang="0">
                  <a:pos x="55" y="4"/>
                </a:cxn>
                <a:cxn ang="0">
                  <a:pos x="59" y="0"/>
                </a:cxn>
                <a:cxn ang="0">
                  <a:pos x="62" y="7"/>
                </a:cxn>
                <a:cxn ang="0">
                  <a:pos x="68" y="15"/>
                </a:cxn>
                <a:cxn ang="0">
                  <a:pos x="62" y="55"/>
                </a:cxn>
                <a:cxn ang="0">
                  <a:pos x="59" y="63"/>
                </a:cxn>
                <a:cxn ang="0">
                  <a:pos x="54" y="59"/>
                </a:cxn>
                <a:cxn ang="0">
                  <a:pos x="45" y="60"/>
                </a:cxn>
                <a:cxn ang="0">
                  <a:pos x="41" y="52"/>
                </a:cxn>
                <a:cxn ang="0">
                  <a:pos x="47" y="44"/>
                </a:cxn>
                <a:cxn ang="0">
                  <a:pos x="50" y="36"/>
                </a:cxn>
                <a:cxn ang="0">
                  <a:pos x="56" y="40"/>
                </a:cxn>
                <a:cxn ang="0">
                  <a:pos x="64" y="39"/>
                </a:cxn>
                <a:cxn ang="0">
                  <a:pos x="63" y="46"/>
                </a:cxn>
                <a:cxn ang="0">
                  <a:pos x="55" y="8"/>
                </a:cxn>
                <a:cxn ang="0">
                  <a:pos x="59" y="13"/>
                </a:cxn>
                <a:cxn ang="0">
                  <a:pos x="50" y="49"/>
                </a:cxn>
                <a:cxn ang="0">
                  <a:pos x="55" y="45"/>
                </a:cxn>
              </a:cxnLst>
              <a:rect b="b" l="0" r="r" t="0"/>
              <a:pathLst>
                <a:path h="62" w="68">
                  <a:moveTo>
                    <a:pt x="45" y="35"/>
                  </a:moveTo>
                  <a:cubicBezTo>
                    <a:pt x="45" y="35"/>
                    <a:pt x="45" y="36"/>
                    <a:pt x="45" y="36"/>
                  </a:cubicBezTo>
                  <a:cubicBezTo>
                    <a:pt x="39" y="36"/>
                    <a:pt x="39" y="36"/>
                    <a:pt x="39" y="36"/>
                  </a:cubicBezTo>
                  <a:cubicBezTo>
                    <a:pt x="39" y="37"/>
                    <a:pt x="38" y="38"/>
                    <a:pt x="38" y="39"/>
                  </a:cubicBezTo>
                  <a:cubicBezTo>
                    <a:pt x="39" y="41"/>
                    <a:pt x="40" y="42"/>
                    <a:pt x="41" y="43"/>
                  </a:cubicBezTo>
                  <a:cubicBezTo>
                    <a:pt x="41" y="43"/>
                    <a:pt x="41" y="44"/>
                    <a:pt x="41" y="44"/>
                  </a:cubicBezTo>
                  <a:cubicBezTo>
                    <a:pt x="41" y="44"/>
                    <a:pt x="41" y="44"/>
                    <a:pt x="41" y="45"/>
                  </a:cubicBezTo>
                  <a:cubicBezTo>
                    <a:pt x="40" y="46"/>
                    <a:pt x="36" y="50"/>
                    <a:pt x="35" y="50"/>
                  </a:cubicBezTo>
                  <a:cubicBezTo>
                    <a:pt x="35" y="50"/>
                    <a:pt x="35" y="50"/>
                    <a:pt x="35" y="50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0" y="47"/>
                    <a:pt x="29" y="47"/>
                    <a:pt x="28" y="48"/>
                  </a:cubicBezTo>
                  <a:cubicBezTo>
                    <a:pt x="28" y="49"/>
                    <a:pt x="27" y="51"/>
                    <a:pt x="27" y="53"/>
                  </a:cubicBezTo>
                  <a:cubicBezTo>
                    <a:pt x="27" y="54"/>
                    <a:pt x="26" y="54"/>
                    <a:pt x="26" y="54"/>
                  </a:cubicBezTo>
                  <a:cubicBezTo>
                    <a:pt x="19" y="54"/>
                    <a:pt x="19" y="54"/>
                    <a:pt x="19" y="54"/>
                  </a:cubicBezTo>
                  <a:cubicBezTo>
                    <a:pt x="19" y="54"/>
                    <a:pt x="18" y="54"/>
                    <a:pt x="18" y="53"/>
                  </a:cubicBezTo>
                  <a:cubicBezTo>
                    <a:pt x="17" y="48"/>
                    <a:pt x="17" y="48"/>
                    <a:pt x="17" y="48"/>
                  </a:cubicBezTo>
                  <a:cubicBezTo>
                    <a:pt x="16" y="47"/>
                    <a:pt x="16" y="47"/>
                    <a:pt x="15" y="47"/>
                  </a:cubicBezTo>
                  <a:cubicBezTo>
                    <a:pt x="11" y="50"/>
                    <a:pt x="11" y="50"/>
                    <a:pt x="11" y="50"/>
                  </a:cubicBezTo>
                  <a:cubicBezTo>
                    <a:pt x="10" y="50"/>
                    <a:pt x="10" y="50"/>
                    <a:pt x="10" y="50"/>
                  </a:cubicBezTo>
                  <a:cubicBezTo>
                    <a:pt x="10" y="50"/>
                    <a:pt x="9" y="50"/>
                    <a:pt x="9" y="50"/>
                  </a:cubicBezTo>
                  <a:cubicBezTo>
                    <a:pt x="8" y="49"/>
                    <a:pt x="4" y="45"/>
                    <a:pt x="4" y="44"/>
                  </a:cubicBezTo>
                  <a:cubicBezTo>
                    <a:pt x="4" y="44"/>
                    <a:pt x="4" y="44"/>
                    <a:pt x="4" y="43"/>
                  </a:cubicBezTo>
                  <a:cubicBezTo>
                    <a:pt x="5" y="42"/>
                    <a:pt x="6" y="41"/>
                    <a:pt x="7" y="39"/>
                  </a:cubicBezTo>
                  <a:cubicBezTo>
                    <a:pt x="7" y="38"/>
                    <a:pt x="6" y="37"/>
                    <a:pt x="6" y="36"/>
                  </a:cubicBezTo>
                  <a:cubicBezTo>
                    <a:pt x="1" y="35"/>
                    <a:pt x="1" y="35"/>
                    <a:pt x="1" y="35"/>
                  </a:cubicBezTo>
                  <a:cubicBezTo>
                    <a:pt x="0" y="35"/>
                    <a:pt x="0" y="35"/>
                    <a:pt x="0" y="34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7"/>
                    <a:pt x="0" y="27"/>
                    <a:pt x="1" y="27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6" y="25"/>
                    <a:pt x="7" y="24"/>
                    <a:pt x="7" y="23"/>
                  </a:cubicBezTo>
                  <a:cubicBezTo>
                    <a:pt x="6" y="22"/>
                    <a:pt x="5" y="20"/>
                    <a:pt x="4" y="19"/>
                  </a:cubicBezTo>
                  <a:cubicBezTo>
                    <a:pt x="4" y="19"/>
                    <a:pt x="4" y="19"/>
                    <a:pt x="4" y="18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5" y="17"/>
                    <a:pt x="9" y="12"/>
                    <a:pt x="10" y="12"/>
                  </a:cubicBezTo>
                  <a:cubicBezTo>
                    <a:pt x="10" y="12"/>
                    <a:pt x="10" y="12"/>
                    <a:pt x="11" y="13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6" y="15"/>
                    <a:pt x="16" y="15"/>
                    <a:pt x="17" y="15"/>
                  </a:cubicBezTo>
                  <a:cubicBezTo>
                    <a:pt x="18" y="13"/>
                    <a:pt x="18" y="11"/>
                    <a:pt x="18" y="9"/>
                  </a:cubicBezTo>
                  <a:cubicBezTo>
                    <a:pt x="18" y="9"/>
                    <a:pt x="19" y="8"/>
                    <a:pt x="19" y="8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6" y="8"/>
                    <a:pt x="27" y="9"/>
                    <a:pt x="27" y="9"/>
                  </a:cubicBezTo>
                  <a:cubicBezTo>
                    <a:pt x="28" y="15"/>
                    <a:pt x="28" y="15"/>
                    <a:pt x="28" y="15"/>
                  </a:cubicBezTo>
                  <a:cubicBezTo>
                    <a:pt x="29" y="15"/>
                    <a:pt x="30" y="15"/>
                    <a:pt x="31" y="16"/>
                  </a:cubicBezTo>
                  <a:cubicBezTo>
                    <a:pt x="35" y="13"/>
                    <a:pt x="35" y="13"/>
                    <a:pt x="35" y="13"/>
                  </a:cubicBezTo>
                  <a:cubicBezTo>
                    <a:pt x="35" y="12"/>
                    <a:pt x="35" y="12"/>
                    <a:pt x="35" y="12"/>
                  </a:cubicBezTo>
                  <a:cubicBezTo>
                    <a:pt x="36" y="12"/>
                    <a:pt x="36" y="12"/>
                    <a:pt x="36" y="13"/>
                  </a:cubicBezTo>
                  <a:cubicBezTo>
                    <a:pt x="37" y="13"/>
                    <a:pt x="41" y="17"/>
                    <a:pt x="41" y="18"/>
                  </a:cubicBezTo>
                  <a:cubicBezTo>
                    <a:pt x="41" y="19"/>
                    <a:pt x="41" y="19"/>
                    <a:pt x="41" y="19"/>
                  </a:cubicBezTo>
                  <a:cubicBezTo>
                    <a:pt x="40" y="20"/>
                    <a:pt x="39" y="22"/>
                    <a:pt x="38" y="23"/>
                  </a:cubicBezTo>
                  <a:cubicBezTo>
                    <a:pt x="38" y="24"/>
                    <a:pt x="39" y="25"/>
                    <a:pt x="39" y="26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5" y="27"/>
                    <a:pt x="45" y="27"/>
                    <a:pt x="45" y="28"/>
                  </a:cubicBezTo>
                  <a:lnTo>
                    <a:pt x="45" y="35"/>
                  </a:lnTo>
                  <a:close/>
                  <a:moveTo>
                    <a:pt x="23" y="22"/>
                  </a:moveTo>
                  <a:cubicBezTo>
                    <a:pt x="18" y="22"/>
                    <a:pt x="13" y="26"/>
                    <a:pt x="13" y="31"/>
                  </a:cubicBezTo>
                  <a:cubicBezTo>
                    <a:pt x="13" y="36"/>
                    <a:pt x="18" y="40"/>
                    <a:pt x="23" y="40"/>
                  </a:cubicBezTo>
                  <a:cubicBezTo>
                    <a:pt x="28" y="40"/>
                    <a:pt x="32" y="36"/>
                    <a:pt x="32" y="31"/>
                  </a:cubicBezTo>
                  <a:cubicBezTo>
                    <a:pt x="32" y="26"/>
                    <a:pt x="28" y="22"/>
                    <a:pt x="23" y="22"/>
                  </a:cubicBezTo>
                  <a:close/>
                  <a:moveTo>
                    <a:pt x="68" y="15"/>
                  </a:moveTo>
                  <a:cubicBezTo>
                    <a:pt x="68" y="16"/>
                    <a:pt x="64" y="16"/>
                    <a:pt x="63" y="16"/>
                  </a:cubicBezTo>
                  <a:cubicBezTo>
                    <a:pt x="63" y="17"/>
                    <a:pt x="62" y="18"/>
                    <a:pt x="62" y="18"/>
                  </a:cubicBezTo>
                  <a:cubicBezTo>
                    <a:pt x="62" y="19"/>
                    <a:pt x="64" y="23"/>
                    <a:pt x="64" y="23"/>
                  </a:cubicBezTo>
                  <a:cubicBezTo>
                    <a:pt x="64" y="23"/>
                    <a:pt x="64" y="23"/>
                    <a:pt x="64" y="24"/>
                  </a:cubicBezTo>
                  <a:cubicBezTo>
                    <a:pt x="63" y="24"/>
                    <a:pt x="59" y="26"/>
                    <a:pt x="59" y="26"/>
                  </a:cubicBezTo>
                  <a:cubicBezTo>
                    <a:pt x="59" y="26"/>
                    <a:pt x="56" y="22"/>
                    <a:pt x="56" y="22"/>
                  </a:cubicBezTo>
                  <a:cubicBezTo>
                    <a:pt x="55" y="22"/>
                    <a:pt x="55" y="22"/>
                    <a:pt x="55" y="22"/>
                  </a:cubicBezTo>
                  <a:cubicBezTo>
                    <a:pt x="54" y="22"/>
                    <a:pt x="54" y="22"/>
                    <a:pt x="54" y="22"/>
                  </a:cubicBezTo>
                  <a:cubicBezTo>
                    <a:pt x="53" y="22"/>
                    <a:pt x="50" y="26"/>
                    <a:pt x="50" y="26"/>
                  </a:cubicBezTo>
                  <a:cubicBezTo>
                    <a:pt x="50" y="26"/>
                    <a:pt x="46" y="24"/>
                    <a:pt x="46" y="24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45" y="23"/>
                    <a:pt x="47" y="19"/>
                    <a:pt x="47" y="18"/>
                  </a:cubicBezTo>
                  <a:cubicBezTo>
                    <a:pt x="47" y="18"/>
                    <a:pt x="46" y="17"/>
                    <a:pt x="46" y="16"/>
                  </a:cubicBezTo>
                  <a:cubicBezTo>
                    <a:pt x="45" y="16"/>
                    <a:pt x="41" y="16"/>
                    <a:pt x="41" y="15"/>
                  </a:cubicBezTo>
                  <a:cubicBezTo>
                    <a:pt x="41" y="10"/>
                    <a:pt x="41" y="10"/>
                    <a:pt x="41" y="10"/>
                  </a:cubicBezTo>
                  <a:cubicBezTo>
                    <a:pt x="41" y="10"/>
                    <a:pt x="45" y="9"/>
                    <a:pt x="46" y="9"/>
                  </a:cubicBezTo>
                  <a:cubicBezTo>
                    <a:pt x="46" y="9"/>
                    <a:pt x="47" y="8"/>
                    <a:pt x="47" y="7"/>
                  </a:cubicBezTo>
                  <a:cubicBezTo>
                    <a:pt x="47" y="7"/>
                    <a:pt x="45" y="3"/>
                    <a:pt x="45" y="2"/>
                  </a:cubicBezTo>
                  <a:cubicBezTo>
                    <a:pt x="45" y="2"/>
                    <a:pt x="45" y="2"/>
                    <a:pt x="46" y="2"/>
                  </a:cubicBezTo>
                  <a:cubicBezTo>
                    <a:pt x="46" y="2"/>
                    <a:pt x="50" y="0"/>
                    <a:pt x="50" y="0"/>
                  </a:cubicBezTo>
                  <a:cubicBezTo>
                    <a:pt x="50" y="0"/>
                    <a:pt x="53" y="3"/>
                    <a:pt x="54" y="4"/>
                  </a:cubicBezTo>
                  <a:cubicBezTo>
                    <a:pt x="54" y="4"/>
                    <a:pt x="54" y="4"/>
                    <a:pt x="55" y="4"/>
                  </a:cubicBezTo>
                  <a:cubicBezTo>
                    <a:pt x="55" y="4"/>
                    <a:pt x="55" y="4"/>
                    <a:pt x="56" y="4"/>
                  </a:cubicBezTo>
                  <a:cubicBezTo>
                    <a:pt x="57" y="2"/>
                    <a:pt x="58" y="1"/>
                    <a:pt x="59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9" y="0"/>
                    <a:pt x="63" y="2"/>
                    <a:pt x="64" y="2"/>
                  </a:cubicBezTo>
                  <a:cubicBezTo>
                    <a:pt x="64" y="2"/>
                    <a:pt x="64" y="2"/>
                    <a:pt x="64" y="2"/>
                  </a:cubicBezTo>
                  <a:cubicBezTo>
                    <a:pt x="64" y="3"/>
                    <a:pt x="62" y="7"/>
                    <a:pt x="62" y="7"/>
                  </a:cubicBezTo>
                  <a:cubicBezTo>
                    <a:pt x="62" y="8"/>
                    <a:pt x="63" y="9"/>
                    <a:pt x="63" y="9"/>
                  </a:cubicBezTo>
                  <a:cubicBezTo>
                    <a:pt x="64" y="9"/>
                    <a:pt x="68" y="10"/>
                    <a:pt x="68" y="10"/>
                  </a:cubicBezTo>
                  <a:lnTo>
                    <a:pt x="68" y="15"/>
                  </a:lnTo>
                  <a:close/>
                  <a:moveTo>
                    <a:pt x="68" y="52"/>
                  </a:moveTo>
                  <a:cubicBezTo>
                    <a:pt x="68" y="52"/>
                    <a:pt x="64" y="53"/>
                    <a:pt x="63" y="53"/>
                  </a:cubicBezTo>
                  <a:cubicBezTo>
                    <a:pt x="63" y="54"/>
                    <a:pt x="62" y="54"/>
                    <a:pt x="62" y="55"/>
                  </a:cubicBezTo>
                  <a:cubicBezTo>
                    <a:pt x="62" y="56"/>
                    <a:pt x="64" y="59"/>
                    <a:pt x="64" y="60"/>
                  </a:cubicBezTo>
                  <a:cubicBezTo>
                    <a:pt x="64" y="60"/>
                    <a:pt x="64" y="60"/>
                    <a:pt x="64" y="60"/>
                  </a:cubicBezTo>
                  <a:cubicBezTo>
                    <a:pt x="63" y="60"/>
                    <a:pt x="59" y="63"/>
                    <a:pt x="59" y="63"/>
                  </a:cubicBezTo>
                  <a:cubicBezTo>
                    <a:pt x="59" y="63"/>
                    <a:pt x="56" y="59"/>
                    <a:pt x="56" y="59"/>
                  </a:cubicBezTo>
                  <a:cubicBezTo>
                    <a:pt x="55" y="59"/>
                    <a:pt x="55" y="59"/>
                    <a:pt x="55" y="59"/>
                  </a:cubicBezTo>
                  <a:cubicBezTo>
                    <a:pt x="54" y="59"/>
                    <a:pt x="54" y="59"/>
                    <a:pt x="54" y="59"/>
                  </a:cubicBezTo>
                  <a:cubicBezTo>
                    <a:pt x="53" y="59"/>
                    <a:pt x="50" y="63"/>
                    <a:pt x="50" y="63"/>
                  </a:cubicBezTo>
                  <a:cubicBezTo>
                    <a:pt x="50" y="63"/>
                    <a:pt x="46" y="60"/>
                    <a:pt x="46" y="60"/>
                  </a:cubicBezTo>
                  <a:cubicBezTo>
                    <a:pt x="45" y="60"/>
                    <a:pt x="45" y="60"/>
                    <a:pt x="45" y="60"/>
                  </a:cubicBezTo>
                  <a:cubicBezTo>
                    <a:pt x="45" y="59"/>
                    <a:pt x="47" y="56"/>
                    <a:pt x="47" y="55"/>
                  </a:cubicBezTo>
                  <a:cubicBezTo>
                    <a:pt x="47" y="54"/>
                    <a:pt x="46" y="54"/>
                    <a:pt x="46" y="53"/>
                  </a:cubicBezTo>
                  <a:cubicBezTo>
                    <a:pt x="45" y="53"/>
                    <a:pt x="41" y="52"/>
                    <a:pt x="41" y="52"/>
                  </a:cubicBezTo>
                  <a:cubicBezTo>
                    <a:pt x="41" y="47"/>
                    <a:pt x="41" y="47"/>
                    <a:pt x="41" y="47"/>
                  </a:cubicBezTo>
                  <a:cubicBezTo>
                    <a:pt x="41" y="46"/>
                    <a:pt x="45" y="46"/>
                    <a:pt x="46" y="46"/>
                  </a:cubicBezTo>
                  <a:cubicBezTo>
                    <a:pt x="46" y="45"/>
                    <a:pt x="47" y="45"/>
                    <a:pt x="47" y="44"/>
                  </a:cubicBezTo>
                  <a:cubicBezTo>
                    <a:pt x="47" y="43"/>
                    <a:pt x="45" y="40"/>
                    <a:pt x="45" y="39"/>
                  </a:cubicBezTo>
                  <a:cubicBezTo>
                    <a:pt x="45" y="39"/>
                    <a:pt x="45" y="39"/>
                    <a:pt x="46" y="39"/>
                  </a:cubicBezTo>
                  <a:cubicBezTo>
                    <a:pt x="46" y="39"/>
                    <a:pt x="50" y="36"/>
                    <a:pt x="50" y="36"/>
                  </a:cubicBezTo>
                  <a:cubicBezTo>
                    <a:pt x="50" y="36"/>
                    <a:pt x="53" y="40"/>
                    <a:pt x="54" y="40"/>
                  </a:cubicBezTo>
                  <a:cubicBezTo>
                    <a:pt x="54" y="40"/>
                    <a:pt x="54" y="40"/>
                    <a:pt x="55" y="40"/>
                  </a:cubicBezTo>
                  <a:cubicBezTo>
                    <a:pt x="55" y="40"/>
                    <a:pt x="55" y="40"/>
                    <a:pt x="56" y="40"/>
                  </a:cubicBezTo>
                  <a:cubicBezTo>
                    <a:pt x="57" y="39"/>
                    <a:pt x="58" y="38"/>
                    <a:pt x="59" y="36"/>
                  </a:cubicBezTo>
                  <a:cubicBezTo>
                    <a:pt x="59" y="36"/>
                    <a:pt x="59" y="36"/>
                    <a:pt x="59" y="36"/>
                  </a:cubicBezTo>
                  <a:cubicBezTo>
                    <a:pt x="59" y="36"/>
                    <a:pt x="63" y="39"/>
                    <a:pt x="64" y="39"/>
                  </a:cubicBezTo>
                  <a:cubicBezTo>
                    <a:pt x="64" y="39"/>
                    <a:pt x="64" y="39"/>
                    <a:pt x="64" y="39"/>
                  </a:cubicBezTo>
                  <a:cubicBezTo>
                    <a:pt x="64" y="40"/>
                    <a:pt x="62" y="43"/>
                    <a:pt x="62" y="44"/>
                  </a:cubicBezTo>
                  <a:cubicBezTo>
                    <a:pt x="62" y="45"/>
                    <a:pt x="63" y="45"/>
                    <a:pt x="63" y="46"/>
                  </a:cubicBezTo>
                  <a:cubicBezTo>
                    <a:pt x="64" y="46"/>
                    <a:pt x="68" y="46"/>
                    <a:pt x="68" y="47"/>
                  </a:cubicBezTo>
                  <a:lnTo>
                    <a:pt x="68" y="52"/>
                  </a:lnTo>
                  <a:close/>
                  <a:moveTo>
                    <a:pt x="55" y="8"/>
                  </a:moveTo>
                  <a:cubicBezTo>
                    <a:pt x="52" y="8"/>
                    <a:pt x="50" y="10"/>
                    <a:pt x="50" y="13"/>
                  </a:cubicBezTo>
                  <a:cubicBezTo>
                    <a:pt x="50" y="15"/>
                    <a:pt x="52" y="17"/>
                    <a:pt x="55" y="17"/>
                  </a:cubicBezTo>
                  <a:cubicBezTo>
                    <a:pt x="57" y="17"/>
                    <a:pt x="59" y="15"/>
                    <a:pt x="59" y="13"/>
                  </a:cubicBezTo>
                  <a:cubicBezTo>
                    <a:pt x="59" y="10"/>
                    <a:pt x="57" y="8"/>
                    <a:pt x="55" y="8"/>
                  </a:cubicBezTo>
                  <a:close/>
                  <a:moveTo>
                    <a:pt x="55" y="45"/>
                  </a:moveTo>
                  <a:cubicBezTo>
                    <a:pt x="52" y="45"/>
                    <a:pt x="50" y="47"/>
                    <a:pt x="50" y="49"/>
                  </a:cubicBezTo>
                  <a:cubicBezTo>
                    <a:pt x="50" y="52"/>
                    <a:pt x="52" y="54"/>
                    <a:pt x="55" y="54"/>
                  </a:cubicBezTo>
                  <a:cubicBezTo>
                    <a:pt x="57" y="54"/>
                    <a:pt x="59" y="52"/>
                    <a:pt x="59" y="49"/>
                  </a:cubicBezTo>
                  <a:cubicBezTo>
                    <a:pt x="59" y="47"/>
                    <a:pt x="57" y="45"/>
                    <a:pt x="55" y="45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sp>
        <p:nvSpPr>
          <p:cNvPr id="164" name="矩形 163"/>
          <p:cNvSpPr/>
          <p:nvPr/>
        </p:nvSpPr>
        <p:spPr>
          <a:xfrm>
            <a:off x="711681" y="2525749"/>
            <a:ext cx="1743828" cy="100584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defTabSz="4572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4572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4572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4572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4572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4572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4572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4572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4572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altLang="en-US" b="1" lang="zh-CN" sz="1000">
                <a:solidFill>
                  <a:srgbClr val="2E4864"/>
                </a:solidFill>
                <a:cs typeface="+mn-ea"/>
                <a:sym typeface="+mn-lt"/>
              </a:rPr>
              <a:t>点击此处添加文字</a:t>
            </a:r>
          </a:p>
          <a:p>
            <a:pPr>
              <a:lnSpc>
                <a:spcPct val="150000"/>
              </a:lnSpc>
            </a:pPr>
            <a:r>
              <a:rPr altLang="en-US" b="1" lang="zh-CN" sz="1000">
                <a:solidFill>
                  <a:srgbClr val="2E4864"/>
                </a:solidFill>
                <a:cs typeface="+mn-ea"/>
                <a:sym typeface="+mn-lt"/>
              </a:rPr>
              <a:t>点击此处添加文字描述，文字颜色、大小、字体可根据需求进行更改。</a:t>
            </a:r>
          </a:p>
        </p:txBody>
      </p:sp>
      <p:sp>
        <p:nvSpPr>
          <p:cNvPr id="165" name="矩形 164"/>
          <p:cNvSpPr/>
          <p:nvPr/>
        </p:nvSpPr>
        <p:spPr>
          <a:xfrm>
            <a:off x="3922268" y="1430756"/>
            <a:ext cx="1743828" cy="100584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defTabSz="4572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4572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4572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4572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4572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4572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4572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4572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4572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altLang="en-US" b="1" lang="zh-CN" sz="10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点击此处添加文字</a:t>
            </a:r>
          </a:p>
          <a:p>
            <a:pPr>
              <a:lnSpc>
                <a:spcPct val="150000"/>
              </a:lnSpc>
            </a:pPr>
            <a:r>
              <a:rPr altLang="en-US" b="1" lang="zh-CN" sz="10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点击此处添加文字描述，文字颜色、大小、字体可根据需求进行更改。</a:t>
            </a:r>
          </a:p>
        </p:txBody>
      </p:sp>
      <p:sp>
        <p:nvSpPr>
          <p:cNvPr id="166" name="矩形 165"/>
          <p:cNvSpPr/>
          <p:nvPr/>
        </p:nvSpPr>
        <p:spPr>
          <a:xfrm>
            <a:off x="6785472" y="2678643"/>
            <a:ext cx="1743828" cy="100584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defTabSz="4572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4572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4572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4572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4572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4572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4572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4572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4572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altLang="en-US" b="1" lang="zh-CN" sz="1000">
                <a:solidFill>
                  <a:schemeClr val="accent4"/>
                </a:solidFill>
                <a:cs typeface="+mn-ea"/>
                <a:sym typeface="+mn-lt"/>
              </a:rPr>
              <a:t>点击此处添加文字</a:t>
            </a:r>
          </a:p>
          <a:p>
            <a:pPr>
              <a:lnSpc>
                <a:spcPct val="150000"/>
              </a:lnSpc>
            </a:pPr>
            <a:r>
              <a:rPr altLang="en-US" b="1" lang="zh-CN" sz="1000">
                <a:solidFill>
                  <a:schemeClr val="accent4"/>
                </a:solidFill>
                <a:cs typeface="+mn-ea"/>
                <a:sym typeface="+mn-lt"/>
              </a:rPr>
              <a:t>点击此处添加文字描述，文字颜色、大小、字体可根据需求进行更改。</a:t>
            </a:r>
          </a:p>
        </p:txBody>
      </p:sp>
    </p:spTree>
  </p:cSld>
  <p:clrMapOvr>
    <a:masterClrMapping/>
  </p:clrMapOvr>
  <p:transition advClick="0" spd="slow">
    <p:comb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750" id="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id="9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750" id="11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13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750" id="15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grpId="0" id="17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19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20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22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750" id="24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5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fill="hold" id="26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750" id="28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9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id="30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750" id="32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3" nodeType="afterGroup">
                            <p:stCondLst>
                              <p:cond delay="5250"/>
                            </p:stCondLst>
                            <p:childTnLst>
                              <p:par>
                                <p:cTn fill="hold" grpId="0" id="34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36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37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8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fill="hold" id="39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750" id="41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2" nodeType="afterGroup">
                            <p:stCondLst>
                              <p:cond delay="6750"/>
                            </p:stCondLst>
                            <p:childTnLst>
                              <p:par>
                                <p:cTn fill="hold" id="43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750" id="45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6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fill="hold" grpId="0" id="47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49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50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64"/>
      <p:bldP grpId="0" spid="165"/>
      <p:bldP grpId="0" spid="166"/>
    </p:bldLst>
  </p:timing>
</p:sld>
</file>

<file path=ppt/slides/slide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7" name="矩形 26"/>
          <p:cNvSpPr/>
          <p:nvPr/>
        </p:nvSpPr>
        <p:spPr>
          <a:xfrm>
            <a:off x="3697661" y="2598747"/>
            <a:ext cx="3741364" cy="571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105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点击此处添加文字描述，文字颜色、大小、字体可根据需求进行更改。</a:t>
            </a:r>
          </a:p>
        </p:txBody>
      </p:sp>
      <p:sp>
        <p:nvSpPr>
          <p:cNvPr id="8" name="椭圆 7"/>
          <p:cNvSpPr/>
          <p:nvPr/>
        </p:nvSpPr>
        <p:spPr>
          <a:xfrm>
            <a:off x="1565350" y="1634775"/>
            <a:ext cx="1676757" cy="1676757"/>
          </a:xfrm>
          <a:prstGeom prst="ellipse">
            <a:avLst/>
          </a:prstGeom>
          <a:noFill/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1760426" y="1819397"/>
            <a:ext cx="1307513" cy="1307513"/>
            <a:chOff x="1760426" y="1819397"/>
            <a:chExt cx="1307513" cy="1307513"/>
          </a:xfrm>
        </p:grpSpPr>
        <p:sp>
          <p:nvSpPr>
            <p:cNvPr id="24" name="椭圆 23"/>
            <p:cNvSpPr/>
            <p:nvPr/>
          </p:nvSpPr>
          <p:spPr>
            <a:xfrm>
              <a:off x="1760426" y="1819397"/>
              <a:ext cx="1307513" cy="1307513"/>
            </a:xfrm>
            <a:prstGeom prst="ellipse">
              <a:avLst/>
            </a:prstGeom>
            <a:gradFill>
              <a:gsLst>
                <a:gs pos="100000">
                  <a:schemeClr val="accent1">
                    <a:lumMod val="75000"/>
                  </a:schemeClr>
                </a:gs>
                <a:gs pos="0">
                  <a:srgbClr val="27506E"/>
                </a:gs>
              </a:gsLst>
              <a:path path="circle">
                <a:fillToRect b="50000" l="50000" r="50000" t="50000"/>
              </a:path>
            </a:gradFill>
            <a:ln>
              <a:noFill/>
            </a:ln>
            <a:effectLst>
              <a:outerShdw algn="t" blurRad="139700" dir="5400000" dist="1016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15" name="文本框 5"/>
            <p:cNvSpPr txBox="1">
              <a:spLocks noChangeArrowheads="1"/>
            </p:cNvSpPr>
            <p:nvPr/>
          </p:nvSpPr>
          <p:spPr bwMode="auto">
            <a:xfrm>
              <a:off x="1967198" y="2057655"/>
              <a:ext cx="862330" cy="822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charset="0" panose="020f0302020204030204" pitchFamily="34" typeface="Calibri Light"/>
                  <a:ea charset="-122" panose="02000000000000000000" pitchFamily="2" typeface="方正宋刻本秀楷简体"/>
                </a:defRPr>
              </a:lvl1pPr>
              <a:lvl2pPr indent="-285750" marL="742950">
                <a:defRPr sz="1300">
                  <a:solidFill>
                    <a:schemeClr val="tx1"/>
                  </a:solidFill>
                  <a:latin charset="0" panose="020f0302020204030204" pitchFamily="34" typeface="Calibri Light"/>
                  <a:ea charset="-122" panose="02000000000000000000" pitchFamily="2" typeface="方正宋刻本秀楷简体"/>
                </a:defRPr>
              </a:lvl2pPr>
              <a:lvl3pPr indent="-228600" marL="1143000">
                <a:defRPr sz="1300">
                  <a:solidFill>
                    <a:schemeClr val="tx1"/>
                  </a:solidFill>
                  <a:latin charset="0" panose="020f0302020204030204" pitchFamily="34" typeface="Calibri Light"/>
                  <a:ea charset="-122" panose="02000000000000000000" pitchFamily="2" typeface="方正宋刻本秀楷简体"/>
                </a:defRPr>
              </a:lvl3pPr>
              <a:lvl4pPr indent="-228600" marL="1600200">
                <a:defRPr sz="1300">
                  <a:solidFill>
                    <a:schemeClr val="tx1"/>
                  </a:solidFill>
                  <a:latin charset="0" panose="020f0302020204030204" pitchFamily="34" typeface="Calibri Light"/>
                  <a:ea charset="-122" panose="02000000000000000000" pitchFamily="2" typeface="方正宋刻本秀楷简体"/>
                </a:defRPr>
              </a:lvl4pPr>
              <a:lvl5pPr indent="-228600" marL="2057400">
                <a:defRPr sz="1300">
                  <a:solidFill>
                    <a:schemeClr val="tx1"/>
                  </a:solidFill>
                  <a:latin charset="0" panose="020f0302020204030204" pitchFamily="34" typeface="Calibri Light"/>
                  <a:ea charset="-122" panose="02000000000000000000" pitchFamily="2" typeface="方正宋刻本秀楷简体"/>
                </a:defRPr>
              </a:lvl5pPr>
              <a:lvl6pPr defTabSz="685800"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charset="0" panose="020f0302020204030204" pitchFamily="34" typeface="Calibri Light"/>
                  <a:ea charset="-122" panose="02000000000000000000" pitchFamily="2" typeface="方正宋刻本秀楷简体"/>
                </a:defRPr>
              </a:lvl6pPr>
              <a:lvl7pPr defTabSz="685800"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charset="0" panose="020f0302020204030204" pitchFamily="34" typeface="Calibri Light"/>
                  <a:ea charset="-122" panose="02000000000000000000" pitchFamily="2" typeface="方正宋刻本秀楷简体"/>
                </a:defRPr>
              </a:lvl7pPr>
              <a:lvl8pPr defTabSz="685800"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charset="0" panose="020f0302020204030204" pitchFamily="34" typeface="Calibri Light"/>
                  <a:ea charset="-122" panose="02000000000000000000" pitchFamily="2" typeface="方正宋刻本秀楷简体"/>
                </a:defRPr>
              </a:lvl8pPr>
              <a:lvl9pPr defTabSz="685800"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charset="0" panose="020f0302020204030204" pitchFamily="34" typeface="Calibri Light"/>
                  <a:ea charset="-122" panose="02000000000000000000" pitchFamily="2" typeface="方正宋刻本秀楷简体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altLang="zh-CN" b="1" lang="en-US" sz="480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02</a:t>
              </a:r>
            </a:p>
          </p:txBody>
        </p:sp>
      </p:grpSp>
      <p:sp>
        <p:nvSpPr>
          <p:cNvPr id="16" name="文本框 5"/>
          <p:cNvSpPr txBox="1">
            <a:spLocks noChangeArrowheads="1"/>
          </p:cNvSpPr>
          <p:nvPr/>
        </p:nvSpPr>
        <p:spPr bwMode="auto">
          <a:xfrm>
            <a:off x="4998902" y="1885722"/>
            <a:ext cx="1198880" cy="396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charset="0" panose="020f0302020204030204" pitchFamily="34" typeface="Calibri Light"/>
                <a:ea charset="-122" panose="02000000000000000000" pitchFamily="2" typeface="方正宋刻本秀楷简体"/>
              </a:defRPr>
            </a:lvl1pPr>
            <a:lvl2pPr indent="-285750" marL="742950">
              <a:defRPr sz="1300">
                <a:solidFill>
                  <a:schemeClr val="tx1"/>
                </a:solidFill>
                <a:latin charset="0" panose="020f0302020204030204" pitchFamily="34" typeface="Calibri Light"/>
                <a:ea charset="-122" panose="02000000000000000000" pitchFamily="2" typeface="方正宋刻本秀楷简体"/>
              </a:defRPr>
            </a:lvl2pPr>
            <a:lvl3pPr indent="-228600" marL="1143000">
              <a:defRPr sz="1300">
                <a:solidFill>
                  <a:schemeClr val="tx1"/>
                </a:solidFill>
                <a:latin charset="0" panose="020f0302020204030204" pitchFamily="34" typeface="Calibri Light"/>
                <a:ea charset="-122" panose="02000000000000000000" pitchFamily="2" typeface="方正宋刻本秀楷简体"/>
              </a:defRPr>
            </a:lvl3pPr>
            <a:lvl4pPr indent="-228600" marL="1600200">
              <a:defRPr sz="1300">
                <a:solidFill>
                  <a:schemeClr val="tx1"/>
                </a:solidFill>
                <a:latin charset="0" panose="020f0302020204030204" pitchFamily="34" typeface="Calibri Light"/>
                <a:ea charset="-122" panose="02000000000000000000" pitchFamily="2" typeface="方正宋刻本秀楷简体"/>
              </a:defRPr>
            </a:lvl4pPr>
            <a:lvl5pPr indent="-228600" marL="2057400">
              <a:defRPr sz="1300">
                <a:solidFill>
                  <a:schemeClr val="tx1"/>
                </a:solidFill>
                <a:latin charset="0" panose="020f0302020204030204" pitchFamily="34" typeface="Calibri Light"/>
                <a:ea charset="-122" panose="02000000000000000000" pitchFamily="2" typeface="方正宋刻本秀楷简体"/>
              </a:defRPr>
            </a:lvl5pPr>
            <a:lvl6pPr defTabSz="685800" eaLnBrk="0" fontAlgn="base" hangingPunct="0" indent="-228600" marL="251460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charset="0" panose="020f0302020204030204" pitchFamily="34" typeface="Calibri Light"/>
                <a:ea charset="-122" panose="02000000000000000000" pitchFamily="2" typeface="方正宋刻本秀楷简体"/>
              </a:defRPr>
            </a:lvl6pPr>
            <a:lvl7pPr defTabSz="685800" eaLnBrk="0" fontAlgn="base" hangingPunct="0" indent="-228600" marL="297180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charset="0" panose="020f0302020204030204" pitchFamily="34" typeface="Calibri Light"/>
                <a:ea charset="-122" panose="02000000000000000000" pitchFamily="2" typeface="方正宋刻本秀楷简体"/>
              </a:defRPr>
            </a:lvl7pPr>
            <a:lvl8pPr defTabSz="685800" eaLnBrk="0" fontAlgn="base" hangingPunct="0" indent="-228600" marL="342900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charset="0" panose="020f0302020204030204" pitchFamily="34" typeface="Calibri Light"/>
                <a:ea charset="-122" panose="02000000000000000000" pitchFamily="2" typeface="方正宋刻本秀楷简体"/>
              </a:defRPr>
            </a:lvl8pPr>
            <a:lvl9pPr defTabSz="685800" eaLnBrk="0" fontAlgn="base" hangingPunct="0" indent="-228600" marL="388620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charset="0" panose="020f0302020204030204" pitchFamily="34" typeface="Calibri Light"/>
                <a:ea charset="-122" panose="02000000000000000000" pitchFamily="2" typeface="方正宋刻本秀楷简体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altLang="en-US" lang="zh-CN" sz="200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市场分析</a:t>
            </a:r>
          </a:p>
        </p:txBody>
      </p:sp>
      <p:sp>
        <p:nvSpPr>
          <p:cNvPr id="20" name="矩形 19"/>
          <p:cNvSpPr/>
          <p:nvPr/>
        </p:nvSpPr>
        <p:spPr>
          <a:xfrm>
            <a:off x="3735132" y="2239591"/>
            <a:ext cx="2351405" cy="4114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altLang="zh-CN" lang="en-US" sz="1400">
                <a:solidFill>
                  <a:schemeClr val="accent1"/>
                </a:solidFill>
                <a:cs typeface="+mn-ea"/>
                <a:sym typeface="+mn-lt"/>
              </a:rPr>
              <a:t>Click here to add a little title</a:t>
            </a:r>
          </a:p>
        </p:txBody>
      </p:sp>
      <p:cxnSp>
        <p:nvCxnSpPr>
          <p:cNvPr id="3" name="直接连接符 2"/>
          <p:cNvCxnSpPr/>
          <p:nvPr/>
        </p:nvCxnSpPr>
        <p:spPr>
          <a:xfrm>
            <a:off x="3803103" y="2609675"/>
            <a:ext cx="341906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矩形 6"/>
          <p:cNvSpPr/>
          <p:nvPr/>
        </p:nvSpPr>
        <p:spPr>
          <a:xfrm>
            <a:off x="3803103" y="1929971"/>
            <a:ext cx="1111558" cy="305617"/>
          </a:xfrm>
          <a:prstGeom prst="rect">
            <a:avLst/>
          </a:prstGeom>
          <a:gradFill>
            <a:gsLst>
              <a:gs pos="100000">
                <a:schemeClr val="accent1">
                  <a:lumMod val="75000"/>
                </a:schemeClr>
              </a:gs>
              <a:gs pos="0">
                <a:srgbClr val="27506E"/>
              </a:gs>
            </a:gsLst>
            <a:path path="circle">
              <a:fillToRect b="50000" l="50000" r="50000" t="50000"/>
            </a:path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lang="en-US" sz="1200">
                <a:cs typeface="+mn-ea"/>
                <a:sym typeface="+mn-lt"/>
              </a:rPr>
              <a:t>PART   TWO</a:t>
            </a:r>
          </a:p>
        </p:txBody>
      </p:sp>
      <p:sp>
        <p:nvSpPr>
          <p:cNvPr id="25" name="椭圆 24"/>
          <p:cNvSpPr/>
          <p:nvPr/>
        </p:nvSpPr>
        <p:spPr>
          <a:xfrm>
            <a:off x="2846506" y="1645703"/>
            <a:ext cx="390517" cy="390517"/>
          </a:xfrm>
          <a:prstGeom prst="ellipse">
            <a:avLst/>
          </a:prstGeom>
          <a:gradFill>
            <a:gsLst>
              <a:gs pos="100000">
                <a:schemeClr val="accent1">
                  <a:lumMod val="75000"/>
                </a:schemeClr>
              </a:gs>
              <a:gs pos="0">
                <a:srgbClr val="27506E"/>
              </a:gs>
            </a:gsLst>
            <a:path path="circle">
              <a:fillToRect b="50000" l="50000" r="50000" t="50000"/>
            </a:path>
          </a:gradFill>
          <a:ln>
            <a:noFill/>
          </a:ln>
          <a:effectLst>
            <a:outerShdw algn="t" blurRad="139700" dir="5400000" dist="1016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sp>
        <p:nvSpPr>
          <p:cNvPr id="26" name="椭圆 25"/>
          <p:cNvSpPr/>
          <p:nvPr/>
        </p:nvSpPr>
        <p:spPr>
          <a:xfrm>
            <a:off x="1490685" y="1962503"/>
            <a:ext cx="286781" cy="286781"/>
          </a:xfrm>
          <a:prstGeom prst="ellipse">
            <a:avLst/>
          </a:prstGeom>
          <a:gradFill>
            <a:gsLst>
              <a:gs pos="100000">
                <a:schemeClr val="accent1">
                  <a:lumMod val="75000"/>
                </a:schemeClr>
              </a:gs>
              <a:gs pos="0">
                <a:srgbClr val="27506E"/>
              </a:gs>
            </a:gsLst>
            <a:path path="circle">
              <a:fillToRect b="50000" l="50000" r="50000" t="50000"/>
            </a:path>
          </a:gradFill>
          <a:ln>
            <a:noFill/>
          </a:ln>
          <a:effectLst>
            <a:outerShdw algn="t" blurRad="139700" dir="5400000" dist="1016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sp>
        <p:nvSpPr>
          <p:cNvPr id="28" name="椭圆 27"/>
          <p:cNvSpPr/>
          <p:nvPr/>
        </p:nvSpPr>
        <p:spPr>
          <a:xfrm>
            <a:off x="1347294" y="3348380"/>
            <a:ext cx="160345" cy="160345"/>
          </a:xfrm>
          <a:prstGeom prst="ellipse">
            <a:avLst/>
          </a:prstGeom>
          <a:gradFill>
            <a:gsLst>
              <a:gs pos="100000">
                <a:schemeClr val="accent1">
                  <a:lumMod val="75000"/>
                </a:schemeClr>
              </a:gs>
              <a:gs pos="0">
                <a:srgbClr val="27506E"/>
              </a:gs>
            </a:gsLst>
            <a:path path="circle">
              <a:fillToRect b="50000" l="50000" r="50000" t="50000"/>
            </a:path>
          </a:gradFill>
          <a:ln>
            <a:noFill/>
          </a:ln>
          <a:effectLst>
            <a:outerShdw algn="t" blurRad="139700" dir="5400000" dist="1016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sp>
        <p:nvSpPr>
          <p:cNvPr id="29" name="椭圆 28"/>
          <p:cNvSpPr/>
          <p:nvPr/>
        </p:nvSpPr>
        <p:spPr>
          <a:xfrm>
            <a:off x="1760426" y="3009307"/>
            <a:ext cx="220530" cy="220530"/>
          </a:xfrm>
          <a:prstGeom prst="ellipse">
            <a:avLst/>
          </a:prstGeom>
          <a:gradFill>
            <a:gsLst>
              <a:gs pos="100000">
                <a:schemeClr val="accent1">
                  <a:lumMod val="75000"/>
                </a:schemeClr>
              </a:gs>
              <a:gs pos="0">
                <a:srgbClr val="27506E"/>
              </a:gs>
            </a:gsLst>
            <a:path path="circle">
              <a:fillToRect b="50000" l="50000" r="50000" t="50000"/>
            </a:path>
          </a:gradFill>
          <a:ln>
            <a:noFill/>
          </a:ln>
          <a:effectLst>
            <a:outerShdw algn="t" blurRad="139700" dir="5400000" dist="1016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sp>
        <p:nvSpPr>
          <p:cNvPr id="30" name="椭圆 29"/>
          <p:cNvSpPr/>
          <p:nvPr/>
        </p:nvSpPr>
        <p:spPr>
          <a:xfrm>
            <a:off x="3089904" y="2680354"/>
            <a:ext cx="228296" cy="228296"/>
          </a:xfrm>
          <a:prstGeom prst="ellipse">
            <a:avLst/>
          </a:prstGeom>
          <a:gradFill>
            <a:gsLst>
              <a:gs pos="100000">
                <a:schemeClr val="accent1">
                  <a:lumMod val="75000"/>
                </a:schemeClr>
              </a:gs>
              <a:gs pos="0">
                <a:srgbClr val="27506E"/>
              </a:gs>
            </a:gsLst>
            <a:path path="circle">
              <a:fillToRect b="50000" l="50000" r="50000" t="50000"/>
            </a:path>
          </a:gradFill>
          <a:ln>
            <a:noFill/>
          </a:ln>
          <a:effectLst>
            <a:outerShdw algn="t" blurRad="139700" dir="5400000" dist="1016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sp>
        <p:nvSpPr>
          <p:cNvPr id="31" name="椭圆 30"/>
          <p:cNvSpPr/>
          <p:nvPr/>
        </p:nvSpPr>
        <p:spPr>
          <a:xfrm>
            <a:off x="2913397" y="3300603"/>
            <a:ext cx="154542" cy="154542"/>
          </a:xfrm>
          <a:prstGeom prst="ellipse">
            <a:avLst/>
          </a:prstGeom>
          <a:gradFill>
            <a:gsLst>
              <a:gs pos="100000">
                <a:schemeClr val="accent1">
                  <a:lumMod val="75000"/>
                </a:schemeClr>
              </a:gs>
              <a:gs pos="0">
                <a:srgbClr val="27506E"/>
              </a:gs>
            </a:gsLst>
            <a:path path="circle">
              <a:fillToRect b="50000" l="50000" r="50000" t="50000"/>
            </a:path>
          </a:gradFill>
          <a:ln>
            <a:noFill/>
          </a:ln>
          <a:effectLst>
            <a:outerShdw algn="t" blurRad="139700" dir="5400000" dist="1016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sp>
        <p:nvSpPr>
          <p:cNvPr id="32" name="椭圆 31"/>
          <p:cNvSpPr/>
          <p:nvPr/>
        </p:nvSpPr>
        <p:spPr>
          <a:xfrm>
            <a:off x="1325913" y="2680354"/>
            <a:ext cx="99708" cy="99708"/>
          </a:xfrm>
          <a:prstGeom prst="ellipse">
            <a:avLst/>
          </a:prstGeom>
          <a:gradFill>
            <a:gsLst>
              <a:gs pos="100000">
                <a:schemeClr val="accent1">
                  <a:lumMod val="75000"/>
                </a:schemeClr>
              </a:gs>
              <a:gs pos="0">
                <a:srgbClr val="27506E"/>
              </a:gs>
            </a:gsLst>
            <a:path path="circle">
              <a:fillToRect b="50000" l="50000" r="50000" t="50000"/>
            </a:path>
          </a:gradFill>
          <a:ln>
            <a:noFill/>
          </a:ln>
          <a:effectLst>
            <a:outerShdw algn="t" blurRad="139700" dir="5400000" dist="1016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</p:spTree>
    <p:extLst>
      <p:ext uri="{BB962C8B-B14F-4D97-AF65-F5344CB8AC3E}">
        <p14:creationId val="144431563"/>
      </p:ext>
    </p:extLst>
  </p:cSld>
  <p:clrMapOvr>
    <a:masterClrMapping/>
  </p:clrMapOvr>
  <p:transition advClick="0" spd="slow">
    <p:cover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1" id="11" nodeType="afterEffect" presetClass="emph" presetID="26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12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13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fill="hold" id="14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6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8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20" nodeType="afterEffect" presetClass="emph" presetID="26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21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22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fill="hold" grpId="0" id="23" nodeType="withEffect" presetClass="entr" presetID="26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290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911" id="2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27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28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66" id="29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82" id="30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13" id="31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83" id="32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3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83" id="34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35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83" id="36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37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83" id="38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fill="hold" grpId="0" id="39" nodeType="withEffect" presetClass="entr" presetID="26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290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911" id="4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43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44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66" id="45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82" id="46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13" id="47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83" id="48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49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83" id="5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51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83" id="52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5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83" id="54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fill="hold" grpId="0" id="55" nodeType="withEffect" presetClass="entr" presetID="26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290" id="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911" id="58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5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60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66" id="61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82" id="6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13" id="6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83" id="64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65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83" id="66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67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83" id="68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69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83" id="7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fill="hold" grpId="0" id="71" nodeType="withEffect" presetClass="entr" presetID="26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290" id="7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911" id="7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7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76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66" id="77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82" id="78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13" id="79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83" id="8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81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83" id="82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8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83" id="84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85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83" id="86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fill="hold" grpId="0" id="87" nodeType="withEffect" presetClass="entr" presetID="26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8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290" id="8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911" id="90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91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9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66" id="93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82" id="94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13" id="95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83" id="96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97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83" id="98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99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83" id="1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101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83" id="102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fill="hold" grpId="0" id="103" nodeType="withEffect" presetClass="entr" presetID="26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0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290" id="10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911" id="10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107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108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66" id="109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82" id="110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13" id="111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83" id="112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1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83" id="114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115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83" id="116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117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83" id="118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fill="hold" grpId="0" id="119" nodeType="withEffect" presetClass="entr" presetID="26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290" id="1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911" id="1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123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124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66" id="125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82" id="126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13" id="127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83" id="128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129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83" id="13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131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83" id="132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13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83" id="134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5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fill="hold" grpId="0" id="136" nodeType="after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id="138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750" id="139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0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141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143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144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5" nodeType="afterGroup">
                            <p:stCondLst>
                              <p:cond delay="4250"/>
                            </p:stCondLst>
                            <p:childTnLst>
                              <p:par>
                                <p:cTn fill="hold" grpId="0" id="146" nodeType="afterEffect" presetClass="entr" presetID="1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id="148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 transition="in">
                                      <p:cBhvr>
                                        <p:cTn dur="750" id="149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0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decel="100000" fill="hold" id="151" nodeType="afterEffect" presetClass="entr" presetID="4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153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154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155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156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7" nodeType="afterGroup">
                            <p:stCondLst>
                              <p:cond delay="5750"/>
                            </p:stCondLst>
                            <p:childTnLst>
                              <p:par>
                                <p:cTn fill="hold" grpId="0" id="158" nodeType="after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6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61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62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63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64" tmFilter="0,0; .5, 1; 1, 1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7"/>
      <p:bldP grpId="0" spid="8"/>
      <p:bldP grpId="1" spid="8"/>
      <p:bldP grpId="0" spid="16"/>
      <p:bldP grpId="0" spid="20"/>
      <p:bldP grpId="0" spid="7"/>
      <p:bldP grpId="0" spid="25"/>
      <p:bldP grpId="0" spid="26"/>
      <p:bldP grpId="0" spid="28"/>
      <p:bldP grpId="0" spid="29"/>
      <p:bldP grpId="0" spid="30"/>
      <p:bldP grpId="0" spid="31"/>
      <p:bldP grpId="0" spid="32"/>
    </p:bldLst>
  </p:timing>
</p:sld>
</file>

<file path=ppt/slides/slide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" name="文本框 5"/>
          <p:cNvSpPr txBox="1">
            <a:spLocks noChangeArrowheads="1"/>
          </p:cNvSpPr>
          <p:nvPr/>
        </p:nvSpPr>
        <p:spPr bwMode="auto">
          <a:xfrm>
            <a:off x="934511" y="183664"/>
            <a:ext cx="995680" cy="335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charset="0" panose="020f0302020204030204" pitchFamily="34" typeface="Calibri Light"/>
                <a:ea charset="-122" panose="02000000000000000000" pitchFamily="2" typeface="方正宋刻本秀楷简体"/>
              </a:defRPr>
            </a:lvl1pPr>
            <a:lvl2pPr indent="-285750" marL="742950">
              <a:defRPr sz="1300">
                <a:solidFill>
                  <a:schemeClr val="tx1"/>
                </a:solidFill>
                <a:latin charset="0" panose="020f0302020204030204" pitchFamily="34" typeface="Calibri Light"/>
                <a:ea charset="-122" panose="02000000000000000000" pitchFamily="2" typeface="方正宋刻本秀楷简体"/>
              </a:defRPr>
            </a:lvl2pPr>
            <a:lvl3pPr indent="-228600" marL="1143000">
              <a:defRPr sz="1300">
                <a:solidFill>
                  <a:schemeClr val="tx1"/>
                </a:solidFill>
                <a:latin charset="0" panose="020f0302020204030204" pitchFamily="34" typeface="Calibri Light"/>
                <a:ea charset="-122" panose="02000000000000000000" pitchFamily="2" typeface="方正宋刻本秀楷简体"/>
              </a:defRPr>
            </a:lvl3pPr>
            <a:lvl4pPr indent="-228600" marL="1600200">
              <a:defRPr sz="1300">
                <a:solidFill>
                  <a:schemeClr val="tx1"/>
                </a:solidFill>
                <a:latin charset="0" panose="020f0302020204030204" pitchFamily="34" typeface="Calibri Light"/>
                <a:ea charset="-122" panose="02000000000000000000" pitchFamily="2" typeface="方正宋刻本秀楷简体"/>
              </a:defRPr>
            </a:lvl4pPr>
            <a:lvl5pPr indent="-228600" marL="2057400">
              <a:defRPr sz="1300">
                <a:solidFill>
                  <a:schemeClr val="tx1"/>
                </a:solidFill>
                <a:latin charset="0" panose="020f0302020204030204" pitchFamily="34" typeface="Calibri Light"/>
                <a:ea charset="-122" panose="02000000000000000000" pitchFamily="2" typeface="方正宋刻本秀楷简体"/>
              </a:defRPr>
            </a:lvl5pPr>
            <a:lvl6pPr defTabSz="685800" eaLnBrk="0" fontAlgn="base" hangingPunct="0" indent="-228600" marL="251460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charset="0" panose="020f0302020204030204" pitchFamily="34" typeface="Calibri Light"/>
                <a:ea charset="-122" panose="02000000000000000000" pitchFamily="2" typeface="方正宋刻本秀楷简体"/>
              </a:defRPr>
            </a:lvl6pPr>
            <a:lvl7pPr defTabSz="685800" eaLnBrk="0" fontAlgn="base" hangingPunct="0" indent="-228600" marL="297180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charset="0" panose="020f0302020204030204" pitchFamily="34" typeface="Calibri Light"/>
                <a:ea charset="-122" panose="02000000000000000000" pitchFamily="2" typeface="方正宋刻本秀楷简体"/>
              </a:defRPr>
            </a:lvl7pPr>
            <a:lvl8pPr defTabSz="685800" eaLnBrk="0" fontAlgn="base" hangingPunct="0" indent="-228600" marL="342900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charset="0" panose="020f0302020204030204" pitchFamily="34" typeface="Calibri Light"/>
                <a:ea charset="-122" panose="02000000000000000000" pitchFamily="2" typeface="方正宋刻本秀楷简体"/>
              </a:defRPr>
            </a:lvl8pPr>
            <a:lvl9pPr defTabSz="685800" eaLnBrk="0" fontAlgn="base" hangingPunct="0" indent="-228600" marL="388620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charset="0" panose="020f0302020204030204" pitchFamily="34" typeface="Calibri Light"/>
                <a:ea charset="-122" panose="02000000000000000000" pitchFamily="2" typeface="方正宋刻本秀楷简体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altLang="en-US" lang="zh-CN" sz="160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市场分析</a:t>
            </a:r>
          </a:p>
        </p:txBody>
      </p:sp>
      <p:cxnSp>
        <p:nvCxnSpPr>
          <p:cNvPr id="13" name="直接连接符 12"/>
          <p:cNvCxnSpPr/>
          <p:nvPr/>
        </p:nvCxnSpPr>
        <p:spPr>
          <a:xfrm>
            <a:off x="1032788" y="522218"/>
            <a:ext cx="310126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组合 4"/>
          <p:cNvGrpSpPr/>
          <p:nvPr/>
        </p:nvGrpSpPr>
        <p:grpSpPr>
          <a:xfrm>
            <a:off x="1342914" y="1517862"/>
            <a:ext cx="1422928" cy="1422928"/>
            <a:chOff x="623960" y="1355462"/>
            <a:chExt cx="1422928" cy="1422928"/>
          </a:xfrm>
        </p:grpSpPr>
        <p:sp>
          <p:nvSpPr>
            <p:cNvPr descr="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" id="107" name="文本框 7"/>
            <p:cNvSpPr txBox="1">
              <a:spLocks noChangeArrowheads="1"/>
            </p:cNvSpPr>
            <p:nvPr/>
          </p:nvSpPr>
          <p:spPr bwMode="auto">
            <a:xfrm>
              <a:off x="1001992" y="1836093"/>
              <a:ext cx="794067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514350">
                <a:defRPr sz="13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defTabSz="514350" indent="-285750" marL="742950">
                <a:defRPr sz="13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defTabSz="514350" indent="-228600" marL="1143000">
                <a:defRPr sz="13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defTabSz="514350" indent="-228600" marL="1600200">
                <a:defRPr sz="13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defTabSz="514350" indent="-228600" marL="2057400">
                <a:defRPr sz="13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defTabSz="514350"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defTabSz="514350"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defTabSz="514350"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defTabSz="514350"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altLang="zh-CN" lang="en-US" sz="2400">
                  <a:solidFill>
                    <a:schemeClr val="accent1"/>
                  </a:solidFill>
                  <a:latin typeface="+mn-lt"/>
                  <a:ea typeface="+mn-ea"/>
                  <a:cs typeface="+mn-ea"/>
                  <a:sym typeface="+mn-lt"/>
                </a:rPr>
                <a:t>80%</a:t>
              </a:r>
            </a:p>
          </p:txBody>
        </p:sp>
        <p:grpSp>
          <p:nvGrpSpPr>
            <p:cNvPr id="4" name="组合 3"/>
            <p:cNvGrpSpPr/>
            <p:nvPr/>
          </p:nvGrpSpPr>
          <p:grpSpPr>
            <a:xfrm>
              <a:off x="623960" y="1355462"/>
              <a:ext cx="1422928" cy="1422928"/>
              <a:chOff x="5169194" y="1865140"/>
              <a:chExt cx="1422928" cy="1422928"/>
            </a:xfrm>
          </p:grpSpPr>
          <p:sp>
            <p:nvSpPr>
              <p:cNvPr id="3" name="同心圆 2"/>
              <p:cNvSpPr/>
              <p:nvPr/>
            </p:nvSpPr>
            <p:spPr>
              <a:xfrm>
                <a:off x="5169194" y="1865140"/>
                <a:ext cx="1422928" cy="1422928"/>
              </a:xfrm>
              <a:prstGeom prst="donut">
                <a:avLst>
                  <a:gd fmla="val 21282" name="adj"/>
                </a:avLst>
              </a:prstGeom>
              <a:gradFill>
                <a:gsLst>
                  <a:gs pos="0">
                    <a:schemeClr val="bg1"/>
                  </a:gs>
                  <a:gs pos="3500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path path="circle">
                  <a:fillToRect b="50000" l="50000" r="50000" t="50000"/>
                </a:path>
              </a:gradFill>
              <a:ln>
                <a:noFill/>
              </a:ln>
              <a:effectLst>
                <a:outerShdw algn="t" blurRad="139700" dir="5400000" dist="1016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" name="空心弧 1"/>
              <p:cNvSpPr/>
              <p:nvPr/>
            </p:nvSpPr>
            <p:spPr>
              <a:xfrm>
                <a:off x="5169194" y="1869365"/>
                <a:ext cx="1418703" cy="1418703"/>
              </a:xfrm>
              <a:prstGeom prst="blockArc">
                <a:avLst>
                  <a:gd fmla="val 16145242" name="adj1"/>
                  <a:gd fmla="val 12144625" name="adj2"/>
                  <a:gd fmla="val 21689" name="adj3"/>
                </a:avLst>
              </a:prstGeom>
              <a:gradFill>
                <a:gsLst>
                  <a:gs pos="100000">
                    <a:schemeClr val="accent1">
                      <a:lumMod val="75000"/>
                    </a:schemeClr>
                  </a:gs>
                  <a:gs pos="0">
                    <a:srgbClr val="27506E"/>
                  </a:gs>
                </a:gsLst>
                <a:path path="circle">
                  <a:fillToRect b="50000" l="50000" r="50000" t="50000"/>
                </a:path>
              </a:gradFill>
              <a:ln>
                <a:noFill/>
              </a:ln>
              <a:effectLst>
                <a:outerShdw algn="t" blurRad="139700" dir="5400000" dist="1016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cs typeface="+mn-ea"/>
                  <a:sym typeface="+mn-lt"/>
                </a:endParaRPr>
              </a:p>
            </p:txBody>
          </p:sp>
        </p:grpSp>
      </p:grpSp>
      <p:sp>
        <p:nvSpPr>
          <p:cNvPr descr="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" id="118" name="矩形 117"/>
          <p:cNvSpPr/>
          <p:nvPr/>
        </p:nvSpPr>
        <p:spPr>
          <a:xfrm>
            <a:off x="1564332" y="3224689"/>
            <a:ext cx="1077388" cy="3352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altLang="en-US" lang="zh-CN" sz="1600">
                <a:solidFill>
                  <a:schemeClr val="accent1"/>
                </a:solidFill>
                <a:cs typeface="+mn-ea"/>
                <a:sym typeface="+mn-lt"/>
              </a:rPr>
              <a:t>市场分析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6456077" y="1517862"/>
            <a:ext cx="1422928" cy="1422928"/>
            <a:chOff x="4776338" y="1355461"/>
            <a:chExt cx="1422928" cy="1422928"/>
          </a:xfrm>
        </p:grpSpPr>
        <p:grpSp>
          <p:nvGrpSpPr>
            <p:cNvPr id="114" name="组合 113"/>
            <p:cNvGrpSpPr/>
            <p:nvPr/>
          </p:nvGrpSpPr>
          <p:grpSpPr>
            <a:xfrm>
              <a:off x="4776338" y="1355461"/>
              <a:ext cx="1422928" cy="1422928"/>
              <a:chOff x="5169194" y="1865140"/>
              <a:chExt cx="1422928" cy="1422928"/>
            </a:xfrm>
          </p:grpSpPr>
          <p:sp>
            <p:nvSpPr>
              <p:cNvPr id="115" name="同心圆 114"/>
              <p:cNvSpPr/>
              <p:nvPr/>
            </p:nvSpPr>
            <p:spPr>
              <a:xfrm>
                <a:off x="5169194" y="1865140"/>
                <a:ext cx="1422928" cy="1422928"/>
              </a:xfrm>
              <a:prstGeom prst="donut">
                <a:avLst>
                  <a:gd fmla="val 21282" name="adj"/>
                </a:avLst>
              </a:prstGeom>
              <a:gradFill>
                <a:gsLst>
                  <a:gs pos="0">
                    <a:schemeClr val="bg1"/>
                  </a:gs>
                  <a:gs pos="3500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path path="circle">
                  <a:fillToRect b="50000" l="50000" r="50000" t="50000"/>
                </a:path>
              </a:gradFill>
              <a:ln>
                <a:noFill/>
              </a:ln>
              <a:effectLst>
                <a:outerShdw algn="t" blurRad="139700" dir="5400000" dist="1016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16" name="空心弧 115"/>
              <p:cNvSpPr/>
              <p:nvPr/>
            </p:nvSpPr>
            <p:spPr>
              <a:xfrm>
                <a:off x="5169194" y="1869365"/>
                <a:ext cx="1418703" cy="1418703"/>
              </a:xfrm>
              <a:prstGeom prst="blockArc">
                <a:avLst>
                  <a:gd fmla="val 16145242" name="adj1"/>
                  <a:gd fmla="val 8247052" name="adj2"/>
                  <a:gd fmla="val 21901" name="adj3"/>
                </a:avLst>
              </a:prstGeom>
              <a:gradFill>
                <a:gsLst>
                  <a:gs pos="100000">
                    <a:schemeClr val="accent1">
                      <a:lumMod val="75000"/>
                    </a:schemeClr>
                  </a:gs>
                  <a:gs pos="0">
                    <a:srgbClr val="27506E"/>
                  </a:gs>
                </a:gsLst>
                <a:path path="circle">
                  <a:fillToRect b="50000" l="50000" r="50000" t="50000"/>
                </a:path>
              </a:gradFill>
              <a:ln>
                <a:noFill/>
              </a:ln>
              <a:effectLst>
                <a:outerShdw algn="t" blurRad="139700" dir="5400000" dist="1016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cs typeface="+mn-ea"/>
                  <a:sym typeface="+mn-lt"/>
                </a:endParaRPr>
              </a:p>
            </p:txBody>
          </p:sp>
        </p:grpSp>
        <p:sp>
          <p:nvSpPr>
            <p:cNvPr descr="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" id="123" name="文本框 7"/>
            <p:cNvSpPr txBox="1">
              <a:spLocks noChangeArrowheads="1"/>
            </p:cNvSpPr>
            <p:nvPr/>
          </p:nvSpPr>
          <p:spPr bwMode="auto">
            <a:xfrm>
              <a:off x="5173234" y="1828083"/>
              <a:ext cx="794067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514350">
                <a:defRPr sz="13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defTabSz="514350" indent="-285750" marL="742950">
                <a:defRPr sz="13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defTabSz="514350" indent="-228600" marL="1143000">
                <a:defRPr sz="13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defTabSz="514350" indent="-228600" marL="1600200">
                <a:defRPr sz="13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defTabSz="514350" indent="-228600" marL="2057400">
                <a:defRPr sz="13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defTabSz="514350"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defTabSz="514350"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defTabSz="514350"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defTabSz="514350"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altLang="zh-CN" lang="en-US" sz="2400">
                  <a:solidFill>
                    <a:schemeClr val="accent1"/>
                  </a:solidFill>
                  <a:latin typeface="+mn-lt"/>
                  <a:ea typeface="+mn-ea"/>
                  <a:cs typeface="+mn-ea"/>
                  <a:sym typeface="+mn-lt"/>
                </a:rPr>
                <a:t>65%</a:t>
              </a: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3899496" y="1517862"/>
            <a:ext cx="1422928" cy="1422928"/>
            <a:chOff x="623960" y="3243098"/>
            <a:chExt cx="1422928" cy="1422928"/>
          </a:xfrm>
        </p:grpSpPr>
        <p:sp>
          <p:nvSpPr>
            <p:cNvPr descr="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" id="124" name="文本框 7"/>
            <p:cNvSpPr txBox="1">
              <a:spLocks noChangeArrowheads="1"/>
            </p:cNvSpPr>
            <p:nvPr/>
          </p:nvSpPr>
          <p:spPr bwMode="auto">
            <a:xfrm>
              <a:off x="1001992" y="3723729"/>
              <a:ext cx="794067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514350">
                <a:defRPr sz="13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defTabSz="514350" indent="-285750" marL="742950">
                <a:defRPr sz="13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defTabSz="514350" indent="-228600" marL="1143000">
                <a:defRPr sz="13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defTabSz="514350" indent="-228600" marL="1600200">
                <a:defRPr sz="13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defTabSz="514350" indent="-228600" marL="2057400">
                <a:defRPr sz="13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defTabSz="514350"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defTabSz="514350"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defTabSz="514350"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defTabSz="514350"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altLang="zh-CN" lang="en-US" sz="2400">
                  <a:solidFill>
                    <a:schemeClr val="accent1"/>
                  </a:solidFill>
                  <a:latin typeface="+mn-lt"/>
                  <a:ea typeface="+mn-ea"/>
                  <a:cs typeface="+mn-ea"/>
                  <a:sym typeface="+mn-lt"/>
                </a:rPr>
                <a:t>50%</a:t>
              </a:r>
            </a:p>
          </p:txBody>
        </p:sp>
        <p:grpSp>
          <p:nvGrpSpPr>
            <p:cNvPr id="125" name="组合 124"/>
            <p:cNvGrpSpPr/>
            <p:nvPr/>
          </p:nvGrpSpPr>
          <p:grpSpPr>
            <a:xfrm>
              <a:off x="623960" y="3243098"/>
              <a:ext cx="1422928" cy="1422928"/>
              <a:chOff x="5169194" y="1865140"/>
              <a:chExt cx="1422928" cy="1422928"/>
            </a:xfrm>
          </p:grpSpPr>
          <p:sp>
            <p:nvSpPr>
              <p:cNvPr id="126" name="同心圆 125"/>
              <p:cNvSpPr/>
              <p:nvPr/>
            </p:nvSpPr>
            <p:spPr>
              <a:xfrm>
                <a:off x="5169194" y="1865140"/>
                <a:ext cx="1422928" cy="1422928"/>
              </a:xfrm>
              <a:prstGeom prst="donut">
                <a:avLst>
                  <a:gd fmla="val 21282" name="adj"/>
                </a:avLst>
              </a:prstGeom>
              <a:gradFill>
                <a:gsLst>
                  <a:gs pos="0">
                    <a:schemeClr val="bg1"/>
                  </a:gs>
                  <a:gs pos="3500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path path="circle">
                  <a:fillToRect b="50000" l="50000" r="50000" t="50000"/>
                </a:path>
              </a:gradFill>
              <a:ln>
                <a:noFill/>
              </a:ln>
              <a:effectLst>
                <a:outerShdw algn="t" blurRad="139700" dir="5400000" dist="1016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27" name="空心弧 126"/>
              <p:cNvSpPr/>
              <p:nvPr/>
            </p:nvSpPr>
            <p:spPr>
              <a:xfrm rot="17268084">
                <a:off x="5169194" y="1869365"/>
                <a:ext cx="1418703" cy="1418703"/>
              </a:xfrm>
              <a:prstGeom prst="blockArc">
                <a:avLst>
                  <a:gd fmla="val 20606715" name="adj1"/>
                  <a:gd fmla="val 9673084" name="adj2"/>
                  <a:gd fmla="val 22355" name="adj3"/>
                </a:avLst>
              </a:prstGeom>
              <a:gradFill>
                <a:gsLst>
                  <a:gs pos="100000">
                    <a:schemeClr val="accent1">
                      <a:lumMod val="75000"/>
                    </a:schemeClr>
                  </a:gs>
                  <a:gs pos="0">
                    <a:srgbClr val="27506E"/>
                  </a:gs>
                </a:gsLst>
                <a:path path="circle">
                  <a:fillToRect b="50000" l="50000" r="50000" t="50000"/>
                </a:path>
              </a:gradFill>
              <a:ln>
                <a:noFill/>
              </a:ln>
              <a:effectLst>
                <a:outerShdw algn="t" blurRad="139700" dir="5400000" dist="1016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cs typeface="+mn-ea"/>
                  <a:sym typeface="+mn-lt"/>
                </a:endParaRPr>
              </a:p>
            </p:txBody>
          </p:sp>
        </p:grpSp>
      </p:grpSp>
      <p:sp>
        <p:nvSpPr>
          <p:cNvPr id="34" name="矩形 33"/>
          <p:cNvSpPr/>
          <p:nvPr/>
        </p:nvSpPr>
        <p:spPr>
          <a:xfrm>
            <a:off x="934511" y="541316"/>
            <a:ext cx="3188226" cy="2514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altLang="zh-CN" lang="en-US" sz="1050">
                <a:solidFill>
                  <a:srgbClr val="5F6266"/>
                </a:solidFill>
                <a:cs typeface="+mn-ea"/>
                <a:sym typeface="+mn-lt"/>
              </a:rPr>
              <a:t>Please click here to add the required titles</a:t>
            </a:r>
          </a:p>
        </p:txBody>
      </p:sp>
      <p:sp>
        <p:nvSpPr>
          <p:cNvPr id="8" name="矩形 7"/>
          <p:cNvSpPr/>
          <p:nvPr/>
        </p:nvSpPr>
        <p:spPr>
          <a:xfrm>
            <a:off x="994711" y="3518263"/>
            <a:ext cx="2140477" cy="845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11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点击此处添加文字描述，文字颜色、大小、字体，图形颜色、大小、样式可根据需求进行更改。</a:t>
            </a:r>
          </a:p>
        </p:txBody>
      </p:sp>
      <p:sp>
        <p:nvSpPr>
          <p:cNvPr descr="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" id="51" name="矩形 50"/>
          <p:cNvSpPr/>
          <p:nvPr/>
        </p:nvSpPr>
        <p:spPr>
          <a:xfrm>
            <a:off x="4071382" y="3123622"/>
            <a:ext cx="1077388" cy="3352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altLang="en-US" lang="zh-CN" sz="1600">
                <a:solidFill>
                  <a:schemeClr val="accent1"/>
                </a:solidFill>
                <a:cs typeface="+mn-ea"/>
                <a:sym typeface="+mn-lt"/>
              </a:rPr>
              <a:t>市场分析</a:t>
            </a:r>
          </a:p>
        </p:txBody>
      </p:sp>
      <p:sp>
        <p:nvSpPr>
          <p:cNvPr id="52" name="矩形 51"/>
          <p:cNvSpPr/>
          <p:nvPr/>
        </p:nvSpPr>
        <p:spPr>
          <a:xfrm>
            <a:off x="3501761" y="3417196"/>
            <a:ext cx="2140477" cy="845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11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点击此处添加文字描述，文字颜色、大小、字体，图形颜色、大小、样式可根据需求进行更改。</a:t>
            </a:r>
          </a:p>
        </p:txBody>
      </p:sp>
      <p:sp>
        <p:nvSpPr>
          <p:cNvPr descr="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" id="53" name="矩形 52"/>
          <p:cNvSpPr/>
          <p:nvPr/>
        </p:nvSpPr>
        <p:spPr>
          <a:xfrm>
            <a:off x="6670617" y="3123622"/>
            <a:ext cx="1077388" cy="3352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altLang="en-US" lang="zh-CN" sz="1600">
                <a:solidFill>
                  <a:schemeClr val="accent1"/>
                </a:solidFill>
                <a:cs typeface="+mn-ea"/>
                <a:sym typeface="+mn-lt"/>
              </a:rPr>
              <a:t>市场分析</a:t>
            </a:r>
          </a:p>
        </p:txBody>
      </p:sp>
      <p:sp>
        <p:nvSpPr>
          <p:cNvPr id="54" name="矩形 53"/>
          <p:cNvSpPr/>
          <p:nvPr/>
        </p:nvSpPr>
        <p:spPr>
          <a:xfrm>
            <a:off x="6100997" y="3417196"/>
            <a:ext cx="2140477" cy="845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11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点击此处添加文字描述，文字颜色、大小、字体，图形颜色、大小、样式可根据需求进行更改。</a:t>
            </a:r>
          </a:p>
        </p:txBody>
      </p:sp>
    </p:spTree>
    <p:extLst>
      <p:ext uri="{BB962C8B-B14F-4D97-AF65-F5344CB8AC3E}">
        <p14:creationId val="2536287310"/>
      </p:ext>
    </p:extLst>
  </p:cSld>
  <p:clrMapOvr>
    <a:masterClrMapping/>
  </p:clrMapOvr>
  <mc:AlternateContent>
    <mc:Choice Requires="p14">
      <p:transition p14:dur="1250" spd="slow">
        <p14:switch dir="r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1000" id="7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9" nodeType="afterEffect" presetClass="entr" presetID="3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1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2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900" fill="hold" id="13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100" fill="hold" id="14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16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18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19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fill="hold" id="21" nodeType="after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1000" id="23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fill="hold" grpId="0" id="25" nodeType="afterEffect" presetClass="entr" presetID="3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7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8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900" fill="hold" id="29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100" fill="hold" id="3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1" nodeType="afterGroup">
                            <p:stCondLst>
                              <p:cond delay="4750"/>
                            </p:stCondLst>
                            <p:childTnLst>
                              <p:par>
                                <p:cTn fill="hold" grpId="0" id="32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34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35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6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id="37" nodeType="after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1000" id="39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0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fill="hold" grpId="0" id="41" nodeType="afterEffect" presetClass="entr" presetID="3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3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4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900" fill="hold" id="45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100" fill="hold" id="46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7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fill="hold" grpId="0" id="48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5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51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18"/>
      <p:bldP grpId="0" spid="8"/>
      <p:bldP grpId="0" spid="51"/>
      <p:bldP grpId="0" spid="52"/>
      <p:bldP grpId="0" spid="53"/>
      <p:bldP grpId="0" spid="54"/>
    </p:bldLst>
  </p:timing>
</p:sld>
</file>

<file path=ppt/tags/tag1.xml><?xml version="1.0" encoding="utf-8"?>
<p:tagLst xmlns:p="http://schemas.openxmlformats.org/presentationml/2006/main">
  <p:tag name="PA" val="v3.1.0"/>
</p:tagLst>
</file>

<file path=ppt/tags/tag10.xml><?xml version="1.0" encoding="utf-8"?>
<p:tagLst xmlns:p="http://schemas.openxmlformats.org/presentationml/2006/main">
  <p:tag name="PA" val="v3.1.0"/>
</p:tagLst>
</file>

<file path=ppt/tags/tag11.xml><?xml version="1.0" encoding="utf-8"?>
<p:tagLst xmlns:p="http://schemas.openxmlformats.org/presentationml/2006/main">
  <p:tag name="PA" val="v3.1.0"/>
</p:tagLst>
</file>

<file path=ppt/tags/tag12.xml><?xml version="1.0" encoding="utf-8"?>
<p:tagLst xmlns:p="http://schemas.openxmlformats.org/presentationml/2006/main">
  <p:tag name="PA" val="v3.1.0"/>
</p:tagLst>
</file>

<file path=ppt/tags/tag13.xml><?xml version="1.0" encoding="utf-8"?>
<p:tagLst xmlns:p="http://schemas.openxmlformats.org/presentationml/2006/main">
  <p:tag name="PA" val="v3.1.0"/>
</p:tagLst>
</file>

<file path=ppt/tags/tag14.xml><?xml version="1.0" encoding="utf-8"?>
<p:tagLst xmlns:p="http://schemas.openxmlformats.org/presentationml/2006/main">
  <p:tag name="PA" val="v3.1.0"/>
</p:tagLst>
</file>

<file path=ppt/tags/tag15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  <p:tag name="ISPRING_OUTPUT_FOLDER" val="E:\学习\包图网\视频"/>
  <p:tag name="ISPRING_PLAYERS_CUSTOMIZATION" val="UEsDBBQAAgAIAEOUV0cNwDEewAEAANoDAAAPAAAAbm9uZS9wbGF5ZXIueG1spZJPb9QwEMXPW6nfIfK9dpYKUa0cekDKiaJKC4jbyptME1PHDp4Ju/vtmfzZpFuQQOKQaPIy72fPs/X9sXHJT4hog8/EWqYiAV+E0voqE18+5zd34v799ZVunTlBTGyZCR88iKQELKJtiX2PhupMvBAkQ0XCL4+bI9pM1ETtRqnD4SAPtzLESr1J07X69vBxW9TQmBvrkYwvmLvs5VYkbbQhWjpl4l0qrq9WA/ICZ5F7fIXBdf3KKIvQqDYCgieIatz2bN3Q3838NMErOrWAgkdfDbPvTfH8EMrOAfbaSo9tWyDqCYO20rSx6zufYCwyMTbsGkA0FaB0vhJq9Ko/mPWTM1hPHLzA9ty22zuLNYsjfejeLerubBmyVxNHXYJ0M0wwnGLeOZeDoS5CKZIIPzrLVd5jv85HkK7FuJzn7h0+Wy/xULDGVW4KCvH0gR18JFOUco5ejtHLwdTbh+ITF49TnNsFMgezhKBratzbf86j7/6fOEp4Mp0jcV7B+hKOueW/BA2PQsAz9pqk1sl+tTOVd9ftmxdX40Iadzdl8R1FQiZWwNewNGTUos8w9Zqm1fg5JTTHotXv91JPRC5/AVBLAQIAABQAAgAIAEOUV0cNwDEewAEAANoDAAAPAAAAAAAAAAEAAAAAAAAAAABub25lL3BsYXllci54bWxQSwUGAAAAAAEAAQA9AAAA7QEAAAAA"/>
  <p:tag name="ISPRING_PRESENTATION_TITLE" val="商业策划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SLIDES" val="1"/>
  <p:tag name="ISPRING_ULTRA_SCORM_COURSE_ID" val="66C22882-3A7D-471D-BA47-8B31B4C274BC"/>
  <p:tag name="ISPRINGCLOUDFOLDERID" val="0"/>
  <p:tag name="ISPRINGCLOUDFOLDERPATH" val="Repository"/>
  <p:tag name="ISPRINGONLINEFOLDERID" val="0"/>
  <p:tag name="ISPRINGONLINEFOLDERPATH" val="Content List"/>
</p:tagLst>
</file>

<file path=ppt/tags/tag2.xml><?xml version="1.0" encoding="utf-8"?>
<p:tagLst xmlns:p="http://schemas.openxmlformats.org/presentationml/2006/main">
  <p:tag name="MH" val="20170417140354"/>
  <p:tag name="MH_LIBRARY" val="GRAPHIC"/>
  <p:tag name="MH_ORDER" val="1"/>
  <p:tag name="MH_TYPE" val="Picture"/>
</p:tagLst>
</file>

<file path=ppt/tags/tag3.xml><?xml version="1.0" encoding="utf-8"?>
<p:tagLst xmlns:p="http://schemas.openxmlformats.org/presentationml/2006/main">
  <p:tag name="MH" val="20170417140354"/>
  <p:tag name="MH_LIBRARY" val="GRAPHIC"/>
  <p:tag name="MH_ORDER" val="2"/>
  <p:tag name="MH_TYPE" val="Picture"/>
</p:tagLst>
</file>

<file path=ppt/tags/tag4.xml><?xml version="1.0" encoding="utf-8"?>
<p:tagLst xmlns:p="http://schemas.openxmlformats.org/presentationml/2006/main">
  <p:tag name="MH" val="20170417140354"/>
  <p:tag name="MH_LIBRARY" val="GRAPHIC"/>
  <p:tag name="MH_ORDER" val="3"/>
  <p:tag name="MH_TYPE" val="Picture"/>
</p:tagLst>
</file>

<file path=ppt/tags/tag5.xml><?xml version="1.0" encoding="utf-8"?>
<p:tagLst xmlns:p="http://schemas.openxmlformats.org/presentationml/2006/main">
  <p:tag name="PA" val="v3.1.0"/>
</p:tagLst>
</file>

<file path=ppt/tags/tag6.xml><?xml version="1.0" encoding="utf-8"?>
<p:tagLst xmlns:p="http://schemas.openxmlformats.org/presentationml/2006/main">
  <p:tag name="PA" val="v3.1.0"/>
</p:tagLst>
</file>

<file path=ppt/tags/tag7.xml><?xml version="1.0" encoding="utf-8"?>
<p:tagLst xmlns:p="http://schemas.openxmlformats.org/presentationml/2006/main">
  <p:tag name="PA" val="v3.1.0"/>
</p:tagLst>
</file>

<file path=ppt/tags/tag8.xml><?xml version="1.0" encoding="utf-8"?>
<p:tagLst xmlns:p="http://schemas.openxmlformats.org/presentationml/2006/main">
  <p:tag name="PA" val="v3.1.0"/>
</p:tagLst>
</file>

<file path=ppt/tags/tag9.xml><?xml version="1.0" encoding="utf-8"?>
<p:tagLst xmlns:p="http://schemas.openxmlformats.org/presentationml/2006/main">
  <p:tag name="PA" val="v3.1.0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蓝色沉稳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F4E79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jciwigm">
      <a:majorFont>
        <a:latin typeface="Arial"/>
        <a:ea typeface="微软雅黑"/>
        <a:cs typeface="Arial"/>
      </a:majorFont>
      <a:minorFont>
        <a:latin typeface="Arial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4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Override1.xml><?xml version="1.0" encoding="utf-8"?>
<a:themeOverride xmlns:r="http://schemas.openxmlformats.org/officeDocument/2006/relationships" xmlns:a="http://schemas.openxmlformats.org/drawingml/2006/main">
  <a:clrScheme name="美度颜色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F77F00"/>
    </a:accent1>
    <a:accent2>
      <a:srgbClr val="21212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自定义 8">
    <a:majorFont>
      <a:latin typeface="Calibri Light" panose="020f0302020204030204"/>
      <a:ea typeface="微软雅黑"/>
      <a:cs typeface="Arial"/>
    </a:majorFont>
    <a:minorFont>
      <a:latin typeface="Calibri"/>
      <a:ea typeface="微软雅黑"/>
      <a:cs typeface="Arial"/>
    </a:minorFont>
  </a:fontScheme>
  <a:fmtScheme name="Office 主题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(16:9)</PresentationFormat>
  <Paragraphs>212</Paragraphs>
  <Slides>24</Slides>
  <Notes>24</Notes>
  <TotalTime>583</TotalTime>
  <HiddenSlides>0</HiddenSlides>
  <MMClips>0</MMClips>
  <ScaleCrop>0</ScaleCrop>
  <HeadingPairs>
    <vt:vector baseType="variant" size="6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baseType="lpstr" size="34">
      <vt:lpstr>Arial</vt:lpstr>
      <vt:lpstr>微软雅黑</vt:lpstr>
      <vt:lpstr>Calibri</vt:lpstr>
      <vt:lpstr>宋体</vt:lpstr>
      <vt:lpstr>Arial Unicode MS</vt:lpstr>
      <vt:lpstr>Calibri Light</vt:lpstr>
      <vt:lpstr>Agency FB</vt:lpstr>
      <vt:lpstr>Adobe 繁黑體 Std B</vt:lpstr>
      <vt:lpstr>方正宋刻本秀楷简体</vt:lpstr>
      <vt:lpstr>第一PPT，www.1ppt.com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2016-04-24T15:52:00Z</dcterms:created>
  <cp:lastModifiedBy>kan</cp:lastModifiedBy>
  <dcterms:modified xsi:type="dcterms:W3CDTF">2021-08-20T11:20:48Z</dcterms:modified>
  <cp:revision>1647</cp:revision>
  <dc:subject>https://www.ypppt.com/</dc:subject>
  <dc:title>https://www.ypppt.com/</dc:title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KSOProductBuildVer">
    <vt:lpwstr>2052-10.1.0.6260</vt:lpwstr>
  </property>
</Properties>
</file>