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827" r:id="rId2"/>
  </p:sldMasterIdLst>
  <p:notesMasterIdLst>
    <p:notesMasterId r:id="rId3"/>
  </p:notesMasterIdLst>
  <p:sldIdLst>
    <p:sldId id="256" r:id="rId4"/>
    <p:sldId id="257" r:id="rId5"/>
    <p:sldId id="258" r:id="rId6"/>
    <p:sldId id="298" r:id="rId7"/>
    <p:sldId id="299" r:id="rId8"/>
    <p:sldId id="300" r:id="rId9"/>
    <p:sldId id="301" r:id="rId10"/>
    <p:sldId id="302" r:id="rId11"/>
    <p:sldId id="295" r:id="rId12"/>
    <p:sldId id="303" r:id="rId13"/>
    <p:sldId id="304" r:id="rId14"/>
    <p:sldId id="305" r:id="rId15"/>
    <p:sldId id="306" r:id="rId16"/>
    <p:sldId id="307" r:id="rId17"/>
    <p:sldId id="296" r:id="rId18"/>
    <p:sldId id="309" r:id="rId19"/>
    <p:sldId id="310" r:id="rId20"/>
    <p:sldId id="318" r:id="rId21"/>
    <p:sldId id="311" r:id="rId22"/>
    <p:sldId id="297" r:id="rId23"/>
    <p:sldId id="313" r:id="rId24"/>
    <p:sldId id="314" r:id="rId25"/>
    <p:sldId id="315" r:id="rId26"/>
    <p:sldId id="312" r:id="rId27"/>
    <p:sldId id="317" r:id="rId28"/>
    <p:sldId id="308" r:id="rId29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1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2C5B1C-1ADE-445A-8161-1B6C093A2C29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5120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FE3FF8-11E2-4583-B2F8-69A064B9D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58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468C-12ED-4F0F-92C4-E6C904EE9AAE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9818-F0F7-4A95-A58A-B2195AA81F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9811214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8590-BDB2-4176-A5A6-235281FFC846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201B-742B-4427-92B2-087C489A15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9129595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0ECF-D28F-482F-B7EA-9E708B826803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54B0-E2C6-4C30-8A9A-A6671CC483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2909872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05652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009610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19981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261869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295882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27036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74458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03299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8BC-2910-47C5-8546-A995B2B64F2C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0E53-7A0F-4FFA-999F-EF148E64E1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7278471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663222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38501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59654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8D74-754E-41FD-8B0A-E5BC32252EF5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DDA3-C33D-4F83-B653-4F0545068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8083358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350B-3067-44DE-8C25-D6C1B9B0B9E6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1CC-244D-4B06-B789-586EA12A4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9260290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666F-001B-4A4C-BF15-B17B18901B13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54A5-8365-4D72-9182-FDBB63FAE8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9107555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DFC7-9500-4623-880F-2804ED790633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4BFC-0B1D-4642-8790-92686A0155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2764247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22AF-2D79-44DC-8887-05E5D10022BF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403C-2ACC-4EA5-B3F6-D5A6709EB2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5033958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C02F-52A8-460A-BCE4-6E6F0EAB917B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1367-FA5E-4FAF-A1F3-21F244A204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3000209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F6EE-1198-4592-8FEC-E9DAF3FC5372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B656-BB5C-445B-BEB3-459FDCC37C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5111176"/>
      </p:ext>
    </p:extLst>
  </p:cSld>
  <p:clrMapOvr>
    <a:masterClrMapping/>
  </p:clrMapOvr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378FFD-BE70-47B1-BFEE-E03EB0084A1F}" type="datetimeFigureOut">
              <a:rPr lang="zh-CN" altLang="en-US"/>
              <a:pPr>
                <a:defRPr/>
              </a:pPr>
              <a:t>2018/7/1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040B58-9208-4C2A-B907-9E8222C271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>
    <mc:Choice Requires="p14">
      <p:transition spd="slow" advClick="0" p14:dur="1600">
        <p14:gallery dir="l"/>
      </p:transition>
    </mc:Choice>
    <mc:Fallback>
      <p:transition spd="slow" advClick="0">
        <p:fade/>
      </p:transition>
    </mc:Fallback>
  </mc:AlternateContent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10994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5" name="文本框 4"/>
          <p:cNvSpPr txBox="1">
            <a:spLocks noChangeArrowheads="1"/>
          </p:cNvSpPr>
          <p:nvPr/>
        </p:nvSpPr>
        <p:spPr bwMode="auto">
          <a:xfrm>
            <a:off x="565157" y="1308541"/>
            <a:ext cx="3350419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美丽女人节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565157" y="2088795"/>
            <a:ext cx="4921241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魅力三月 感恩有你</a:t>
            </a: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565157" y="3523457"/>
            <a:ext cx="246062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优页PPT</a:t>
            </a:r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5"/>
      <p:bldP grpId="0" spid="8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4" name="图片 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56533" y="1371600"/>
            <a:ext cx="2259509" cy="15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13223" y="1382316"/>
            <a:ext cx="2359819" cy="1495425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 sz="41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86438" y="1382316"/>
            <a:ext cx="2359819" cy="1495425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>
              <a:solidFill>
                <a:srgbClr val="FFFFFF"/>
              </a:solidFill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1013223" y="3126581"/>
            <a:ext cx="439340" cy="43934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8" name="Oval 33"/>
          <p:cNvSpPr>
            <a:spLocks noChangeArrowheads="1"/>
          </p:cNvSpPr>
          <p:nvPr/>
        </p:nvSpPr>
        <p:spPr bwMode="auto">
          <a:xfrm>
            <a:off x="3400425" y="3126581"/>
            <a:ext cx="439341" cy="43934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200">
              <a:solidFill>
                <a:srgbClr val="FFFFFF"/>
              </a:solidFill>
            </a:endParaRPr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5788819" y="3126581"/>
            <a:ext cx="439341" cy="43934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017985" y="3207544"/>
            <a:ext cx="4298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01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406379" y="3207544"/>
            <a:ext cx="428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02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5794772" y="3207544"/>
            <a:ext cx="428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03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272779" y="1822847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26369" y="2088356"/>
            <a:ext cx="153352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075760" y="1822847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228161" y="2088356"/>
            <a:ext cx="153471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371600" y="3602832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72817" y="3240882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944541" y="3602832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948113" y="3253978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32935" y="3602832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332935" y="3240882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</p:spTree>
    <p:extLst>
      <p:ext uri="{BB962C8B-B14F-4D97-AF65-F5344CB8AC3E}">
        <p14:creationId val="60668561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664744" y="1782366"/>
            <a:ext cx="1781175" cy="1781175"/>
          </a:xfrm>
          <a:prstGeom prst="diamond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es-E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5" name="AutoShape 3"/>
          <p:cNvSpPr/>
          <p:nvPr/>
        </p:nvSpPr>
        <p:spPr bwMode="auto">
          <a:xfrm>
            <a:off x="3256360" y="1343025"/>
            <a:ext cx="2574131" cy="2590800"/>
          </a:xfrm>
          <a:custGeom>
            <a:gdLst>
              <a:gd fmla="*/ 510903291 w 19679" name="T0"/>
              <a:gd fmla="*/ 88804182 h 19679" name="T1"/>
              <a:gd fmla="*/ 510903291 w 19679" name="T2"/>
              <a:gd fmla="*/ 517541406 h 19679" name="T3"/>
              <a:gd fmla="*/ 87665134 w 19679" name="T4"/>
              <a:gd fmla="*/ 517541406 h 19679" name="T5"/>
              <a:gd fmla="*/ 87665134 w 19679" name="T6"/>
              <a:gd fmla="*/ 88804182 h 19679" name="T7"/>
              <a:gd fmla="*/ 510903291 w 19679" name="T8"/>
              <a:gd fmla="*/ 88804182 h 19679" name="T9"/>
              <a:gd fmla="*/ 510903291 w 19679" name="T10"/>
              <a:gd fmla="*/ 88804182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cap="flat" cmpd="sng" w="12700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6" name="AutoShape 16"/>
          <p:cNvSpPr/>
          <p:nvPr/>
        </p:nvSpPr>
        <p:spPr bwMode="auto">
          <a:xfrm rot="10800000">
            <a:off x="4360069" y="3759994"/>
            <a:ext cx="386954" cy="389335"/>
          </a:xfrm>
          <a:custGeom>
            <a:gdLst>
              <a:gd fmla="*/ 11545014 w 19679" name="T0"/>
              <a:gd fmla="*/ 2005440 h 19679" name="T1"/>
              <a:gd fmla="*/ 11545014 w 19679" name="T2"/>
              <a:gd fmla="*/ 11687547 h 19679" name="T3"/>
              <a:gd fmla="*/ 1980983 w 19679" name="T4"/>
              <a:gd fmla="*/ 11687547 h 19679" name="T5"/>
              <a:gd fmla="*/ 1980983 w 19679" name="T6"/>
              <a:gd fmla="*/ 2005440 h 19679" name="T7"/>
              <a:gd fmla="*/ 11545014 w 19679" name="T8"/>
              <a:gd fmla="*/ 2005440 h 19679" name="T9"/>
              <a:gd fmla="*/ 11545014 w 19679" name="T10"/>
              <a:gd fmla="*/ 200544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7" name="AutoShape 17"/>
          <p:cNvSpPr/>
          <p:nvPr/>
        </p:nvSpPr>
        <p:spPr bwMode="auto">
          <a:xfrm rot="10800000">
            <a:off x="3419475" y="3359944"/>
            <a:ext cx="386954" cy="389335"/>
          </a:xfrm>
          <a:custGeom>
            <a:gdLst>
              <a:gd fmla="*/ 11545014 w 19679" name="T0"/>
              <a:gd fmla="*/ 2005440 h 19679" name="T1"/>
              <a:gd fmla="*/ 11545014 w 19679" name="T2"/>
              <a:gd fmla="*/ 11687547 h 19679" name="T3"/>
              <a:gd fmla="*/ 1980983 w 19679" name="T4"/>
              <a:gd fmla="*/ 11687547 h 19679" name="T5"/>
              <a:gd fmla="*/ 1980983 w 19679" name="T6"/>
              <a:gd fmla="*/ 2005440 h 19679" name="T7"/>
              <a:gd fmla="*/ 11545014 w 19679" name="T8"/>
              <a:gd fmla="*/ 2005440 h 19679" name="T9"/>
              <a:gd fmla="*/ 11545014 w 19679" name="T10"/>
              <a:gd fmla="*/ 200544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8" name="AutoShape 18"/>
          <p:cNvSpPr/>
          <p:nvPr/>
        </p:nvSpPr>
        <p:spPr bwMode="auto">
          <a:xfrm rot="10800000">
            <a:off x="5229225" y="3374232"/>
            <a:ext cx="386954" cy="389335"/>
          </a:xfrm>
          <a:custGeom>
            <a:gdLst>
              <a:gd fmla="*/ 11545014 w 19679" name="T0"/>
              <a:gd fmla="*/ 2005440 h 19679" name="T1"/>
              <a:gd fmla="*/ 11545014 w 19679" name="T2"/>
              <a:gd fmla="*/ 11687547 h 19679" name="T3"/>
              <a:gd fmla="*/ 1980983 w 19679" name="T4"/>
              <a:gd fmla="*/ 11687547 h 19679" name="T5"/>
              <a:gd fmla="*/ 1980983 w 19679" name="T6"/>
              <a:gd fmla="*/ 2005440 h 19679" name="T7"/>
              <a:gd fmla="*/ 11545014 w 19679" name="T8"/>
              <a:gd fmla="*/ 2005440 h 19679" name="T9"/>
              <a:gd fmla="*/ 11545014 w 19679" name="T10"/>
              <a:gd fmla="*/ 200544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9" name="AutoShape 19"/>
          <p:cNvSpPr/>
          <p:nvPr/>
        </p:nvSpPr>
        <p:spPr bwMode="auto">
          <a:xfrm>
            <a:off x="4436269" y="3843338"/>
            <a:ext cx="233363" cy="194072"/>
          </a:xfrm>
          <a:custGeom>
            <a:gdLst>
              <a:gd fmla="*/ 4427362 w 21600" name="T0"/>
              <a:gd fmla="*/ 2057142 h 21600" name="T1"/>
              <a:gd fmla="*/ 4482145 w 21600" name="T2"/>
              <a:gd fmla="*/ 2942626 h 21600" name="T3"/>
              <a:gd fmla="*/ 4297255 w 21600" name="T4"/>
              <a:gd fmla="*/ 3099921 h 21600" name="T5"/>
              <a:gd fmla="*/ 3229636 w 21600" name="T6"/>
              <a:gd fmla="*/ 3054853 h 21600" name="T7"/>
              <a:gd fmla="*/ 3178167 w 21600" name="T8"/>
              <a:gd fmla="*/ 2169368 h 21600" name="T9"/>
              <a:gd fmla="*/ 3361198 w 21600" name="T10"/>
              <a:gd fmla="*/ 2012074 h 21600" name="T11"/>
              <a:gd fmla="*/ 3691334 w 21600" name="T12"/>
              <a:gd fmla="*/ 1703379 h 21600" name="T13"/>
              <a:gd fmla="*/ 2380730 w 21600" name="T14"/>
              <a:gd fmla="*/ 1665056 h 21600" name="T15"/>
              <a:gd fmla="*/ 2708791 w 21600" name="T16"/>
              <a:gd fmla="*/ 2012074 h 21600" name="T17"/>
              <a:gd fmla="*/ 2893681 w 21600" name="T18"/>
              <a:gd fmla="*/ 2169368 h 21600" name="T19"/>
              <a:gd fmla="*/ 2838898 w 21600" name="T20"/>
              <a:gd fmla="*/ 3054853 h 21600" name="T21"/>
              <a:gd fmla="*/ 1772734 w 21600" name="T22"/>
              <a:gd fmla="*/ 3099921 h 21600" name="T23"/>
              <a:gd fmla="*/ 1587845 w 21600" name="T24"/>
              <a:gd fmla="*/ 2942626 h 21600" name="T25"/>
              <a:gd fmla="*/ 1642209 w 21600" name="T26"/>
              <a:gd fmla="*/ 2057142 h 21600" name="T27"/>
              <a:gd fmla="*/ 2100795 w 21600" name="T28"/>
              <a:gd fmla="*/ 2012074 h 21600" name="T29"/>
              <a:gd fmla="*/ 841646 w 21600" name="T30"/>
              <a:gd fmla="*/ 1665056 h 21600" name="T31"/>
              <a:gd fmla="*/ 792885 w 21600" name="T32"/>
              <a:gd fmla="*/ 2012074 h 21600" name="T33"/>
              <a:gd fmla="*/ 1256239 w 21600" name="T34"/>
              <a:gd fmla="*/ 2057142 h 21600" name="T35"/>
              <a:gd fmla="*/ 1310619 w 21600" name="T36"/>
              <a:gd fmla="*/ 2942626 h 21600" name="T37"/>
              <a:gd fmla="*/ 1120947 w 21600" name="T38"/>
              <a:gd fmla="*/ 3099921 h 21600" name="T39"/>
              <a:gd fmla="*/ 54365 w 21600" name="T40"/>
              <a:gd fmla="*/ 3054853 h 21600" name="T41"/>
              <a:gd fmla="*/ 0 w 21600" name="T42"/>
              <a:gd fmla="*/ 2169368 h 21600" name="T43"/>
              <a:gd fmla="*/ 189456 w 21600" name="T44"/>
              <a:gd fmla="*/ 2012074 h 21600" name="T45"/>
              <a:gd fmla="*/ 512951 w 21600" name="T46"/>
              <a:gd fmla="*/ 1703379 h 21600" name="T47"/>
              <a:gd fmla="*/ 841229 w 21600" name="T48"/>
              <a:gd fmla="*/ 1434865 h 21600" name="T49"/>
              <a:gd fmla="*/ 2100378 w 21600" name="T50"/>
              <a:gd fmla="*/ 1083678 h 21600" name="T51"/>
              <a:gd fmla="*/ 1641792 w 21600" name="T52"/>
              <a:gd fmla="*/ 1040191 h 21600" name="T53"/>
              <a:gd fmla="*/ 1587427 w 21600" name="T54"/>
              <a:gd fmla="*/ 152982 h 21600" name="T55"/>
              <a:gd fmla="*/ 1772316 w 21600" name="T56"/>
              <a:gd fmla="*/ 0 h 21600" name="T57"/>
              <a:gd fmla="*/ 2838480 w 21600" name="T58"/>
              <a:gd fmla="*/ 45068 h 21600" name="T59"/>
              <a:gd fmla="*/ 2893263 w 21600" name="T60"/>
              <a:gd fmla="*/ 930552 h 21600" name="T61"/>
              <a:gd fmla="*/ 2708373 w 21600" name="T62"/>
              <a:gd fmla="*/ 1083678 h 21600" name="T63"/>
              <a:gd fmla="*/ 2380312 w 21600" name="T64"/>
              <a:gd fmla="*/ 1434865 h 21600" name="T65"/>
              <a:gd fmla="*/ 3870620 w 21600" name="T66"/>
              <a:gd fmla="*/ 1512506 h 21600" name="T67"/>
              <a:gd fmla="*/ 3968156 w 21600" name="T68"/>
              <a:gd fmla="*/ 2012074 h 21600" name="T69"/>
              <a:gd fmla="*/ 4297255 w 21600" name="T70"/>
              <a:gd fmla="*/ 2012074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" name="AutoShape 20"/>
          <p:cNvSpPr/>
          <p:nvPr/>
        </p:nvSpPr>
        <p:spPr bwMode="auto">
          <a:xfrm>
            <a:off x="3495676" y="3449241"/>
            <a:ext cx="232172" cy="194072"/>
          </a:xfrm>
          <a:custGeom>
            <a:gdLst>
              <a:gd fmla="*/ 4436539 w 21600" name="T0"/>
              <a:gd fmla="*/ 1350361 h 21579" name="T1"/>
              <a:gd fmla="*/ 4358074 w 21600" name="T2"/>
              <a:gd fmla="*/ 1538158 h 21579" name="T3"/>
              <a:gd fmla="*/ 4161931 w 21600" name="T4"/>
              <a:gd fmla="*/ 1643263 h 21579" name="T5"/>
              <a:gd fmla="*/ 4161931 w 21600" name="T6"/>
              <a:gd fmla="*/ 2388551 h 21579" name="T7"/>
              <a:gd fmla="*/ 4052452 w 21600" name="T8"/>
              <a:gd fmla="*/ 2606686 h 21579" name="T9"/>
              <a:gd fmla="*/ 3791387 w 21600" name="T10"/>
              <a:gd fmla="*/ 2697413 h 21579" name="T11"/>
              <a:gd fmla="*/ 3396623 w 21600" name="T12"/>
              <a:gd fmla="*/ 2430677 h 21579" name="T13"/>
              <a:gd fmla="*/ 2899358 w 21600" name="T14"/>
              <a:gd fmla="*/ 2193571 h 21579" name="T15"/>
              <a:gd fmla="*/ 2351776 w 21600" name="T16"/>
              <a:gd fmla="*/ 2008652 h 21579" name="T17"/>
              <a:gd fmla="*/ 1805225 w 21600" name="T18"/>
              <a:gd fmla="*/ 1907853 h 21579" name="T19"/>
              <a:gd fmla="*/ 1636800 w 21600" name="T20"/>
              <a:gd fmla="*/ 1988519 h 21579" name="T21"/>
              <a:gd fmla="*/ 1547657 w 21600" name="T22"/>
              <a:gd fmla="*/ 2114620 h 21579" name="T23"/>
              <a:gd fmla="*/ 1542727 w 21600" name="T24"/>
              <a:gd fmla="*/ 2257269 h 21579" name="T25"/>
              <a:gd fmla="*/ 1632271 w 21600" name="T26"/>
              <a:gd fmla="*/ 2388551 h 21579" name="T27"/>
              <a:gd fmla="*/ 1576822 w 21600" name="T28"/>
              <a:gd fmla="*/ 2541261 h 21579" name="T29"/>
              <a:gd fmla="*/ 1626109 w 21600" name="T30"/>
              <a:gd fmla="*/ 2675421 h 21579" name="T31"/>
              <a:gd fmla="*/ 1745448 w 21600" name="T32"/>
              <a:gd fmla="*/ 2799508 h 21579" name="T33"/>
              <a:gd fmla="*/ 1904214 w 21600" name="T34"/>
              <a:gd fmla="*/ 2917707 h 21579" name="T35"/>
              <a:gd fmla="*/ 1736820 w 21600" name="T36"/>
              <a:gd fmla="*/ 3050283 h 21579" name="T37"/>
              <a:gd fmla="*/ 1481316 w 21600" name="T38"/>
              <a:gd fmla="*/ 3101762 h 21579" name="T39"/>
              <a:gd fmla="*/ 1215321 w 21600" name="T40"/>
              <a:gd fmla="*/ 3080622 h 21579" name="T41"/>
              <a:gd fmla="*/ 1011167 w 21600" name="T42"/>
              <a:gd fmla="*/ 2992485 h 21579" name="T43"/>
              <a:gd fmla="*/ 914630 w 21600" name="T44"/>
              <a:gd fmla="*/ 2740126 h 21579" name="T45"/>
              <a:gd fmla="*/ 828153 w 21600" name="T46"/>
              <a:gd fmla="*/ 2476700 h 21579" name="T47"/>
              <a:gd fmla="*/ 794473 w 21600" name="T48"/>
              <a:gd fmla="*/ 2197301 h 21579" name="T49"/>
              <a:gd fmla="*/ 852387 w 21600" name="T50"/>
              <a:gd fmla="*/ 1891460 h 21579" name="T51"/>
              <a:gd fmla="*/ 370530 w 21600" name="T52"/>
              <a:gd fmla="*/ 1891460 h 21579" name="T53"/>
              <a:gd fmla="*/ 109680 w 21600" name="T54"/>
              <a:gd fmla="*/ 1800722 h 21579" name="T55"/>
              <a:gd fmla="*/ 0 w 21600" name="T56"/>
              <a:gd fmla="*/ 1580428 h 21579" name="T57"/>
              <a:gd fmla="*/ 0 w 21600" name="T58"/>
              <a:gd fmla="*/ 1117848 h 21579" name="T59"/>
              <a:gd fmla="*/ 108032 w 21600" name="T60"/>
              <a:gd fmla="*/ 897987 h 21579" name="T61"/>
              <a:gd fmla="*/ 370530 w 21600" name="T62"/>
              <a:gd fmla="*/ 805965 h 21579" name="T63"/>
              <a:gd fmla="*/ 1571892 w 21600" name="T64"/>
              <a:gd fmla="*/ 805965 h 21579" name="T65"/>
              <a:gd fmla="*/ 2161782 w 21600" name="T66"/>
              <a:gd fmla="*/ 738525 h 21579" name="T67"/>
              <a:gd fmla="*/ 2775103 w 21600" name="T68"/>
              <a:gd fmla="*/ 557060 h 21579" name="T69"/>
              <a:gd fmla="*/ 3342392 w 21600" name="T70"/>
              <a:gd fmla="*/ 297938 h 21579" name="T71"/>
              <a:gd fmla="*/ 3791387 w 21600" name="T72"/>
              <a:gd fmla="*/ 0 h 21579" name="T73"/>
              <a:gd fmla="*/ 4052452 w 21600" name="T74"/>
              <a:gd fmla="*/ 91170 h 21579" name="T75"/>
              <a:gd fmla="*/ 4161931 w 21600" name="T76"/>
              <a:gd fmla="*/ 311452 h 21579" name="T77"/>
              <a:gd fmla="*/ 4161931 w 21600" name="T78"/>
              <a:gd fmla="*/ 1054582 h 21579" name="T79"/>
              <a:gd fmla="*/ 4358074 w 21600" name="T80"/>
              <a:gd fmla="*/ 1160550 h 21579" name="T81"/>
              <a:gd fmla="*/ 4436539 w 21600" name="T82"/>
              <a:gd fmla="*/ 1350361 h 21579" name="T83"/>
              <a:gd fmla="*/ 3791387 w 21600" name="T84"/>
              <a:gd fmla="*/ 410525 h 21579" name="T85"/>
              <a:gd fmla="*/ 3391693 w 21600" name="T86"/>
              <a:gd fmla="*/ 640172 h 21579" name="T87"/>
              <a:gd fmla="*/ 2933052 w 21600" name="T88"/>
              <a:gd fmla="*/ 838893 h 21579" name="T89"/>
              <a:gd fmla="*/ 2439686 w 21600" name="T90"/>
              <a:gd fmla="*/ 995476 h 21579" name="T91"/>
              <a:gd fmla="*/ 1942422 w 21600" name="T92"/>
              <a:gd fmla="*/ 1093398 h 21579" name="T93"/>
              <a:gd fmla="*/ 1942422 w 21600" name="T94"/>
              <a:gd fmla="*/ 1606605 h 21579" name="T95"/>
              <a:gd fmla="*/ 2439686 w 21600" name="T96"/>
              <a:gd fmla="*/ 1705678 h 21579" name="T97"/>
              <a:gd fmla="*/ 2933052 w 21600" name="T98"/>
              <a:gd fmla="*/ 1863125 h 21579" name="T99"/>
              <a:gd fmla="*/ 3394158 w 21600" name="T100"/>
              <a:gd fmla="*/ 2063141 h 21579" name="T101"/>
              <a:gd fmla="*/ 3791387 w 21600" name="T102"/>
              <a:gd fmla="*/ 2289334 h 21579" name="T103"/>
              <a:gd fmla="*/ 3791387 w 21600" name="T104"/>
              <a:gd fmla="*/ 410525 h 21579" name="T105"/>
              <a:gd fmla="*/ 3791387 w 21600" name="T106"/>
              <a:gd fmla="*/ 410525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1" name="AutoShape 21"/>
          <p:cNvSpPr/>
          <p:nvPr/>
        </p:nvSpPr>
        <p:spPr bwMode="auto">
          <a:xfrm>
            <a:off x="5332810" y="3475435"/>
            <a:ext cx="195263" cy="194072"/>
          </a:xfrm>
          <a:custGeom>
            <a:gdLst>
              <a:gd fmla="*/ 3138061 w 21600" name="T0"/>
              <a:gd fmla="*/ 599310 h 21600" name="T1"/>
              <a:gd fmla="*/ 2903867 w 21600" name="T2"/>
              <a:gd fmla="*/ 3099897 h 21600" name="T3"/>
              <a:gd fmla="*/ 0 w 21600" name="T4"/>
              <a:gd fmla="*/ 2868413 h 21600" name="T5"/>
              <a:gd fmla="*/ 234194 w 21600" name="T6"/>
              <a:gd fmla="*/ 370269 h 21600" name="T7"/>
              <a:gd fmla="*/ 332549 w 21600" name="T8"/>
              <a:gd fmla="*/ 221158 h 21600" name="T9"/>
              <a:gd fmla="*/ 696906 w 21600" name="T10"/>
              <a:gd fmla="*/ 0 h 21600" name="T11"/>
              <a:gd fmla="*/ 1062433 w 21600" name="T12"/>
              <a:gd fmla="*/ 221876 h 21600" name="T13"/>
              <a:gd fmla="*/ 1181712 w 21600" name="T14"/>
              <a:gd fmla="*/ 370269 h 21600" name="T15"/>
              <a:gd fmla="*/ 1266555 w 21600" name="T16"/>
              <a:gd fmla="*/ 109926 h 21600" name="T17"/>
              <a:gd fmla="*/ 1746418 w 21600" name="T18"/>
              <a:gd fmla="*/ 30572 h 21600" name="T19"/>
              <a:gd fmla="*/ 1956783 w 21600" name="T20"/>
              <a:gd fmla="*/ 344717 h 21600" name="T21"/>
              <a:gd fmla="*/ 2054704 w 21600" name="T22"/>
              <a:gd fmla="*/ 344717 h 21600" name="T23"/>
              <a:gd fmla="*/ 2259983 w 21600" name="T24"/>
              <a:gd fmla="*/ 30572 h 21600" name="T25"/>
              <a:gd fmla="*/ 2740714 w 21600" name="T26"/>
              <a:gd fmla="*/ 109926 h 21600" name="T27"/>
              <a:gd fmla="*/ 2825557 w 21600" name="T28"/>
              <a:gd fmla="*/ 370269 h 21600" name="T29"/>
              <a:gd fmla="*/ 316711 w 21600" name="T30"/>
              <a:gd fmla="*/ 1143512 h 21600" name="T31"/>
              <a:gd fmla="*/ 881417 w 21600" name="T32"/>
              <a:gd fmla="*/ 1143512 h 21600" name="T33"/>
              <a:gd fmla="*/ 316711 w 21600" name="T34"/>
              <a:gd fmla="*/ 2217578 h 21600" name="T35"/>
              <a:gd fmla="*/ 881417 w 21600" name="T36"/>
              <a:gd fmla="*/ 2292775 h 21600" name="T37"/>
              <a:gd fmla="*/ 881417 w 21600" name="T38"/>
              <a:gd fmla="*/ 2787466 h 21600" name="T39"/>
              <a:gd fmla="*/ 697352 w 21600" name="T40"/>
              <a:gd fmla="*/ 907584 h 21600" name="T41"/>
              <a:gd fmla="*/ 697352 w 21600" name="T42"/>
              <a:gd fmla="*/ 231484 h 21600" name="T43"/>
              <a:gd fmla="*/ 1530533 w 21600" name="T44"/>
              <a:gd fmla="*/ 1143512 h 21600" name="T45"/>
              <a:gd fmla="*/ 1530533 w 21600" name="T46"/>
              <a:gd fmla="*/ 1642372 h 21600" name="T47"/>
              <a:gd fmla="*/ 960017 w 21600" name="T48"/>
              <a:gd fmla="*/ 1718719 h 21600" name="T49"/>
              <a:gd fmla="*/ 1530533 w 21600" name="T50"/>
              <a:gd fmla="*/ 1718719 h 21600" name="T51"/>
              <a:gd fmla="*/ 960017 w 21600" name="T52"/>
              <a:gd fmla="*/ 2787466 h 21600" name="T53"/>
              <a:gd fmla="*/ 1420113 w 21600" name="T54"/>
              <a:gd fmla="*/ 795501 h 21600" name="T55"/>
              <a:gd fmla="*/ 1683657 w 21600" name="T56"/>
              <a:gd fmla="*/ 881168 h 21600" name="T57"/>
              <a:gd fmla="*/ 1683657 w 21600" name="T58"/>
              <a:gd fmla="*/ 258750 h 21600" name="T59"/>
              <a:gd fmla="*/ 1420113 w 21600" name="T60"/>
              <a:gd fmla="*/ 344285 h 21600" name="T61"/>
              <a:gd fmla="*/ 1608842 w 21600" name="T62"/>
              <a:gd fmla="*/ 1143512 h 21600" name="T63"/>
              <a:gd fmla="*/ 2177177 w 21600" name="T64"/>
              <a:gd fmla="*/ 1143512 h 21600" name="T65"/>
              <a:gd fmla="*/ 1608842 w 21600" name="T66"/>
              <a:gd fmla="*/ 2217578 h 21600" name="T67"/>
              <a:gd fmla="*/ 2177177 w 21600" name="T68"/>
              <a:gd fmla="*/ 2292775 h 21600" name="T69"/>
              <a:gd fmla="*/ 2177177 w 21600" name="T70"/>
              <a:gd fmla="*/ 2787466 h 21600" name="T71"/>
              <a:gd fmla="*/ 2255041 w 21600" name="T72"/>
              <a:gd fmla="*/ 1143512 h 21600" name="T73"/>
              <a:gd fmla="*/ 2821784 w 21600" name="T74"/>
              <a:gd fmla="*/ 1143512 h 21600" name="T75"/>
              <a:gd fmla="*/ 2255041 w 21600" name="T76"/>
              <a:gd fmla="*/ 2217578 h 21600" name="T77"/>
              <a:gd fmla="*/ 2821784 w 21600" name="T78"/>
              <a:gd fmla="*/ 2292775 h 21600" name="T79"/>
              <a:gd fmla="*/ 2821784 w 21600" name="T80"/>
              <a:gd fmla="*/ 2787466 h 21600" name="T81"/>
              <a:gd fmla="*/ 2441589 w 21600" name="T82"/>
              <a:gd fmla="*/ 907584 h 21600" name="T83"/>
              <a:gd fmla="*/ 2441589 w 21600" name="T84"/>
              <a:gd fmla="*/ 231484 h 21600" name="T85"/>
              <a:gd fmla="*/ 2289332 w 21600" name="T86"/>
              <a:gd fmla="*/ 795501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1600" w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" name="AutoShape 22"/>
          <p:cNvSpPr/>
          <p:nvPr/>
        </p:nvSpPr>
        <p:spPr bwMode="auto">
          <a:xfrm>
            <a:off x="4341019" y="1195388"/>
            <a:ext cx="386954" cy="389335"/>
          </a:xfrm>
          <a:custGeom>
            <a:gdLst>
              <a:gd fmla="*/ 11545014 w 19679" name="T0"/>
              <a:gd fmla="*/ 2005440 h 19679" name="T1"/>
              <a:gd fmla="*/ 11545014 w 19679" name="T2"/>
              <a:gd fmla="*/ 11687547 h 19679" name="T3"/>
              <a:gd fmla="*/ 1980983 w 19679" name="T4"/>
              <a:gd fmla="*/ 11687547 h 19679" name="T5"/>
              <a:gd fmla="*/ 1980983 w 19679" name="T6"/>
              <a:gd fmla="*/ 2005440 h 19679" name="T7"/>
              <a:gd fmla="*/ 11545014 w 19679" name="T8"/>
              <a:gd fmla="*/ 2005440 h 19679" name="T9"/>
              <a:gd fmla="*/ 11545014 w 19679" name="T10"/>
              <a:gd fmla="*/ 200544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" name="AutoShape 23"/>
          <p:cNvSpPr/>
          <p:nvPr/>
        </p:nvSpPr>
        <p:spPr bwMode="auto">
          <a:xfrm>
            <a:off x="5376862" y="1690688"/>
            <a:ext cx="386954" cy="389335"/>
          </a:xfrm>
          <a:custGeom>
            <a:gdLst>
              <a:gd fmla="*/ 11545014 w 19679" name="T0"/>
              <a:gd fmla="*/ 2005440 h 19679" name="T1"/>
              <a:gd fmla="*/ 11545014 w 19679" name="T2"/>
              <a:gd fmla="*/ 11687547 h 19679" name="T3"/>
              <a:gd fmla="*/ 1980983 w 19679" name="T4"/>
              <a:gd fmla="*/ 11687547 h 19679" name="T5"/>
              <a:gd fmla="*/ 1980983 w 19679" name="T6"/>
              <a:gd fmla="*/ 2005440 h 19679" name="T7"/>
              <a:gd fmla="*/ 11545014 w 19679" name="T8"/>
              <a:gd fmla="*/ 2005440 h 19679" name="T9"/>
              <a:gd fmla="*/ 11545014 w 19679" name="T10"/>
              <a:gd fmla="*/ 200544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4" name="AutoShape 24"/>
          <p:cNvSpPr/>
          <p:nvPr/>
        </p:nvSpPr>
        <p:spPr bwMode="auto">
          <a:xfrm>
            <a:off x="3053954" y="2564606"/>
            <a:ext cx="388144" cy="390525"/>
          </a:xfrm>
          <a:custGeom>
            <a:gdLst>
              <a:gd fmla="*/ 11616160 w 19679" name="T0"/>
              <a:gd fmla="*/ 2017736 h 19679" name="T1"/>
              <a:gd fmla="*/ 11616160 w 19679" name="T2"/>
              <a:gd fmla="*/ 11759131 h 19679" name="T3"/>
              <a:gd fmla="*/ 1993204 w 19679" name="T4"/>
              <a:gd fmla="*/ 11759131 h 19679" name="T5"/>
              <a:gd fmla="*/ 1993204 w 19679" name="T6"/>
              <a:gd fmla="*/ 2017736 h 19679" name="T7"/>
              <a:gd fmla="*/ 11616160 w 19679" name="T8"/>
              <a:gd fmla="*/ 2017736 h 19679" name="T9"/>
              <a:gd fmla="*/ 11616160 w 19679" name="T10"/>
              <a:gd fmla="*/ 201773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5" name="AutoShape 25"/>
          <p:cNvSpPr/>
          <p:nvPr/>
        </p:nvSpPr>
        <p:spPr bwMode="auto">
          <a:xfrm>
            <a:off x="5648325" y="2564606"/>
            <a:ext cx="386954" cy="390525"/>
          </a:xfrm>
          <a:custGeom>
            <a:gdLst>
              <a:gd fmla="*/ 11545014 w 19679" name="T0"/>
              <a:gd fmla="*/ 2017736 h 19679" name="T1"/>
              <a:gd fmla="*/ 11545014 w 19679" name="T2"/>
              <a:gd fmla="*/ 11759131 h 19679" name="T3"/>
              <a:gd fmla="*/ 1980983 w 19679" name="T4"/>
              <a:gd fmla="*/ 11759131 h 19679" name="T5"/>
              <a:gd fmla="*/ 1980983 w 19679" name="T6"/>
              <a:gd fmla="*/ 2017736 h 19679" name="T7"/>
              <a:gd fmla="*/ 11545014 w 19679" name="T8"/>
              <a:gd fmla="*/ 2017736 h 19679" name="T9"/>
              <a:gd fmla="*/ 11545014 w 19679" name="T10"/>
              <a:gd fmla="*/ 201773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6" name="AutoShape 26"/>
          <p:cNvSpPr/>
          <p:nvPr/>
        </p:nvSpPr>
        <p:spPr bwMode="auto">
          <a:xfrm>
            <a:off x="3376612" y="1595438"/>
            <a:ext cx="386954" cy="389335"/>
          </a:xfrm>
          <a:custGeom>
            <a:gdLst>
              <a:gd fmla="*/ 11545014 w 19679" name="T0"/>
              <a:gd fmla="*/ 2005440 h 19679" name="T1"/>
              <a:gd fmla="*/ 11545014 w 19679" name="T2"/>
              <a:gd fmla="*/ 11687547 h 19679" name="T3"/>
              <a:gd fmla="*/ 1980983 w 19679" name="T4"/>
              <a:gd fmla="*/ 11687547 h 19679" name="T5"/>
              <a:gd fmla="*/ 1980983 w 19679" name="T6"/>
              <a:gd fmla="*/ 2005440 h 19679" name="T7"/>
              <a:gd fmla="*/ 11545014 w 19679" name="T8"/>
              <a:gd fmla="*/ 2005440 h 19679" name="T9"/>
              <a:gd fmla="*/ 11545014 w 19679" name="T10"/>
              <a:gd fmla="*/ 200544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7" name="AutoShape 27"/>
          <p:cNvSpPr/>
          <p:nvPr/>
        </p:nvSpPr>
        <p:spPr bwMode="auto">
          <a:xfrm>
            <a:off x="4419601" y="1281113"/>
            <a:ext cx="232172" cy="194072"/>
          </a:xfrm>
          <a:custGeom>
            <a:gdLst>
              <a:gd fmla="*/ 4382309 w 21600" name="T0"/>
              <a:gd fmla="*/ 2057142 h 21600" name="T1"/>
              <a:gd fmla="*/ 4436539 w 21600" name="T2"/>
              <a:gd fmla="*/ 2942626 h 21600" name="T3"/>
              <a:gd fmla="*/ 4253539 w 21600" name="T4"/>
              <a:gd fmla="*/ 3099921 h 21600" name="T5"/>
              <a:gd fmla="*/ 3196768 w 21600" name="T6"/>
              <a:gd fmla="*/ 3054853 h 21600" name="T7"/>
              <a:gd fmla="*/ 3145834 w 21600" name="T8"/>
              <a:gd fmla="*/ 2169368 h 21600" name="T9"/>
              <a:gd fmla="*/ 3327000 w 21600" name="T10"/>
              <a:gd fmla="*/ 2012074 h 21600" name="T11"/>
              <a:gd fmla="*/ 3653775 w 21600" name="T12"/>
              <a:gd fmla="*/ 1703379 h 21600" name="T13"/>
              <a:gd fmla="*/ 2356505 w 21600" name="T14"/>
              <a:gd fmla="*/ 1665056 h 21600" name="T15"/>
              <a:gd fmla="*/ 2681231 w 21600" name="T16"/>
              <a:gd fmla="*/ 2012074 h 21600" name="T17"/>
              <a:gd fmla="*/ 2864232 w 21600" name="T18"/>
              <a:gd fmla="*/ 2169368 h 21600" name="T19"/>
              <a:gd fmla="*/ 2810015 w 21600" name="T20"/>
              <a:gd fmla="*/ 3054853 h 21600" name="T21"/>
              <a:gd fmla="*/ 1754692 w 21600" name="T22"/>
              <a:gd fmla="*/ 3099921 h 21600" name="T23"/>
              <a:gd fmla="*/ 1571691 w 21600" name="T24"/>
              <a:gd fmla="*/ 2942626 h 21600" name="T25"/>
              <a:gd fmla="*/ 1625492 w 21600" name="T26"/>
              <a:gd fmla="*/ 2057142 h 21600" name="T27"/>
              <a:gd fmla="*/ 2079418 w 21600" name="T28"/>
              <a:gd fmla="*/ 2012074 h 21600" name="T29"/>
              <a:gd fmla="*/ 833083 w 21600" name="T30"/>
              <a:gd fmla="*/ 1665056 h 21600" name="T31"/>
              <a:gd fmla="*/ 784814 w 21600" name="T32"/>
              <a:gd fmla="*/ 2012074 h 21600" name="T33"/>
              <a:gd fmla="*/ 1243469 w 21600" name="T34"/>
              <a:gd fmla="*/ 2057142 h 21600" name="T35"/>
              <a:gd fmla="*/ 1297284 w 21600" name="T36"/>
              <a:gd fmla="*/ 2942626 h 21600" name="T37"/>
              <a:gd fmla="*/ 1109540 w 21600" name="T38"/>
              <a:gd fmla="*/ 3099921 h 21600" name="T39"/>
              <a:gd fmla="*/ 53815 w 21600" name="T40"/>
              <a:gd fmla="*/ 3054853 h 21600" name="T41"/>
              <a:gd fmla="*/ 0 w 21600" name="T42"/>
              <a:gd fmla="*/ 2169368 h 21600" name="T43"/>
              <a:gd fmla="*/ 187529 w 21600" name="T44"/>
              <a:gd fmla="*/ 2012074 h 21600" name="T45"/>
              <a:gd fmla="*/ 507741 w 21600" name="T46"/>
              <a:gd fmla="*/ 1703379 h 21600" name="T47"/>
              <a:gd fmla="*/ 832667 w 21600" name="T48"/>
              <a:gd fmla="*/ 1434865 h 21600" name="T49"/>
              <a:gd fmla="*/ 2079017 w 21600" name="T50"/>
              <a:gd fmla="*/ 1083678 h 21600" name="T51"/>
              <a:gd fmla="*/ 1625091 w 21600" name="T52"/>
              <a:gd fmla="*/ 1040191 h 21600" name="T53"/>
              <a:gd fmla="*/ 1571276 w 21600" name="T54"/>
              <a:gd fmla="*/ 152982 h 21600" name="T55"/>
              <a:gd fmla="*/ 1754276 w 21600" name="T56"/>
              <a:gd fmla="*/ 0 h 21600" name="T57"/>
              <a:gd fmla="*/ 2809600 w 21600" name="T58"/>
              <a:gd fmla="*/ 45068 h 21600" name="T59"/>
              <a:gd fmla="*/ 2863830 w 21600" name="T60"/>
              <a:gd fmla="*/ 930552 h 21600" name="T61"/>
              <a:gd fmla="*/ 2680816 w 21600" name="T62"/>
              <a:gd fmla="*/ 1083678 h 21600" name="T63"/>
              <a:gd fmla="*/ 2356090 w 21600" name="T64"/>
              <a:gd fmla="*/ 1434865 h 21600" name="T65"/>
              <a:gd fmla="*/ 3831243 w 21600" name="T66"/>
              <a:gd fmla="*/ 1512506 h 21600" name="T67"/>
              <a:gd fmla="*/ 3927781 w 21600" name="T68"/>
              <a:gd fmla="*/ 2012074 h 21600" name="T69"/>
              <a:gd fmla="*/ 4253539 w 21600" name="T70"/>
              <a:gd fmla="*/ 2012074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" name="AutoShape 28"/>
          <p:cNvSpPr/>
          <p:nvPr/>
        </p:nvSpPr>
        <p:spPr bwMode="auto">
          <a:xfrm>
            <a:off x="3133726" y="2650332"/>
            <a:ext cx="232172" cy="232172"/>
          </a:xfrm>
          <a:custGeom>
            <a:gdLst>
              <a:gd fmla="*/ 4386622 w 21600" name="T0"/>
              <a:gd fmla="*/ 3861841 h 21600" name="T1"/>
              <a:gd fmla="*/ 4436539 w 21600" name="T2"/>
              <a:gd fmla="*/ 3992273 h 21600" name="T3"/>
              <a:gd fmla="*/ 4386622 w 21600" name="T4"/>
              <a:gd fmla="*/ 4111814 h 21600" name="T5"/>
              <a:gd fmla="*/ 4261335 w 21600" name="T6"/>
              <a:gd fmla="*/ 4260103 h 21600" name="T7"/>
              <a:gd fmla="*/ 4112630 w 21600" name="T8"/>
              <a:gd fmla="*/ 4384989 h 21600" name="T9"/>
              <a:gd fmla="*/ 3994323 w 21600" name="T10"/>
              <a:gd fmla="*/ 4436539 h 21600" name="T11"/>
              <a:gd fmla="*/ 3863690 w 21600" name="T12"/>
              <a:gd fmla="*/ 4383756 h 21600" name="T13"/>
              <a:gd fmla="*/ 2866697 w 21600" name="T14"/>
              <a:gd fmla="*/ 3389643 h 21600" name="T15"/>
              <a:gd fmla="*/ 2380525 w 21600" name="T16"/>
              <a:gd fmla="*/ 3615782 h 21600" name="T17"/>
              <a:gd fmla="*/ 1849997 w 21600" name="T18"/>
              <a:gd fmla="*/ 3695265 h 21600" name="T19"/>
              <a:gd fmla="*/ 1133373 w 21600" name="T20"/>
              <a:gd fmla="*/ 3551490 h 21600" name="T21"/>
              <a:gd fmla="*/ 543269 w 21600" name="T22"/>
              <a:gd fmla="*/ 3153644 h 21600" name="T23"/>
              <a:gd fmla="*/ 143975 w 21600" name="T24"/>
              <a:gd fmla="*/ 2564772 h 21600" name="T25"/>
              <a:gd fmla="*/ 0 w 21600" name="T26"/>
              <a:gd fmla="*/ 1848564 h 21600" name="T27"/>
              <a:gd fmla="*/ 143975 w 21600" name="T28"/>
              <a:gd fmla="*/ 1132757 h 21600" name="T29"/>
              <a:gd fmla="*/ 543269 w 21600" name="T30"/>
              <a:gd fmla="*/ 543469 h 21600" name="T31"/>
              <a:gd fmla="*/ 1132141 w 21600" name="T32"/>
              <a:gd fmla="*/ 145624 h 21600" name="T33"/>
              <a:gd fmla="*/ 1849997 w 21600" name="T34"/>
              <a:gd fmla="*/ 0 h 21600" name="T35"/>
              <a:gd fmla="*/ 2564973 w 21600" name="T36"/>
              <a:gd fmla="*/ 145624 h 21600" name="T37"/>
              <a:gd fmla="*/ 3154662 w 21600" name="T38"/>
              <a:gd fmla="*/ 543469 h 21600" name="T39"/>
              <a:gd fmla="*/ 3553339 w 21600" name="T40"/>
              <a:gd fmla="*/ 1132757 h 21600" name="T41"/>
              <a:gd fmla="*/ 3697730 w 21600" name="T42"/>
              <a:gd fmla="*/ 1848564 h 21600" name="T43"/>
              <a:gd fmla="*/ 3618247 w 21600" name="T44"/>
              <a:gd fmla="*/ 2380324 h 21600" name="T45"/>
              <a:gd fmla="*/ 3391893 w 21600" name="T46"/>
              <a:gd fmla="*/ 2864647 h 21600" name="T47"/>
              <a:gd fmla="*/ 4386622 w 21600" name="T48"/>
              <a:gd fmla="*/ 3861841 h 21600" name="T49"/>
              <a:gd fmla="*/ 738809 w 21600" name="T50"/>
              <a:gd fmla="*/ 1848564 h 21600" name="T51"/>
              <a:gd fmla="*/ 827536 w 21600" name="T52"/>
              <a:gd fmla="*/ 2283586 h 21600" name="T53"/>
              <a:gd fmla="*/ 1066617 w 21600" name="T54"/>
              <a:gd fmla="*/ 2633378 h 21600" name="T55"/>
              <a:gd fmla="*/ 1418873 w 21600" name="T56"/>
              <a:gd fmla="*/ 2869377 h 21600" name="T57"/>
              <a:gd fmla="*/ 1849381 w 21600" name="T58"/>
              <a:gd fmla="*/ 2956456 h 21600" name="T59"/>
              <a:gd fmla="*/ 2278240 w 21600" name="T60"/>
              <a:gd fmla="*/ 2869377 h 21600" name="T61"/>
              <a:gd fmla="*/ 2629465 w 21600" name="T62"/>
              <a:gd fmla="*/ 2633378 h 21600" name="T63"/>
              <a:gd fmla="*/ 2868545 w 21600" name="T64"/>
              <a:gd fmla="*/ 2283586 h 21600" name="T65"/>
              <a:gd fmla="*/ 2957287 w 21600" name="T66"/>
              <a:gd fmla="*/ 1848564 h 21600" name="T67"/>
              <a:gd fmla="*/ 2868545 w 21600" name="T68"/>
              <a:gd fmla="*/ 1419891 h 21600" name="T69"/>
              <a:gd fmla="*/ 2629465 w 21600" name="T70"/>
              <a:gd fmla="*/ 1066617 h 21600" name="T71"/>
              <a:gd fmla="*/ 2278240 w 21600" name="T72"/>
              <a:gd fmla="*/ 828153 h 21600" name="T73"/>
              <a:gd fmla="*/ 1849381 w 21600" name="T74"/>
              <a:gd fmla="*/ 740658 h 21600" name="T75"/>
              <a:gd fmla="*/ 1418873 w 21600" name="T76"/>
              <a:gd fmla="*/ 828153 h 21600" name="T77"/>
              <a:gd fmla="*/ 1066617 w 21600" name="T78"/>
              <a:gd fmla="*/ 1066617 h 21600" name="T79"/>
              <a:gd fmla="*/ 827536 w 21600" name="T80"/>
              <a:gd fmla="*/ 1419891 h 21600" name="T81"/>
              <a:gd fmla="*/ 738809 w 21600" name="T82"/>
              <a:gd fmla="*/ 1848564 h 21600" name="T83"/>
              <a:gd fmla="*/ 1849997 w 21600" name="T84"/>
              <a:gd fmla="*/ 1148364 h 21600" name="T85"/>
              <a:gd fmla="*/ 1945704 w 21600" name="T86"/>
              <a:gd fmla="*/ 1188421 h 21600" name="T87"/>
              <a:gd fmla="*/ 1985761 w 21600" name="T88"/>
              <a:gd fmla="*/ 1289889 h 21600" name="T89"/>
              <a:gd fmla="*/ 1945704 w 21600" name="T90"/>
              <a:gd fmla="*/ 1385595 h 21600" name="T91"/>
              <a:gd fmla="*/ 1849997 w 21600" name="T92"/>
              <a:gd fmla="*/ 1426269 h 21600" name="T93"/>
              <a:gd fmla="*/ 1551140 w 21600" name="T94"/>
              <a:gd fmla="*/ 1548059 h 21600" name="T95"/>
              <a:gd fmla="*/ 1427501 w 21600" name="T96"/>
              <a:gd fmla="*/ 1847948 h 21600" name="T97"/>
              <a:gd fmla="*/ 1387444 w 21600" name="T98"/>
              <a:gd fmla="*/ 1944271 h 21600" name="T99"/>
              <a:gd fmla="*/ 1291738 w 21600" name="T100"/>
              <a:gd fmla="*/ 1983711 h 21600" name="T101"/>
              <a:gd fmla="*/ 1188421 w 21600" name="T102"/>
              <a:gd fmla="*/ 1944271 h 21600" name="T103"/>
              <a:gd fmla="*/ 1150213 w 21600" name="T104"/>
              <a:gd fmla="*/ 1847948 h 21600" name="T105"/>
              <a:gd fmla="*/ 1204229 w 21600" name="T106"/>
              <a:gd fmla="*/ 1578671 h 21600" name="T107"/>
              <a:gd fmla="*/ 1354997 w 21600" name="T108"/>
              <a:gd fmla="*/ 1353765 h 21600" name="T109"/>
              <a:gd fmla="*/ 1576822 w 21600" name="T110"/>
              <a:gd fmla="*/ 1202996 h 21600" name="T111"/>
              <a:gd fmla="*/ 1849997 w 21600" name="T112"/>
              <a:gd fmla="*/ 1148364 h 216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21600" w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9" name="AutoShape 29"/>
          <p:cNvSpPr/>
          <p:nvPr/>
        </p:nvSpPr>
        <p:spPr bwMode="auto">
          <a:xfrm>
            <a:off x="5455444" y="1796653"/>
            <a:ext cx="232172" cy="194072"/>
          </a:xfrm>
          <a:custGeom>
            <a:gdLst>
              <a:gd fmla="*/ 4436539 w 21600" name="T0"/>
              <a:gd fmla="*/ 1350361 h 21579" name="T1"/>
              <a:gd fmla="*/ 4358074 w 21600" name="T2"/>
              <a:gd fmla="*/ 1538158 h 21579" name="T3"/>
              <a:gd fmla="*/ 4161931 w 21600" name="T4"/>
              <a:gd fmla="*/ 1643263 h 21579" name="T5"/>
              <a:gd fmla="*/ 4161931 w 21600" name="T6"/>
              <a:gd fmla="*/ 2388551 h 21579" name="T7"/>
              <a:gd fmla="*/ 4052452 w 21600" name="T8"/>
              <a:gd fmla="*/ 2606686 h 21579" name="T9"/>
              <a:gd fmla="*/ 3791387 w 21600" name="T10"/>
              <a:gd fmla="*/ 2697413 h 21579" name="T11"/>
              <a:gd fmla="*/ 3396623 w 21600" name="T12"/>
              <a:gd fmla="*/ 2430677 h 21579" name="T13"/>
              <a:gd fmla="*/ 2899358 w 21600" name="T14"/>
              <a:gd fmla="*/ 2193571 h 21579" name="T15"/>
              <a:gd fmla="*/ 2351776 w 21600" name="T16"/>
              <a:gd fmla="*/ 2008652 h 21579" name="T17"/>
              <a:gd fmla="*/ 1805225 w 21600" name="T18"/>
              <a:gd fmla="*/ 1907853 h 21579" name="T19"/>
              <a:gd fmla="*/ 1636800 w 21600" name="T20"/>
              <a:gd fmla="*/ 1988519 h 21579" name="T21"/>
              <a:gd fmla="*/ 1547657 w 21600" name="T22"/>
              <a:gd fmla="*/ 2114620 h 21579" name="T23"/>
              <a:gd fmla="*/ 1542727 w 21600" name="T24"/>
              <a:gd fmla="*/ 2257269 h 21579" name="T25"/>
              <a:gd fmla="*/ 1632271 w 21600" name="T26"/>
              <a:gd fmla="*/ 2388551 h 21579" name="T27"/>
              <a:gd fmla="*/ 1576822 w 21600" name="T28"/>
              <a:gd fmla="*/ 2541261 h 21579" name="T29"/>
              <a:gd fmla="*/ 1626109 w 21600" name="T30"/>
              <a:gd fmla="*/ 2675421 h 21579" name="T31"/>
              <a:gd fmla="*/ 1745448 w 21600" name="T32"/>
              <a:gd fmla="*/ 2799508 h 21579" name="T33"/>
              <a:gd fmla="*/ 1904214 w 21600" name="T34"/>
              <a:gd fmla="*/ 2917707 h 21579" name="T35"/>
              <a:gd fmla="*/ 1736820 w 21600" name="T36"/>
              <a:gd fmla="*/ 3050283 h 21579" name="T37"/>
              <a:gd fmla="*/ 1481316 w 21600" name="T38"/>
              <a:gd fmla="*/ 3101762 h 21579" name="T39"/>
              <a:gd fmla="*/ 1215321 w 21600" name="T40"/>
              <a:gd fmla="*/ 3080622 h 21579" name="T41"/>
              <a:gd fmla="*/ 1011167 w 21600" name="T42"/>
              <a:gd fmla="*/ 2992485 h 21579" name="T43"/>
              <a:gd fmla="*/ 914630 w 21600" name="T44"/>
              <a:gd fmla="*/ 2740126 h 21579" name="T45"/>
              <a:gd fmla="*/ 828153 w 21600" name="T46"/>
              <a:gd fmla="*/ 2476700 h 21579" name="T47"/>
              <a:gd fmla="*/ 794473 w 21600" name="T48"/>
              <a:gd fmla="*/ 2197301 h 21579" name="T49"/>
              <a:gd fmla="*/ 852387 w 21600" name="T50"/>
              <a:gd fmla="*/ 1891460 h 21579" name="T51"/>
              <a:gd fmla="*/ 370530 w 21600" name="T52"/>
              <a:gd fmla="*/ 1891460 h 21579" name="T53"/>
              <a:gd fmla="*/ 109680 w 21600" name="T54"/>
              <a:gd fmla="*/ 1800722 h 21579" name="T55"/>
              <a:gd fmla="*/ 0 w 21600" name="T56"/>
              <a:gd fmla="*/ 1580428 h 21579" name="T57"/>
              <a:gd fmla="*/ 0 w 21600" name="T58"/>
              <a:gd fmla="*/ 1117848 h 21579" name="T59"/>
              <a:gd fmla="*/ 108032 w 21600" name="T60"/>
              <a:gd fmla="*/ 897987 h 21579" name="T61"/>
              <a:gd fmla="*/ 370530 w 21600" name="T62"/>
              <a:gd fmla="*/ 805965 h 21579" name="T63"/>
              <a:gd fmla="*/ 1571892 w 21600" name="T64"/>
              <a:gd fmla="*/ 805965 h 21579" name="T65"/>
              <a:gd fmla="*/ 2161782 w 21600" name="T66"/>
              <a:gd fmla="*/ 738525 h 21579" name="T67"/>
              <a:gd fmla="*/ 2775103 w 21600" name="T68"/>
              <a:gd fmla="*/ 557060 h 21579" name="T69"/>
              <a:gd fmla="*/ 3342392 w 21600" name="T70"/>
              <a:gd fmla="*/ 297938 h 21579" name="T71"/>
              <a:gd fmla="*/ 3791387 w 21600" name="T72"/>
              <a:gd fmla="*/ 0 h 21579" name="T73"/>
              <a:gd fmla="*/ 4052452 w 21600" name="T74"/>
              <a:gd fmla="*/ 91170 h 21579" name="T75"/>
              <a:gd fmla="*/ 4161931 w 21600" name="T76"/>
              <a:gd fmla="*/ 311452 h 21579" name="T77"/>
              <a:gd fmla="*/ 4161931 w 21600" name="T78"/>
              <a:gd fmla="*/ 1054582 h 21579" name="T79"/>
              <a:gd fmla="*/ 4358074 w 21600" name="T80"/>
              <a:gd fmla="*/ 1160550 h 21579" name="T81"/>
              <a:gd fmla="*/ 4436539 w 21600" name="T82"/>
              <a:gd fmla="*/ 1350361 h 21579" name="T83"/>
              <a:gd fmla="*/ 3791387 w 21600" name="T84"/>
              <a:gd fmla="*/ 410525 h 21579" name="T85"/>
              <a:gd fmla="*/ 3391693 w 21600" name="T86"/>
              <a:gd fmla="*/ 640172 h 21579" name="T87"/>
              <a:gd fmla="*/ 2933052 w 21600" name="T88"/>
              <a:gd fmla="*/ 838893 h 21579" name="T89"/>
              <a:gd fmla="*/ 2439686 w 21600" name="T90"/>
              <a:gd fmla="*/ 995476 h 21579" name="T91"/>
              <a:gd fmla="*/ 1942422 w 21600" name="T92"/>
              <a:gd fmla="*/ 1093398 h 21579" name="T93"/>
              <a:gd fmla="*/ 1942422 w 21600" name="T94"/>
              <a:gd fmla="*/ 1606605 h 21579" name="T95"/>
              <a:gd fmla="*/ 2439686 w 21600" name="T96"/>
              <a:gd fmla="*/ 1705678 h 21579" name="T97"/>
              <a:gd fmla="*/ 2933052 w 21600" name="T98"/>
              <a:gd fmla="*/ 1863125 h 21579" name="T99"/>
              <a:gd fmla="*/ 3394158 w 21600" name="T100"/>
              <a:gd fmla="*/ 2063141 h 21579" name="T101"/>
              <a:gd fmla="*/ 3791387 w 21600" name="T102"/>
              <a:gd fmla="*/ 2289334 h 21579" name="T103"/>
              <a:gd fmla="*/ 3791387 w 21600" name="T104"/>
              <a:gd fmla="*/ 410525 h 21579" name="T105"/>
              <a:gd fmla="*/ 3791387 w 21600" name="T106"/>
              <a:gd fmla="*/ 410525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0" name="AutoShape 30"/>
          <p:cNvSpPr/>
          <p:nvPr/>
        </p:nvSpPr>
        <p:spPr bwMode="auto">
          <a:xfrm>
            <a:off x="3465910" y="1675210"/>
            <a:ext cx="208359" cy="208359"/>
          </a:xfrm>
          <a:custGeom>
            <a:gdLst>
              <a:gd fmla="*/ 3573125 w 21600" name="T0"/>
              <a:gd fmla="*/ 690800 h 21600" name="T1"/>
              <a:gd fmla="*/ 3306464 w 21600" name="T2"/>
              <a:gd fmla="*/ 3573125 h 21600" name="T3"/>
              <a:gd fmla="*/ 0 w 21600" name="T4"/>
              <a:gd fmla="*/ 3306297 h 21600" name="T5"/>
              <a:gd fmla="*/ 266661 w 21600" name="T6"/>
              <a:gd fmla="*/ 426789 h 21600" name="T7"/>
              <a:gd fmla="*/ 378647 w 21600" name="T8"/>
              <a:gd fmla="*/ 254918 h 21600" name="T9"/>
              <a:gd fmla="*/ 793526 w 21600" name="T10"/>
              <a:gd fmla="*/ 0 h 21600" name="T11"/>
              <a:gd fmla="*/ 1209730 w 21600" name="T12"/>
              <a:gd fmla="*/ 255741 h 21600" name="T13"/>
              <a:gd fmla="*/ 1345549 w 21600" name="T14"/>
              <a:gd fmla="*/ 426789 h 21600" name="T15"/>
              <a:gd fmla="*/ 1442153 w 21600" name="T16"/>
              <a:gd fmla="*/ 126713 h 21600" name="T17"/>
              <a:gd fmla="*/ 1988542 w 21600" name="T18"/>
              <a:gd fmla="*/ 35241 h 21600" name="T19"/>
              <a:gd fmla="*/ 2228078 w 21600" name="T20"/>
              <a:gd fmla="*/ 397348 h 21600" name="T21"/>
              <a:gd fmla="*/ 2339576 w 21600" name="T22"/>
              <a:gd fmla="*/ 397348 h 21600" name="T23"/>
              <a:gd fmla="*/ 2573311 w 21600" name="T24"/>
              <a:gd fmla="*/ 35241 h 21600" name="T25"/>
              <a:gd fmla="*/ 3120690 w 21600" name="T26"/>
              <a:gd fmla="*/ 126713 h 21600" name="T27"/>
              <a:gd fmla="*/ 3217307 w 21600" name="T28"/>
              <a:gd fmla="*/ 426789 h 21600" name="T29"/>
              <a:gd fmla="*/ 360615 w 21600" name="T30"/>
              <a:gd fmla="*/ 1318089 h 21600" name="T31"/>
              <a:gd fmla="*/ 1003622 w 21600" name="T32"/>
              <a:gd fmla="*/ 1318089 h 21600" name="T33"/>
              <a:gd fmla="*/ 360615 w 21600" name="T34"/>
              <a:gd fmla="*/ 2556102 h 21600" name="T35"/>
              <a:gd fmla="*/ 1003622 w 21600" name="T36"/>
              <a:gd fmla="*/ 2642790 h 21600" name="T37"/>
              <a:gd fmla="*/ 1003622 w 21600" name="T38"/>
              <a:gd fmla="*/ 3212999 h 21600" name="T39"/>
              <a:gd fmla="*/ 794028 w 21600" name="T40"/>
              <a:gd fmla="*/ 1046129 h 21600" name="T41"/>
              <a:gd fmla="*/ 794028 w 21600" name="T42"/>
              <a:gd fmla="*/ 266828 h 21600" name="T43"/>
              <a:gd fmla="*/ 1742730 w 21600" name="T44"/>
              <a:gd fmla="*/ 1318089 h 21600" name="T45"/>
              <a:gd fmla="*/ 1742730 w 21600" name="T46"/>
              <a:gd fmla="*/ 1893096 h 21600" name="T47"/>
              <a:gd fmla="*/ 1093113 w 21600" name="T48"/>
              <a:gd fmla="*/ 1981095 h 21600" name="T49"/>
              <a:gd fmla="*/ 1742730 w 21600" name="T50"/>
              <a:gd fmla="*/ 1981095 h 21600" name="T51"/>
              <a:gd fmla="*/ 1093113 w 21600" name="T52"/>
              <a:gd fmla="*/ 3212999 h 21600" name="T53"/>
              <a:gd fmla="*/ 1617007 w 21600" name="T54"/>
              <a:gd fmla="*/ 916934 h 21600" name="T55"/>
              <a:gd fmla="*/ 1917083 w 21600" name="T56"/>
              <a:gd fmla="*/ 1015699 h 21600" name="T57"/>
              <a:gd fmla="*/ 1917083 w 21600" name="T58"/>
              <a:gd fmla="*/ 298262 h 21600" name="T59"/>
              <a:gd fmla="*/ 1617007 w 21600" name="T60"/>
              <a:gd fmla="*/ 396847 h 21600" name="T61"/>
              <a:gd fmla="*/ 1831887 w 21600" name="T62"/>
              <a:gd fmla="*/ 1318089 h 21600" name="T63"/>
              <a:gd fmla="*/ 2479022 w 21600" name="T64"/>
              <a:gd fmla="*/ 1318089 h 21600" name="T65"/>
              <a:gd fmla="*/ 1831887 w 21600" name="T66"/>
              <a:gd fmla="*/ 2556102 h 21600" name="T67"/>
              <a:gd fmla="*/ 2479022 w 21600" name="T68"/>
              <a:gd fmla="*/ 2642790 h 21600" name="T69"/>
              <a:gd fmla="*/ 2479022 w 21600" name="T70"/>
              <a:gd fmla="*/ 3212999 h 21600" name="T71"/>
              <a:gd fmla="*/ 2567690 w 21600" name="T72"/>
              <a:gd fmla="*/ 1318089 h 21600" name="T73"/>
              <a:gd fmla="*/ 3212999 w 21600" name="T74"/>
              <a:gd fmla="*/ 1318089 h 21600" name="T75"/>
              <a:gd fmla="*/ 2567690 w 21600" name="T76"/>
              <a:gd fmla="*/ 2556102 h 21600" name="T77"/>
              <a:gd fmla="*/ 3212999 w 21600" name="T78"/>
              <a:gd fmla="*/ 2642790 h 21600" name="T79"/>
              <a:gd fmla="*/ 3212999 w 21600" name="T80"/>
              <a:gd fmla="*/ 3212999 h 21600" name="T81"/>
              <a:gd fmla="*/ 2780088 w 21600" name="T82"/>
              <a:gd fmla="*/ 1046129 h 21600" name="T83"/>
              <a:gd fmla="*/ 2780088 w 21600" name="T84"/>
              <a:gd fmla="*/ 266828 h 21600" name="T85"/>
              <a:gd fmla="*/ 2606725 w 21600" name="T86"/>
              <a:gd fmla="*/ 916934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1600" w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" name="AutoShape 31"/>
          <p:cNvSpPr/>
          <p:nvPr/>
        </p:nvSpPr>
        <p:spPr bwMode="auto">
          <a:xfrm>
            <a:off x="5732860" y="2655094"/>
            <a:ext cx="232172" cy="204788"/>
          </a:xfrm>
          <a:custGeom>
            <a:gdLst>
              <a:gd fmla="*/ 4436511 w 21600" name="T0"/>
              <a:gd fmla="*/ 1380672 h 21600" name="T1"/>
              <a:gd fmla="*/ 2218255 w 21600" name="T2"/>
              <a:gd fmla="*/ 0 h 21600" name="T3"/>
              <a:gd fmla="*/ 0 w 21600" name="T4"/>
              <a:gd fmla="*/ 1380672 h 21600" name="T5"/>
              <a:gd fmla="*/ 1206891 w 21600" name="T6"/>
              <a:gd fmla="*/ 2617526 h 21600" name="T7"/>
              <a:gd fmla="*/ 684992 w 21600" name="T8"/>
              <a:gd fmla="*/ 3451681 h 21600" name="T9"/>
              <a:gd fmla="*/ 2348687 w 21600" name="T10"/>
              <a:gd fmla="*/ 2761345 h 21600" name="T11"/>
              <a:gd fmla="*/ 4436511 w 21600" name="T12"/>
              <a:gd fmla="*/ 1380672 h 21600" name="T13"/>
              <a:gd fmla="*/ 4436511 w 21600" name="T14"/>
              <a:gd fmla="*/ 1380672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pic>
        <p:nvPicPr>
          <p:cNvPr id="22" name="组合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25541" y="2414588"/>
            <a:ext cx="52030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965032" y="1583532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968604" y="1797844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173391" y="2511028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176963" y="2726531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806679" y="3325416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809060" y="3539729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703785" y="1560910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418035" y="1775223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3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447800" y="2481262"/>
            <a:ext cx="146566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162050" y="2696766"/>
            <a:ext cx="175141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3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00225" y="3355182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514475" y="3569494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4836661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97744" y="1312069"/>
            <a:ext cx="646510" cy="646510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ru-R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997744" y="2487216"/>
            <a:ext cx="646510" cy="646509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ru-R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997744" y="3662363"/>
            <a:ext cx="646510" cy="646510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ru-R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204223" y="1312069"/>
            <a:ext cx="645319" cy="646510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ru-R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5204223" y="2487216"/>
            <a:ext cx="645319" cy="646509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ru-R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204223" y="3662363"/>
            <a:ext cx="645319" cy="646510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ru-R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1226343" y="2713435"/>
            <a:ext cx="185738" cy="259556"/>
          </a:xfrm>
          <a:custGeom>
            <a:gdLst>
              <a:gd fmla="*/ 99898861 w 346" name="T0"/>
              <a:gd fmla="*/ 0 h 479" name="T1"/>
              <a:gd fmla="*/ 99898861 w 346" name="T2"/>
              <a:gd fmla="*/ 0 h 479" name="T3"/>
              <a:gd fmla="*/ 81967855 w 346" name="T4"/>
              <a:gd fmla="*/ 0 h 479" name="T5"/>
              <a:gd fmla="*/ 81967855 w 346" name="T6"/>
              <a:gd fmla="*/ 171215368 h 479" name="T7"/>
              <a:gd fmla="*/ 40983928 w 346" name="T8"/>
              <a:gd fmla="*/ 171215368 h 479" name="T9"/>
              <a:gd fmla="*/ 5123349 w 346" name="T10"/>
              <a:gd fmla="*/ 221849247 h 479" name="T11"/>
              <a:gd fmla="*/ 63525088 w 346" name="T12"/>
              <a:gd fmla="*/ 240641337 h 479" name="T13"/>
              <a:gd fmla="*/ 99898861 w 346" name="T14"/>
              <a:gd fmla="*/ 194183477 h 479" name="T15"/>
              <a:gd fmla="*/ 99898861 w 346" name="T16"/>
              <a:gd fmla="*/ 55331540 h 479" name="T17"/>
              <a:gd fmla="*/ 131661047 w 346" name="T18"/>
              <a:gd fmla="*/ 120059848 h 479" name="T19"/>
              <a:gd fmla="*/ 140882788 w 346" name="T20"/>
              <a:gd fmla="*/ 120059848 h 479" name="T21"/>
              <a:gd fmla="*/ 99898861 w 346" name="T22"/>
              <a:gd fmla="*/ 0 h 47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79" w="346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11" name="Freeform 28"/>
          <p:cNvSpPr/>
          <p:nvPr/>
        </p:nvSpPr>
        <p:spPr bwMode="auto">
          <a:xfrm>
            <a:off x="1200151" y="3892154"/>
            <a:ext cx="269081" cy="226219"/>
          </a:xfrm>
          <a:custGeom>
            <a:gdLst>
              <a:gd fmla="*/ 64359048 w 498" name="T0"/>
              <a:gd fmla="*/ 42176267 h 418" name="T1"/>
              <a:gd fmla="*/ 64359048 w 498" name="T2"/>
              <a:gd fmla="*/ 42176267 h 418" name="T3"/>
              <a:gd fmla="*/ 18685117 w 498" name="T4"/>
              <a:gd fmla="*/ 134338580 h 418" name="T5"/>
              <a:gd fmla="*/ 179581296 w 498" name="T6"/>
              <a:gd fmla="*/ 60400767 h 418" name="T7"/>
              <a:gd fmla="*/ 4671279 w 498" name="T8"/>
              <a:gd fmla="*/ 198905091 h 418" name="T9"/>
              <a:gd fmla="*/ 22836965 w 498" name="T10"/>
              <a:gd fmla="*/ 208277114 h 418" name="T11"/>
              <a:gd fmla="*/ 50345210 w 498" name="T12"/>
              <a:gd fmla="*/ 161935824 h 418" name="T13"/>
              <a:gd fmla="*/ 152073052 w 498" name="T14"/>
              <a:gd fmla="*/ 161935824 h 418" name="T15"/>
              <a:gd fmla="*/ 243420913 w 498" name="T16"/>
              <a:gd fmla="*/ 37490256 h 418" name="T17"/>
              <a:gd fmla="*/ 64359048 w 498" name="T18"/>
              <a:gd fmla="*/ 42176267 h 41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12" name="Freeform 101"/>
          <p:cNvSpPr/>
          <p:nvPr/>
        </p:nvSpPr>
        <p:spPr bwMode="auto">
          <a:xfrm>
            <a:off x="5392342" y="2719388"/>
            <a:ext cx="269081" cy="207169"/>
          </a:xfrm>
          <a:custGeom>
            <a:gdLst>
              <a:gd fmla="*/ 41689366 w 497" name="T0"/>
              <a:gd fmla="*/ 129673175 h 382" name="T1"/>
              <a:gd fmla="*/ 41689366 w 497" name="T2"/>
              <a:gd fmla="*/ 129673175 h 382" name="T3"/>
              <a:gd fmla="*/ 82856812 w 497" name="T4"/>
              <a:gd fmla="*/ 171503185 h 382" name="T5"/>
              <a:gd fmla="*/ 129236241 w 497" name="T6"/>
              <a:gd fmla="*/ 199216073 h 382" name="T7"/>
              <a:gd fmla="*/ 175614948 w 497" name="T8"/>
              <a:gd fmla="*/ 176209134 h 382" name="T9"/>
              <a:gd fmla="*/ 203234126 w 497" name="T10"/>
              <a:gd fmla="*/ 134901927 h 382" name="T11"/>
              <a:gd fmla="*/ 129236241 w 497" name="T12"/>
              <a:gd fmla="*/ 171503185 h 382" name="T13"/>
              <a:gd fmla="*/ 41689366 w 497" name="T14"/>
              <a:gd fmla="*/ 129673175 h 382" name="T15"/>
              <a:gd fmla="*/ 253781698 w 497" name="T16"/>
              <a:gd fmla="*/ 64836949 h 382" name="T17"/>
              <a:gd fmla="*/ 253781698 w 497" name="T18"/>
              <a:gd fmla="*/ 64836949 h 382" name="T19"/>
              <a:gd fmla="*/ 142784509 w 497" name="T20"/>
              <a:gd fmla="*/ 4705948 h 382" name="T21"/>
              <a:gd fmla="*/ 115166053 w 497" name="T22"/>
              <a:gd fmla="*/ 4705948 h 382" name="T23"/>
              <a:gd fmla="*/ 4690063 w 497" name="T24"/>
              <a:gd fmla="*/ 64836949 h 382" name="T25"/>
              <a:gd fmla="*/ 4690063 w 497" name="T26"/>
              <a:gd fmla="*/ 83660020 h 382" name="T27"/>
              <a:gd fmla="*/ 115166053 w 497" name="T28"/>
              <a:gd fmla="*/ 143791021 h 382" name="T29"/>
              <a:gd fmla="*/ 142784509 w 497" name="T30"/>
              <a:gd fmla="*/ 143791021 h 382" name="T31"/>
              <a:gd fmla="*/ 212614252 w 497" name="T32"/>
              <a:gd fmla="*/ 101961011 h 382" name="T33"/>
              <a:gd fmla="*/ 138615645 w 497" name="T34"/>
              <a:gd fmla="*/ 83660020 h 382" name="T35"/>
              <a:gd fmla="*/ 129236241 w 497" name="T36"/>
              <a:gd fmla="*/ 87843166 h 382" name="T37"/>
              <a:gd fmla="*/ 105785928 w 497" name="T38"/>
              <a:gd fmla="*/ 69542898 h 382" name="T39"/>
              <a:gd fmla="*/ 129236241 w 497" name="T40"/>
              <a:gd fmla="*/ 55947855 h 382" name="T41"/>
              <a:gd fmla="*/ 152685833 w 497" name="T42"/>
              <a:gd fmla="*/ 64836949 h 382" name="T43"/>
              <a:gd fmla="*/ 230852583 w 497" name="T44"/>
              <a:gd fmla="*/ 92549114 h 382" name="T45"/>
              <a:gd fmla="*/ 253781698 w 497" name="T46"/>
              <a:gd fmla="*/ 83660020 h 382" name="T47"/>
              <a:gd fmla="*/ 253781698 w 497" name="T48"/>
              <a:gd fmla="*/ 64836949 h 382" name="T49"/>
              <a:gd fmla="*/ 221473179 w 497" name="T50"/>
              <a:gd fmla="*/ 180915082 h 382" name="T51"/>
              <a:gd fmla="*/ 221473179 w 497" name="T52"/>
              <a:gd fmla="*/ 180915082 h 382" name="T53"/>
              <a:gd fmla="*/ 240232708 w 497" name="T54"/>
              <a:gd fmla="*/ 176209134 h 382" name="T55"/>
              <a:gd fmla="*/ 230852583 w 497" name="T56"/>
              <a:gd fmla="*/ 92549114 h 382" name="T57"/>
              <a:gd fmla="*/ 212614252 w 497" name="T58"/>
              <a:gd fmla="*/ 101961011 h 382" name="T59"/>
              <a:gd fmla="*/ 221473179 w 497" name="T60"/>
              <a:gd fmla="*/ 180915082 h 382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13" name="Freeform 103"/>
          <p:cNvSpPr/>
          <p:nvPr/>
        </p:nvSpPr>
        <p:spPr bwMode="auto">
          <a:xfrm>
            <a:off x="1195388" y="1503760"/>
            <a:ext cx="207169" cy="264319"/>
          </a:xfrm>
          <a:custGeom>
            <a:gdLst>
              <a:gd fmla="*/ 60337493 w 383" name="T0"/>
              <a:gd fmla="*/ 32335716 h 488" name="T1"/>
              <a:gd fmla="*/ 60337493 w 383" name="T2"/>
              <a:gd fmla="*/ 32335716 h 488" name="T3"/>
              <a:gd fmla="*/ 60337493 w 383" name="T4"/>
              <a:gd fmla="*/ 185149507 h 488" name="T5"/>
              <a:gd fmla="*/ 32769084 w 383" name="T6"/>
              <a:gd fmla="*/ 189842970 h 488" name="T7"/>
              <a:gd fmla="*/ 9362801 w 383" name="T8"/>
              <a:gd fmla="*/ 231045641 h 488" name="T9"/>
              <a:gd fmla="*/ 50974691 w 383" name="T10"/>
              <a:gd fmla="*/ 245127476 h 488" name="T11"/>
              <a:gd fmla="*/ 83223780 w 383" name="T12"/>
              <a:gd fmla="*/ 208097574 h 488" name="T13"/>
              <a:gd fmla="*/ 83223780 w 383" name="T14"/>
              <a:gd fmla="*/ 83447451 h 488" name="T15"/>
              <a:gd fmla="*/ 175290366 w 383" name="T16"/>
              <a:gd fmla="*/ 59977969 h 488" name="T17"/>
              <a:gd fmla="*/ 175290366 w 383" name="T18"/>
              <a:gd fmla="*/ 162201440 h 488" name="T19"/>
              <a:gd fmla="*/ 147722678 w 383" name="T20"/>
              <a:gd fmla="*/ 162201440 h 488" name="T21"/>
              <a:gd fmla="*/ 124315674 w 383" name="T22"/>
              <a:gd fmla="*/ 208097574 h 488" name="T23"/>
              <a:gd fmla="*/ 165927564 w 383" name="T24"/>
              <a:gd fmla="*/ 221657993 h 488" name="T25"/>
              <a:gd fmla="*/ 198697369 w 383" name="T26"/>
              <a:gd fmla="*/ 185149507 h 488" name="T27"/>
              <a:gd fmla="*/ 198697369 w 383" name="T28"/>
              <a:gd fmla="*/ 0 h 488" name="T29"/>
              <a:gd fmla="*/ 60337493 w 383" name="T30"/>
              <a:gd fmla="*/ 32335716 h 488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488" w="383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14" name="Freeform 114"/>
          <p:cNvSpPr/>
          <p:nvPr/>
        </p:nvSpPr>
        <p:spPr bwMode="auto">
          <a:xfrm>
            <a:off x="5409010" y="3862388"/>
            <a:ext cx="250031" cy="264319"/>
          </a:xfrm>
          <a:custGeom>
            <a:gdLst>
              <a:gd fmla="*/ 230667358 w 462" name="T0"/>
              <a:gd fmla="*/ 156985839 h 488" name="T1"/>
              <a:gd fmla="*/ 230667358 w 462" name="T2"/>
              <a:gd fmla="*/ 156985839 h 488" name="T3"/>
              <a:gd fmla="*/ 212442858 w 462" name="T4"/>
              <a:gd fmla="*/ 138731957 h 488" name="T5"/>
              <a:gd fmla="*/ 212442858 w 462" name="T6"/>
              <a:gd fmla="*/ 115261752 h 488" name="T7"/>
              <a:gd fmla="*/ 230667358 w 462" name="T8"/>
              <a:gd fmla="*/ 97007870 h 488" name="T9"/>
              <a:gd fmla="*/ 230667358 w 462" name="T10"/>
              <a:gd fmla="*/ 83447451 h 488" name="T11"/>
              <a:gd fmla="*/ 198384102 w 462" name="T12"/>
              <a:gd fmla="*/ 78753988 h 488" name="T13"/>
              <a:gd fmla="*/ 189532347 w 462" name="T14"/>
              <a:gd fmla="*/ 64672154 h 488" name="T15"/>
              <a:gd fmla="*/ 203070114 w 462" name="T16"/>
              <a:gd fmla="*/ 18776020 h 488" name="T17"/>
              <a:gd fmla="*/ 198384102 w 462" name="T18"/>
              <a:gd fmla="*/ 14081834 h 488" name="T19"/>
              <a:gd fmla="*/ 161935824 w 462" name="T20"/>
              <a:gd fmla="*/ 37029901 h 488" name="T21"/>
              <a:gd fmla="*/ 139025313 w 462" name="T22"/>
              <a:gd fmla="*/ 27642253 h 488" name="T23"/>
              <a:gd fmla="*/ 129132301 w 462" name="T24"/>
              <a:gd fmla="*/ 8866233 h 488" name="T25"/>
              <a:gd fmla="*/ 110907801 w 462" name="T26"/>
              <a:gd fmla="*/ 8866233 h 488" name="T27"/>
              <a:gd fmla="*/ 101535057 w 462" name="T28"/>
              <a:gd fmla="*/ 27642253 h 488" name="T29"/>
              <a:gd fmla="*/ 78624545 w 462" name="T30"/>
              <a:gd fmla="*/ 37029901 h 488" name="T31"/>
              <a:gd fmla="*/ 60400767 w 462" name="T32"/>
              <a:gd fmla="*/ 27642253 h 488" name="T33"/>
              <a:gd fmla="*/ 46342011 w 462" name="T34"/>
              <a:gd fmla="*/ 37029901 h 488" name="T35"/>
              <a:gd fmla="*/ 46342011 w 462" name="T36"/>
              <a:gd fmla="*/ 55283783 h 488" name="T37"/>
              <a:gd fmla="*/ 32803523 w 462" name="T38"/>
              <a:gd fmla="*/ 74059803 h 488" name="T39"/>
              <a:gd fmla="*/ 9372744 w 462" name="T40"/>
              <a:gd fmla="*/ 83447451 h 488" name="T41"/>
              <a:gd fmla="*/ 9372744 w 462" name="T42"/>
              <a:gd fmla="*/ 97007870 h 488" name="T43"/>
              <a:gd fmla="*/ 32803523 w 462" name="T44"/>
              <a:gd fmla="*/ 115261752 h 488" name="T45"/>
              <a:gd fmla="*/ 32803523 w 462" name="T46"/>
              <a:gd fmla="*/ 138731957 h 488" name="T47"/>
              <a:gd fmla="*/ 9372744 w 462" name="T48"/>
              <a:gd fmla="*/ 156985839 h 488" name="T49"/>
              <a:gd fmla="*/ 14058756 w 462" name="T50"/>
              <a:gd fmla="*/ 166373487 h 488" name="T51"/>
              <a:gd fmla="*/ 36969267 w 462" name="T52"/>
              <a:gd fmla="*/ 171067673 h 488" name="T53"/>
              <a:gd fmla="*/ 51028023 w 462" name="T54"/>
              <a:gd fmla="*/ 189842970 h 488" name="T55"/>
              <a:gd fmla="*/ 36969267 w 462" name="T56"/>
              <a:gd fmla="*/ 231045641 h 488" name="T57"/>
              <a:gd fmla="*/ 46342011 w 462" name="T58"/>
              <a:gd fmla="*/ 240433290 h 488" name="T59"/>
              <a:gd fmla="*/ 73938534 w 462" name="T60"/>
              <a:gd fmla="*/ 221657993 h 488" name="T61"/>
              <a:gd fmla="*/ 96849045 w 462" name="T62"/>
              <a:gd fmla="*/ 226351456 h 488" name="T63"/>
              <a:gd fmla="*/ 110907801 w 462" name="T64"/>
              <a:gd fmla="*/ 245127476 h 488" name="T65"/>
              <a:gd fmla="*/ 129132301 w 462" name="T66"/>
              <a:gd fmla="*/ 245127476 h 488" name="T67"/>
              <a:gd fmla="*/ 139025313 w 462" name="T68"/>
              <a:gd fmla="*/ 221657993 h 488" name="T69"/>
              <a:gd fmla="*/ 161935824 w 462" name="T70"/>
              <a:gd fmla="*/ 212791037 h 488" name="T71"/>
              <a:gd fmla="*/ 184846335 w 462" name="T72"/>
              <a:gd fmla="*/ 226351456 h 488" name="T73"/>
              <a:gd fmla="*/ 194218358 w 462" name="T74"/>
              <a:gd fmla="*/ 217485223 h 488" name="T75"/>
              <a:gd fmla="*/ 194218358 w 462" name="T76"/>
              <a:gd fmla="*/ 194015740 h 488" name="T77"/>
              <a:gd fmla="*/ 207756847 w 462" name="T78"/>
              <a:gd fmla="*/ 175761136 h 488" name="T79"/>
              <a:gd fmla="*/ 230667358 w 462" name="T80"/>
              <a:gd fmla="*/ 171067673 h 488" name="T81"/>
              <a:gd fmla="*/ 230667358 w 462" name="T82"/>
              <a:gd fmla="*/ 156985839 h 488" name="T83"/>
              <a:gd fmla="*/ 133818313 w 462" name="T84"/>
              <a:gd fmla="*/ 180455321 h 488" name="T85"/>
              <a:gd fmla="*/ 133818313 w 462" name="T86"/>
              <a:gd fmla="*/ 180455321 h 488" name="T87"/>
              <a:gd fmla="*/ 106221790 w 462" name="T88"/>
              <a:gd fmla="*/ 180455321 h 488" name="T89"/>
              <a:gd fmla="*/ 106221790 w 462" name="T90"/>
              <a:gd fmla="*/ 152291653 h 488" name="T91"/>
              <a:gd fmla="*/ 133818313 w 462" name="T92"/>
              <a:gd fmla="*/ 152291653 h 488" name="T93"/>
              <a:gd fmla="*/ 133818313 w 462" name="T94"/>
              <a:gd fmla="*/ 180455321 h 488" name="T95"/>
              <a:gd fmla="*/ 133818313 w 462" name="T96"/>
              <a:gd fmla="*/ 138731957 h 488" name="T97"/>
              <a:gd fmla="*/ 133818313 w 462" name="T98"/>
              <a:gd fmla="*/ 138731957 h 488" name="T99"/>
              <a:gd fmla="*/ 106221790 w 462" name="T100"/>
              <a:gd fmla="*/ 138731957 h 488" name="T101"/>
              <a:gd fmla="*/ 106221790 w 462" name="T102"/>
              <a:gd fmla="*/ 69365617 h 488" name="T103"/>
              <a:gd fmla="*/ 133818313 w 462" name="T104"/>
              <a:gd fmla="*/ 69365617 h 488" name="T105"/>
              <a:gd fmla="*/ 133818313 w 462" name="T106"/>
              <a:gd fmla="*/ 138731957 h 488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488" w="462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15" name="Freeform 154"/>
          <p:cNvSpPr/>
          <p:nvPr/>
        </p:nvSpPr>
        <p:spPr bwMode="auto">
          <a:xfrm>
            <a:off x="5425679" y="1513285"/>
            <a:ext cx="192881" cy="261938"/>
          </a:xfrm>
          <a:custGeom>
            <a:gdLst>
              <a:gd fmla="*/ 181583661 w 355" name="T0"/>
              <a:gd fmla="*/ 67887172 h 487" name="T1"/>
              <a:gd fmla="*/ 181583661 w 355" name="T2"/>
              <a:gd fmla="*/ 67887172 h 487" name="T3"/>
              <a:gd fmla="*/ 60878031 w 355" name="T4"/>
              <a:gd fmla="*/ 8742724 h 487" name="T5"/>
              <a:gd fmla="*/ 4723327 w 355" name="T6"/>
              <a:gd fmla="*/ 27257994 h 487" name="T7"/>
              <a:gd fmla="*/ 0 w 355" name="T8"/>
              <a:gd fmla="*/ 40629895 h 487" name="T9"/>
              <a:gd fmla="*/ 4723327 w 355" name="T10"/>
              <a:gd fmla="*/ 177432626 h 487" name="T11"/>
              <a:gd fmla="*/ 9446654 w 355" name="T12"/>
              <a:gd fmla="*/ 186690261 h 487" name="T13"/>
              <a:gd fmla="*/ 116507519 w 355" name="T14"/>
              <a:gd fmla="*/ 249948974 h 487" name="T15"/>
              <a:gd fmla="*/ 121230846 w 355" name="T16"/>
              <a:gd fmla="*/ 249948974 h 487" name="T17"/>
              <a:gd fmla="*/ 125954173 w 355" name="T18"/>
              <a:gd fmla="*/ 249948974 h 487" name="T19"/>
              <a:gd fmla="*/ 130152283 w 355" name="T20"/>
              <a:gd fmla="*/ 245834708 h 487" name="T21"/>
              <a:gd fmla="*/ 130152283 w 355" name="T22"/>
              <a:gd fmla="*/ 104402801 h 487" name="T23"/>
              <a:gd fmla="*/ 125954173 w 355" name="T24"/>
              <a:gd fmla="*/ 95145166 h 487" name="T25"/>
              <a:gd fmla="*/ 23091417 w 355" name="T26"/>
              <a:gd fmla="*/ 36000719 h 487" name="T27"/>
              <a:gd fmla="*/ 37261398 w 355" name="T28"/>
              <a:gd fmla="*/ 27257994 h 487" name="T29"/>
              <a:gd fmla="*/ 56154705 w 355" name="T30"/>
              <a:gd fmla="*/ 22628818 h 487" name="T31"/>
              <a:gd fmla="*/ 157967027 w 355" name="T32"/>
              <a:gd fmla="*/ 77144807 h 487" name="T33"/>
              <a:gd fmla="*/ 162690354 w 355" name="T34"/>
              <a:gd fmla="*/ 81773266 h 487" name="T35"/>
              <a:gd fmla="*/ 162690354 w 355" name="T36"/>
              <a:gd fmla="*/ 218576714 h 487" name="T37"/>
              <a:gd fmla="*/ 172137007 w 355" name="T38"/>
              <a:gd fmla="*/ 227319438 h 487" name="T39"/>
              <a:gd fmla="*/ 185782496 w 355" name="T40"/>
              <a:gd fmla="*/ 218576714 h 487" name="T41"/>
              <a:gd fmla="*/ 185782496 w 355" name="T42"/>
              <a:gd fmla="*/ 72516348 h 487" name="T43"/>
              <a:gd fmla="*/ 181583661 w 355" name="T44"/>
              <a:gd fmla="*/ 67887172 h 4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840706" y="1378744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844279" y="1620442"/>
            <a:ext cx="180736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840706" y="2551510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844279" y="2793206"/>
            <a:ext cx="180736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840706" y="3745707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844279" y="3987404"/>
            <a:ext cx="180736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072188" y="1378744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075760" y="1620442"/>
            <a:ext cx="180617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072188" y="2551510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075760" y="2793206"/>
            <a:ext cx="180617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072188" y="3745707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075760" y="3987404"/>
            <a:ext cx="180617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4836661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-11906" y="1065610"/>
            <a:ext cx="9126141" cy="660797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</a:endParaRPr>
          </a:p>
        </p:txBody>
      </p:sp>
      <p:sp>
        <p:nvSpPr>
          <p:cNvPr id="5" name="Rounded Rectangle 34"/>
          <p:cNvSpPr>
            <a:spLocks noChangeArrowheads="1"/>
          </p:cNvSpPr>
          <p:nvPr/>
        </p:nvSpPr>
        <p:spPr bwMode="auto">
          <a:xfrm>
            <a:off x="564357" y="2068117"/>
            <a:ext cx="1774031" cy="2563415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6" name="Rounded Rectangle 35"/>
          <p:cNvSpPr>
            <a:spLocks noChangeArrowheads="1" noChangeAspect="1"/>
          </p:cNvSpPr>
          <p:nvPr/>
        </p:nvSpPr>
        <p:spPr bwMode="auto">
          <a:xfrm>
            <a:off x="1097757" y="2315766"/>
            <a:ext cx="632222" cy="633413"/>
          </a:xfrm>
          <a:prstGeom prst="roundRect">
            <a:avLst>
              <a:gd fmla="val 588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  <a:latin typeface="Lato Regular"/>
            </a:endParaRPr>
          </a:p>
        </p:txBody>
      </p:sp>
      <p:pic>
        <p:nvPicPr>
          <p:cNvPr id="7" name="Group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7779" y="2318148"/>
            <a:ext cx="631031" cy="631031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</p:pic>
      <p:sp>
        <p:nvSpPr>
          <p:cNvPr id="8" name="Rounded Rectangle 38"/>
          <p:cNvSpPr>
            <a:spLocks noChangeArrowheads="1" noChangeAspect="1"/>
          </p:cNvSpPr>
          <p:nvPr/>
        </p:nvSpPr>
        <p:spPr bwMode="auto">
          <a:xfrm>
            <a:off x="5285185" y="2315766"/>
            <a:ext cx="632222" cy="633413"/>
          </a:xfrm>
          <a:prstGeom prst="roundRect">
            <a:avLst>
              <a:gd fmla="val 588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  <a:latin typeface="Lato Regular"/>
            </a:endParaRPr>
          </a:p>
        </p:txBody>
      </p:sp>
      <p:pic>
        <p:nvPicPr>
          <p:cNvPr id="9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24726" y="2318148"/>
            <a:ext cx="631031" cy="631031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</p:pic>
      <p:sp>
        <p:nvSpPr>
          <p:cNvPr id="10" name="Rounded Rectangle 53"/>
          <p:cNvSpPr>
            <a:spLocks noChangeArrowheads="1"/>
          </p:cNvSpPr>
          <p:nvPr/>
        </p:nvSpPr>
        <p:spPr bwMode="auto">
          <a:xfrm>
            <a:off x="2652713" y="2068117"/>
            <a:ext cx="1772841" cy="2563415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11" name="Rounded Rectangle 54"/>
          <p:cNvSpPr>
            <a:spLocks noChangeArrowheads="1"/>
          </p:cNvSpPr>
          <p:nvPr/>
        </p:nvSpPr>
        <p:spPr bwMode="auto">
          <a:xfrm>
            <a:off x="4706542" y="2068117"/>
            <a:ext cx="1774031" cy="2563415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12" name="Rounded Rectangle 55"/>
          <p:cNvSpPr>
            <a:spLocks noChangeArrowheads="1"/>
          </p:cNvSpPr>
          <p:nvPr/>
        </p:nvSpPr>
        <p:spPr bwMode="auto">
          <a:xfrm>
            <a:off x="6794898" y="2068117"/>
            <a:ext cx="1774031" cy="2563415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defTabSz="456010" eaLnBrk="1" hangingPunct="1"/>
            <a:endParaRPr altLang="zh-CN" lang="en-US" sz="2300">
              <a:solidFill>
                <a:srgbClr val="FFFFFF"/>
              </a:solidFill>
              <a:latin typeface="Lato Regular"/>
            </a:endParaRPr>
          </a:p>
        </p:txBody>
      </p:sp>
      <p:pic>
        <p:nvPicPr>
          <p:cNvPr id="13" name="Picture 33"/>
          <p:cNvPicPr>
            <a:picLocks noChangeArrowheads="1"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2235" y="1218010"/>
            <a:ext cx="365522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415"/>
          <p:cNvSpPr/>
          <p:nvPr/>
        </p:nvSpPr>
        <p:spPr bwMode="auto">
          <a:xfrm>
            <a:off x="5488781" y="2459831"/>
            <a:ext cx="209550" cy="367904"/>
          </a:xfrm>
          <a:custGeom>
            <a:gdLst>
              <a:gd fmla="*/ 235124413 w 165" name="T0"/>
              <a:gd fmla="*/ 55505998 h 287" name="T1"/>
              <a:gd fmla="*/ 232257600 w 165" name="T2"/>
              <a:gd fmla="*/ 55505998 h 287" name="T3"/>
              <a:gd fmla="*/ 232257600 w 165" name="T4"/>
              <a:gd fmla="*/ 590110377 h 287" name="T5"/>
              <a:gd fmla="*/ 160573720 w 165" name="T6"/>
              <a:gd fmla="*/ 575503625 h 287" name="T7"/>
              <a:gd fmla="*/ 0 w 165" name="T8"/>
              <a:gd fmla="*/ 706962682 h 287" name="T9"/>
              <a:gd fmla="*/ 160573720 w 165" name="T10"/>
              <a:gd fmla="*/ 838423448 h 287" name="T11"/>
              <a:gd fmla="*/ 321145747 w 165" name="T12"/>
              <a:gd fmla="*/ 709885400 h 287" name="T13"/>
              <a:gd fmla="*/ 321145747 w 165" name="T14"/>
              <a:gd fmla="*/ 709885400 h 287" name="T15"/>
              <a:gd fmla="*/ 321145747 w 165" name="T16"/>
              <a:gd fmla="*/ 210336541 h 287" name="T17"/>
              <a:gd fmla="*/ 473117333 w 165" name="T18"/>
              <a:gd fmla="*/ 172358303 h 287" name="T19"/>
              <a:gd fmla="*/ 473117333 w 165" name="T20"/>
              <a:gd fmla="*/ 0 h 287" name="T21"/>
              <a:gd fmla="*/ 235124413 w 165" name="T22"/>
              <a:gd fmla="*/ 55505998 h 28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87" w="165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5" name="Freeform 252"/>
          <p:cNvSpPr>
            <a:spLocks noEditPoints="1"/>
          </p:cNvSpPr>
          <p:nvPr/>
        </p:nvSpPr>
        <p:spPr bwMode="auto">
          <a:xfrm>
            <a:off x="1243013" y="2477691"/>
            <a:ext cx="341710" cy="323850"/>
          </a:xfrm>
          <a:custGeom>
            <a:gdLst>
              <a:gd fmla="*/ 673606413 w 301" name="T0"/>
              <a:gd fmla="*/ 245616931 h 285" name="T1"/>
              <a:gd fmla="*/ 313891625 w 301" name="T2"/>
              <a:gd fmla="*/ 20659736 h 285" name="T3"/>
              <a:gd fmla="*/ 16038789 w 301" name="T4"/>
              <a:gd fmla="*/ 319072928 h 285" name="T5"/>
              <a:gd fmla="*/ 146636244 w 301" name="T6"/>
              <a:gd fmla="*/ 500416808 h 285" name="T7"/>
              <a:gd fmla="*/ 82482603 w 301" name="T8"/>
              <a:gd fmla="*/ 615192278 h 285" name="T9"/>
              <a:gd fmla="*/ 279523873 w 301" name="T10"/>
              <a:gd fmla="*/ 544031638 h 285" name="T11"/>
              <a:gd fmla="*/ 375753577 w 301" name="T12"/>
              <a:gd fmla="*/ 544031638 h 285" name="T13"/>
              <a:gd fmla="*/ 673606413 w 301" name="T14"/>
              <a:gd fmla="*/ 245616931 h 285" name="T15"/>
              <a:gd fmla="*/ 183294169 w 301" name="T16"/>
              <a:gd fmla="*/ 328255875 h 285" name="T17"/>
              <a:gd fmla="*/ 137471006 w 301" name="T18"/>
              <a:gd fmla="*/ 282345687 h 285" name="T19"/>
              <a:gd fmla="*/ 183294169 w 301" name="T20"/>
              <a:gd fmla="*/ 236435499 h 285" name="T21"/>
              <a:gd fmla="*/ 229117333 w 301" name="T22"/>
              <a:gd fmla="*/ 282345687 h 285" name="T23"/>
              <a:gd fmla="*/ 183294169 w 301" name="T24"/>
              <a:gd fmla="*/ 328255875 h 285" name="T25"/>
              <a:gd fmla="*/ 345967688 w 301" name="T26"/>
              <a:gd fmla="*/ 328255875 h 285" name="T27"/>
              <a:gd fmla="*/ 300144524 w 301" name="T28"/>
              <a:gd fmla="*/ 282345687 h 285" name="T29"/>
              <a:gd fmla="*/ 345967688 w 301" name="T30"/>
              <a:gd fmla="*/ 236435499 h 285" name="T31"/>
              <a:gd fmla="*/ 394082540 w 301" name="T32"/>
              <a:gd fmla="*/ 282345687 h 285" name="T33"/>
              <a:gd fmla="*/ 345967688 w 301" name="T34"/>
              <a:gd fmla="*/ 328255875 h 285" name="T35"/>
              <a:gd fmla="*/ 510932895 w 301" name="T36"/>
              <a:gd fmla="*/ 328255875 h 285" name="T37"/>
              <a:gd fmla="*/ 465109731 w 301" name="T38"/>
              <a:gd fmla="*/ 282345687 h 285" name="T39"/>
              <a:gd fmla="*/ 510932895 w 301" name="T40"/>
              <a:gd fmla="*/ 236435499 h 285" name="T41"/>
              <a:gd fmla="*/ 556756059 w 301" name="T42"/>
              <a:gd fmla="*/ 282345687 h 285" name="T43"/>
              <a:gd fmla="*/ 510932895 w 301" name="T44"/>
              <a:gd fmla="*/ 328255875 h 28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6" name="矩形 19"/>
          <p:cNvSpPr>
            <a:spLocks noChangeArrowheads="1"/>
          </p:cNvSpPr>
          <p:nvPr/>
        </p:nvSpPr>
        <p:spPr bwMode="auto">
          <a:xfrm>
            <a:off x="1285876" y="1240632"/>
            <a:ext cx="5307806" cy="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36973" y="3408760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87004" y="3626644"/>
            <a:ext cx="125372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652713" y="3408760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2901554" y="3626644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706543" y="3408760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956573" y="3626644"/>
            <a:ext cx="125372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823473" y="3408760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7073504" y="3626644"/>
            <a:ext cx="125372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</p:spTree>
    <p:extLst>
      <p:ext uri="{BB962C8B-B14F-4D97-AF65-F5344CB8AC3E}">
        <p14:creationId val="4836661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8"/>
      <p:bldP grpId="0" spid="10"/>
      <p:bldP grpId="0" spid="11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5" name="椭圆 3"/>
          <p:cNvSpPr>
            <a:spLocks noChangeArrowheads="1"/>
          </p:cNvSpPr>
          <p:nvPr/>
        </p:nvSpPr>
        <p:spPr bwMode="auto">
          <a:xfrm>
            <a:off x="2792016" y="3405188"/>
            <a:ext cx="889397" cy="888206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165872" y="2037160"/>
            <a:ext cx="889397" cy="889397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364457" y="3398044"/>
            <a:ext cx="888206" cy="889397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928688" y="2037160"/>
            <a:ext cx="889397" cy="889397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090738" y="1201341"/>
            <a:ext cx="889397" cy="889397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0" name="Freeform 11"/>
          <p:cNvSpPr/>
          <p:nvPr/>
        </p:nvSpPr>
        <p:spPr bwMode="auto">
          <a:xfrm rot="2160000">
            <a:off x="2959894" y="1939528"/>
            <a:ext cx="235744" cy="298847"/>
          </a:xfrm>
          <a:custGeom>
            <a:gdLst>
              <a:gd fmla="*/ 0 w 253496" name="T0"/>
              <a:gd fmla="*/ 98995 h 320765" name="T1"/>
              <a:gd fmla="*/ 194876 w 253496" name="T2"/>
              <a:gd fmla="*/ 98995 h 320765" name="T3"/>
              <a:gd fmla="*/ 194876 w 253496" name="T4"/>
              <a:gd fmla="*/ 0 h 320765" name="T5"/>
              <a:gd fmla="*/ 389751 w 253496" name="T6"/>
              <a:gd fmla="*/ 247491 h 320765" name="T7"/>
              <a:gd fmla="*/ 194876 w 253496" name="T8"/>
              <a:gd fmla="*/ 494979 h 320765" name="T9"/>
              <a:gd fmla="*/ 194876 w 253496" name="T10"/>
              <a:gd fmla="*/ 395984 h 320765" name="T11"/>
              <a:gd fmla="*/ 0 w 253496" name="T12"/>
              <a:gd fmla="*/ 395984 h 320765" name="T13"/>
              <a:gd fmla="*/ 0 w 253496" name="T14"/>
              <a:gd fmla="*/ 98995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64136" lIns="0" rIns="76028" tIns="64136"/>
          <a:lstStyle/>
          <a:p>
            <a:endParaRPr altLang="en-US" lang="zh-CN"/>
          </a:p>
        </p:txBody>
      </p:sp>
      <p:sp>
        <p:nvSpPr>
          <p:cNvPr id="11" name="Freeform 13"/>
          <p:cNvSpPr/>
          <p:nvPr/>
        </p:nvSpPr>
        <p:spPr bwMode="auto">
          <a:xfrm rot="-4320000">
            <a:off x="3324821" y="3034309"/>
            <a:ext cx="235744" cy="298847"/>
          </a:xfrm>
          <a:custGeom>
            <a:gdLst>
              <a:gd fmla="*/ 389751 w 253496" name="T0"/>
              <a:gd fmla="*/ 395985 h 320765" name="T1"/>
              <a:gd fmla="*/ 194876 w 253496" name="T2"/>
              <a:gd fmla="*/ 395985 h 320765" name="T3"/>
              <a:gd fmla="*/ 194876 w 253496" name="T4"/>
              <a:gd fmla="*/ 494982 h 320765" name="T5"/>
              <a:gd fmla="*/ 0 w 253496" name="T6"/>
              <a:gd fmla="*/ 247490 h 320765" name="T7"/>
              <a:gd fmla="*/ 194876 w 253496" name="T8"/>
              <a:gd fmla="*/ 0 h 320765" name="T9"/>
              <a:gd fmla="*/ 194876 w 253496" name="T10"/>
              <a:gd fmla="*/ 98997 h 320765" name="T11"/>
              <a:gd fmla="*/ 389751 w 253496" name="T12"/>
              <a:gd fmla="*/ 98997 h 320765" name="T13"/>
              <a:gd fmla="*/ 389751 w 253496" name="T14"/>
              <a:gd fmla="*/ 395985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64136" lIns="76028" rIns="1" tIns="64136"/>
          <a:lstStyle/>
          <a:p>
            <a:endParaRPr altLang="en-US" lang="zh-CN"/>
          </a:p>
        </p:txBody>
      </p:sp>
      <p:sp>
        <p:nvSpPr>
          <p:cNvPr id="12" name="Freeform 15"/>
          <p:cNvSpPr/>
          <p:nvPr/>
        </p:nvSpPr>
        <p:spPr bwMode="auto">
          <a:xfrm>
            <a:off x="2389585" y="3714750"/>
            <a:ext cx="236934" cy="298847"/>
          </a:xfrm>
          <a:custGeom>
            <a:gdLst>
              <a:gd fmla="*/ 393696 w 253496" name="T0"/>
              <a:gd fmla="*/ 395985 h 320765" name="T1"/>
              <a:gd fmla="*/ 196848 w 253496" name="T2"/>
              <a:gd fmla="*/ 395985 h 320765" name="T3"/>
              <a:gd fmla="*/ 196848 w 253496" name="T4"/>
              <a:gd fmla="*/ 494982 h 320765" name="T5"/>
              <a:gd fmla="*/ 0 w 253496" name="T6"/>
              <a:gd fmla="*/ 247490 h 320765" name="T7"/>
              <a:gd fmla="*/ 196848 w 253496" name="T8"/>
              <a:gd fmla="*/ 0 h 320765" name="T9"/>
              <a:gd fmla="*/ 196848 w 253496" name="T10"/>
              <a:gd fmla="*/ 98997 h 320765" name="T11"/>
              <a:gd fmla="*/ 393696 w 253496" name="T12"/>
              <a:gd fmla="*/ 98997 h 320765" name="T13"/>
              <a:gd fmla="*/ 393696 w 253496" name="T14"/>
              <a:gd fmla="*/ 395985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64136" lIns="76029" rIns="1" tIns="64137"/>
          <a:lstStyle/>
          <a:p>
            <a:endParaRPr altLang="en-US" lang="zh-CN"/>
          </a:p>
        </p:txBody>
      </p:sp>
      <p:sp>
        <p:nvSpPr>
          <p:cNvPr id="13" name="Freeform 17"/>
          <p:cNvSpPr/>
          <p:nvPr/>
        </p:nvSpPr>
        <p:spPr bwMode="auto">
          <a:xfrm rot="4320000">
            <a:off x="1449586" y="3041452"/>
            <a:ext cx="235744" cy="298847"/>
          </a:xfrm>
          <a:custGeom>
            <a:gdLst>
              <a:gd fmla="*/ 389751 w 253496" name="T0"/>
              <a:gd fmla="*/ 395984 h 320765" name="T1"/>
              <a:gd fmla="*/ 194876 w 253496" name="T2"/>
              <a:gd fmla="*/ 395984 h 320765" name="T3"/>
              <a:gd fmla="*/ 194876 w 253496" name="T4"/>
              <a:gd fmla="*/ 494979 h 320765" name="T5"/>
              <a:gd fmla="*/ 0 w 253496" name="T6"/>
              <a:gd fmla="*/ 247488 h 320765" name="T7"/>
              <a:gd fmla="*/ 194876 w 253496" name="T8"/>
              <a:gd fmla="*/ 0 h 320765" name="T9"/>
              <a:gd fmla="*/ 194876 w 253496" name="T10"/>
              <a:gd fmla="*/ 98995 h 320765" name="T11"/>
              <a:gd fmla="*/ 389751 w 253496" name="T12"/>
              <a:gd fmla="*/ 98995 h 320765" name="T13"/>
              <a:gd fmla="*/ 389751 w 253496" name="T14"/>
              <a:gd fmla="*/ 395984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64136" lIns="76029" rIns="0" tIns="64136"/>
          <a:lstStyle/>
          <a:p>
            <a:endParaRPr altLang="en-US" lang="zh-CN"/>
          </a:p>
        </p:txBody>
      </p:sp>
      <p:sp>
        <p:nvSpPr>
          <p:cNvPr id="14" name="Freeform 19"/>
          <p:cNvSpPr/>
          <p:nvPr/>
        </p:nvSpPr>
        <p:spPr bwMode="auto">
          <a:xfrm rot="-2160000">
            <a:off x="1790700" y="1937147"/>
            <a:ext cx="236935" cy="298847"/>
          </a:xfrm>
          <a:custGeom>
            <a:gdLst>
              <a:gd fmla="*/ 0 w 253496" name="T0"/>
              <a:gd fmla="*/ 98995 h 320765" name="T1"/>
              <a:gd fmla="*/ 196850 w 253496" name="T2"/>
              <a:gd fmla="*/ 98995 h 320765" name="T3"/>
              <a:gd fmla="*/ 196850 w 253496" name="T4"/>
              <a:gd fmla="*/ 0 h 320765" name="T5"/>
              <a:gd fmla="*/ 393699 w 253496" name="T6"/>
              <a:gd fmla="*/ 247491 h 320765" name="T7"/>
              <a:gd fmla="*/ 196850 w 253496" name="T8"/>
              <a:gd fmla="*/ 494979 h 320765" name="T9"/>
              <a:gd fmla="*/ 196850 w 253496" name="T10"/>
              <a:gd fmla="*/ 395984 h 320765" name="T11"/>
              <a:gd fmla="*/ 0 w 253496" name="T12"/>
              <a:gd fmla="*/ 395984 h 320765" name="T13"/>
              <a:gd fmla="*/ 0 w 253496" name="T14"/>
              <a:gd fmla="*/ 98995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64136" lIns="-1" rIns="76029" tIns="64136"/>
          <a:lstStyle/>
          <a:p>
            <a:endParaRPr altLang="en-US" lang="zh-CN"/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44317" y="1527573"/>
            <a:ext cx="78343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218261" y="2343150"/>
            <a:ext cx="78462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869408" y="3725466"/>
            <a:ext cx="78343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421607" y="3725466"/>
            <a:ext cx="78343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64407" y="2363392"/>
            <a:ext cx="78343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892279" y="3650389"/>
            <a:ext cx="3353990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size。Please read the instructions and more work at the end of the manual template.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46574" y="1051714"/>
            <a:ext cx="3599695" cy="2399480"/>
          </a:xfrm>
          <a:prstGeom prst="rect">
            <a:avLst/>
          </a:prstGeom>
        </p:spPr>
      </p:pic>
    </p:spTree>
    <p:extLst>
      <p:ext uri="{BB962C8B-B14F-4D97-AF65-F5344CB8AC3E}">
        <p14:creationId val="4836661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62442" y="1451009"/>
            <a:ext cx="123825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algn="ctr" eaLnBrk="1" hangingPunct="1"/>
            <a:r>
              <a:rPr altLang="zh-CN" lang="en-US" smtClean="0" sz="8800">
                <a:solidFill>
                  <a:schemeClr val="bg1"/>
                </a:solidFill>
                <a:latin charset="0" pitchFamily="2" typeface="Steelfish"/>
                <a:ea charset="-122" pitchFamily="34" typeface="微软雅黑"/>
              </a:rPr>
              <a:t>03</a:t>
            </a: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1320926" y="1621519"/>
            <a:ext cx="3049728" cy="104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美丽女人节</a:t>
            </a:r>
          </a:p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感恩有你</a:t>
            </a:r>
          </a:p>
        </p:txBody>
      </p:sp>
    </p:spTree>
    <p:extLst>
      <p:ext uri="{BB962C8B-B14F-4D97-AF65-F5344CB8AC3E}">
        <p14:creationId val="63487309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Freeform 3"/>
          <p:cNvSpPr/>
          <p:nvPr/>
        </p:nvSpPr>
        <p:spPr bwMode="auto">
          <a:xfrm rot="-2202532">
            <a:off x="3623073" y="1465660"/>
            <a:ext cx="1297781" cy="1316831"/>
          </a:xfrm>
          <a:custGeom>
            <a:gdLst>
              <a:gd fmla="*/ 93390709 w 10688" name="T0"/>
              <a:gd fmla="*/ 185134039 h 10844" name="T1"/>
              <a:gd fmla="*/ 93390709 w 10688" name="T2"/>
              <a:gd fmla="*/ 185134039 h 10844" name="T3"/>
              <a:gd fmla="*/ 119601810 w 10688" name="T4"/>
              <a:gd fmla="*/ 281790716 h 10844" name="T5"/>
              <a:gd fmla="*/ 208038576 w 10688" name="T6"/>
              <a:gd fmla="*/ 257226866 h 10844" name="T7"/>
              <a:gd fmla="*/ 237526187 w 10688" name="T8"/>
              <a:gd fmla="*/ 72931694 h 10844" name="T9"/>
              <a:gd fmla="*/ 53261163 w 10688" name="T10"/>
              <a:gd fmla="*/ 42626441 h 10844" name="T11"/>
              <a:gd fmla="*/ 0 w 10688" name="T12"/>
              <a:gd fmla="*/ 128639663 h 10844" name="T13"/>
              <a:gd fmla="*/ 93390709 w 10688" name="T14"/>
              <a:gd fmla="*/ 185134039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5" name="Freeform 3"/>
          <p:cNvSpPr/>
          <p:nvPr/>
        </p:nvSpPr>
        <p:spPr bwMode="auto">
          <a:xfrm rot="3202081">
            <a:off x="4538663" y="1771651"/>
            <a:ext cx="1297781" cy="1316831"/>
          </a:xfrm>
          <a:custGeom>
            <a:gdLst>
              <a:gd fmla="*/ 93390709 w 10688" name="T0"/>
              <a:gd fmla="*/ 185134039 h 10844" name="T1"/>
              <a:gd fmla="*/ 93390709 w 10688" name="T2"/>
              <a:gd fmla="*/ 185134039 h 10844" name="T3"/>
              <a:gd fmla="*/ 119601810 w 10688" name="T4"/>
              <a:gd fmla="*/ 281790716 h 10844" name="T5"/>
              <a:gd fmla="*/ 208038576 w 10688" name="T6"/>
              <a:gd fmla="*/ 257226866 h 10844" name="T7"/>
              <a:gd fmla="*/ 237526187 w 10688" name="T8"/>
              <a:gd fmla="*/ 72931694 h 10844" name="T9"/>
              <a:gd fmla="*/ 53261163 w 10688" name="T10"/>
              <a:gd fmla="*/ 42626441 h 10844" name="T11"/>
              <a:gd fmla="*/ 0 w 10688" name="T12"/>
              <a:gd fmla="*/ 128639663 h 10844" name="T13"/>
              <a:gd fmla="*/ 93390709 w 10688" name="T14"/>
              <a:gd fmla="*/ 185134039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6" name="Freeform 3"/>
          <p:cNvSpPr/>
          <p:nvPr/>
        </p:nvSpPr>
        <p:spPr bwMode="auto">
          <a:xfrm rot="8579122">
            <a:off x="4229101" y="2689623"/>
            <a:ext cx="1297781" cy="1316831"/>
          </a:xfrm>
          <a:custGeom>
            <a:gdLst>
              <a:gd fmla="*/ 93390709 w 10688" name="T0"/>
              <a:gd fmla="*/ 185134039 h 10844" name="T1"/>
              <a:gd fmla="*/ 93390709 w 10688" name="T2"/>
              <a:gd fmla="*/ 185134039 h 10844" name="T3"/>
              <a:gd fmla="*/ 119601810 w 10688" name="T4"/>
              <a:gd fmla="*/ 281790716 h 10844" name="T5"/>
              <a:gd fmla="*/ 208038576 w 10688" name="T6"/>
              <a:gd fmla="*/ 257226866 h 10844" name="T7"/>
              <a:gd fmla="*/ 237526187 w 10688" name="T8"/>
              <a:gd fmla="*/ 72931694 h 10844" name="T9"/>
              <a:gd fmla="*/ 53261163 w 10688" name="T10"/>
              <a:gd fmla="*/ 42626441 h 10844" name="T11"/>
              <a:gd fmla="*/ 0 w 10688" name="T12"/>
              <a:gd fmla="*/ 128639663 h 10844" name="T13"/>
              <a:gd fmla="*/ 93390709 w 10688" name="T14"/>
              <a:gd fmla="*/ 185134039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66B5E"/>
          </a:solidFill>
          <a:ln cmpd="sng" w="9525">
            <a:solidFill>
              <a:srgbClr val="FFFFFF"/>
            </a:solidFill>
            <a:round/>
          </a:ln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7" name="Freeform 3"/>
          <p:cNvSpPr/>
          <p:nvPr/>
        </p:nvSpPr>
        <p:spPr bwMode="auto">
          <a:xfrm rot="-7621736">
            <a:off x="3314105" y="2390180"/>
            <a:ext cx="1297781" cy="1315641"/>
          </a:xfrm>
          <a:custGeom>
            <a:gdLst>
              <a:gd fmla="*/ 93390709 w 10688" name="T0"/>
              <a:gd fmla="*/ 184799597 h 10844" name="T1"/>
              <a:gd fmla="*/ 93390709 w 10688" name="T2"/>
              <a:gd fmla="*/ 184799597 h 10844" name="T3"/>
              <a:gd fmla="*/ 119601810 w 10688" name="T4"/>
              <a:gd fmla="*/ 281281555 h 10844" name="T5"/>
              <a:gd fmla="*/ 208038576 w 10688" name="T6"/>
              <a:gd fmla="*/ 256762070 h 10844" name="T7"/>
              <a:gd fmla="*/ 237526187 w 10688" name="T8"/>
              <a:gd fmla="*/ 72799773 h 10844" name="T9"/>
              <a:gd fmla="*/ 53261163 w 10688" name="T10"/>
              <a:gd fmla="*/ 42549412 h 10844" name="T11"/>
              <a:gd fmla="*/ 0 w 10688" name="T12"/>
              <a:gd fmla="*/ 128407241 h 10844" name="T13"/>
              <a:gd fmla="*/ 93390709 w 10688" name="T14"/>
              <a:gd fmla="*/ 184799597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 wrap="none"/>
          <a:lstStyle/>
          <a:p>
            <a:endParaRPr altLang="en-US" lang="zh-CN"/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870723" y="1721644"/>
            <a:ext cx="820340" cy="6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5" rIns="68565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4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S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4820843" y="2103835"/>
            <a:ext cx="820340" cy="6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5" rIns="68565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id-ID" sz="4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O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4460081" y="3108723"/>
            <a:ext cx="820341" cy="6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5" rIns="68565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4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T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493295" y="2692004"/>
            <a:ext cx="820341" cy="6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5" rIns="68565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4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W</a:t>
            </a:r>
          </a:p>
        </p:txBody>
      </p:sp>
      <p:pic>
        <p:nvPicPr>
          <p:cNvPr id="12" name="Group 3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43612" y="1585913"/>
            <a:ext cx="357188" cy="10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oup 3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84872" y="1508523"/>
            <a:ext cx="561975" cy="10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oup 4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46760" y="2812256"/>
            <a:ext cx="489347" cy="9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oup 3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92391" y="2843213"/>
            <a:ext cx="5941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578204" y="1696641"/>
            <a:ext cx="11215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578204" y="1938338"/>
            <a:ext cx="15228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60923" y="1696641"/>
            <a:ext cx="95845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096566" y="1938338"/>
            <a:ext cx="15228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578204" y="3221832"/>
            <a:ext cx="11215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6578204" y="3462338"/>
            <a:ext cx="15228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660923" y="3221832"/>
            <a:ext cx="95845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096566" y="3462338"/>
            <a:ext cx="15228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355336660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4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32948" y="1716566"/>
            <a:ext cx="1840706" cy="1226975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6054" y="1718549"/>
            <a:ext cx="1816894" cy="1211102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87254" y="1721130"/>
            <a:ext cx="1828800" cy="1219038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6072" y="1724305"/>
            <a:ext cx="1819275" cy="1212689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004888" y="3437335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037035" y="3673079"/>
            <a:ext cx="156805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912269" y="3437335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944416" y="3673079"/>
            <a:ext cx="156805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764881" y="343733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795838" y="3673079"/>
            <a:ext cx="156924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72263" y="343733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703219" y="3673079"/>
            <a:ext cx="156924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ounded Rectangle 30"/>
          <p:cNvSpPr>
            <a:spLocks noChangeArrowheads="1"/>
          </p:cNvSpPr>
          <p:nvPr/>
        </p:nvSpPr>
        <p:spPr bwMode="auto">
          <a:xfrm>
            <a:off x="2996804" y="1406129"/>
            <a:ext cx="1524000" cy="2286000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1371600" y="1406129"/>
            <a:ext cx="1524000" cy="2286000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10" name="Rounded Rectangle 11"/>
          <p:cNvSpPr>
            <a:spLocks noChangeArrowheads="1"/>
          </p:cNvSpPr>
          <p:nvPr/>
        </p:nvSpPr>
        <p:spPr bwMode="auto">
          <a:xfrm>
            <a:off x="4623197" y="1406129"/>
            <a:ext cx="1524000" cy="2286000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11" name="Rounded Rectangle 12"/>
          <p:cNvSpPr>
            <a:spLocks noChangeArrowheads="1"/>
          </p:cNvSpPr>
          <p:nvPr/>
        </p:nvSpPr>
        <p:spPr bwMode="auto">
          <a:xfrm>
            <a:off x="6248400" y="1406129"/>
            <a:ext cx="1524000" cy="2286000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3600451" y="1674019"/>
            <a:ext cx="317897" cy="388144"/>
          </a:xfrm>
          <a:custGeom>
            <a:gdLst>
              <a:gd fmla="*/ 34166831 w 781" name="T0"/>
              <a:gd fmla="*/ 231497676 h 953" name="T1"/>
              <a:gd fmla="*/ 108097548 w 781" name="T2"/>
              <a:gd fmla="*/ 231497676 h 953" name="T3"/>
              <a:gd fmla="*/ 108097548 w 781" name="T4"/>
              <a:gd fmla="*/ 247422023 h 953" name="T5"/>
              <a:gd fmla="*/ 34166831 w 781" name="T6"/>
              <a:gd fmla="*/ 247422023 h 953" name="T7"/>
              <a:gd fmla="*/ 34166831 w 781" name="T8"/>
              <a:gd fmla="*/ 231497676 h 953" name="T9"/>
              <a:gd fmla="*/ 34166831 w 781" name="T10"/>
              <a:gd fmla="*/ 205841360 h 953" name="T11"/>
              <a:gd fmla="*/ 108097548 w 781" name="T12"/>
              <a:gd fmla="*/ 205841360 h 953" name="T13"/>
              <a:gd fmla="*/ 108097548 w 781" name="T14"/>
              <a:gd fmla="*/ 221765708 h 953" name="T15"/>
              <a:gd fmla="*/ 34166831 w 781" name="T16"/>
              <a:gd fmla="*/ 221765708 h 953" name="T17"/>
              <a:gd fmla="*/ 34166831 w 781" name="T18"/>
              <a:gd fmla="*/ 205841360 h 953" name="T19"/>
              <a:gd fmla="*/ 34166831 w 781" name="T20"/>
              <a:gd fmla="*/ 178415250 h 953" name="T21"/>
              <a:gd fmla="*/ 108097548 w 781" name="T22"/>
              <a:gd fmla="*/ 178415250 h 953" name="T23"/>
              <a:gd fmla="*/ 108097548 w 781" name="T24"/>
              <a:gd fmla="*/ 194340141 h 953" name="T25"/>
              <a:gd fmla="*/ 34166831 w 781" name="T26"/>
              <a:gd fmla="*/ 194340141 h 953" name="T27"/>
              <a:gd fmla="*/ 34166831 w 781" name="T28"/>
              <a:gd fmla="*/ 178415250 h 953" name="T29"/>
              <a:gd fmla="*/ 34166831 w 781" name="T30"/>
              <a:gd fmla="*/ 154233311 h 953" name="T31"/>
              <a:gd fmla="*/ 108097548 w 781" name="T32"/>
              <a:gd fmla="*/ 154233311 h 953" name="T33"/>
              <a:gd fmla="*/ 108097548 w 781" name="T34"/>
              <a:gd fmla="*/ 169863326 h 953" name="T35"/>
              <a:gd fmla="*/ 34166831 w 781" name="T36"/>
              <a:gd fmla="*/ 169863326 h 953" name="T37"/>
              <a:gd fmla="*/ 34166831 w 781" name="T38"/>
              <a:gd fmla="*/ 154233311 h 953" name="T39"/>
              <a:gd fmla="*/ 34166831 w 781" name="T40"/>
              <a:gd fmla="*/ 127987245 h 953" name="T41"/>
              <a:gd fmla="*/ 108097548 w 781" name="T42"/>
              <a:gd fmla="*/ 127987245 h 953" name="T43"/>
              <a:gd fmla="*/ 108097548 w 781" name="T44"/>
              <a:gd fmla="*/ 143912136 h 953" name="T45"/>
              <a:gd fmla="*/ 34166831 w 781" name="T46"/>
              <a:gd fmla="*/ 143912136 h 953" name="T47"/>
              <a:gd fmla="*/ 34166831 w 781" name="T48"/>
              <a:gd fmla="*/ 127987245 h 953" name="T49"/>
              <a:gd fmla="*/ 156991583 w 781" name="T50"/>
              <a:gd fmla="*/ 49838255 h 953" name="T51"/>
              <a:gd fmla="*/ 188801931 w 781" name="T52"/>
              <a:gd fmla="*/ 49838255 h 953" name="T53"/>
              <a:gd fmla="*/ 188801931 w 781" name="T54"/>
              <a:gd fmla="*/ 241819394 h 953" name="T55"/>
              <a:gd fmla="*/ 156991583 w 781" name="T56"/>
              <a:gd fmla="*/ 241819394 h 953" name="T57"/>
              <a:gd fmla="*/ 156991583 w 781" name="T58"/>
              <a:gd fmla="*/ 49838255 h 953" name="T59"/>
              <a:gd fmla="*/ 79821381 w 781" name="T60"/>
              <a:gd fmla="*/ 19758268 h 953" name="T61"/>
              <a:gd fmla="*/ 82766713 w 781" name="T62"/>
              <a:gd fmla="*/ 31259487 h 953" name="T63"/>
              <a:gd fmla="*/ 83355562 w 781" name="T64"/>
              <a:gd fmla="*/ 43350457 h 953" name="T65"/>
              <a:gd fmla="*/ 81883168 w 781" name="T66"/>
              <a:gd fmla="*/ 56031177 h 953" name="T67"/>
              <a:gd fmla="*/ 78053747 w 781" name="T68"/>
              <a:gd fmla="*/ 68122147 h 953" name="T69"/>
              <a:gd fmla="*/ 71574233 w 781" name="T70"/>
              <a:gd fmla="*/ 80213117 h 953" name="T71"/>
              <a:gd fmla="*/ 63032390 w 781" name="T72"/>
              <a:gd fmla="*/ 91419461 h 953" name="T73"/>
              <a:gd fmla="*/ 52428760 w 781" name="T74"/>
              <a:gd fmla="*/ 101741179 h 953" name="T75"/>
              <a:gd fmla="*/ 50661669 w 781" name="T76"/>
              <a:gd fmla="*/ 96138007 h 953" name="T77"/>
              <a:gd fmla="*/ 47715794 w 781" name="T78"/>
              <a:gd fmla="*/ 90239960 h 953" name="T79"/>
              <a:gd fmla="*/ 44475765 w 781" name="T80"/>
              <a:gd fmla="*/ 84931663 h 953" name="T81"/>
              <a:gd fmla="*/ 39763342 w 781" name="T82"/>
              <a:gd fmla="*/ 79918242 h 953" name="T83"/>
              <a:gd fmla="*/ 36523314 w 781" name="T84"/>
              <a:gd fmla="*/ 77559240 h 953" name="T85"/>
              <a:gd fmla="*/ 31810891 w 781" name="T86"/>
              <a:gd fmla="*/ 74609945 h 953" name="T87"/>
              <a:gd fmla="*/ 25624988 w 781" name="T88"/>
              <a:gd fmla="*/ 71956068 h 953" name="T89"/>
              <a:gd fmla="*/ 16788991 w 781" name="T90"/>
              <a:gd fmla="*/ 80802867 h 953" name="T91"/>
              <a:gd fmla="*/ 15905446 w 781" name="T92"/>
              <a:gd fmla="*/ 260987912 h 953" name="T93"/>
              <a:gd fmla="*/ 212954524 w 781" name="T94"/>
              <a:gd fmla="*/ 260987912 h 953" name="T95"/>
              <a:gd fmla="*/ 213543916 w 781" name="T96"/>
              <a:gd fmla="*/ 19758268 h 953" name="T97"/>
              <a:gd fmla="*/ 79821381 w 781" name="T98"/>
              <a:gd fmla="*/ 19758268 h 953" name="T99"/>
              <a:gd fmla="*/ 73046628 w 781" name="T100"/>
              <a:gd fmla="*/ 0 h 953" name="T101"/>
              <a:gd fmla="*/ 230038211 w 781" name="T102"/>
              <a:gd fmla="*/ 0 h 953" name="T103"/>
              <a:gd fmla="*/ 228859970 w 781" name="T104"/>
              <a:gd fmla="*/ 281041055 h 953" name="T105"/>
              <a:gd fmla="*/ 0 w 781" name="T106"/>
              <a:gd fmla="*/ 281041055 h 953" name="T107"/>
              <a:gd fmla="*/ 883545 w 781" name="T108"/>
              <a:gd fmla="*/ 71071442 h 953" name="T109"/>
              <a:gd fmla="*/ 73046628 w 781" name="T110"/>
              <a:gd fmla="*/ 0 h 953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953" w="781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1918098" y="1604963"/>
            <a:ext cx="431006" cy="526256"/>
          </a:xfrm>
          <a:custGeom>
            <a:gdLst>
              <a:gd fmla="*/ 101505696 w 1061" name="T0"/>
              <a:gd fmla="*/ 311117934 h 1297" name="T1"/>
              <a:gd fmla="*/ 104146167 w 1061" name="T2"/>
              <a:gd fmla="*/ 328678744 h 1297" name="T3"/>
              <a:gd fmla="*/ 99451815 w 1061" name="T4"/>
              <a:gd fmla="*/ 333654307 h 1297" name="T5"/>
              <a:gd fmla="*/ 93877846 w 1061" name="T6"/>
              <a:gd fmla="*/ 338922550 h 1297" name="T7"/>
              <a:gd fmla="*/ 74809036 w 1061" name="T8"/>
              <a:gd fmla="*/ 339800590 h 1297" name="T9"/>
              <a:gd fmla="*/ 72168564 w 1061" name="T10"/>
              <a:gd fmla="*/ 337751829 h 1297" name="T11"/>
              <a:gd fmla="*/ 64541256 w 1061" name="T12"/>
              <a:gd fmla="*/ 332776266 h 1297" name="T13"/>
              <a:gd fmla="*/ 61900785 w 1061" name="T14"/>
              <a:gd fmla="*/ 314630096 h 1297" name="T15"/>
              <a:gd fmla="*/ 66594596 w 1061" name="T16"/>
              <a:gd fmla="*/ 309947214 h 1297" name="T17"/>
              <a:gd fmla="*/ 27576817 w 1061" name="T18"/>
              <a:gd fmla="*/ 286532800 h 1297" name="T19"/>
              <a:gd fmla="*/ 146977600 w 1061" name="T20"/>
              <a:gd fmla="*/ 280094378 h 1297" name="T21"/>
              <a:gd fmla="*/ 27576817 w 1061" name="T22"/>
              <a:gd fmla="*/ 213655980 h 1297" name="T23"/>
              <a:gd fmla="*/ 0 w 1061" name="T24"/>
              <a:gd fmla="*/ 213655980 h 1297" name="T25"/>
              <a:gd fmla="*/ 141403631 w 1061" name="T26"/>
              <a:gd fmla="*/ 222143705 h 1297" name="T27"/>
              <a:gd fmla="*/ 75982759 w 1061" name="T28"/>
              <a:gd fmla="*/ 177656320 h 1297" name="T29"/>
              <a:gd fmla="*/ 49872691 w 1061" name="T30"/>
              <a:gd fmla="*/ 194631769 h 1297" name="T31"/>
              <a:gd fmla="*/ 43712131 w 1061" name="T32"/>
              <a:gd fmla="*/ 225655867 h 1297" name="T33"/>
              <a:gd fmla="*/ 61900785 w 1061" name="T34"/>
              <a:gd fmla="*/ 252289762 h 1297" name="T35"/>
              <a:gd fmla="*/ 68354910 w 1061" name="T36"/>
              <a:gd fmla="*/ 262240888 h 1297" name="T37"/>
              <a:gd fmla="*/ 98278633 w 1061" name="T38"/>
              <a:gd fmla="*/ 259021406 h 1297" name="T39"/>
              <a:gd fmla="*/ 111186884 w 1061" name="T40"/>
              <a:gd fmla="*/ 247606879 h 1297" name="T41"/>
              <a:gd fmla="*/ 124095135 w 1061" name="T42"/>
              <a:gd fmla="*/ 217460822 h 1297" name="T43"/>
              <a:gd fmla="*/ 112067041 w 1061" name="T44"/>
              <a:gd fmla="*/ 188778166 h 1297" name="T45"/>
              <a:gd fmla="*/ 83610067 w 1061" name="T46"/>
              <a:gd fmla="*/ 176485599 h 1297" name="T47"/>
              <a:gd fmla="*/ 112653632 w 1061" name="T48"/>
              <a:gd fmla="*/ 173851477 h 1297" name="T49"/>
              <a:gd fmla="*/ 134362915 w 1061" name="T50"/>
              <a:gd fmla="*/ 207217016 h 1297" name="T51"/>
              <a:gd fmla="*/ 126148475 w 1061" name="T52"/>
              <a:gd fmla="*/ 247899559 h 1297" name="T53"/>
              <a:gd fmla="*/ 109720136 w 1061" name="T54"/>
              <a:gd fmla="*/ 262826248 h 1297" name="T55"/>
              <a:gd fmla="*/ 104732758 w 1061" name="T56"/>
              <a:gd fmla="*/ 306435052 h 1297" name="T57"/>
              <a:gd fmla="*/ 58087131 w 1061" name="T58"/>
              <a:gd fmla="*/ 303215570 h 1297" name="T59"/>
              <a:gd fmla="*/ 55740225 w 1061" name="T60"/>
              <a:gd fmla="*/ 261948207 h 1297" name="T61"/>
              <a:gd fmla="*/ 35791257 w 1061" name="T62"/>
              <a:gd fmla="*/ 238241114 h 1297" name="T63"/>
              <a:gd fmla="*/ 36670873 w 1061" name="T64"/>
              <a:gd fmla="*/ 194339089 h 1297" name="T65"/>
              <a:gd fmla="*/ 71581973 w 1061" name="T66"/>
              <a:gd fmla="*/ 166534473 h 1297" name="T67"/>
              <a:gd fmla="*/ 41365226 w 1061" name="T68"/>
              <a:gd fmla="*/ 177070959 h 1297" name="T69"/>
              <a:gd fmla="*/ 146977600 w 1061" name="T70"/>
              <a:gd fmla="*/ 155412627 h 1297" name="T71"/>
              <a:gd fmla="*/ 88303878 w 1061" name="T72"/>
              <a:gd fmla="*/ 125266570 h 1297" name="T73"/>
              <a:gd fmla="*/ 88303878 w 1061" name="T74"/>
              <a:gd fmla="*/ 125266570 h 1297" name="T75"/>
              <a:gd fmla="*/ 234108296 w 1061" name="T76"/>
              <a:gd fmla="*/ 96876594 h 1297" name="T77"/>
              <a:gd fmla="*/ 269312421 w 1061" name="T78"/>
              <a:gd fmla="*/ 75218803 h 1297" name="T79"/>
              <a:gd fmla="*/ 285741301 w 1061" name="T80"/>
              <a:gd fmla="*/ 86340649 h 1297" name="T81"/>
              <a:gd fmla="*/ 305103678 w 1061" name="T82"/>
              <a:gd fmla="*/ 231216790 h 1297" name="T83"/>
              <a:gd fmla="*/ 285741301 w 1061" name="T84"/>
              <a:gd fmla="*/ 227704628 h 1297" name="T85"/>
              <a:gd fmla="*/ 241442579 w 1061" name="T86"/>
              <a:gd fmla="*/ 257850685 h 1297" name="T87"/>
              <a:gd fmla="*/ 78622690 w 1061" name="T88"/>
              <a:gd fmla="*/ 103900918 h 1297" name="T89"/>
              <a:gd fmla="*/ 64247690 w 1061" name="T90"/>
              <a:gd fmla="*/ 89852811 h 1297" name="T91"/>
              <a:gd fmla="*/ 78622690 w 1061" name="T92"/>
              <a:gd fmla="*/ 76096843 h 1297" name="T93"/>
              <a:gd fmla="*/ 223253384 w 1061" name="T94"/>
              <a:gd fmla="*/ 122047088 h 1297" name="T95"/>
              <a:gd fmla="*/ 248776862 w 1061" name="T96"/>
              <a:gd fmla="*/ 75511483 h 1297" name="T97"/>
              <a:gd fmla="*/ 233521705 w 1061" name="T98"/>
              <a:gd fmla="*/ 1463401 h 1297" name="T99"/>
              <a:gd fmla="*/ 257284327 w 1061" name="T100"/>
              <a:gd fmla="*/ 28389976 h 1297" name="T101"/>
              <a:gd fmla="*/ 248776862 w 1061" name="T102"/>
              <a:gd fmla="*/ 65853037 h 1297" name="T103"/>
              <a:gd fmla="*/ 215332510 w 1061" name="T104"/>
              <a:gd fmla="*/ 76096843 h 1297" name="T105"/>
              <a:gd fmla="*/ 191569888 w 1061" name="T106"/>
              <a:gd fmla="*/ 49170268 h 1297" name="T107"/>
              <a:gd fmla="*/ 200664486 w 1061" name="T108"/>
              <a:gd fmla="*/ 11121846 h 129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1297" w="1061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5133975" y="1676401"/>
            <a:ext cx="501254" cy="383381"/>
          </a:xfrm>
          <a:custGeom>
            <a:gdLst>
              <a:gd fmla="*/ 80634546 w 1232" name="T0"/>
              <a:gd fmla="*/ 236336130 h 944" name="T1"/>
              <a:gd fmla="*/ 104766321 w 1232" name="T2"/>
              <a:gd fmla="*/ 237802509 h 944" name="T3"/>
              <a:gd fmla="*/ 135666104 w 1232" name="T4"/>
              <a:gd fmla="*/ 232231026 h 944" name="T5"/>
              <a:gd fmla="*/ 135372079 w 1232" name="T6"/>
              <a:gd fmla="*/ 194992144 h 944" name="T7"/>
              <a:gd fmla="*/ 168332209 w 1232" name="T8"/>
              <a:gd fmla="*/ 166549371 h 944" name="T9"/>
              <a:gd fmla="*/ 111828896 w 1232" name="T10"/>
              <a:gd fmla="*/ 198803755 h 944" name="T11"/>
              <a:gd fmla="*/ 135372079 w 1232" name="T12"/>
              <a:gd fmla="*/ 166549371 h 944" name="T13"/>
              <a:gd fmla="*/ 72688810 w 1232" name="T14"/>
              <a:gd fmla="*/ 186488445 h 944" name="T15"/>
              <a:gd fmla="*/ 92405866 w 1232" name="T16"/>
              <a:gd fmla="*/ 166549371 h 944" name="T17"/>
              <a:gd fmla="*/ 49734220 w 1232" name="T18"/>
              <a:gd fmla="*/ 187661331 h 944" name="T19"/>
              <a:gd fmla="*/ 48557577 w 1232" name="T20"/>
              <a:gd fmla="*/ 166549371 h 944" name="T21"/>
              <a:gd fmla="*/ 158620694 w 1232" name="T22"/>
              <a:gd fmla="*/ 276800721 h 944" name="T23"/>
              <a:gd fmla="*/ 192758010 w 1232" name="T24"/>
              <a:gd fmla="*/ 192646371 h 944" name="T25"/>
              <a:gd fmla="*/ 205706516 w 1232" name="T26"/>
              <a:gd fmla="*/ 173000248 h 944" name="T27"/>
              <a:gd fmla="*/ 213652252 w 1232" name="T28"/>
              <a:gd fmla="*/ 153647617 h 944" name="T29"/>
              <a:gd fmla="*/ 176277945 w 1232" name="T30"/>
              <a:gd fmla="*/ 154234060 h 944" name="T31"/>
              <a:gd fmla="*/ 156266321 w 1232" name="T32"/>
              <a:gd fmla="*/ 124325991 h 944" name="T33"/>
              <a:gd fmla="*/ 141846061 w 1232" name="T34"/>
              <a:gd fmla="*/ 139572976 h 944" name="T35"/>
              <a:gd fmla="*/ 55914719 w 1232" name="T36"/>
              <a:gd fmla="*/ 139572976 h 944" name="T37"/>
              <a:gd fmla="*/ 54442965 w 1232" name="T38"/>
              <a:gd fmla="*/ 124325991 h 944" name="T39"/>
              <a:gd fmla="*/ 44731450 w 1232" name="T40"/>
              <a:gd fmla="*/ 154234060 h 944" name="T41"/>
              <a:gd fmla="*/ 152440737 w 1232" name="T42"/>
              <a:gd fmla="*/ 82102069 h 944" name="T43"/>
              <a:gd fmla="*/ 182751927 w 1232" name="T44"/>
              <a:gd fmla="*/ 101747651 h 944" name="T45"/>
              <a:gd fmla="*/ 104766321 w 1232" name="T46"/>
              <a:gd fmla="*/ 82102069 h 944" name="T47"/>
              <a:gd fmla="*/ 138903638 w 1232" name="T48"/>
              <a:gd fmla="*/ 82102069 h 944" name="T49"/>
              <a:gd fmla="*/ 54442965 w 1232" name="T50"/>
              <a:gd fmla="*/ 111717188 h 944" name="T51"/>
              <a:gd fmla="*/ 20894242 w 1232" name="T52"/>
              <a:gd fmla="*/ 82102069 h 944" name="T53"/>
              <a:gd fmla="*/ 40905866 w 1232" name="T54"/>
              <a:gd fmla="*/ 111717188 h 944" name="T55"/>
              <a:gd fmla="*/ 229543724 w 1232" name="T56"/>
              <a:gd fmla="*/ 70666153 h 944" name="T57"/>
              <a:gd fmla="*/ 229543724 w 1232" name="T58"/>
              <a:gd fmla="*/ 70666153 h 944" name="T59"/>
              <a:gd fmla="*/ 148909178 w 1232" name="T60"/>
              <a:gd fmla="*/ 69493267 h 944" name="T61"/>
              <a:gd fmla="*/ 144495001 w 1232" name="T62"/>
              <a:gd fmla="*/ 46915468 h 944" name="T63"/>
              <a:gd fmla="*/ 43848832 w 1232" name="T64"/>
              <a:gd fmla="*/ 53366345 h 944" name="T65"/>
              <a:gd fmla="*/ 52677186 w 1232" name="T66"/>
              <a:gd fmla="*/ 58937286 h 944" name="T67"/>
              <a:gd fmla="*/ 104766321 w 1232" name="T68"/>
              <a:gd fmla="*/ 69493267 h 944" name="T69"/>
              <a:gd fmla="*/ 118892014 w 1232" name="T70"/>
              <a:gd fmla="*/ 42810365 h 944" name="T71"/>
              <a:gd fmla="*/ 85343291 w 1232" name="T72"/>
              <a:gd fmla="*/ 37532375 h 944" name="T73"/>
              <a:gd fmla="*/ 62388701 w 1232" name="T74"/>
              <a:gd fmla="*/ 69493267 h 944" name="T75"/>
              <a:gd fmla="*/ 104766321 w 1232" name="T76"/>
              <a:gd fmla="*/ 19939074 h 944" name="T77"/>
              <a:gd fmla="*/ 145083594 w 1232" name="T78"/>
              <a:gd fmla="*/ 31667941 h 944" name="T79"/>
              <a:gd fmla="*/ 184223681 w 1232" name="T80"/>
              <a:gd fmla="*/ 69493267 h 944" name="T81"/>
              <a:gd fmla="*/ 190697663 w 1232" name="T82"/>
              <a:gd fmla="*/ 82102069 h 944" name="T83"/>
              <a:gd fmla="*/ 197760780 w 1232" name="T84"/>
              <a:gd fmla="*/ 124325991 h 944" name="T85"/>
              <a:gd fmla="*/ 191286256 w 1232" name="T86"/>
              <a:gd fmla="*/ 154234060 h 944" name="T87"/>
              <a:gd fmla="*/ 176277945 w 1232" name="T88"/>
              <a:gd fmla="*/ 178571730 h 944" name="T89"/>
              <a:gd fmla="*/ 132429113 w 1232" name="T90"/>
              <a:gd fmla="*/ 210239671 h 944" name="T91"/>
              <a:gd fmla="*/ 92405866 w 1232" name="T92"/>
              <a:gd fmla="*/ 216397056 h 944" name="T93"/>
              <a:gd fmla="*/ 52677186 w 1232" name="T94"/>
              <a:gd fmla="*/ 204668189 h 944" name="T95"/>
              <a:gd fmla="*/ 12948506 w 1232" name="T96"/>
              <a:gd fmla="*/ 166549371 h 944" name="T97"/>
              <a:gd fmla="*/ 6768550 w 1232" name="T98"/>
              <a:gd fmla="*/ 154234060 h 944" name="T99"/>
              <a:gd fmla="*/ 0 w 1232" name="T100"/>
              <a:gd fmla="*/ 111717188 h 944" name="T101"/>
              <a:gd fmla="*/ 5885931 w 1232" name="T102"/>
              <a:gd fmla="*/ 82102069 h 944" name="T103"/>
              <a:gd fmla="*/ 20894242 w 1232" name="T104"/>
              <a:gd fmla="*/ 58057892 h 944" name="T105"/>
              <a:gd fmla="*/ 65331667 w 1232" name="T106"/>
              <a:gd fmla="*/ 26096458 h 944" name="T107"/>
              <a:gd fmla="*/ 307529872 w 1232" name="T108"/>
              <a:gd fmla="*/ 0 h 944" name="T109"/>
              <a:gd fmla="*/ 307529872 w 1232" name="T110"/>
              <a:gd fmla="*/ 0 h 944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944" w="1232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6802041" y="1660922"/>
            <a:ext cx="416719" cy="414338"/>
          </a:xfrm>
          <a:custGeom>
            <a:gdLst>
              <a:gd fmla="*/ 174136467 w 1021" name="T0"/>
              <a:gd fmla="*/ 194666991 h 1018" name="T1"/>
              <a:gd fmla="*/ 173840424 w 1021" name="T2"/>
              <a:gd fmla="*/ 276833346 h 1018" name="T3"/>
              <a:gd fmla="*/ 174728553 w 1021" name="T4"/>
              <a:gd fmla="*/ 277716832 h 1018" name="T5"/>
              <a:gd fmla="*/ 243139541 w 1021" name="T6"/>
              <a:gd fmla="*/ 277422156 h 1018" name="T7"/>
              <a:gd fmla="*/ 243731627 w 1021" name="T8"/>
              <a:gd fmla="*/ 195255801 h 1018" name="T9"/>
              <a:gd fmla="*/ 242842954 w 1021" name="T10"/>
              <a:gd fmla="*/ 194666991 h 1018" name="T11"/>
              <a:gd fmla="*/ 80849152 w 1021" name="T12"/>
              <a:gd fmla="*/ 194666991 h 1018" name="T13"/>
              <a:gd fmla="*/ 79368392 w 1021" name="T14"/>
              <a:gd fmla="*/ 195255801 h 1018" name="T15"/>
              <a:gd fmla="*/ 71371963 w 1021" name="T16"/>
              <a:gd fmla="*/ 203501850 h 1018" name="T17"/>
              <a:gd fmla="*/ 71371963 w 1021" name="T18"/>
              <a:gd fmla="*/ 229418158 h 1018" name="T19"/>
              <a:gd fmla="*/ 71371963 w 1021" name="T20"/>
              <a:gd fmla="*/ 230301644 h 1018" name="T21"/>
              <a:gd fmla="*/ 79960478 w 1021" name="T22"/>
              <a:gd fmla="*/ 238253559 h 1018" name="T23"/>
              <a:gd fmla="*/ 124086681 w 1021" name="T24"/>
              <a:gd fmla="*/ 238253559 h 1018" name="T25"/>
              <a:gd fmla="*/ 124975354 w 1021" name="T26"/>
              <a:gd fmla="*/ 238253559 h 1018" name="T27"/>
              <a:gd fmla="*/ 133267826 w 1021" name="T28"/>
              <a:gd fmla="*/ 229712834 h 1018" name="T29"/>
              <a:gd fmla="*/ 133267826 w 1021" name="T30"/>
              <a:gd fmla="*/ 204090659 h 1018" name="T31"/>
              <a:gd fmla="*/ 132971239 w 1021" name="T32"/>
              <a:gd fmla="*/ 202618364 h 1018" name="T33"/>
              <a:gd fmla="*/ 124383268 w 1021" name="T34"/>
              <a:gd fmla="*/ 194666991 h 1018" name="T35"/>
              <a:gd fmla="*/ 80849152 w 1021" name="T36"/>
              <a:gd fmla="*/ 194666991 h 1018" name="T37"/>
              <a:gd fmla="*/ 263869632 w 1021" name="T38"/>
              <a:gd fmla="*/ 146368317 h 1018" name="T39"/>
              <a:gd fmla="*/ 264462262 w 1021" name="T40"/>
              <a:gd fmla="*/ 146662993 h 1018" name="T41"/>
              <a:gd fmla="*/ 264462262 w 1021" name="T42"/>
              <a:gd fmla="*/ 299804521 h 1018" name="T43"/>
              <a:gd fmla="*/ 37907121 w 1021" name="T44"/>
              <a:gd fmla="*/ 299804521 h 1018" name="T45"/>
              <a:gd fmla="*/ 37611078 w 1021" name="T46"/>
              <a:gd fmla="*/ 299215711 h 1018" name="T47"/>
              <a:gd fmla="*/ 37611078 w 1021" name="T48"/>
              <a:gd fmla="*/ 146368317 h 1018" name="T49"/>
              <a:gd fmla="*/ 231885550 w 1021" name="T50"/>
              <a:gd fmla="*/ 0 h 1018" name="T51"/>
              <a:gd fmla="*/ 231885550 w 1021" name="T52"/>
              <a:gd fmla="*/ 66557743 h 1018" name="T53"/>
              <a:gd fmla="*/ 233366309 w 1021" name="T54"/>
              <a:gd fmla="*/ 68914067 h 1018" name="T55"/>
              <a:gd fmla="*/ 302369384 w 1021" name="T56"/>
              <a:gd fmla="*/ 124869438 h 1018" name="T57"/>
              <a:gd fmla="*/ 302073340 w 1021" name="T58"/>
              <a:gd fmla="*/ 125164114 h 1018" name="T59"/>
              <a:gd fmla="*/ 888673 w 1021" name="T60"/>
              <a:gd fmla="*/ 125164114 h 1018" name="T61"/>
              <a:gd fmla="*/ 0 w 1021" name="T62"/>
              <a:gd fmla="*/ 125164114 h 1018" name="T63"/>
              <a:gd fmla="*/ 296043 w 1021" name="T64"/>
              <a:gd fmla="*/ 124280628 h 1018" name="T65"/>
              <a:gd fmla="*/ 142151840 w 1021" name="T66"/>
              <a:gd fmla="*/ 9129535 h 1018" name="T67"/>
              <a:gd fmla="*/ 145113359 w 1021" name="T68"/>
              <a:gd fmla="*/ 8246049 h 1018" name="T69"/>
              <a:gd fmla="*/ 158144153 w 1021" name="T70"/>
              <a:gd fmla="*/ 8834859 h 1018" name="T71"/>
              <a:gd fmla="*/ 160513587 w 1021" name="T72"/>
              <a:gd fmla="*/ 9718344 h 1018" name="T73"/>
              <a:gd fmla="*/ 200493554 w 1021" name="T74"/>
              <a:gd fmla="*/ 41819597 h 1018" name="T75"/>
              <a:gd fmla="*/ 201974313 w 1021" name="T76"/>
              <a:gd fmla="*/ 40936111 h 1018" name="T77"/>
              <a:gd fmla="*/ 231885550 w 1021" name="T78"/>
              <a:gd fmla="*/ 0 h 1018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1018" w="1021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87091" y="4027885"/>
            <a:ext cx="6256734" cy="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487092" y="2444353"/>
            <a:ext cx="121086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493044" y="2683669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3115868" y="2444353"/>
            <a:ext cx="121086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121819" y="2683669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766073" y="2444353"/>
            <a:ext cx="121086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72025" y="2683669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387704" y="2444353"/>
            <a:ext cx="121086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393657" y="2683669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</p:spTree>
    <p:extLst>
      <p:ext uri="{BB962C8B-B14F-4D97-AF65-F5344CB8AC3E}">
        <p14:creationId val="178110676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10"/>
      <p:bldP grpId="0" spid="11"/>
      <p:bldP grpId="0" spid="2"/>
      <p:bldP grpId="0" spid="3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Rounded Rectangle 4"/>
          <p:cNvSpPr>
            <a:spLocks noChangeArrowheads="1"/>
          </p:cNvSpPr>
          <p:nvPr/>
        </p:nvSpPr>
        <p:spPr bwMode="auto">
          <a:xfrm>
            <a:off x="694135" y="1393031"/>
            <a:ext cx="2109788" cy="872729"/>
          </a:xfrm>
          <a:prstGeom prst="roundRect">
            <a:avLst>
              <a:gd fmla="val 1013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29891" eaLnBrk="1" hangingPunct="1"/>
            <a:endParaRPr altLang="zh-CN"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5" name="Rounded Rectangle 91"/>
          <p:cNvSpPr>
            <a:spLocks noChangeArrowheads="1"/>
          </p:cNvSpPr>
          <p:nvPr/>
        </p:nvSpPr>
        <p:spPr bwMode="auto">
          <a:xfrm>
            <a:off x="694135" y="2468166"/>
            <a:ext cx="2109788" cy="872728"/>
          </a:xfrm>
          <a:prstGeom prst="roundRect">
            <a:avLst>
              <a:gd fmla="val 1013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29891" eaLnBrk="1" hangingPunct="1"/>
            <a:endParaRPr altLang="zh-CN"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6" name="Rounded Rectangle 94"/>
          <p:cNvSpPr>
            <a:spLocks noChangeArrowheads="1"/>
          </p:cNvSpPr>
          <p:nvPr/>
        </p:nvSpPr>
        <p:spPr bwMode="auto">
          <a:xfrm>
            <a:off x="694135" y="3543300"/>
            <a:ext cx="2109788" cy="872729"/>
          </a:xfrm>
          <a:prstGeom prst="roundRect">
            <a:avLst>
              <a:gd fmla="val 1013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29891" eaLnBrk="1" hangingPunct="1"/>
            <a:endParaRPr altLang="zh-CN"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cxnSp>
        <p:nvCxnSpPr>
          <p:cNvPr id="7" name="Elbow Connector 106"/>
          <p:cNvCxnSpPr>
            <a:cxnSpLocks noChangeShapeType="1"/>
          </p:cNvCxnSpPr>
          <p:nvPr/>
        </p:nvCxnSpPr>
        <p:spPr bwMode="auto">
          <a:xfrm>
            <a:off x="2899172" y="1829991"/>
            <a:ext cx="903684" cy="695325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F66B5E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" name="Elbow Connector 107"/>
          <p:cNvCxnSpPr>
            <a:cxnSpLocks noChangeShapeType="1"/>
          </p:cNvCxnSpPr>
          <p:nvPr/>
        </p:nvCxnSpPr>
        <p:spPr bwMode="auto">
          <a:xfrm flipV="1">
            <a:off x="2899172" y="3340894"/>
            <a:ext cx="903684" cy="695325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F66B5E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" name="Straight Connector 109"/>
          <p:cNvCxnSpPr>
            <a:cxnSpLocks noChangeShapeType="1"/>
          </p:cNvCxnSpPr>
          <p:nvPr/>
        </p:nvCxnSpPr>
        <p:spPr bwMode="auto">
          <a:xfrm>
            <a:off x="2899172" y="2939654"/>
            <a:ext cx="903684" cy="2381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" name="Freeform 228"/>
          <p:cNvSpPr/>
          <p:nvPr/>
        </p:nvSpPr>
        <p:spPr bwMode="auto">
          <a:xfrm>
            <a:off x="823913" y="1622822"/>
            <a:ext cx="409575" cy="413147"/>
          </a:xfrm>
          <a:custGeom>
            <a:gdLst>
              <a:gd fmla="*/ 2147483647 w 68" name="T0"/>
              <a:gd fmla="*/ 196876459 h 68" name="T1"/>
              <a:gd fmla="*/ 2147483647 w 68" name="T2"/>
              <a:gd fmla="*/ 2147483647 h 68" name="T3"/>
              <a:gd fmla="*/ 2147483647 w 68" name="T4"/>
              <a:gd fmla="*/ 2147483647 h 68" name="T5"/>
              <a:gd fmla="*/ 2147483647 w 68" name="T6"/>
              <a:gd fmla="*/ 2147483647 h 68" name="T7"/>
              <a:gd fmla="*/ 2147483647 w 68" name="T8"/>
              <a:gd fmla="*/ 2147483647 h 68" name="T9"/>
              <a:gd fmla="*/ 2147483647 w 68" name="T10"/>
              <a:gd fmla="*/ 2147483647 h 68" name="T11"/>
              <a:gd fmla="*/ 1805864360 w 68" name="T12"/>
              <a:gd fmla="*/ 2147483647 h 68" name="T13"/>
              <a:gd fmla="*/ 1676872328 w 68" name="T14"/>
              <a:gd fmla="*/ 2147483647 h 68" name="T15"/>
              <a:gd fmla="*/ 1676872328 w 68" name="T16"/>
              <a:gd fmla="*/ 2147483647 h 68" name="T17"/>
              <a:gd fmla="*/ 1547880296 w 68" name="T18"/>
              <a:gd fmla="*/ 2147483647 h 68" name="T19"/>
              <a:gd fmla="*/ 1547880296 w 68" name="T20"/>
              <a:gd fmla="*/ 2147483647 h 68" name="T21"/>
              <a:gd fmla="*/ 2147483647 w 68" name="T22"/>
              <a:gd fmla="*/ 787497734 h 68" name="T23"/>
              <a:gd fmla="*/ 1031920197 w 68" name="T24"/>
              <a:gd fmla="*/ 2147483647 h 68" name="T25"/>
              <a:gd fmla="*/ 64496016 w 68" name="T26"/>
              <a:gd fmla="*/ 2147483647 h 68" name="T27"/>
              <a:gd fmla="*/ 0 w 68" name="T28"/>
              <a:gd fmla="*/ 2147483647 h 68" name="T29"/>
              <a:gd fmla="*/ 64496016 w 68" name="T30"/>
              <a:gd fmla="*/ 2147483647 h 68" name="T31"/>
              <a:gd fmla="*/ 2147483647 w 68" name="T32"/>
              <a:gd fmla="*/ 0 h 68" name="T33"/>
              <a:gd fmla="*/ 2147483647 w 68" name="T34"/>
              <a:gd fmla="*/ 0 h 68" name="T35"/>
              <a:gd fmla="*/ 2147483647 w 68" name="T36"/>
              <a:gd fmla="*/ 0 h 68" name="T37"/>
              <a:gd fmla="*/ 2147483647 w 68" name="T38"/>
              <a:gd fmla="*/ 196876459 h 6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1" name="Freeform 135"/>
          <p:cNvSpPr>
            <a:spLocks noEditPoints="1"/>
          </p:cNvSpPr>
          <p:nvPr/>
        </p:nvSpPr>
        <p:spPr bwMode="auto">
          <a:xfrm>
            <a:off x="823913" y="2751535"/>
            <a:ext cx="402431" cy="377428"/>
          </a:xfrm>
          <a:custGeom>
            <a:gdLst>
              <a:gd fmla="*/ 702354624 w 73" name="T0"/>
              <a:gd fmla="*/ 2135952444 h 68" name="T1"/>
              <a:gd fmla="*/ 432222188 w 73" name="T2"/>
              <a:gd fmla="*/ 2135952444 h 68" name="T3"/>
              <a:gd fmla="*/ 0 w 73" name="T4"/>
              <a:gd fmla="*/ 1807346083 h 68" name="T5"/>
              <a:gd fmla="*/ 270139786 w 73" name="T6"/>
              <a:gd fmla="*/ 1040590508 h 68" name="T7"/>
              <a:gd fmla="*/ 810412009 w 73" name="T8"/>
              <a:gd fmla="*/ 1204897389 h 68" name="T9"/>
              <a:gd fmla="*/ 1080551795 w 73" name="T10"/>
              <a:gd fmla="*/ 1150125962 h 68" name="T11"/>
              <a:gd fmla="*/ 1080551795 w 73" name="T12"/>
              <a:gd fmla="*/ 1314432842 h 68" name="T13"/>
              <a:gd fmla="*/ 1242634197 w 73" name="T14"/>
              <a:gd fmla="*/ 1862117510 h 68" name="T15"/>
              <a:gd fmla="*/ 702354624 w 73" name="T16"/>
              <a:gd fmla="*/ 2135952444 h 68" name="T17"/>
              <a:gd fmla="*/ 810412009 w 73" name="T18"/>
              <a:gd fmla="*/ 1040590508 h 68" name="T19"/>
              <a:gd fmla="*/ 270139786 w 73" name="T20"/>
              <a:gd fmla="*/ 492913241 h 68" name="T21"/>
              <a:gd fmla="*/ 810412009 w 73" name="T22"/>
              <a:gd fmla="*/ 0 h 68" name="T23"/>
              <a:gd fmla="*/ 1350691581 w 73" name="T24"/>
              <a:gd fmla="*/ 492913241 h 68" name="T25"/>
              <a:gd fmla="*/ 810412009 w 73" name="T26"/>
              <a:gd fmla="*/ 1040590508 h 68" name="T27"/>
              <a:gd fmla="*/ 2147483647 w 73" name="T28"/>
              <a:gd fmla="*/ 2147483647 h 68" name="T29"/>
              <a:gd fmla="*/ 1080551795 w 73" name="T30"/>
              <a:gd fmla="*/ 2147483647 h 68" name="T31"/>
              <a:gd fmla="*/ 540272222 w 73" name="T32"/>
              <a:gd fmla="*/ 2147483647 h 68" name="T33"/>
              <a:gd fmla="*/ 1242634197 w 73" name="T34"/>
              <a:gd fmla="*/ 1971652964 h 68" name="T35"/>
              <a:gd fmla="*/ 1999021188 w 73" name="T36"/>
              <a:gd fmla="*/ 2147483647 h 68" name="T37"/>
              <a:gd fmla="*/ 2147483647 w 73" name="T38"/>
              <a:gd fmla="*/ 1971652964 h 68" name="T39"/>
              <a:gd fmla="*/ 2147483647 w 73" name="T40"/>
              <a:gd fmla="*/ 2147483647 h 68" name="T41"/>
              <a:gd fmla="*/ 2147483647 w 73" name="T42"/>
              <a:gd fmla="*/ 2147483647 h 68" name="T43"/>
              <a:gd fmla="*/ 1999021188 w 73" name="T44"/>
              <a:gd fmla="*/ 2135952444 h 68" name="T45"/>
              <a:gd fmla="*/ 1188609179 w 73" name="T46"/>
              <a:gd fmla="*/ 1314432842 h 68" name="T47"/>
              <a:gd fmla="*/ 1999021188 w 73" name="T48"/>
              <a:gd fmla="*/ 492913241 h 68" name="T49"/>
              <a:gd fmla="*/ 2147483647 w 73" name="T50"/>
              <a:gd fmla="*/ 1314432842 h 68" name="T51"/>
              <a:gd fmla="*/ 1999021188 w 73" name="T52"/>
              <a:gd fmla="*/ 2135952444 h 68" name="T53"/>
              <a:gd fmla="*/ 2147483647 w 73" name="T54"/>
              <a:gd fmla="*/ 1040590508 h 68" name="T55"/>
              <a:gd fmla="*/ 2147483647 w 73" name="T56"/>
              <a:gd fmla="*/ 492913241 h 68" name="T57"/>
              <a:gd fmla="*/ 2147483647 w 73" name="T58"/>
              <a:gd fmla="*/ 0 h 68" name="T59"/>
              <a:gd fmla="*/ 2147483647 w 73" name="T60"/>
              <a:gd fmla="*/ 492913241 h 68" name="T61"/>
              <a:gd fmla="*/ 2147483647 w 73" name="T62"/>
              <a:gd fmla="*/ 1040590508 h 68" name="T63"/>
              <a:gd fmla="*/ 2147483647 w 73" name="T64"/>
              <a:gd fmla="*/ 2135952444 h 68" name="T65"/>
              <a:gd fmla="*/ 2147483647 w 73" name="T66"/>
              <a:gd fmla="*/ 2135952444 h 68" name="T67"/>
              <a:gd fmla="*/ 2147483647 w 73" name="T68"/>
              <a:gd fmla="*/ 1862117510 h 68" name="T69"/>
              <a:gd fmla="*/ 2147483647 w 73" name="T70"/>
              <a:gd fmla="*/ 1314432842 h 68" name="T71"/>
              <a:gd fmla="*/ 2147483647 w 73" name="T72"/>
              <a:gd fmla="*/ 1150125962 h 68" name="T73"/>
              <a:gd fmla="*/ 2147483647 w 73" name="T74"/>
              <a:gd fmla="*/ 1204897389 h 68" name="T75"/>
              <a:gd fmla="*/ 2147483647 w 73" name="T76"/>
              <a:gd fmla="*/ 1040590508 h 68" name="T77"/>
              <a:gd fmla="*/ 2147483647 w 73" name="T78"/>
              <a:gd fmla="*/ 1807346083 h 68" name="T79"/>
              <a:gd fmla="*/ 2147483647 w 73" name="T80"/>
              <a:gd fmla="*/ 2135952444 h 68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2" name="Freeform 103"/>
          <p:cNvSpPr>
            <a:spLocks noEditPoints="1"/>
          </p:cNvSpPr>
          <p:nvPr/>
        </p:nvSpPr>
        <p:spPr bwMode="auto">
          <a:xfrm>
            <a:off x="876301" y="3748088"/>
            <a:ext cx="307181" cy="451247"/>
          </a:xfrm>
          <a:custGeom>
            <a:gdLst>
              <a:gd fmla="*/ 2147483647 w 42" name="T0"/>
              <a:gd fmla="*/ 2147483647 h 62" name="T1"/>
              <a:gd fmla="*/ 2147483647 w 42" name="T2"/>
              <a:gd fmla="*/ 2147483647 h 62" name="T3"/>
              <a:gd fmla="*/ 2147483647 w 42" name="T4"/>
              <a:gd fmla="*/ 2147483647 h 62" name="T5"/>
              <a:gd fmla="*/ 2147483647 w 42" name="T6"/>
              <a:gd fmla="*/ 2147483647 h 62" name="T7"/>
              <a:gd fmla="*/ 2147483647 w 42" name="T8"/>
              <a:gd fmla="*/ 2147483647 h 62" name="T9"/>
              <a:gd fmla="*/ 2147483647 w 42" name="T10"/>
              <a:gd fmla="*/ 2147483647 h 62" name="T11"/>
              <a:gd fmla="*/ 2147483647 w 42" name="T12"/>
              <a:gd fmla="*/ 2147483647 h 62" name="T13"/>
              <a:gd fmla="*/ 2147483647 w 42" name="T14"/>
              <a:gd fmla="*/ 2147483647 h 62" name="T15"/>
              <a:gd fmla="*/ 1997048693 w 42" name="T16"/>
              <a:gd fmla="*/ 2147483647 h 62" name="T17"/>
              <a:gd fmla="*/ 1426461959 w 42" name="T18"/>
              <a:gd fmla="*/ 2147483647 h 62" name="T19"/>
              <a:gd fmla="*/ 1046074054 w 42" name="T20"/>
              <a:gd fmla="*/ 2147483647 h 62" name="T21"/>
              <a:gd fmla="*/ 1046074054 w 42" name="T22"/>
              <a:gd fmla="*/ 2147483647 h 62" name="T23"/>
              <a:gd fmla="*/ 855875225 w 42" name="T24"/>
              <a:gd fmla="*/ 2147483647 h 62" name="T25"/>
              <a:gd fmla="*/ 950974639 w 42" name="T26"/>
              <a:gd fmla="*/ 2147483647 h 62" name="T27"/>
              <a:gd fmla="*/ 855875225 w 42" name="T28"/>
              <a:gd fmla="*/ 2147483647 h 62" name="T29"/>
              <a:gd fmla="*/ 1046074054 w 42" name="T30"/>
              <a:gd fmla="*/ 2147483647 h 62" name="T31"/>
              <a:gd fmla="*/ 475487320 w 42" name="T32"/>
              <a:gd fmla="*/ 2147483647 h 62" name="T33"/>
              <a:gd fmla="*/ 0 w 42" name="T34"/>
              <a:gd fmla="*/ 1695098164 h 62" name="T35"/>
              <a:gd fmla="*/ 1997048693 w 42" name="T36"/>
              <a:gd fmla="*/ 0 h 62" name="T37"/>
              <a:gd fmla="*/ 2147483647 w 42" name="T38"/>
              <a:gd fmla="*/ 1695098164 h 62" name="T39"/>
              <a:gd fmla="*/ 2147483647 w 42" name="T40"/>
              <a:gd fmla="*/ 2147483647 h 62" name="T41"/>
              <a:gd fmla="*/ 1997048693 w 42" name="T42"/>
              <a:gd fmla="*/ 565029487 h 62" name="T43"/>
              <a:gd fmla="*/ 570586734 w 42" name="T44"/>
              <a:gd fmla="*/ 1695098164 h 62" name="T45"/>
              <a:gd fmla="*/ 760775811 w 42" name="T46"/>
              <a:gd fmla="*/ 2147483647 h 62" name="T47"/>
              <a:gd fmla="*/ 1046074054 w 42" name="T48"/>
              <a:gd fmla="*/ 2147483647 h 62" name="T49"/>
              <a:gd fmla="*/ 1521561373 w 42" name="T50"/>
              <a:gd fmla="*/ 2147483647 h 62" name="T51"/>
              <a:gd fmla="*/ 2147483647 w 42" name="T52"/>
              <a:gd fmla="*/ 2147483647 h 62" name="T53"/>
              <a:gd fmla="*/ 2147483647 w 42" name="T54"/>
              <a:gd fmla="*/ 2147483647 h 62" name="T55"/>
              <a:gd fmla="*/ 2147483647 w 42" name="T56"/>
              <a:gd fmla="*/ 2147483647 h 62" name="T57"/>
              <a:gd fmla="*/ 2147483647 w 42" name="T58"/>
              <a:gd fmla="*/ 1695098164 h 62" name="T59"/>
              <a:gd fmla="*/ 1997048693 w 42" name="T60"/>
              <a:gd fmla="*/ 565029487 h 62" name="T61"/>
              <a:gd fmla="*/ 2147483647 w 42" name="T62"/>
              <a:gd fmla="*/ 1883447796 h 62" name="T63"/>
              <a:gd fmla="*/ 2147483647 w 42" name="T64"/>
              <a:gd fmla="*/ 1695098164 h 62" name="T65"/>
              <a:gd fmla="*/ 1997048693 w 42" name="T66"/>
              <a:gd fmla="*/ 1412588273 h 62" name="T67"/>
              <a:gd fmla="*/ 1901949279 w 42" name="T68"/>
              <a:gd fmla="*/ 1224238641 h 62" name="T69"/>
              <a:gd fmla="*/ 1997048693 w 42" name="T70"/>
              <a:gd fmla="*/ 1130068678 h 62" name="T71"/>
              <a:gd fmla="*/ 2147483647 w 42" name="T72"/>
              <a:gd fmla="*/ 1695098164 h 62" name="T73"/>
              <a:gd fmla="*/ 2147483647 w 42" name="T74"/>
              <a:gd fmla="*/ 1883447796 h 6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3" name="Rounded Rectangle 29"/>
          <p:cNvSpPr>
            <a:spLocks noChangeArrowheads="1"/>
          </p:cNvSpPr>
          <p:nvPr/>
        </p:nvSpPr>
        <p:spPr bwMode="auto">
          <a:xfrm>
            <a:off x="6322219" y="1393031"/>
            <a:ext cx="2109788" cy="872729"/>
          </a:xfrm>
          <a:prstGeom prst="roundRect">
            <a:avLst>
              <a:gd fmla="val 1013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29891" eaLnBrk="1" hangingPunct="1"/>
            <a:endParaRPr altLang="zh-CN"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4" name="Rounded Rectangle 32"/>
          <p:cNvSpPr>
            <a:spLocks noChangeArrowheads="1"/>
          </p:cNvSpPr>
          <p:nvPr/>
        </p:nvSpPr>
        <p:spPr bwMode="auto">
          <a:xfrm>
            <a:off x="6322219" y="2468166"/>
            <a:ext cx="2109788" cy="872728"/>
          </a:xfrm>
          <a:prstGeom prst="roundRect">
            <a:avLst>
              <a:gd fmla="val 1013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29891" eaLnBrk="1" hangingPunct="1"/>
            <a:endParaRPr altLang="zh-CN"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5" name="Rounded Rectangle 35"/>
          <p:cNvSpPr>
            <a:spLocks noChangeArrowheads="1"/>
          </p:cNvSpPr>
          <p:nvPr/>
        </p:nvSpPr>
        <p:spPr bwMode="auto">
          <a:xfrm>
            <a:off x="6322219" y="3543300"/>
            <a:ext cx="2109788" cy="872729"/>
          </a:xfrm>
          <a:prstGeom prst="roundRect">
            <a:avLst>
              <a:gd fmla="val 10134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29891" eaLnBrk="1" hangingPunct="1"/>
            <a:endParaRPr altLang="zh-CN"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cxnSp>
        <p:nvCxnSpPr>
          <p:cNvPr id="16" name="Elbow Connector 45"/>
          <p:cNvCxnSpPr>
            <a:cxnSpLocks noChangeShapeType="1"/>
          </p:cNvCxnSpPr>
          <p:nvPr/>
        </p:nvCxnSpPr>
        <p:spPr bwMode="auto">
          <a:xfrm flipH="1">
            <a:off x="5313760" y="1829991"/>
            <a:ext cx="922734" cy="695325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F66B5E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" name="Elbow Connector 46"/>
          <p:cNvCxnSpPr>
            <a:cxnSpLocks noChangeShapeType="1"/>
          </p:cNvCxnSpPr>
          <p:nvPr/>
        </p:nvCxnSpPr>
        <p:spPr bwMode="auto">
          <a:xfrm flipH="1" flipV="1">
            <a:off x="5313760" y="3340894"/>
            <a:ext cx="922734" cy="695325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F66B5E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8" name="Straight Connector 47"/>
          <p:cNvCxnSpPr>
            <a:cxnSpLocks noChangeShapeType="1"/>
          </p:cNvCxnSpPr>
          <p:nvPr/>
        </p:nvCxnSpPr>
        <p:spPr bwMode="auto">
          <a:xfrm flipH="1">
            <a:off x="5313760" y="2939654"/>
            <a:ext cx="922734" cy="2381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" name="Freeform 105"/>
          <p:cNvSpPr>
            <a:spLocks noEditPoints="1"/>
          </p:cNvSpPr>
          <p:nvPr/>
        </p:nvSpPr>
        <p:spPr bwMode="auto">
          <a:xfrm>
            <a:off x="7892654" y="1649016"/>
            <a:ext cx="372665" cy="375047"/>
          </a:xfrm>
          <a:custGeom>
            <a:gdLst>
              <a:gd fmla="*/ 0 w 71" name="T0"/>
              <a:gd fmla="*/ 2147483647 h 71" name="T1"/>
              <a:gd fmla="*/ 440801755 w 71" name="T2"/>
              <a:gd fmla="*/ 1537775168 h 71" name="T3"/>
              <a:gd fmla="*/ 195913446 w 71" name="T4"/>
              <a:gd fmla="*/ 1587379909 h 71" name="T5"/>
              <a:gd fmla="*/ 342845032 w 71" name="T6"/>
              <a:gd fmla="*/ 1240139674 h 71" name="T7"/>
              <a:gd fmla="*/ 293863171 w 71" name="T8"/>
              <a:gd fmla="*/ 2083434370 h 71" name="T9"/>
              <a:gd fmla="*/ 538751479 w 71" name="T10"/>
              <a:gd fmla="*/ 1934620145 h 71" name="T11"/>
              <a:gd fmla="*/ 734664926 w 71" name="T12"/>
              <a:gd fmla="*/ 2147483647 h 71" name="T13"/>
              <a:gd fmla="*/ 0 w 71" name="T14"/>
              <a:gd fmla="*/ 2147483647 h 71" name="T15"/>
              <a:gd fmla="*/ 342845032 w 71" name="T16"/>
              <a:gd fmla="*/ 2147483647 h 71" name="T17"/>
              <a:gd fmla="*/ 244888309 w 71" name="T18"/>
              <a:gd fmla="*/ 2147483647 h 71" name="T19"/>
              <a:gd fmla="*/ 440801755 w 71" name="T20"/>
              <a:gd fmla="*/ 2147483647 h 71" name="T21"/>
              <a:gd fmla="*/ 244888309 w 71" name="T22"/>
              <a:gd fmla="*/ 2147483647 h 71" name="T23"/>
              <a:gd fmla="*/ 48974862 w 71" name="T24"/>
              <a:gd fmla="*/ 2147483647 h 71" name="T25"/>
              <a:gd fmla="*/ 685690063 w 71" name="T26"/>
              <a:gd fmla="*/ 2147483647 h 71" name="T27"/>
              <a:gd fmla="*/ 489776617 w 71" name="T28"/>
              <a:gd fmla="*/ 2147483647 h 71" name="T29"/>
              <a:gd fmla="*/ 342845032 w 71" name="T30"/>
              <a:gd fmla="*/ 2147483647 h 71" name="T31"/>
              <a:gd fmla="*/ 48974862 w 71" name="T32"/>
              <a:gd fmla="*/ 992115965 h 71" name="T33"/>
              <a:gd fmla="*/ 293863171 w 71" name="T34"/>
              <a:gd fmla="*/ 793689955 h 71" name="T35"/>
              <a:gd fmla="*/ 293863171 w 71" name="T36"/>
              <a:gd fmla="*/ 297635494 h 71" name="T37"/>
              <a:gd fmla="*/ 195913446 w 71" name="T38"/>
              <a:gd fmla="*/ 396844977 h 71" name="T39"/>
              <a:gd fmla="*/ 293863171 w 71" name="T40"/>
              <a:gd fmla="*/ 0 h 71" name="T41"/>
              <a:gd fmla="*/ 538751479 w 71" name="T42"/>
              <a:gd fmla="*/ 793689955 h 71" name="T43"/>
              <a:gd fmla="*/ 734664926 w 71" name="T44"/>
              <a:gd fmla="*/ 992115965 h 71" name="T45"/>
              <a:gd fmla="*/ 2147483647 w 71" name="T46"/>
              <a:gd fmla="*/ 992115965 h 71" name="T47"/>
              <a:gd fmla="*/ 979553234 w 71" name="T48"/>
              <a:gd fmla="*/ 942504180 h 71" name="T49"/>
              <a:gd fmla="*/ 1028535095 w 71" name="T50"/>
              <a:gd fmla="*/ 496054461 h 71" name="T51"/>
              <a:gd fmla="*/ 2147483647 w 71" name="T52"/>
              <a:gd fmla="*/ 545659203 h 71" name="T53"/>
              <a:gd fmla="*/ 2147483647 w 71" name="T54"/>
              <a:gd fmla="*/ 1934620145 h 71" name="T55"/>
              <a:gd fmla="*/ 1028535095 w 71" name="T56"/>
              <a:gd fmla="*/ 1984224887 h 71" name="T57"/>
              <a:gd fmla="*/ 979553234 w 71" name="T58"/>
              <a:gd fmla="*/ 1537775168 h 71" name="T59"/>
              <a:gd fmla="*/ 2147483647 w 71" name="T60"/>
              <a:gd fmla="*/ 1488170426 h 71" name="T61"/>
              <a:gd fmla="*/ 2147483647 w 71" name="T62"/>
              <a:gd fmla="*/ 1934620145 h 71" name="T63"/>
              <a:gd fmla="*/ 2147483647 w 71" name="T64"/>
              <a:gd fmla="*/ 2147483647 h 71" name="T65"/>
              <a:gd fmla="*/ 979553234 w 71" name="T66"/>
              <a:gd fmla="*/ 2147483647 h 71" name="T67"/>
              <a:gd fmla="*/ 1028535095 w 71" name="T68"/>
              <a:gd fmla="*/ 2147483647 h 71" name="T69"/>
              <a:gd fmla="*/ 2147483647 w 71" name="T70"/>
              <a:gd fmla="*/ 2147483647 h 71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71" w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0" name="Freeform 66"/>
          <p:cNvSpPr>
            <a:spLocks noEditPoints="1"/>
          </p:cNvSpPr>
          <p:nvPr/>
        </p:nvSpPr>
        <p:spPr bwMode="auto">
          <a:xfrm>
            <a:off x="7892654" y="2751535"/>
            <a:ext cx="391715" cy="303609"/>
          </a:xfrm>
          <a:custGeom>
            <a:gdLst>
              <a:gd fmla="*/ 1525992042 w 72" name="T0"/>
              <a:gd fmla="*/ 2142467510 h 56" name="T1"/>
              <a:gd fmla="*/ 1157649136 w 72" name="T2"/>
              <a:gd fmla="*/ 2090210618 h 56" name="T3"/>
              <a:gd fmla="*/ 578824568 w 72" name="T4"/>
              <a:gd fmla="*/ 2147483647 h 56" name="T5"/>
              <a:gd fmla="*/ 368342907 w 72" name="T6"/>
              <a:gd fmla="*/ 2147483647 h 56" name="T7"/>
              <a:gd fmla="*/ 368342907 w 72" name="T8"/>
              <a:gd fmla="*/ 2147483647 h 56" name="T9"/>
              <a:gd fmla="*/ 315722492 w 72" name="T10"/>
              <a:gd fmla="*/ 2147483647 h 56" name="T11"/>
              <a:gd fmla="*/ 315722492 w 72" name="T12"/>
              <a:gd fmla="*/ 2147483647 h 56" name="T13"/>
              <a:gd fmla="*/ 578824568 w 72" name="T14"/>
              <a:gd fmla="*/ 1881190279 h 56" name="T15"/>
              <a:gd fmla="*/ 0 w 72" name="T16"/>
              <a:gd fmla="*/ 1045108923 h 56" name="T17"/>
              <a:gd fmla="*/ 1525992042 w 72" name="T18"/>
              <a:gd fmla="*/ 0 h 56" name="T19"/>
              <a:gd fmla="*/ 2147483647 w 72" name="T20"/>
              <a:gd fmla="*/ 1045108923 h 56" name="T21"/>
              <a:gd fmla="*/ 1525992042 w 72" name="T22"/>
              <a:gd fmla="*/ 2142467510 h 56" name="T23"/>
              <a:gd fmla="*/ 2147483647 w 72" name="T24"/>
              <a:gd fmla="*/ 2147483647 h 56" name="T25"/>
              <a:gd fmla="*/ 2147483647 w 72" name="T26"/>
              <a:gd fmla="*/ 2147483647 h 56" name="T27"/>
              <a:gd fmla="*/ 2147483647 w 72" name="T28"/>
              <a:gd fmla="*/ 2147483647 h 56" name="T29"/>
              <a:gd fmla="*/ 2147483647 w 72" name="T30"/>
              <a:gd fmla="*/ 2147483647 h 56" name="T31"/>
              <a:gd fmla="*/ 2147483647 w 72" name="T32"/>
              <a:gd fmla="*/ 2147483647 h 56" name="T33"/>
              <a:gd fmla="*/ 2147483647 w 72" name="T34"/>
              <a:gd fmla="*/ 2147483647 h 56" name="T35"/>
              <a:gd fmla="*/ 2147483647 w 72" name="T36"/>
              <a:gd fmla="*/ 2147483647 h 56" name="T37"/>
              <a:gd fmla="*/ 1315510381 w 72" name="T38"/>
              <a:gd fmla="*/ 2147483647 h 56" name="T39"/>
              <a:gd fmla="*/ 1525992042 w 72" name="T40"/>
              <a:gd fmla="*/ 2147483647 h 56" name="T41"/>
              <a:gd fmla="*/ 2147483647 w 72" name="T42"/>
              <a:gd fmla="*/ 2037960955 h 56" name="T43"/>
              <a:gd fmla="*/ 2147483647 w 72" name="T44"/>
              <a:gd fmla="*/ 1045108923 h 56" name="T45"/>
              <a:gd fmla="*/ 2147483647 w 72" name="T46"/>
              <a:gd fmla="*/ 731574801 h 56" name="T47"/>
              <a:gd fmla="*/ 2147483647 w 72" name="T48"/>
              <a:gd fmla="*/ 1567663385 h 56" name="T49"/>
              <a:gd fmla="*/ 2147483647 w 72" name="T50"/>
              <a:gd fmla="*/ 2147483647 h 5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7872412" y="3832622"/>
            <a:ext cx="490538" cy="366713"/>
          </a:xfrm>
          <a:custGeom>
            <a:gdLst>
              <a:gd fmla="*/ 2147483647 w 168" name="T0"/>
              <a:gd fmla="*/ 1897397639 h 126" name="T1"/>
              <a:gd fmla="*/ 0 w 168" name="T2"/>
              <a:gd fmla="*/ 1897397639 h 126" name="T3"/>
              <a:gd fmla="*/ 0 w 168" name="T4"/>
              <a:gd fmla="*/ 0 h 126" name="T5"/>
              <a:gd fmla="*/ 151568301 w 168" name="T6"/>
              <a:gd fmla="*/ 0 h 126" name="T7"/>
              <a:gd fmla="*/ 151568301 w 168" name="T8"/>
              <a:gd fmla="*/ 1731752244 h 126" name="T9"/>
              <a:gd fmla="*/ 2147483647 w 168" name="T10"/>
              <a:gd fmla="*/ 1731752244 h 126" name="T11"/>
              <a:gd fmla="*/ 2147483647 w 168" name="T12"/>
              <a:gd fmla="*/ 1897397639 h 126" name="T13"/>
              <a:gd fmla="*/ 818457926 w 168" name="T14"/>
              <a:gd fmla="*/ 1566106850 h 126" name="T15"/>
              <a:gd fmla="*/ 485013113 w 168" name="T16"/>
              <a:gd fmla="*/ 1566106850 h 126" name="T17"/>
              <a:gd fmla="*/ 485013113 w 168" name="T18"/>
              <a:gd fmla="*/ 948698819 h 126" name="T19"/>
              <a:gd fmla="*/ 818457926 w 168" name="T20"/>
              <a:gd fmla="*/ 948698819 h 126" name="T21"/>
              <a:gd fmla="*/ 818457926 w 168" name="T22"/>
              <a:gd fmla="*/ 1566106850 h 126" name="T23"/>
              <a:gd fmla="*/ 1273158936 w 168" name="T24"/>
              <a:gd fmla="*/ 1566106850 h 126" name="T25"/>
              <a:gd fmla="*/ 970026227 w 168" name="T26"/>
              <a:gd fmla="*/ 1566106850 h 126" name="T27"/>
              <a:gd fmla="*/ 970026227 w 168" name="T28"/>
              <a:gd fmla="*/ 286117242 h 126" name="T29"/>
              <a:gd fmla="*/ 1273158936 w 168" name="T30"/>
              <a:gd fmla="*/ 286117242 h 126" name="T31"/>
              <a:gd fmla="*/ 1273158936 w 168" name="T32"/>
              <a:gd fmla="*/ 1566106850 h 126" name="T33"/>
              <a:gd fmla="*/ 1758172049 w 168" name="T34"/>
              <a:gd fmla="*/ 1566106850 h 126" name="T35"/>
              <a:gd fmla="*/ 1439883289 w 168" name="T36"/>
              <a:gd fmla="*/ 1566106850 h 126" name="T37"/>
              <a:gd fmla="*/ 1439883289 w 168" name="T38"/>
              <a:gd fmla="*/ 617408031 h 126" name="T39"/>
              <a:gd fmla="*/ 1758172049 w 168" name="T40"/>
              <a:gd fmla="*/ 617408031 h 126" name="T41"/>
              <a:gd fmla="*/ 1758172049 w 168" name="T42"/>
              <a:gd fmla="*/ 1566106850 h 126" name="T43"/>
              <a:gd fmla="*/ 2147483647 w 168" name="T44"/>
              <a:gd fmla="*/ 1566106850 h 126" name="T45"/>
              <a:gd fmla="*/ 1924896402 w 168" name="T46"/>
              <a:gd fmla="*/ 1566106850 h 126" name="T47"/>
              <a:gd fmla="*/ 1924896402 w 168" name="T48"/>
              <a:gd fmla="*/ 135528403 h 126" name="T49"/>
              <a:gd fmla="*/ 2147483647 w 168" name="T50"/>
              <a:gd fmla="*/ 135528403 h 126" name="T51"/>
              <a:gd fmla="*/ 2147483647 w 168" name="T52"/>
              <a:gd fmla="*/ 1566106850 h 12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125" w="168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2" name="Freeform 54@|5FFC:14657585|FBC:16777215|LFC:11765543|LBC:16777215"/>
          <p:cNvSpPr/>
          <p:nvPr/>
        </p:nvSpPr>
        <p:spPr bwMode="auto">
          <a:xfrm>
            <a:off x="3908822" y="2308622"/>
            <a:ext cx="1308497" cy="1308497"/>
          </a:xfrm>
          <a:custGeom>
            <a:gdLst>
              <a:gd fmla="*/ 0 w 661361" name="T0"/>
              <a:gd fmla="*/ 2301201 h 661361" name="T1"/>
              <a:gd fmla="*/ 674011 w 661361" name="T2"/>
              <a:gd fmla="*/ 674006 h 661361" name="T3"/>
              <a:gd fmla="*/ 2301209 w 661361" name="T4"/>
              <a:gd fmla="*/ 0 h 661361" name="T5"/>
              <a:gd fmla="*/ 3928406 w 661361" name="T6"/>
              <a:gd fmla="*/ 674011 h 661361" name="T7"/>
              <a:gd fmla="*/ 4602410 w 661361" name="T8"/>
              <a:gd fmla="*/ 2301209 h 661361" name="T9"/>
              <a:gd fmla="*/ 3928406 w 661361" name="T10"/>
              <a:gd fmla="*/ 3928406 h 661361" name="T11"/>
              <a:gd fmla="*/ 2301209 w 661361" name="T12"/>
              <a:gd fmla="*/ 4602410 h 661361" name="T13"/>
              <a:gd fmla="*/ 674011 w 661361" name="T14"/>
              <a:gd fmla="*/ 3928406 h 661361" name="T15"/>
              <a:gd fmla="*/ 8 w 661361" name="T16"/>
              <a:gd fmla="*/ 2301209 h 661361" name="T17"/>
              <a:gd fmla="*/ 0 w 661361" name="T18"/>
              <a:gd fmla="*/ 2301201 h 661361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106172" lIns="106172" rIns="106172" tIns="106172"/>
          <a:lstStyle/>
          <a:p>
            <a:endParaRPr altLang="en-US" lang="zh-CN"/>
          </a:p>
        </p:txBody>
      </p:sp>
      <p:sp>
        <p:nvSpPr>
          <p:cNvPr id="23" name="Freeform 78@|5FFC:0|FBC:0|LFC:16777215|LBC:16777215"/>
          <p:cNvSpPr>
            <a:spLocks noEditPoints="1"/>
          </p:cNvSpPr>
          <p:nvPr/>
        </p:nvSpPr>
        <p:spPr bwMode="auto">
          <a:xfrm>
            <a:off x="4291013" y="2566987"/>
            <a:ext cx="544116" cy="791766"/>
          </a:xfrm>
          <a:custGeom>
            <a:gdLst>
              <a:gd fmla="*/ 2147483647 w 85" name="T0"/>
              <a:gd fmla="*/ 0 h 123" name="T1"/>
              <a:gd fmla="*/ 0 w 85" name="T2"/>
              <a:gd fmla="*/ 2147483647 h 123" name="T3"/>
              <a:gd fmla="*/ 1384128682 w 85" name="T4"/>
              <a:gd fmla="*/ 2147483647 h 123" name="T5"/>
              <a:gd fmla="*/ 2147483647 w 85" name="T6"/>
              <a:gd fmla="*/ 2147483647 h 123" name="T7"/>
              <a:gd fmla="*/ 2147483647 w 85" name="T8"/>
              <a:gd fmla="*/ 2147483647 h 123" name="T9"/>
              <a:gd fmla="*/ 2147483647 w 85" name="T10"/>
              <a:gd fmla="*/ 2147483647 h 123" name="T11"/>
              <a:gd fmla="*/ 2147483647 w 85" name="T12"/>
              <a:gd fmla="*/ 0 h 123" name="T13"/>
              <a:gd fmla="*/ 2147483647 w 85" name="T14"/>
              <a:gd fmla="*/ 2147483647 h 123" name="T15"/>
              <a:gd fmla="*/ 2147483647 w 85" name="T16"/>
              <a:gd fmla="*/ 2147483647 h 123" name="T17"/>
              <a:gd fmla="*/ 2147483647 w 85" name="T18"/>
              <a:gd fmla="*/ 2147483647 h 123" name="T19"/>
              <a:gd fmla="*/ 2147483647 w 85" name="T20"/>
              <a:gd fmla="*/ 2147483647 h 123" name="T21"/>
              <a:gd fmla="*/ 2147483647 w 85" name="T22"/>
              <a:gd fmla="*/ 2147483647 h 123" name="T23"/>
              <a:gd fmla="*/ 2147483647 w 85" name="T24"/>
              <a:gd fmla="*/ 2147483647 h 123" name="T25"/>
              <a:gd fmla="*/ 2147483647 w 85" name="T26"/>
              <a:gd fmla="*/ 2147483647 h 123" name="T27"/>
              <a:gd fmla="*/ 2147483647 w 85" name="T28"/>
              <a:gd fmla="*/ 2147483647 h 123" name="T29"/>
              <a:gd fmla="*/ 1966917460 w 85" name="T30"/>
              <a:gd fmla="*/ 2147483647 h 123" name="T31"/>
              <a:gd fmla="*/ 2147483647 w 85" name="T32"/>
              <a:gd fmla="*/ 2147483647 h 123" name="T33"/>
              <a:gd fmla="*/ 2147483647 w 85" name="T34"/>
              <a:gd fmla="*/ 2147483647 h 123" name="T35"/>
              <a:gd fmla="*/ 2147483647 w 85" name="T36"/>
              <a:gd fmla="*/ 2147483647 h 123" name="T37"/>
              <a:gd fmla="*/ 2147483647 w 85" name="T38"/>
              <a:gd fmla="*/ 2147483647 h 123" name="T39"/>
              <a:gd fmla="*/ 2147483647 w 85" name="T40"/>
              <a:gd fmla="*/ 2147483647 h 123" name="T41"/>
              <a:gd fmla="*/ 2147483647 w 85" name="T42"/>
              <a:gd fmla="*/ 2147483647 h 123" name="T43"/>
              <a:gd fmla="*/ 2147483647 w 85" name="T44"/>
              <a:gd fmla="*/ 2147483647 h 123" name="T45"/>
              <a:gd fmla="*/ 2147483647 w 85" name="T46"/>
              <a:gd fmla="*/ 2147483647 h 123" name="T47"/>
              <a:gd fmla="*/ 1748374869 w 85" name="T48"/>
              <a:gd fmla="*/ 2147483647 h 123" name="T49"/>
              <a:gd fmla="*/ 1311281152 w 85" name="T50"/>
              <a:gd fmla="*/ 2147483647 h 123" name="T51"/>
              <a:gd fmla="*/ 582788778 w 85" name="T52"/>
              <a:gd fmla="*/ 2147483647 h 123" name="T53"/>
              <a:gd fmla="*/ 2147483647 w 85" name="T54"/>
              <a:gd fmla="*/ 589322806 h 123" name="T55"/>
              <a:gd fmla="*/ 2147483647 w 85" name="T56"/>
              <a:gd fmla="*/ 2147483647 h 123" name="T57"/>
              <a:gd fmla="*/ 2147483647 w 85" name="T58"/>
              <a:gd fmla="*/ 2147483647 h 123" name="T59"/>
              <a:gd fmla="*/ 2147483647 w 85" name="T60"/>
              <a:gd fmla="*/ 2147483647 h 123" name="T61"/>
              <a:gd fmla="*/ 2147483647 w 85" name="T62"/>
              <a:gd fmla="*/ 2147483647 h 123" name="T63"/>
              <a:gd fmla="*/ 2147483647 w 85" name="T64"/>
              <a:gd fmla="*/ 2147483647 h 123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23" w="85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14" y="74"/>
                  <a:pt x="19" y="88"/>
                </a:cubicBezTo>
                <a:cubicBezTo>
                  <a:pt x="27" y="110"/>
                  <a:pt x="26" y="123"/>
                  <a:pt x="42" y="123"/>
                </a:cubicBezTo>
                <a:cubicBezTo>
                  <a:pt x="59" y="123"/>
                  <a:pt x="58" y="110"/>
                  <a:pt x="65" y="88"/>
                </a:cubicBezTo>
                <a:cubicBezTo>
                  <a:pt x="70" y="74"/>
                  <a:pt x="85" y="57"/>
                  <a:pt x="85" y="42"/>
                </a:cubicBezTo>
                <a:cubicBezTo>
                  <a:pt x="85" y="19"/>
                  <a:pt x="66" y="0"/>
                  <a:pt x="42" y="0"/>
                </a:cubicBezTo>
                <a:close/>
                <a:moveTo>
                  <a:pt x="52" y="104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104"/>
                  <a:pt x="32" y="102"/>
                  <a:pt x="31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7"/>
                  <a:pt x="54" y="98"/>
                  <a:pt x="54" y="99"/>
                </a:cubicBezTo>
                <a:cubicBezTo>
                  <a:pt x="53" y="101"/>
                  <a:pt x="53" y="103"/>
                  <a:pt x="52" y="104"/>
                </a:cubicBezTo>
                <a:close/>
                <a:moveTo>
                  <a:pt x="30" y="95"/>
                </a:moveTo>
                <a:cubicBezTo>
                  <a:pt x="29" y="93"/>
                  <a:pt x="28" y="91"/>
                  <a:pt x="27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9"/>
                  <a:pt x="56" y="91"/>
                  <a:pt x="56" y="92"/>
                </a:cubicBezTo>
                <a:lnTo>
                  <a:pt x="30" y="95"/>
                </a:lnTo>
                <a:close/>
                <a:moveTo>
                  <a:pt x="42" y="115"/>
                </a:moveTo>
                <a:cubicBezTo>
                  <a:pt x="38" y="115"/>
                  <a:pt x="37" y="114"/>
                  <a:pt x="35" y="110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9" y="114"/>
                  <a:pt x="47" y="115"/>
                  <a:pt x="42" y="115"/>
                </a:cubicBezTo>
                <a:close/>
                <a:moveTo>
                  <a:pt x="60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3" y="76"/>
                  <a:pt x="20" y="72"/>
                  <a:pt x="18" y="68"/>
                </a:cubicBezTo>
                <a:cubicBezTo>
                  <a:pt x="13" y="59"/>
                  <a:pt x="8" y="50"/>
                  <a:pt x="8" y="42"/>
                </a:cubicBezTo>
                <a:cubicBezTo>
                  <a:pt x="8" y="23"/>
                  <a:pt x="23" y="8"/>
                  <a:pt x="42" y="8"/>
                </a:cubicBezTo>
                <a:cubicBezTo>
                  <a:pt x="61" y="8"/>
                  <a:pt x="77" y="23"/>
                  <a:pt x="77" y="42"/>
                </a:cubicBezTo>
                <a:cubicBezTo>
                  <a:pt x="77" y="50"/>
                  <a:pt x="72" y="59"/>
                  <a:pt x="67" y="68"/>
                </a:cubicBezTo>
                <a:cubicBezTo>
                  <a:pt x="64" y="72"/>
                  <a:pt x="62" y="76"/>
                  <a:pt x="60" y="80"/>
                </a:cubicBezTo>
                <a:close/>
                <a:moveTo>
                  <a:pt x="60" y="80"/>
                </a:moveTo>
                <a:cubicBezTo>
                  <a:pt x="60" y="80"/>
                  <a:pt x="60" y="80"/>
                  <a:pt x="60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4" name="Freeform 79@|5FFC:0|FBC:0|LFC:16777215|LBC:16777215"/>
          <p:cNvSpPr>
            <a:spLocks noEditPoints="1"/>
          </p:cNvSpPr>
          <p:nvPr/>
        </p:nvSpPr>
        <p:spPr bwMode="auto">
          <a:xfrm>
            <a:off x="4413648" y="2688432"/>
            <a:ext cx="159544" cy="160735"/>
          </a:xfrm>
          <a:custGeom>
            <a:gdLst>
              <a:gd fmla="*/ 1665270863 w 25" name="T0"/>
              <a:gd fmla="*/ 0 h 25" name="T1"/>
              <a:gd fmla="*/ 0 w 25" name="T2"/>
              <a:gd fmla="*/ 1690226623 h 25" name="T3"/>
              <a:gd fmla="*/ 144806162 w 25" name="T4"/>
              <a:gd fmla="*/ 1837202479 h 25" name="T5"/>
              <a:gd fmla="*/ 289612324 w 25" name="T6"/>
              <a:gd fmla="*/ 1690226623 h 25" name="T7"/>
              <a:gd fmla="*/ 1665270863 w 25" name="T8"/>
              <a:gd fmla="*/ 293951711 h 25" name="T9"/>
              <a:gd fmla="*/ 1810077025 w 25" name="T10"/>
              <a:gd fmla="*/ 146975855 h 25" name="T11"/>
              <a:gd fmla="*/ 1665270863 w 25" name="T12"/>
              <a:gd fmla="*/ 0 h 25" name="T13"/>
              <a:gd fmla="*/ 1665270863 w 25" name="T14"/>
              <a:gd fmla="*/ 0 h 25" name="T15"/>
              <a:gd fmla="*/ 1665270863 w 25" name="T16"/>
              <a:gd fmla="*/ 0 h 25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25" w="25">
                <a:moveTo>
                  <a:pt x="23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4" y="24"/>
                  <a:pt x="4" y="23"/>
                </a:cubicBezTo>
                <a:cubicBezTo>
                  <a:pt x="4" y="12"/>
                  <a:pt x="13" y="4"/>
                  <a:pt x="23" y="4"/>
                </a:cubicBezTo>
                <a:cubicBezTo>
                  <a:pt x="24" y="4"/>
                  <a:pt x="25" y="3"/>
                  <a:pt x="25" y="2"/>
                </a:cubicBezTo>
                <a:cubicBezTo>
                  <a:pt x="25" y="1"/>
                  <a:pt x="24" y="0"/>
                  <a:pt x="23" y="0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407319" y="1645444"/>
            <a:ext cx="11715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410891" y="1859756"/>
            <a:ext cx="1169194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407319" y="2727722"/>
            <a:ext cx="11715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410891" y="2942035"/>
            <a:ext cx="1169194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407319" y="3783807"/>
            <a:ext cx="11715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410891" y="3998119"/>
            <a:ext cx="1169194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500812" y="1645444"/>
            <a:ext cx="11715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504385" y="1859756"/>
            <a:ext cx="1169194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6500812" y="2734866"/>
            <a:ext cx="11715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6504385" y="2949179"/>
            <a:ext cx="1169194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6500812" y="3790950"/>
            <a:ext cx="11715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6504385" y="4006453"/>
            <a:ext cx="1169194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0"/>
      <p:bldP grpId="0" spid="11"/>
      <p:bldP grpId="0" spid="12"/>
      <p:bldP grpId="0" spid="13"/>
      <p:bldP grpId="0" spid="14"/>
      <p:bldP grpId="0" spid="15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6335"/>
          <a:stretch>
            <a:fillRect/>
          </a:stretch>
        </p:blipFill>
        <p:spPr bwMode="auto">
          <a:xfrm>
            <a:off x="-11875" y="0"/>
            <a:ext cx="5680170" cy="5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5824687" y="1559881"/>
            <a:ext cx="3049728" cy="3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21" name="椭圆 20"/>
          <p:cNvSpPr/>
          <p:nvPr/>
        </p:nvSpPr>
        <p:spPr>
          <a:xfrm>
            <a:off x="5350963" y="1488631"/>
            <a:ext cx="473724" cy="473724"/>
          </a:xfrm>
          <a:prstGeom prst="ellipse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0" pitchFamily="2" typeface="Steelfish"/>
              </a:rPr>
              <a:t>1</a:t>
            </a: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>
            <a:off x="5824687" y="2202128"/>
            <a:ext cx="3049728" cy="3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35" name="椭圆 34"/>
          <p:cNvSpPr/>
          <p:nvPr/>
        </p:nvSpPr>
        <p:spPr>
          <a:xfrm>
            <a:off x="5350963" y="2130878"/>
            <a:ext cx="473724" cy="473724"/>
          </a:xfrm>
          <a:prstGeom prst="ellipse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0" pitchFamily="2" typeface="Steelfish"/>
              </a:rPr>
              <a:t>2</a:t>
            </a: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5824687" y="2843396"/>
            <a:ext cx="3049728" cy="3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37" name="椭圆 36"/>
          <p:cNvSpPr/>
          <p:nvPr/>
        </p:nvSpPr>
        <p:spPr>
          <a:xfrm>
            <a:off x="5350963" y="2772146"/>
            <a:ext cx="473724" cy="473724"/>
          </a:xfrm>
          <a:prstGeom prst="ellipse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0" pitchFamily="2" typeface="Steelfish"/>
              </a:rPr>
              <a:t>3</a:t>
            </a: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>
            <a:off x="5824687" y="3437162"/>
            <a:ext cx="3049728" cy="3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39" name="椭圆 38"/>
          <p:cNvSpPr/>
          <p:nvPr/>
        </p:nvSpPr>
        <p:spPr>
          <a:xfrm>
            <a:off x="5350963" y="3365912"/>
            <a:ext cx="473724" cy="473724"/>
          </a:xfrm>
          <a:prstGeom prst="ellipse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0" pitchFamily="2" typeface="Steelfish"/>
              </a:rPr>
              <a:t>4</a:t>
            </a:r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62442" y="1451009"/>
            <a:ext cx="123825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algn="ctr" eaLnBrk="1" hangingPunct="1"/>
            <a:r>
              <a:rPr altLang="zh-CN" lang="en-US" smtClean="0" sz="8800">
                <a:solidFill>
                  <a:schemeClr val="bg1"/>
                </a:solidFill>
                <a:latin charset="0" pitchFamily="2" typeface="Steelfish"/>
                <a:ea charset="-122" pitchFamily="34" typeface="微软雅黑"/>
              </a:rPr>
              <a:t>04</a:t>
            </a: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1320926" y="1621519"/>
            <a:ext cx="3049728" cy="104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美丽女人节</a:t>
            </a:r>
          </a:p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感恩有你</a:t>
            </a:r>
          </a:p>
        </p:txBody>
      </p:sp>
    </p:spTree>
    <p:extLst>
      <p:ext uri="{BB962C8B-B14F-4D97-AF65-F5344CB8AC3E}">
        <p14:creationId val="63487309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31558" y="1312926"/>
            <a:ext cx="3931366" cy="2620565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7"/>
          <p:cNvSpPr>
            <a:spLocks noChangeArrowheads="1"/>
          </p:cNvSpPr>
          <p:nvPr/>
        </p:nvSpPr>
        <p:spPr bwMode="auto">
          <a:xfrm>
            <a:off x="3757018" y="2004678"/>
            <a:ext cx="1232297" cy="1231106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6" name="Freeform 122"/>
          <p:cNvSpPr/>
          <p:nvPr/>
        </p:nvSpPr>
        <p:spPr bwMode="auto">
          <a:xfrm>
            <a:off x="4160639" y="2419016"/>
            <a:ext cx="427434" cy="427435"/>
          </a:xfrm>
          <a:custGeom>
            <a:gdLst>
              <a:gd fmla="*/ 1035032905 w 290" name="T0"/>
              <a:gd fmla="*/ 699035634 h 290" name="T1"/>
              <a:gd fmla="*/ 838067387 w 290" name="T2"/>
              <a:gd fmla="*/ 718345858 h 290" name="T3"/>
              <a:gd fmla="*/ 614068389 w 290" name="T4"/>
              <a:gd fmla="*/ 490484815 h 290" name="T5"/>
              <a:gd fmla="*/ 1108412023 w 290" name="T6"/>
              <a:gd fmla="*/ 193104211 h 290" name="T7"/>
              <a:gd fmla="*/ 1023447970 w 290" name="T8"/>
              <a:gd fmla="*/ 108138044 h 290" name="T9"/>
              <a:gd fmla="*/ 390069390 w 290" name="T10"/>
              <a:gd fmla="*/ 270345110 h 290" name="T11"/>
              <a:gd fmla="*/ 158345136 w 290" name="T12"/>
              <a:gd fmla="*/ 34758797 h 290" name="T13"/>
              <a:gd fmla="*/ 34758736 w 290" name="T14"/>
              <a:gd fmla="*/ 34758797 h 290" name="T15"/>
              <a:gd fmla="*/ 34758736 w 290" name="T16"/>
              <a:gd fmla="*/ 158345414 h 290" name="T17"/>
              <a:gd fmla="*/ 270344635 w 290" name="T18"/>
              <a:gd fmla="*/ 390070075 h 290" name="T19"/>
              <a:gd fmla="*/ 108137854 w 290" name="T20"/>
              <a:gd fmla="*/ 1023451731 h 290" name="T21"/>
              <a:gd fmla="*/ 193103873 w 290" name="T22"/>
              <a:gd fmla="*/ 1108415933 h 290" name="T23"/>
              <a:gd fmla="*/ 490481989 w 290" name="T24"/>
              <a:gd fmla="*/ 614071431 h 290" name="T25"/>
              <a:gd fmla="*/ 714482953 w 290" name="T26"/>
              <a:gd fmla="*/ 838070823 h 290" name="T27"/>
              <a:gd fmla="*/ 699034407 w 290" name="T28"/>
              <a:gd fmla="*/ 1038898338 h 290" name="T29"/>
              <a:gd fmla="*/ 783998460 w 290" name="T30"/>
              <a:gd fmla="*/ 1120002854 h 290" name="T31"/>
              <a:gd fmla="*/ 903723215 w 290" name="T32"/>
              <a:gd fmla="*/ 903726766 h 290" name="T33"/>
              <a:gd fmla="*/ 1119998923 w 290" name="T34"/>
              <a:gd fmla="*/ 784001801 h 290" name="T35"/>
              <a:gd fmla="*/ 1035032905 w 290" name="T36"/>
              <a:gd fmla="*/ 699035634 h 290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90" w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7827" y="2004678"/>
            <a:ext cx="2667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20924" y="1682019"/>
            <a:ext cx="2064544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20924" y="2917887"/>
            <a:ext cx="2688431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6"/>
      <p:bldP grpId="0" spid="7"/>
      <p:bldP grpId="0" spid="8"/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AutoShape 3"/>
          <p:cNvSpPr/>
          <p:nvPr/>
        </p:nvSpPr>
        <p:spPr bwMode="auto">
          <a:xfrm>
            <a:off x="1519238" y="3624263"/>
            <a:ext cx="601266" cy="601266"/>
          </a:xfrm>
          <a:custGeom>
            <a:gdLst>
              <a:gd fmla="*/ 27874739 w 19679" name="T0"/>
              <a:gd fmla="*/ 4782996 h 19679" name="T1"/>
              <a:gd fmla="*/ 27874739 w 19679" name="T2"/>
              <a:gd fmla="*/ 27874739 h 19679" name="T3"/>
              <a:gd fmla="*/ 4782996 w 19679" name="T4"/>
              <a:gd fmla="*/ 27874739 h 19679" name="T5"/>
              <a:gd fmla="*/ 4782996 w 19679" name="T6"/>
              <a:gd fmla="*/ 4782996 h 19679" name="T7"/>
              <a:gd fmla="*/ 27874739 w 19679" name="T8"/>
              <a:gd fmla="*/ 4782996 h 19679" name="T9"/>
              <a:gd fmla="*/ 27874739 w 19679" name="T10"/>
              <a:gd fmla="*/ 478299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5" name="AutoShape 4"/>
          <p:cNvSpPr/>
          <p:nvPr/>
        </p:nvSpPr>
        <p:spPr bwMode="auto">
          <a:xfrm>
            <a:off x="4813698" y="2834879"/>
            <a:ext cx="602456" cy="601265"/>
          </a:xfrm>
          <a:custGeom>
            <a:gdLst>
              <a:gd fmla="*/ 27985188 w 19679" name="T0"/>
              <a:gd fmla="*/ 4782950 h 19679" name="T1"/>
              <a:gd fmla="*/ 27985188 w 19679" name="T2"/>
              <a:gd fmla="*/ 27874664 h 19679" name="T3"/>
              <a:gd fmla="*/ 4801935 w 19679" name="T4"/>
              <a:gd fmla="*/ 27874664 h 19679" name="T5"/>
              <a:gd fmla="*/ 4801935 w 19679" name="T6"/>
              <a:gd fmla="*/ 4782950 h 19679" name="T7"/>
              <a:gd fmla="*/ 27985188 w 19679" name="T8"/>
              <a:gd fmla="*/ 4782950 h 19679" name="T9"/>
              <a:gd fmla="*/ 27985188 w 19679" name="T10"/>
              <a:gd fmla="*/ 4782950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6" name="AutoShape 5"/>
          <p:cNvSpPr/>
          <p:nvPr/>
        </p:nvSpPr>
        <p:spPr bwMode="auto">
          <a:xfrm>
            <a:off x="3159919" y="3233738"/>
            <a:ext cx="602456" cy="601266"/>
          </a:xfrm>
          <a:custGeom>
            <a:gdLst>
              <a:gd fmla="*/ 27985188 w 19679" name="T0"/>
              <a:gd fmla="*/ 4782996 h 19679" name="T1"/>
              <a:gd fmla="*/ 27985188 w 19679" name="T2"/>
              <a:gd fmla="*/ 27874739 h 19679" name="T3"/>
              <a:gd fmla="*/ 4801935 w 19679" name="T4"/>
              <a:gd fmla="*/ 27874739 h 19679" name="T5"/>
              <a:gd fmla="*/ 4801935 w 19679" name="T6"/>
              <a:gd fmla="*/ 4782996 h 19679" name="T7"/>
              <a:gd fmla="*/ 27985188 w 19679" name="T8"/>
              <a:gd fmla="*/ 4782996 h 19679" name="T9"/>
              <a:gd fmla="*/ 27985188 w 19679" name="T10"/>
              <a:gd fmla="*/ 478299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7" name="AutoShape 6"/>
          <p:cNvSpPr/>
          <p:nvPr/>
        </p:nvSpPr>
        <p:spPr bwMode="auto">
          <a:xfrm>
            <a:off x="6436519" y="2436019"/>
            <a:ext cx="601266" cy="601266"/>
          </a:xfrm>
          <a:custGeom>
            <a:gdLst>
              <a:gd fmla="*/ 27874739 w 19679" name="T0"/>
              <a:gd fmla="*/ 4782996 h 19679" name="T1"/>
              <a:gd fmla="*/ 27874739 w 19679" name="T2"/>
              <a:gd fmla="*/ 27874739 h 19679" name="T3"/>
              <a:gd fmla="*/ 4782996 w 19679" name="T4"/>
              <a:gd fmla="*/ 27874739 h 19679" name="T5"/>
              <a:gd fmla="*/ 4782996 w 19679" name="T6"/>
              <a:gd fmla="*/ 4782996 h 19679" name="T7"/>
              <a:gd fmla="*/ 27874739 w 19679" name="T8"/>
              <a:gd fmla="*/ 4782996 h 19679" name="T9"/>
              <a:gd fmla="*/ 27874739 w 19679" name="T10"/>
              <a:gd fmla="*/ 478299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8" name="AutoShape 7"/>
          <p:cNvSpPr/>
          <p:nvPr/>
        </p:nvSpPr>
        <p:spPr bwMode="auto">
          <a:xfrm>
            <a:off x="1164431" y="3311128"/>
            <a:ext cx="1672829" cy="1008459"/>
          </a:xfrm>
          <a:custGeom>
            <a:gdLst>
              <a:gd fmla="*/ 0 w 21600" name="T0"/>
              <a:gd fmla="*/ 0 h 21600" name="T1"/>
              <a:gd fmla="*/ 230317300 w 21600" name="T2"/>
              <a:gd fmla="*/ 0 h 21600" name="T3"/>
              <a:gd fmla="*/ 230317300 w 21600" name="T4"/>
              <a:gd fmla="*/ 14857278 h 21600" name="T5"/>
              <a:gd fmla="*/ 23159691 w 21600" name="T6"/>
              <a:gd fmla="*/ 14857278 h 21600" name="T7"/>
              <a:gd fmla="*/ 23159691 w 21600" name="T8"/>
              <a:gd fmla="*/ 83702844 h 21600" name="T9"/>
              <a:gd fmla="*/ 0 w 21600" name="T10"/>
              <a:gd fmla="*/ 83702844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9" name="AutoShape 8"/>
          <p:cNvSpPr/>
          <p:nvPr/>
        </p:nvSpPr>
        <p:spPr bwMode="auto">
          <a:xfrm>
            <a:off x="2832497" y="2936081"/>
            <a:ext cx="1671638" cy="1007269"/>
          </a:xfrm>
          <a:custGeom>
            <a:gdLst>
              <a:gd fmla="*/ 0 w 21600" name="T0"/>
              <a:gd fmla="*/ 0 h 21600" name="T1"/>
              <a:gd fmla="*/ 229989459 w 21600" name="T2"/>
              <a:gd fmla="*/ 0 h 21600" name="T3"/>
              <a:gd fmla="*/ 229989459 w 21600" name="T4"/>
              <a:gd fmla="*/ 14822208 h 21600" name="T5"/>
              <a:gd fmla="*/ 23126692 w 21600" name="T6"/>
              <a:gd fmla="*/ 14822208 h 21600" name="T7"/>
              <a:gd fmla="*/ 23126692 w 21600" name="T8"/>
              <a:gd fmla="*/ 83505377 h 21600" name="T9"/>
              <a:gd fmla="*/ 0 w 21600" name="T10"/>
              <a:gd fmla="*/ 83505377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" name="AutoShape 9"/>
          <p:cNvSpPr/>
          <p:nvPr/>
        </p:nvSpPr>
        <p:spPr bwMode="auto">
          <a:xfrm>
            <a:off x="4499372" y="2556272"/>
            <a:ext cx="1671638" cy="1008459"/>
          </a:xfrm>
          <a:custGeom>
            <a:gdLst>
              <a:gd fmla="*/ 0 w 21600" name="T0"/>
              <a:gd fmla="*/ 0 h 21600" name="T1"/>
              <a:gd fmla="*/ 229989459 w 21600" name="T2"/>
              <a:gd fmla="*/ 0 h 21600" name="T3"/>
              <a:gd fmla="*/ 229989459 w 21600" name="T4"/>
              <a:gd fmla="*/ 14857278 h 21600" name="T5"/>
              <a:gd fmla="*/ 23126692 w 21600" name="T6"/>
              <a:gd fmla="*/ 14857278 h 21600" name="T7"/>
              <a:gd fmla="*/ 23126692 w 21600" name="T8"/>
              <a:gd fmla="*/ 83702844 h 21600" name="T9"/>
              <a:gd fmla="*/ 0 w 21600" name="T10"/>
              <a:gd fmla="*/ 83702844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1" name="AutoShape 10"/>
          <p:cNvSpPr/>
          <p:nvPr/>
        </p:nvSpPr>
        <p:spPr bwMode="auto">
          <a:xfrm>
            <a:off x="6161485" y="2180035"/>
            <a:ext cx="1672828" cy="1008459"/>
          </a:xfrm>
          <a:custGeom>
            <a:gdLst>
              <a:gd fmla="*/ 0 w 21600" name="T0"/>
              <a:gd fmla="*/ 0 h 21600" name="T1"/>
              <a:gd fmla="*/ 230317093 w 21600" name="T2"/>
              <a:gd fmla="*/ 0 h 21600" name="T3"/>
              <a:gd fmla="*/ 230317093 w 21600" name="T4"/>
              <a:gd fmla="*/ 14857278 h 21600" name="T5"/>
              <a:gd fmla="*/ 23159681 w 21600" name="T6"/>
              <a:gd fmla="*/ 14857278 h 21600" name="T7"/>
              <a:gd fmla="*/ 23159681 w 21600" name="T8"/>
              <a:gd fmla="*/ 83702844 h 21600" name="T9"/>
              <a:gd fmla="*/ 0 w 21600" name="T10"/>
              <a:gd fmla="*/ 83702844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" name="AutoShape 11"/>
          <p:cNvSpPr/>
          <p:nvPr/>
        </p:nvSpPr>
        <p:spPr bwMode="auto">
          <a:xfrm>
            <a:off x="6627019" y="2627710"/>
            <a:ext cx="242888" cy="215503"/>
          </a:xfrm>
          <a:custGeom>
            <a:gdLst>
              <a:gd fmla="*/ 4904386 w 21263" name="T0"/>
              <a:gd fmla="*/ 469189 h 21266" name="T1"/>
              <a:gd fmla="*/ 4455523 w 21263" name="T2"/>
              <a:gd fmla="*/ 104796 h 21266" name="T3"/>
              <a:gd fmla="*/ 4231205 w 21263" name="T4"/>
              <a:gd fmla="*/ 104796 h 21266" name="T5"/>
              <a:gd fmla="*/ 4193860 w 21263" name="T6"/>
              <a:gd fmla="*/ 204106 h 21266" name="T7"/>
              <a:gd fmla="*/ 4081808 w 21263" name="T8"/>
              <a:gd fmla="*/ 237331 h 21266" name="T9"/>
              <a:gd fmla="*/ 4081808 w 21263" name="T10"/>
              <a:gd fmla="*/ 237331 h 21266" name="T11"/>
              <a:gd fmla="*/ 2959992 w 21263" name="T12"/>
              <a:gd fmla="*/ 1231390 h 21266" name="T13"/>
              <a:gd fmla="*/ 2885057 w 21263" name="T14"/>
              <a:gd fmla="*/ 1496460 h 21266" name="T15"/>
              <a:gd fmla="*/ 2997337 w 21263" name="T16"/>
              <a:gd fmla="*/ 1595959 h 21266" name="T17"/>
              <a:gd fmla="*/ 2997337 w 21263" name="T18"/>
              <a:gd fmla="*/ 1595959 h 21266" name="T19"/>
              <a:gd fmla="*/ 3034683 w 21263" name="T20"/>
              <a:gd fmla="*/ 1629009 h 21266" name="T21"/>
              <a:gd fmla="*/ 2773020 w 21263" name="T22"/>
              <a:gd fmla="*/ 1827818 h 21266" name="T23"/>
              <a:gd fmla="*/ 1950197 w 21263" name="T24"/>
              <a:gd fmla="*/ 1098842 h 21266" name="T25"/>
              <a:gd fmla="*/ 1688534 w 21263" name="T26"/>
              <a:gd fmla="*/ 270380 h 21266" name="T27"/>
              <a:gd fmla="*/ 716329 w 21263" name="T28"/>
              <a:gd fmla="*/ 38521 h 21266" name="T29"/>
              <a:gd fmla="*/ 1277245 w 21263" name="T30"/>
              <a:gd fmla="*/ 535450 h 21266" name="T31"/>
              <a:gd fmla="*/ 1127619 w 21263" name="T32"/>
              <a:gd fmla="*/ 999343 h 21266" name="T33"/>
              <a:gd fmla="*/ 604064 w 21263" name="T34"/>
              <a:gd fmla="*/ 1131891 h 21266" name="T35"/>
              <a:gd fmla="*/ 43377 w 21263" name="T36"/>
              <a:gd fmla="*/ 634949 h 21266" name="T37"/>
              <a:gd fmla="*/ 305040 w 21263" name="T38"/>
              <a:gd fmla="*/ 1496460 h 21266" name="T39"/>
              <a:gd fmla="*/ 1277245 w 21263" name="T40"/>
              <a:gd fmla="*/ 1695269 h 21266" name="T41"/>
              <a:gd fmla="*/ 1314591 w 21263" name="T42"/>
              <a:gd fmla="*/ 1695269 h 21266" name="T43"/>
              <a:gd fmla="*/ 2099824 w 21263" name="T44"/>
              <a:gd fmla="*/ 2424245 h 21266" name="T45"/>
              <a:gd fmla="*/ 1351936 w 21263" name="T46"/>
              <a:gd fmla="*/ 3120172 h 21266" name="T47"/>
              <a:gd fmla="*/ 1277245 w 21263" name="T48"/>
              <a:gd fmla="*/ 3087137 h 21266" name="T49"/>
              <a:gd fmla="*/ 1090273 w 21263" name="T50"/>
              <a:gd fmla="*/ 3219671 h 21266" name="T51"/>
              <a:gd fmla="*/ 716329 w 21263" name="T52"/>
              <a:gd fmla="*/ 3749838 h 21266" name="T53"/>
              <a:gd fmla="*/ 791036 w 21263" name="T54"/>
              <a:gd fmla="*/ 3816099 h 21266" name="T55"/>
              <a:gd fmla="*/ 1389526 w 21263" name="T56"/>
              <a:gd fmla="*/ 3484755 h 21266" name="T57"/>
              <a:gd fmla="*/ 1538908 w 21263" name="T58"/>
              <a:gd fmla="*/ 3285946 h 21266" name="T59"/>
              <a:gd fmla="*/ 1501563 w 21263" name="T60"/>
              <a:gd fmla="*/ 3252721 h 21266" name="T61"/>
              <a:gd fmla="*/ 2286796 w 21263" name="T62"/>
              <a:gd fmla="*/ 2590019 h 21266" name="T63"/>
              <a:gd fmla="*/ 3595599 w 21263" name="T64"/>
              <a:gd fmla="*/ 3749838 h 21266" name="T65"/>
              <a:gd fmla="*/ 3932181 w 21263" name="T66"/>
              <a:gd fmla="*/ 3882373 h 21266" name="T67"/>
              <a:gd fmla="*/ 4268780 w 21263" name="T68"/>
              <a:gd fmla="*/ 3749838 h 21266" name="T69"/>
              <a:gd fmla="*/ 4268780 w 21263" name="T70"/>
              <a:gd fmla="*/ 3153397 h 21266" name="T71"/>
              <a:gd fmla="*/ 2959992 w 21263" name="T72"/>
              <a:gd fmla="*/ 1993578 h 21266" name="T73"/>
              <a:gd fmla="*/ 3184309 w 21263" name="T74"/>
              <a:gd fmla="*/ 1794769 h 21266" name="T75"/>
              <a:gd fmla="*/ 3296346 w 21263" name="T76"/>
              <a:gd fmla="*/ 1894092 h 21266" name="T77"/>
              <a:gd fmla="*/ 3595599 w 21263" name="T78"/>
              <a:gd fmla="*/ 1827818 h 21266" name="T79"/>
              <a:gd fmla="*/ 4717414 w 21263" name="T80"/>
              <a:gd fmla="*/ 800533 h 21266" name="T81"/>
              <a:gd fmla="*/ 4717414 w 21263" name="T82"/>
              <a:gd fmla="*/ 800533 h 21266" name="T83"/>
              <a:gd fmla="*/ 4717414 w 21263" name="T84"/>
              <a:gd fmla="*/ 800533 h 21266" name="T85"/>
              <a:gd fmla="*/ 4754760 w 21263" name="T86"/>
              <a:gd fmla="*/ 701223 h 21266" name="T87"/>
              <a:gd fmla="*/ 4904386 w 21263" name="T88"/>
              <a:gd fmla="*/ 667998 h 21266" name="T89"/>
              <a:gd fmla="*/ 4904386 w 21263" name="T90"/>
              <a:gd fmla="*/ 469189 h 21266" name="T91"/>
              <a:gd fmla="*/ 3969527 w 21263" name="T92"/>
              <a:gd fmla="*/ 3352206 h 21266" name="T93"/>
              <a:gd fmla="*/ 4156499 w 21263" name="T94"/>
              <a:gd fmla="*/ 3517791 h 21266" name="T95"/>
              <a:gd fmla="*/ 3969527 w 21263" name="T96"/>
              <a:gd fmla="*/ 3683564 h 21266" name="T97"/>
              <a:gd fmla="*/ 3782570 w 21263" name="T98"/>
              <a:gd fmla="*/ 3517791 h 21266" name="T99"/>
              <a:gd fmla="*/ 3969527 w 21263" name="T100"/>
              <a:gd fmla="*/ 3352206 h 21266" name="T101"/>
              <a:gd fmla="*/ 3333920 w 21263" name="T102"/>
              <a:gd fmla="*/ 1297651 h 21266" name="T103"/>
              <a:gd fmla="*/ 3259000 w 21263" name="T104"/>
              <a:gd fmla="*/ 1231390 h 21266" name="T105"/>
              <a:gd fmla="*/ 4119153 w 21263" name="T106"/>
              <a:gd fmla="*/ 502414 h 21266" name="T107"/>
              <a:gd fmla="*/ 4193860 w 21263" name="T108"/>
              <a:gd fmla="*/ 568688 h 21266" name="T109"/>
              <a:gd fmla="*/ 3333920 w 21263" name="T110"/>
              <a:gd fmla="*/ 1297651 h 21266" name="T111"/>
              <a:gd fmla="*/ 3595599 w 21263" name="T112"/>
              <a:gd fmla="*/ 1529685 h 21266" name="T113"/>
              <a:gd fmla="*/ 3520892 w 21263" name="T114"/>
              <a:gd fmla="*/ 1496460 h 21266" name="T115"/>
              <a:gd fmla="*/ 4380816 w 21263" name="T116"/>
              <a:gd fmla="*/ 734273 h 21266" name="T117"/>
              <a:gd fmla="*/ 4455523 w 21263" name="T118"/>
              <a:gd fmla="*/ 800533 h 21266" name="T119"/>
              <a:gd fmla="*/ 3595599 w 21263" name="T120"/>
              <a:gd fmla="*/ 1529685 h 21266" name="T121"/>
              <a:gd fmla="*/ 3595599 w 21263" name="T122"/>
              <a:gd fmla="*/ 1529685 h 2126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1266" w="21263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" name="AutoShape 27"/>
          <p:cNvSpPr/>
          <p:nvPr/>
        </p:nvSpPr>
        <p:spPr bwMode="auto">
          <a:xfrm>
            <a:off x="1662113" y="3780235"/>
            <a:ext cx="305991" cy="303609"/>
          </a:xfrm>
          <a:custGeom>
            <a:gdLst>
              <a:gd fmla="*/ 762548 w 20931" name="T0"/>
              <a:gd fmla="*/ 700396 h 20973" name="T1"/>
              <a:gd fmla="*/ 762548 w 20931" name="T2"/>
              <a:gd fmla="*/ 4221004 h 20973" name="T3"/>
              <a:gd fmla="*/ 3304331 w 20931" name="T4"/>
              <a:gd fmla="*/ 4867742 h 20973" name="T5"/>
              <a:gd fmla="*/ 4103348 w 20931" name="T6"/>
              <a:gd fmla="*/ 5657930 h 20973" name="T7"/>
              <a:gd fmla="*/ 5192642 w 20931" name="T8"/>
              <a:gd fmla="*/ 5442601 h 20973" name="T9"/>
              <a:gd fmla="*/ 5192642 w 20931" name="T10"/>
              <a:gd fmla="*/ 6448484 h 20973" name="T11"/>
              <a:gd fmla="*/ 5483288 w 20931" name="T12"/>
              <a:gd fmla="*/ 6735730 h 20973" name="T13"/>
              <a:gd fmla="*/ 6427443 w 20931" name="T14"/>
              <a:gd fmla="*/ 6735730 h 20973" name="T15"/>
              <a:gd fmla="*/ 6427443 w 20931" name="T16"/>
              <a:gd fmla="*/ 7813510 h 20973" name="T17"/>
              <a:gd fmla="*/ 7952521 w 20931" name="T18"/>
              <a:gd fmla="*/ 7813510 h 20973" name="T19"/>
              <a:gd fmla="*/ 7952521 w 20931" name="T20"/>
              <a:gd fmla="*/ 6304687 h 20973" name="T21"/>
              <a:gd fmla="*/ 4902366 w 20931" name="T22"/>
              <a:gd fmla="*/ 3287020 h 20973" name="T23"/>
              <a:gd fmla="*/ 4321055 w 20931" name="T24"/>
              <a:gd fmla="*/ 700396 h 20973" name="T25"/>
              <a:gd fmla="*/ 762548 w 20931" name="T26"/>
              <a:gd fmla="*/ 700396 h 20973" name="T27"/>
              <a:gd fmla="*/ 980625 w 20931" name="T28"/>
              <a:gd fmla="*/ 3574247 h 20973" name="T29"/>
              <a:gd fmla="*/ 1270901 w 20931" name="T30"/>
              <a:gd fmla="*/ 1203338 h 20973" name="T31"/>
              <a:gd fmla="*/ 3594996 w 20931" name="T32"/>
              <a:gd fmla="*/ 988009 h 20973" name="T33"/>
              <a:gd fmla="*/ 980625 w 20931" name="T34"/>
              <a:gd fmla="*/ 3574247 h 20973" name="T35"/>
              <a:gd fmla="*/ 980625 w 20931" name="T36"/>
              <a:gd fmla="*/ 3574247 h 20973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0973" w="20931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4" name="AutoShape 29"/>
          <p:cNvSpPr/>
          <p:nvPr/>
        </p:nvSpPr>
        <p:spPr bwMode="auto">
          <a:xfrm>
            <a:off x="3364706" y="3393282"/>
            <a:ext cx="201216" cy="189310"/>
          </a:xfrm>
          <a:custGeom>
            <a:gdLst>
              <a:gd fmla="*/ 2275703 w 21600" name="T0"/>
              <a:gd fmla="*/ 2533689 h 21600" name="T1"/>
              <a:gd fmla="*/ 2275703 w 21600" name="T2"/>
              <a:gd fmla="*/ 2949645 h 21600" name="T3"/>
              <a:gd fmla="*/ 3332336 w 21600" name="T4"/>
              <a:gd fmla="*/ 1550470 h 21600" name="T5"/>
              <a:gd fmla="*/ 1666168 w 21600" name="T6"/>
              <a:gd fmla="*/ 0 h 21600" name="T7"/>
              <a:gd fmla="*/ 0 w 21600" name="T8"/>
              <a:gd fmla="*/ 1550470 h 21600" name="T9"/>
              <a:gd fmla="*/ 1015905 w 21600" name="T10"/>
              <a:gd fmla="*/ 2949645 h 21600" name="T11"/>
              <a:gd fmla="*/ 1015905 w 21600" name="T12"/>
              <a:gd fmla="*/ 2533689 h 21600" name="T13"/>
              <a:gd fmla="*/ 406357 w 21600" name="T14"/>
              <a:gd fmla="*/ 1550470 h 21600" name="T15"/>
              <a:gd fmla="*/ 1666168 w 21600" name="T16"/>
              <a:gd fmla="*/ 378129 h 21600" name="T17"/>
              <a:gd fmla="*/ 2925979 w 21600" name="T18"/>
              <a:gd fmla="*/ 1550470 h 21600" name="T19"/>
              <a:gd fmla="*/ 2275703 w 21600" name="T20"/>
              <a:gd fmla="*/ 2533689 h 21600" name="T21"/>
              <a:gd fmla="*/ 2275703 w 21600" name="T22"/>
              <a:gd fmla="*/ 2533689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1600" w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5" name="AutoShape 30"/>
          <p:cNvSpPr/>
          <p:nvPr/>
        </p:nvSpPr>
        <p:spPr bwMode="auto">
          <a:xfrm>
            <a:off x="3320653" y="3349228"/>
            <a:ext cx="290513" cy="279797"/>
          </a:xfrm>
          <a:custGeom>
            <a:gdLst>
              <a:gd fmla="*/ 3473149 w 21600" name="T0"/>
              <a:gd fmla="*/ 0 h 21600" name="T1"/>
              <a:gd fmla="*/ 0 w 21600" name="T2"/>
              <a:gd fmla="*/ 3305778 h 21600" name="T3"/>
              <a:gd fmla="*/ 2531225 w 21600" name="T4"/>
              <a:gd fmla="*/ 6443299 h 21600" name="T5"/>
              <a:gd fmla="*/ 2531225 w 21600" name="T6"/>
              <a:gd fmla="*/ 5994951 h 21600" name="T7"/>
              <a:gd fmla="*/ 470810 w 21600" name="T8"/>
              <a:gd fmla="*/ 3305778 h 21600" name="T9"/>
              <a:gd fmla="*/ 3473149 w 21600" name="T10"/>
              <a:gd fmla="*/ 448348 h 21600" name="T11"/>
              <a:gd fmla="*/ 6475488 w 21600" name="T12"/>
              <a:gd fmla="*/ 3305778 h 21600" name="T13"/>
              <a:gd fmla="*/ 4356235 w 21600" name="T14"/>
              <a:gd fmla="*/ 5994951 h 21600" name="T15"/>
              <a:gd fmla="*/ 4356235 w 21600" name="T16"/>
              <a:gd fmla="*/ 6443299 h 21600" name="T17"/>
              <a:gd fmla="*/ 6946297 w 21600" name="T18"/>
              <a:gd fmla="*/ 3305778 h 21600" name="T19"/>
              <a:gd fmla="*/ 3473149 w 21600" name="T20"/>
              <a:gd fmla="*/ 0 h 21600" name="T21"/>
              <a:gd fmla="*/ 3473149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6" name="AutoShape 31"/>
          <p:cNvSpPr/>
          <p:nvPr/>
        </p:nvSpPr>
        <p:spPr bwMode="auto">
          <a:xfrm>
            <a:off x="3424238" y="3463528"/>
            <a:ext cx="88106" cy="233363"/>
          </a:xfrm>
          <a:custGeom>
            <a:gdLst>
              <a:gd fmla="*/ 425939 w 21600" name="T0"/>
              <a:gd fmla="*/ 3828499 h 21600" name="T1"/>
              <a:gd fmla="*/ 425939 w 21600" name="T2"/>
              <a:gd fmla="*/ 980468 h 21600" name="T3"/>
              <a:gd fmla="*/ 514676 w 21600" name="T4"/>
              <a:gd fmla="*/ 560272 h 21600" name="T5"/>
              <a:gd fmla="*/ 301704 w 21600" name="T6"/>
              <a:gd fmla="*/ 0 h 21600" name="T7"/>
              <a:gd fmla="*/ 88737 w 21600" name="T8"/>
              <a:gd fmla="*/ 560272 h 21600" name="T9"/>
              <a:gd fmla="*/ 177474 w 21600" name="T10"/>
              <a:gd fmla="*/ 980468 h 21600" name="T11"/>
              <a:gd fmla="*/ 177474 w 21600" name="T12"/>
              <a:gd fmla="*/ 980468 h 21600" name="T13"/>
              <a:gd fmla="*/ 177474 w 21600" name="T14"/>
              <a:gd fmla="*/ 3828499 h 21600" name="T15"/>
              <a:gd fmla="*/ 0 w 21600" name="T16"/>
              <a:gd fmla="*/ 4482145 h 21600" name="T17"/>
              <a:gd fmla="*/ 638906 w 21600" name="T18"/>
              <a:gd fmla="*/ 4482145 h 21600" name="T19"/>
              <a:gd fmla="*/ 425939 w 21600" name="T20"/>
              <a:gd fmla="*/ 3828499 h 21600" name="T21"/>
              <a:gd fmla="*/ 425939 w 21600" name="T22"/>
              <a:gd fmla="*/ 3828499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1600" w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5111354" y="3007519"/>
            <a:ext cx="44053" cy="248841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ctr" eaLnBrk="1" hangingPunct="1"/>
            <a:endParaRPr altLang="en-US" lang="es-ES" sz="2200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5038725" y="3057525"/>
            <a:ext cx="44054" cy="198835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ctr" eaLnBrk="1" hangingPunct="1"/>
            <a:endParaRPr altLang="en-US" lang="es-ES" sz="2200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4962525" y="3096816"/>
            <a:ext cx="46435" cy="159544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ctr" eaLnBrk="1" hangingPunct="1"/>
            <a:endParaRPr altLang="en-US" lang="es-ES" sz="2200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5183982" y="2946797"/>
            <a:ext cx="45244" cy="309563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ctr" eaLnBrk="1" hangingPunct="1"/>
            <a:endParaRPr altLang="en-US" lang="es-ES" sz="2200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159669" y="2556272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162050" y="2797969"/>
            <a:ext cx="15216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837260" y="2100263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839641" y="2341960"/>
            <a:ext cx="15216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4504135" y="1722835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507706" y="1964531"/>
            <a:ext cx="152042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161485" y="1306116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165056" y="1547813"/>
            <a:ext cx="152042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 nodeType="clickPar">
                      <p:stCondLst>
                        <p:cond delay="indefinite"/>
                      </p:stCondLst>
                      <p:childTnLst>
                        <p:par>
                          <p:cTn fill="hold" id="8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Shape 78"/>
          <p:cNvSpPr/>
          <p:nvPr/>
        </p:nvSpPr>
        <p:spPr bwMode="auto">
          <a:xfrm>
            <a:off x="5379244" y="1953816"/>
            <a:ext cx="1572816" cy="1574006"/>
          </a:xfrm>
          <a:custGeom>
            <a:gdLst>
              <a:gd fmla="*/ 190846 w 2098179" name="T0"/>
              <a:gd fmla="*/ 1537092 h 2098179" name="T1"/>
              <a:gd fmla="*/ 272060 w 2098179" name="T2"/>
              <a:gd fmla="*/ 1490900 h 2098179" name="T3"/>
              <a:gd fmla="*/ 970778 w 2098179" name="T4"/>
              <a:gd fmla="*/ 1939912 h 2098179" name="T5"/>
              <a:gd fmla="*/ 1736335 w 2098179" name="T6"/>
              <a:gd fmla="*/ 1618287 h 2098179" name="T7"/>
              <a:gd fmla="*/ 1682771 w 2098179" name="T8"/>
              <a:gd fmla="*/ 1587823 h 2098179" name="T9"/>
              <a:gd fmla="*/ 1864544 w 2098179" name="T10"/>
              <a:gd fmla="*/ 1513997 h 2098179" name="T11"/>
              <a:gd fmla="*/ 1872285 w 2098179" name="T12"/>
              <a:gd fmla="*/ 1695611 h 2098179" name="T13"/>
              <a:gd fmla="*/ 1818665 w 2098179" name="T14"/>
              <a:gd fmla="*/ 1665114 h 2098179" name="T15"/>
              <a:gd fmla="*/ 970830 w 2098179" name="T16"/>
              <a:gd fmla="*/ 2033776 h 2098179" name="T17"/>
              <a:gd fmla="*/ 190845 w 2098179" name="T18"/>
              <a:gd fmla="*/ 1537092 h 2098179" name="T19"/>
              <a:gd fmla="*/ 190846 w 2098179" name="T20"/>
              <a:gd fmla="*/ 1537092 h 209817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098179" w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5" name="Shape 69"/>
          <p:cNvSpPr/>
          <p:nvPr/>
        </p:nvSpPr>
        <p:spPr bwMode="auto">
          <a:xfrm>
            <a:off x="1862138" y="1953816"/>
            <a:ext cx="1574006" cy="1574006"/>
          </a:xfrm>
          <a:custGeom>
            <a:gdLst>
              <a:gd fmla="*/ 191134 w 2098179" name="T0"/>
              <a:gd fmla="*/ 1537092 h 2098179" name="T1"/>
              <a:gd fmla="*/ 272472 w 2098179" name="T2"/>
              <a:gd fmla="*/ 1490900 h 2098179" name="T3"/>
              <a:gd fmla="*/ 972248 w 2098179" name="T4"/>
              <a:gd fmla="*/ 1939912 h 2098179" name="T5"/>
              <a:gd fmla="*/ 1738964 w 2098179" name="T6"/>
              <a:gd fmla="*/ 1618287 h 2098179" name="T7"/>
              <a:gd fmla="*/ 1685318 w 2098179" name="T8"/>
              <a:gd fmla="*/ 1587823 h 2098179" name="T9"/>
              <a:gd fmla="*/ 1867367 w 2098179" name="T10"/>
              <a:gd fmla="*/ 1513997 h 2098179" name="T11"/>
              <a:gd fmla="*/ 1875120 w 2098179" name="T12"/>
              <a:gd fmla="*/ 1695611 h 2098179" name="T13"/>
              <a:gd fmla="*/ 1821418 w 2098179" name="T14"/>
              <a:gd fmla="*/ 1665114 h 2098179" name="T15"/>
              <a:gd fmla="*/ 972300 w 2098179" name="T16"/>
              <a:gd fmla="*/ 2033776 h 2098179" name="T17"/>
              <a:gd fmla="*/ 191133 w 2098179" name="T18"/>
              <a:gd fmla="*/ 1537092 h 2098179" name="T19"/>
              <a:gd fmla="*/ 191134 w 2098179" name="T20"/>
              <a:gd fmla="*/ 1537092 h 209817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098179" w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6" name="Freeform 68"/>
          <p:cNvSpPr/>
          <p:nvPr/>
        </p:nvSpPr>
        <p:spPr bwMode="auto">
          <a:xfrm>
            <a:off x="1204913" y="1920478"/>
            <a:ext cx="1239441" cy="1022747"/>
          </a:xfrm>
          <a:custGeom>
            <a:gdLst>
              <a:gd fmla="*/ 0 w 1368949" name="T0"/>
              <a:gd fmla="*/ 164697 h 1129097" name="T1"/>
              <a:gd fmla="*/ 48195 w 1368949" name="T2"/>
              <a:gd fmla="*/ 48239 h 1129097" name="T3"/>
              <a:gd fmla="*/ 164548 w 1368949" name="T4"/>
              <a:gd fmla="*/ 1 h 1129097" name="T5"/>
              <a:gd fmla="*/ 1830450 w 1368949" name="T6"/>
              <a:gd fmla="*/ 0 h 1129097" name="T7"/>
              <a:gd fmla="*/ 1946801 w 1368949" name="T8"/>
              <a:gd fmla="*/ 48239 h 1129097" name="T9"/>
              <a:gd fmla="*/ 1994994 w 1368949" name="T10"/>
              <a:gd fmla="*/ 164698 h 1129097" name="T11"/>
              <a:gd fmla="*/ 1994996 w 1368949" name="T12"/>
              <a:gd fmla="*/ 1482260 h 1129097" name="T13"/>
              <a:gd fmla="*/ 1946801 w 1368949" name="T14"/>
              <a:gd fmla="*/ 1598718 h 1129097" name="T15"/>
              <a:gd fmla="*/ 1830450 w 1368949" name="T16"/>
              <a:gd fmla="*/ 1646957 h 1129097" name="T17"/>
              <a:gd fmla="*/ 164545 w 1368949" name="T18"/>
              <a:gd fmla="*/ 1646957 h 1129097" name="T19"/>
              <a:gd fmla="*/ 48195 w 1368949" name="T20"/>
              <a:gd fmla="*/ 1598718 h 1129097" name="T21"/>
              <a:gd fmla="*/ 0 w 1368949" name="T22"/>
              <a:gd fmla="*/ 1482260 h 1129097" name="T23"/>
              <a:gd fmla="*/ 0 w 1368949" name="T24"/>
              <a:gd fmla="*/ 164697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cap="flat" cmpd="sng"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13654" lIns="71704" rIns="71704" tIns="71704"/>
          <a:lstStyle/>
          <a:p>
            <a:endParaRPr altLang="en-US" lang="zh-CN"/>
          </a:p>
        </p:txBody>
      </p:sp>
      <p:sp>
        <p:nvSpPr>
          <p:cNvPr id="7" name="Freeform 70"/>
          <p:cNvSpPr>
            <a:spLocks noChangeArrowheads="1"/>
          </p:cNvSpPr>
          <p:nvPr/>
        </p:nvSpPr>
        <p:spPr bwMode="auto">
          <a:xfrm>
            <a:off x="1479948" y="2724150"/>
            <a:ext cx="1102519" cy="438150"/>
          </a:xfrm>
          <a:custGeom>
            <a:gdLst>
              <a:gd fmla="*/ 0 w 1216844" name="T0"/>
              <a:gd fmla="*/ 85172 h 483898" name="T1"/>
              <a:gd fmla="*/ 24978 w 1216844" name="T2"/>
              <a:gd fmla="*/ 24946 h 483898" name="T3"/>
              <a:gd fmla="*/ 85282 w 1216844" name="T4"/>
              <a:gd fmla="*/ 0 h 483898" name="T5"/>
              <a:gd fmla="*/ 2059281 w 1216844" name="T6"/>
              <a:gd fmla="*/ 0 h 483898" name="T7"/>
              <a:gd fmla="*/ 2119585 w 1216844" name="T8"/>
              <a:gd fmla="*/ 24946 h 483898" name="T9"/>
              <a:gd fmla="*/ 2144563 w 1216844" name="T10"/>
              <a:gd fmla="*/ 85172 h 483898" name="T11"/>
              <a:gd fmla="*/ 2144563 w 1216844" name="T12"/>
              <a:gd fmla="*/ 766541 h 483898" name="T13"/>
              <a:gd fmla="*/ 2119585 w 1216844" name="T14"/>
              <a:gd fmla="*/ 826768 h 483898" name="T15"/>
              <a:gd fmla="*/ 2059281 w 1216844" name="T16"/>
              <a:gd fmla="*/ 851714 h 483898" name="T17"/>
              <a:gd fmla="*/ 85282 w 1216844" name="T18"/>
              <a:gd fmla="*/ 851714 h 483898" name="T19"/>
              <a:gd fmla="*/ 24978 w 1216844" name="T20"/>
              <a:gd fmla="*/ 826768 h 483898" name="T21"/>
              <a:gd fmla="*/ 0 w 1216844" name="T22"/>
              <a:gd fmla="*/ 766541 h 483898" name="T23"/>
              <a:gd fmla="*/ 0 w 1216844" name="T24"/>
              <a:gd fmla="*/ 85172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48463" lIns="65608" rIns="65608" tIns="48463"/>
          <a:lstStyle/>
          <a:p>
            <a:pPr algn="ctr" defTabSz="1198960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90%</a:t>
            </a:r>
          </a:p>
        </p:txBody>
      </p:sp>
      <p:sp>
        <p:nvSpPr>
          <p:cNvPr id="8" name="Circular Arrow 72"/>
          <p:cNvSpPr/>
          <p:nvPr/>
        </p:nvSpPr>
        <p:spPr bwMode="auto">
          <a:xfrm>
            <a:off x="3563541" y="1326357"/>
            <a:ext cx="1732359" cy="1731169"/>
          </a:xfrm>
          <a:custGeom>
            <a:gdLst>
              <a:gd fmla="*/ 204875 w 2309415" name="T0"/>
              <a:gd fmla="*/ 614632 h 2309415" name="T1"/>
              <a:gd fmla="*/ 1077757 w 2309415" name="T2"/>
              <a:gd fmla="*/ 64991 h 2309415" name="T3"/>
              <a:gd fmla="*/ 2019613 w 2309415" name="T4"/>
              <a:gd fmla="*/ 486036 h 2309415" name="T5"/>
              <a:gd fmla="*/ 2073392 w 2309415" name="T6"/>
              <a:gd fmla="*/ 455538 h 2309415" name="T7"/>
              <a:gd fmla="*/ 2064664 w 2309415" name="T8"/>
              <a:gd fmla="*/ 637697 h 2309415" name="T9"/>
              <a:gd fmla="*/ 1883634 w 2309415" name="T10"/>
              <a:gd fmla="*/ 563153 h 2309415" name="T11"/>
              <a:gd fmla="*/ 1937372 w 2309415" name="T12"/>
              <a:gd fmla="*/ 532676 h 2309415" name="T13"/>
              <a:gd fmla="*/ 1077718 w 2309415" name="T14"/>
              <a:gd fmla="*/ 158664 h 2309415" name="T15"/>
              <a:gd fmla="*/ 286214 w 2309415" name="T16"/>
              <a:gd fmla="*/ 660761 h 2309415" name="T17"/>
              <a:gd fmla="*/ 204875 w 2309415" name="T18"/>
              <a:gd fmla="*/ 614632 h 230941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309415" w="2309415">
                <a:moveTo>
                  <a:pt x="204805" y="615266"/>
                </a:moveTo>
                <a:cubicBezTo>
                  <a:pt x="385300" y="297432"/>
                  <a:pt x="712794" y="90930"/>
                  <a:pt x="1077387" y="65059"/>
                </a:cubicBezTo>
                <a:cubicBezTo>
                  <a:pt x="1441979" y="39188"/>
                  <a:pt x="1795352" y="197376"/>
                  <a:pt x="2018919" y="486538"/>
                </a:cubicBezTo>
                <a:lnTo>
                  <a:pt x="2072680" y="456008"/>
                </a:lnTo>
                <a:lnTo>
                  <a:pt x="2063954" y="638355"/>
                </a:lnTo>
                <a:lnTo>
                  <a:pt x="1882986" y="563733"/>
                </a:lnTo>
                <a:lnTo>
                  <a:pt x="1936706" y="533226"/>
                </a:lnTo>
                <a:cubicBezTo>
                  <a:pt x="1730231" y="273423"/>
                  <a:pt x="1408209" y="133127"/>
                  <a:pt x="1077348" y="158828"/>
                </a:cubicBezTo>
                <a:cubicBezTo>
                  <a:pt x="746487" y="184529"/>
                  <a:pt x="449993" y="372871"/>
                  <a:pt x="286116" y="661443"/>
                </a:cubicBezTo>
                <a:lnTo>
                  <a:pt x="204805" y="615266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" name="Freeform 71"/>
          <p:cNvSpPr/>
          <p:nvPr/>
        </p:nvSpPr>
        <p:spPr bwMode="auto">
          <a:xfrm>
            <a:off x="2915842" y="1920478"/>
            <a:ext cx="1240631" cy="1022747"/>
          </a:xfrm>
          <a:custGeom>
            <a:gdLst>
              <a:gd fmla="*/ 0 w 1368949" name="T0"/>
              <a:gd fmla="*/ 198887 h 1129097" name="T1"/>
              <a:gd fmla="*/ 58313 w 1368949" name="T2"/>
              <a:gd fmla="*/ 58254 h 1129097" name="T3"/>
              <a:gd fmla="*/ 199090 w 1368949" name="T4"/>
              <a:gd fmla="*/ 1 h 1129097" name="T5"/>
              <a:gd fmla="*/ 2214705 w 1368949" name="T6"/>
              <a:gd fmla="*/ 0 h 1129097" name="T7"/>
              <a:gd fmla="*/ 2355479 w 1368949" name="T8"/>
              <a:gd fmla="*/ 58254 h 1129097" name="T9"/>
              <a:gd fmla="*/ 2413791 w 1368949" name="T10"/>
              <a:gd fmla="*/ 198890 h 1129097" name="T11"/>
              <a:gd fmla="*/ 2413792 w 1368949" name="T12"/>
              <a:gd fmla="*/ 1789983 h 1129097" name="T13"/>
              <a:gd fmla="*/ 2355479 w 1368949" name="T14"/>
              <a:gd fmla="*/ 1930616 h 1129097" name="T15"/>
              <a:gd fmla="*/ 2214705 w 1368949" name="T16"/>
              <a:gd fmla="*/ 1988870 h 1129097" name="T17"/>
              <a:gd fmla="*/ 199087 w 1368949" name="T18"/>
              <a:gd fmla="*/ 1988870 h 1129097" name="T19"/>
              <a:gd fmla="*/ 58313 w 1368949" name="T20"/>
              <a:gd fmla="*/ 1930616 h 1129097" name="T21"/>
              <a:gd fmla="*/ 0 w 1368949" name="T22"/>
              <a:gd fmla="*/ 1789983 h 1129097" name="T23"/>
              <a:gd fmla="*/ 0 w 1368949" name="T24"/>
              <a:gd fmla="*/ 198887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368949" name="T39"/>
              <a:gd fmla="*/ 0 h 1129097" name="T40"/>
              <a:gd fmla="*/ 1368949 w 1368949" name="T41"/>
              <a:gd fmla="*/ 1129097 h 112909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71705" lIns="71704" rIns="71704" tIns="313653"/>
          <a:lstStyle/>
          <a:p>
            <a:pPr defTabSz="1065610" eaLnBrk="1" hangingPunct="1" indent="-227410" lvl="1" marL="227410">
              <a:lnSpc>
                <a:spcPct val="90000"/>
              </a:lnSpc>
              <a:spcAft>
                <a:spcPct val="15000"/>
              </a:spcAft>
              <a:buFont charset="0" pitchFamily="34" typeface="Arial"/>
              <a:buChar char="•"/>
            </a:pPr>
            <a:endParaRPr altLang="zh-CN" lang="en-US" sz="2400">
              <a:solidFill>
                <a:srgbClr val="0E5A8B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0" name="Freeform 73"/>
          <p:cNvSpPr>
            <a:spLocks noChangeArrowheads="1"/>
          </p:cNvSpPr>
          <p:nvPr/>
        </p:nvSpPr>
        <p:spPr bwMode="auto">
          <a:xfrm>
            <a:off x="3192066" y="1701404"/>
            <a:ext cx="1101328" cy="438150"/>
          </a:xfrm>
          <a:custGeom>
            <a:gdLst>
              <a:gd fmla="*/ 0 w 1216844" name="T0"/>
              <a:gd fmla="*/ 85172 h 483898" name="T1"/>
              <a:gd fmla="*/ 24924 w 1216844" name="T2"/>
              <a:gd fmla="*/ 24946 h 483898" name="T3"/>
              <a:gd fmla="*/ 85098 w 1216844" name="T4"/>
              <a:gd fmla="*/ 0 h 483898" name="T5"/>
              <a:gd fmla="*/ 2054834 w 1216844" name="T6"/>
              <a:gd fmla="*/ 0 h 483898" name="T7"/>
              <a:gd fmla="*/ 2115009 w 1216844" name="T8"/>
              <a:gd fmla="*/ 24946 h 483898" name="T9"/>
              <a:gd fmla="*/ 2139933 w 1216844" name="T10"/>
              <a:gd fmla="*/ 85172 h 483898" name="T11"/>
              <a:gd fmla="*/ 2139933 w 1216844" name="T12"/>
              <a:gd fmla="*/ 766541 h 483898" name="T13"/>
              <a:gd fmla="*/ 2115009 w 1216844" name="T14"/>
              <a:gd fmla="*/ 826768 h 483898" name="T15"/>
              <a:gd fmla="*/ 2054834 w 1216844" name="T16"/>
              <a:gd fmla="*/ 851714 h 483898" name="T17"/>
              <a:gd fmla="*/ 85098 w 1216844" name="T18"/>
              <a:gd fmla="*/ 851714 h 483898" name="T19"/>
              <a:gd fmla="*/ 24924 w 1216844" name="T20"/>
              <a:gd fmla="*/ 826768 h 483898" name="T21"/>
              <a:gd fmla="*/ 0 w 1216844" name="T22"/>
              <a:gd fmla="*/ 766541 h 483898" name="T23"/>
              <a:gd fmla="*/ 0 w 1216844" name="T24"/>
              <a:gd fmla="*/ 85172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48463" lIns="65608" rIns="65608" tIns="48463"/>
          <a:lstStyle/>
          <a:p>
            <a:pPr algn="ctr" defTabSz="1198960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80%</a:t>
            </a:r>
          </a:p>
        </p:txBody>
      </p:sp>
      <p:sp>
        <p:nvSpPr>
          <p:cNvPr id="11" name="Freeform 74"/>
          <p:cNvSpPr/>
          <p:nvPr/>
        </p:nvSpPr>
        <p:spPr bwMode="auto">
          <a:xfrm>
            <a:off x="4627960" y="1920478"/>
            <a:ext cx="1239440" cy="1022747"/>
          </a:xfrm>
          <a:custGeom>
            <a:gdLst>
              <a:gd fmla="*/ 0 w 1368949" name="T0"/>
              <a:gd fmla="*/ 198887 h 1129097" name="T1"/>
              <a:gd fmla="*/ 58201 w 1368949" name="T2"/>
              <a:gd fmla="*/ 58254 h 1129097" name="T3"/>
              <a:gd fmla="*/ 198708 w 1368949" name="T4"/>
              <a:gd fmla="*/ 1 h 1129097" name="T5"/>
              <a:gd fmla="*/ 2210454 w 1368949" name="T6"/>
              <a:gd fmla="*/ 0 h 1129097" name="T7"/>
              <a:gd fmla="*/ 2350958 w 1368949" name="T8"/>
              <a:gd fmla="*/ 58254 h 1129097" name="T9"/>
              <a:gd fmla="*/ 2409158 w 1368949" name="T10"/>
              <a:gd fmla="*/ 198890 h 1129097" name="T11"/>
              <a:gd fmla="*/ 2409160 w 1368949" name="T12"/>
              <a:gd fmla="*/ 1789983 h 1129097" name="T13"/>
              <a:gd fmla="*/ 2350958 w 1368949" name="T14"/>
              <a:gd fmla="*/ 1930616 h 1129097" name="T15"/>
              <a:gd fmla="*/ 2210454 w 1368949" name="T16"/>
              <a:gd fmla="*/ 1988870 h 1129097" name="T17"/>
              <a:gd fmla="*/ 198705 w 1368949" name="T18"/>
              <a:gd fmla="*/ 1988870 h 1129097" name="T19"/>
              <a:gd fmla="*/ 58201 w 1368949" name="T20"/>
              <a:gd fmla="*/ 1930616 h 1129097" name="T21"/>
              <a:gd fmla="*/ 0 w 1368949" name="T22"/>
              <a:gd fmla="*/ 1789983 h 1129097" name="T23"/>
              <a:gd fmla="*/ 0 w 1368949" name="T24"/>
              <a:gd fmla="*/ 198887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368949" name="T39"/>
              <a:gd fmla="*/ 0 h 1129097" name="T40"/>
              <a:gd fmla="*/ 1368949 w 1368949" name="T41"/>
              <a:gd fmla="*/ 1129097 h 112909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13654" lIns="71704" rIns="71704" tIns="71704"/>
          <a:lstStyle/>
          <a:p>
            <a:pPr defTabSz="1065610" eaLnBrk="1" hangingPunct="1" indent="-227410" lvl="1" marL="227410">
              <a:lnSpc>
                <a:spcPct val="90000"/>
              </a:lnSpc>
              <a:spcAft>
                <a:spcPct val="15000"/>
              </a:spcAft>
              <a:buFont charset="0" pitchFamily="34" typeface="Arial"/>
              <a:buChar char="•"/>
            </a:pPr>
            <a:endParaRPr altLang="zh-CN" lang="en-US" sz="2400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2" name="Freeform 75"/>
          <p:cNvSpPr>
            <a:spLocks noChangeArrowheads="1"/>
          </p:cNvSpPr>
          <p:nvPr/>
        </p:nvSpPr>
        <p:spPr bwMode="auto">
          <a:xfrm>
            <a:off x="4902994" y="2724150"/>
            <a:ext cx="1102519" cy="438150"/>
          </a:xfrm>
          <a:custGeom>
            <a:gdLst>
              <a:gd fmla="*/ 0 w 1216844" name="T0"/>
              <a:gd fmla="*/ 85172 h 483898" name="T1"/>
              <a:gd fmla="*/ 24978 w 1216844" name="T2"/>
              <a:gd fmla="*/ 24946 h 483898" name="T3"/>
              <a:gd fmla="*/ 85282 w 1216844" name="T4"/>
              <a:gd fmla="*/ 0 h 483898" name="T5"/>
              <a:gd fmla="*/ 2059281 w 1216844" name="T6"/>
              <a:gd fmla="*/ 0 h 483898" name="T7"/>
              <a:gd fmla="*/ 2119585 w 1216844" name="T8"/>
              <a:gd fmla="*/ 24946 h 483898" name="T9"/>
              <a:gd fmla="*/ 2144563 w 1216844" name="T10"/>
              <a:gd fmla="*/ 85172 h 483898" name="T11"/>
              <a:gd fmla="*/ 2144563 w 1216844" name="T12"/>
              <a:gd fmla="*/ 766541 h 483898" name="T13"/>
              <a:gd fmla="*/ 2119585 w 1216844" name="T14"/>
              <a:gd fmla="*/ 826768 h 483898" name="T15"/>
              <a:gd fmla="*/ 2059281 w 1216844" name="T16"/>
              <a:gd fmla="*/ 851714 h 483898" name="T17"/>
              <a:gd fmla="*/ 85282 w 1216844" name="T18"/>
              <a:gd fmla="*/ 851714 h 483898" name="T19"/>
              <a:gd fmla="*/ 24978 w 1216844" name="T20"/>
              <a:gd fmla="*/ 826768 h 483898" name="T21"/>
              <a:gd fmla="*/ 0 w 1216844" name="T22"/>
              <a:gd fmla="*/ 766541 h 483898" name="T23"/>
              <a:gd fmla="*/ 0 w 1216844" name="T24"/>
              <a:gd fmla="*/ 85172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48463" lIns="65608" rIns="65608" tIns="48463"/>
          <a:lstStyle/>
          <a:p>
            <a:pPr algn="ctr" defTabSz="1198960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90%</a:t>
            </a:r>
          </a:p>
        </p:txBody>
      </p:sp>
      <p:sp>
        <p:nvSpPr>
          <p:cNvPr id="13" name="Freeform 76"/>
          <p:cNvSpPr/>
          <p:nvPr/>
        </p:nvSpPr>
        <p:spPr bwMode="auto">
          <a:xfrm>
            <a:off x="6355556" y="1920478"/>
            <a:ext cx="1239441" cy="1022747"/>
          </a:xfrm>
          <a:custGeom>
            <a:gdLst>
              <a:gd fmla="*/ 0 w 1368949" name="T0"/>
              <a:gd fmla="*/ 198887 h 1129097" name="T1"/>
              <a:gd fmla="*/ 58201 w 1368949" name="T2"/>
              <a:gd fmla="*/ 58254 h 1129097" name="T3"/>
              <a:gd fmla="*/ 198708 w 1368949" name="T4"/>
              <a:gd fmla="*/ 1 h 1129097" name="T5"/>
              <a:gd fmla="*/ 2210457 w 1368949" name="T6"/>
              <a:gd fmla="*/ 0 h 1129097" name="T7"/>
              <a:gd fmla="*/ 2350962 w 1368949" name="T8"/>
              <a:gd fmla="*/ 58254 h 1129097" name="T9"/>
              <a:gd fmla="*/ 2409161 w 1368949" name="T10"/>
              <a:gd fmla="*/ 198890 h 1129097" name="T11"/>
              <a:gd fmla="*/ 2409162 w 1368949" name="T12"/>
              <a:gd fmla="*/ 1789983 h 1129097" name="T13"/>
              <a:gd fmla="*/ 2350962 w 1368949" name="T14"/>
              <a:gd fmla="*/ 1930616 h 1129097" name="T15"/>
              <a:gd fmla="*/ 2210457 w 1368949" name="T16"/>
              <a:gd fmla="*/ 1988870 h 1129097" name="T17"/>
              <a:gd fmla="*/ 198705 w 1368949" name="T18"/>
              <a:gd fmla="*/ 1988870 h 1129097" name="T19"/>
              <a:gd fmla="*/ 58201 w 1368949" name="T20"/>
              <a:gd fmla="*/ 1930616 h 1129097" name="T21"/>
              <a:gd fmla="*/ 0 w 1368949" name="T22"/>
              <a:gd fmla="*/ 1789983 h 1129097" name="T23"/>
              <a:gd fmla="*/ 0 w 1368949" name="T24"/>
              <a:gd fmla="*/ 198887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368949" name="T39"/>
              <a:gd fmla="*/ 0 h 1129097" name="T40"/>
              <a:gd fmla="*/ 1368949 w 1368949" name="T41"/>
              <a:gd fmla="*/ 1129097 h 112909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71705" lIns="71704" rIns="71704" tIns="313653"/>
          <a:lstStyle/>
          <a:p>
            <a:pPr defTabSz="1065610" eaLnBrk="1" hangingPunct="1" indent="-227410" lvl="1" marL="227410">
              <a:lnSpc>
                <a:spcPct val="90000"/>
              </a:lnSpc>
              <a:spcAft>
                <a:spcPct val="15000"/>
              </a:spcAft>
              <a:buFont charset="0" pitchFamily="34" typeface="Arial"/>
              <a:buChar char="•"/>
            </a:pPr>
            <a:endParaRPr altLang="zh-CN" lang="en-US" sz="2400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4" name="Freeform 77"/>
          <p:cNvSpPr>
            <a:spLocks noChangeArrowheads="1"/>
          </p:cNvSpPr>
          <p:nvPr/>
        </p:nvSpPr>
        <p:spPr bwMode="auto">
          <a:xfrm>
            <a:off x="6630591" y="1701404"/>
            <a:ext cx="1102519" cy="438150"/>
          </a:xfrm>
          <a:custGeom>
            <a:gdLst>
              <a:gd fmla="*/ 0 w 1216844" name="T0"/>
              <a:gd fmla="*/ 85172 h 483898" name="T1"/>
              <a:gd fmla="*/ 24978 w 1216844" name="T2"/>
              <a:gd fmla="*/ 24946 h 483898" name="T3"/>
              <a:gd fmla="*/ 85282 w 1216844" name="T4"/>
              <a:gd fmla="*/ 0 h 483898" name="T5"/>
              <a:gd fmla="*/ 2059281 w 1216844" name="T6"/>
              <a:gd fmla="*/ 0 h 483898" name="T7"/>
              <a:gd fmla="*/ 2119585 w 1216844" name="T8"/>
              <a:gd fmla="*/ 24946 h 483898" name="T9"/>
              <a:gd fmla="*/ 2144563 w 1216844" name="T10"/>
              <a:gd fmla="*/ 85172 h 483898" name="T11"/>
              <a:gd fmla="*/ 2144563 w 1216844" name="T12"/>
              <a:gd fmla="*/ 766541 h 483898" name="T13"/>
              <a:gd fmla="*/ 2119585 w 1216844" name="T14"/>
              <a:gd fmla="*/ 826768 h 483898" name="T15"/>
              <a:gd fmla="*/ 2059281 w 1216844" name="T16"/>
              <a:gd fmla="*/ 851714 h 483898" name="T17"/>
              <a:gd fmla="*/ 85282 w 1216844" name="T18"/>
              <a:gd fmla="*/ 851714 h 483898" name="T19"/>
              <a:gd fmla="*/ 24978 w 1216844" name="T20"/>
              <a:gd fmla="*/ 826768 h 483898" name="T21"/>
              <a:gd fmla="*/ 0 w 1216844" name="T22"/>
              <a:gd fmla="*/ 766541 h 483898" name="T23"/>
              <a:gd fmla="*/ 0 w 1216844" name="T24"/>
              <a:gd fmla="*/ 85172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48463" lIns="65608" rIns="65608" tIns="48463"/>
          <a:lstStyle/>
          <a:p>
            <a:pPr algn="ctr" defTabSz="1198960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50%</a:t>
            </a:r>
          </a:p>
        </p:txBody>
      </p:sp>
      <p:sp>
        <p:nvSpPr>
          <p:cNvPr id="15" name="Text Placeholder 3"/>
          <p:cNvSpPr txBox="1">
            <a:spLocks noChangeArrowheads="1"/>
          </p:cNvSpPr>
          <p:nvPr/>
        </p:nvSpPr>
        <p:spPr bwMode="auto">
          <a:xfrm>
            <a:off x="1582341" y="2305884"/>
            <a:ext cx="4143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6" name="Text Placeholder 3"/>
          <p:cNvSpPr txBox="1">
            <a:spLocks noChangeArrowheads="1"/>
          </p:cNvSpPr>
          <p:nvPr/>
        </p:nvSpPr>
        <p:spPr bwMode="auto">
          <a:xfrm>
            <a:off x="3300413" y="2305884"/>
            <a:ext cx="4143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7" name="Text Placeholder 3"/>
          <p:cNvSpPr txBox="1">
            <a:spLocks noChangeArrowheads="1"/>
          </p:cNvSpPr>
          <p:nvPr/>
        </p:nvSpPr>
        <p:spPr bwMode="auto">
          <a:xfrm>
            <a:off x="5018485" y="2305884"/>
            <a:ext cx="4143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8" name="Text Placeholder 3"/>
          <p:cNvSpPr txBox="1">
            <a:spLocks noChangeArrowheads="1"/>
          </p:cNvSpPr>
          <p:nvPr/>
        </p:nvSpPr>
        <p:spPr bwMode="auto">
          <a:xfrm>
            <a:off x="6736557" y="2305884"/>
            <a:ext cx="4143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KEYS</a:t>
            </a:r>
          </a:p>
        </p:txBody>
      </p:sp>
      <p:sp>
        <p:nvSpPr>
          <p:cNvPr id="19" name="Oval 62"/>
          <p:cNvSpPr>
            <a:spLocks noChangeArrowheads="1" noChangeAspect="1"/>
          </p:cNvSpPr>
          <p:nvPr/>
        </p:nvSpPr>
        <p:spPr bwMode="auto">
          <a:xfrm>
            <a:off x="1525192" y="3827859"/>
            <a:ext cx="201215" cy="195263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31081" eaLnBrk="1" hangingPunct="1"/>
            <a:endParaRPr altLang="zh-CN" lang="en-US" sz="2700">
              <a:solidFill>
                <a:srgbClr val="445469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808560" y="3839766"/>
            <a:ext cx="96797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1" name="Oval 58"/>
          <p:cNvSpPr>
            <a:spLocks noChangeArrowheads="1" noChangeAspect="1"/>
          </p:cNvSpPr>
          <p:nvPr/>
        </p:nvSpPr>
        <p:spPr bwMode="auto">
          <a:xfrm>
            <a:off x="3106341" y="3827859"/>
            <a:ext cx="200025" cy="195263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31081" eaLnBrk="1" hangingPunct="1"/>
            <a:endParaRPr altLang="zh-CN" lang="en-US" sz="2700">
              <a:solidFill>
                <a:srgbClr val="445469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431382" y="3832622"/>
            <a:ext cx="9691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3" name="Oval 55"/>
          <p:cNvSpPr>
            <a:spLocks noChangeArrowheads="1" noChangeAspect="1"/>
          </p:cNvSpPr>
          <p:nvPr/>
        </p:nvSpPr>
        <p:spPr bwMode="auto">
          <a:xfrm>
            <a:off x="4730354" y="3827859"/>
            <a:ext cx="200025" cy="195263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31081" eaLnBrk="1" hangingPunct="1"/>
            <a:endParaRPr altLang="zh-CN" lang="en-US" sz="2700">
              <a:solidFill>
                <a:srgbClr val="445469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022056" y="3832622"/>
            <a:ext cx="96797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5" name="Oval 47"/>
          <p:cNvSpPr>
            <a:spLocks noChangeArrowheads="1" noChangeAspect="1"/>
          </p:cNvSpPr>
          <p:nvPr/>
        </p:nvSpPr>
        <p:spPr bwMode="auto">
          <a:xfrm>
            <a:off x="6321029" y="3827859"/>
            <a:ext cx="200025" cy="195263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1031081" eaLnBrk="1" hangingPunct="1"/>
            <a:endParaRPr altLang="zh-CN" lang="en-US" sz="2700">
              <a:solidFill>
                <a:srgbClr val="445469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627019" y="3842147"/>
            <a:ext cx="96797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28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46007" y="1418771"/>
            <a:ext cx="2512219" cy="1674591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11141" y="1416787"/>
            <a:ext cx="2518172" cy="1678559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1301354" y="4000927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2" name="圆角矩形 7"/>
          <p:cNvSpPr>
            <a:spLocks noChangeArrowheads="1"/>
          </p:cNvSpPr>
          <p:nvPr/>
        </p:nvSpPr>
        <p:spPr bwMode="auto">
          <a:xfrm>
            <a:off x="1178719" y="3579446"/>
            <a:ext cx="1500188" cy="328613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204598" y="3652074"/>
            <a:ext cx="144843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3993357" y="4000927"/>
            <a:ext cx="125491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5" name="圆角矩形 10"/>
          <p:cNvSpPr>
            <a:spLocks noChangeArrowheads="1"/>
          </p:cNvSpPr>
          <p:nvPr/>
        </p:nvSpPr>
        <p:spPr bwMode="auto">
          <a:xfrm>
            <a:off x="3870722" y="3579446"/>
            <a:ext cx="1500188" cy="328613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896601" y="3652074"/>
            <a:ext cx="144843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6752035" y="4000927"/>
            <a:ext cx="125372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8" name="圆角矩形 13"/>
          <p:cNvSpPr>
            <a:spLocks noChangeArrowheads="1"/>
          </p:cNvSpPr>
          <p:nvPr/>
        </p:nvSpPr>
        <p:spPr bwMode="auto">
          <a:xfrm>
            <a:off x="6628210" y="3579446"/>
            <a:ext cx="1500188" cy="328613"/>
          </a:xfrm>
          <a:prstGeom prst="roundRect">
            <a:avLst>
              <a:gd fmla="val 16667" name="adj"/>
            </a:avLst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6654192" y="3652074"/>
            <a:ext cx="1449414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pic>
        <p:nvPicPr>
          <p:cNvPr id="40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4610" y="1427104"/>
            <a:ext cx="2487215" cy="1657924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4" name="Group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3016" y="1435894"/>
            <a:ext cx="2780109" cy="35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1"/>
          <p:cNvSpPr/>
          <p:nvPr/>
        </p:nvSpPr>
        <p:spPr bwMode="auto">
          <a:xfrm>
            <a:off x="2509838" y="4652962"/>
            <a:ext cx="4106466" cy="471488"/>
          </a:xfrm>
          <a:custGeom>
            <a:gdLst>
              <a:gd fmla="*/ 2147483647 w 1229" name="T0"/>
              <a:gd fmla="*/ 1265985539 h 272" name="T1"/>
              <a:gd fmla="*/ 0 w 1229" name="T2"/>
              <a:gd fmla="*/ 1452944200 h 272" name="T3"/>
              <a:gd fmla="*/ 2147483647 w 1229" name="T4"/>
              <a:gd fmla="*/ 1265985539 h 272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272" w="1229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6" name="Freeform 13"/>
          <p:cNvSpPr/>
          <p:nvPr/>
        </p:nvSpPr>
        <p:spPr bwMode="auto">
          <a:xfrm flipV="1">
            <a:off x="4312444" y="997744"/>
            <a:ext cx="501254" cy="502444"/>
          </a:xfrm>
          <a:custGeom>
            <a:gdLst>
              <a:gd fmla="*/ 0 w 905504" name="T0"/>
              <a:gd fmla="*/ 247818 h 905504" name="T1"/>
              <a:gd fmla="*/ 72241 w 905504" name="T2"/>
              <a:gd fmla="*/ 72584 h 905504" name="T3"/>
              <a:gd fmla="*/ 246645 w 905504" name="T4"/>
              <a:gd fmla="*/ 0 h 905504" name="T5"/>
              <a:gd fmla="*/ 421049 w 905504" name="T6"/>
              <a:gd fmla="*/ 72584 h 905504" name="T7"/>
              <a:gd fmla="*/ 493290 w 905504" name="T8"/>
              <a:gd fmla="*/ 247818 h 905504" name="T9"/>
              <a:gd fmla="*/ 421049 w 905504" name="T10"/>
              <a:gd fmla="*/ 423051 h 905504" name="T11"/>
              <a:gd fmla="*/ 246645 w 905504" name="T12"/>
              <a:gd fmla="*/ 495635 h 905504" name="T13"/>
              <a:gd fmla="*/ 72241 w 905504" name="T14"/>
              <a:gd fmla="*/ 423051 h 905504" name="T15"/>
              <a:gd fmla="*/ 0 w 905504" name="T16"/>
              <a:gd fmla="*/ 247818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425554" y="1115616"/>
            <a:ext cx="275034" cy="266700"/>
          </a:xfrm>
          <a:custGeom>
            <a:gdLst>
              <a:gd fmla="*/ 193433332 w 683" name="T0"/>
              <a:gd fmla="*/ 21063660 h 662" name="T1"/>
              <a:gd fmla="*/ 164029257 w 683" name="T2"/>
              <a:gd fmla="*/ 7213523 h 662" name="T3"/>
              <a:gd fmla="*/ 166046979 w 683" name="T4"/>
              <a:gd fmla="*/ 1154357 h 662" name="T5"/>
              <a:gd fmla="*/ 163452612 w 683" name="T6"/>
              <a:gd fmla="*/ 0 h 662" name="T7"/>
              <a:gd fmla="*/ 31998441 w 683" name="T8"/>
              <a:gd fmla="*/ 288455 h 662" name="T9"/>
              <a:gd fmla="*/ 30845687 w 683" name="T10"/>
              <a:gd fmla="*/ 5193801 h 662" name="T11"/>
              <a:gd fmla="*/ 29692397 w 683" name="T12"/>
              <a:gd fmla="*/ 21063660 h 662" name="T13"/>
              <a:gd fmla="*/ 1153290 w 683" name="T14"/>
              <a:gd fmla="*/ 22217480 h 662" name="T15"/>
              <a:gd fmla="*/ 19314394 w 683" name="T16"/>
              <a:gd fmla="*/ 73289590 h 662" name="T17"/>
              <a:gd fmla="*/ 69474474 w 683" name="T18"/>
              <a:gd fmla="*/ 113108195 h 662" name="T19"/>
              <a:gd fmla="*/ 78123079 w 683" name="T20"/>
              <a:gd fmla="*/ 128112152 h 662" name="T21"/>
              <a:gd fmla="*/ 84176780 w 683" name="T22"/>
              <a:gd fmla="*/ 170238934 h 662" name="T23"/>
              <a:gd fmla="*/ 73222131 w 683" name="T24"/>
              <a:gd fmla="*/ 171393291 h 662" name="T25"/>
              <a:gd fmla="*/ 58808148 w 683" name="T26"/>
              <a:gd fmla="*/ 181492439 h 662" name="T27"/>
              <a:gd fmla="*/ 61403052 w 683" name="T28"/>
              <a:gd fmla="*/ 191014139 h 662" name="T29"/>
              <a:gd fmla="*/ 138084518 w 683" name="T30"/>
              <a:gd fmla="*/ 188705962 h 662" name="T31"/>
              <a:gd fmla="*/ 136066259 w 683" name="T32"/>
              <a:gd fmla="*/ 178029905 h 662" name="T33"/>
              <a:gd fmla="*/ 119346232 w 683" name="T34"/>
              <a:gd fmla="*/ 170238934 h 662" name="T35"/>
              <a:gd fmla="*/ 119922878 w 683" name="T36"/>
              <a:gd fmla="*/ 131286231 h 662" name="T37"/>
              <a:gd fmla="*/ 117040188 w 683" name="T38"/>
              <a:gd fmla="*/ 126092430 h 662" name="T39"/>
              <a:gd fmla="*/ 124247180 w 683" name="T40"/>
              <a:gd fmla="*/ 114551007 h 662" name="T41"/>
              <a:gd fmla="*/ 131165849 w 683" name="T42"/>
              <a:gd fmla="*/ 103009048 h 662" name="T43"/>
              <a:gd fmla="*/ 196892666 w 683" name="T44"/>
              <a:gd fmla="*/ 24526194 h 662" name="T45"/>
              <a:gd fmla="*/ 42088121 w 683" name="T46"/>
              <a:gd fmla="*/ 83099745 h 662" name="T47"/>
              <a:gd fmla="*/ 27386353 w 683" name="T48"/>
              <a:gd fmla="*/ 70403966 h 662" name="T49"/>
              <a:gd fmla="*/ 23350373 w 683" name="T50"/>
              <a:gd fmla="*/ 66076066 h 662" name="T51"/>
              <a:gd fmla="*/ 22485405 w 683" name="T52"/>
              <a:gd fmla="*/ 64633254 h 662" name="T53"/>
              <a:gd fmla="*/ 12395725 w 683" name="T54"/>
              <a:gd fmla="*/ 47898031 h 662" name="T55"/>
              <a:gd fmla="*/ 11819079 w 683" name="T56"/>
              <a:gd fmla="*/ 46455219 h 662" name="T57"/>
              <a:gd fmla="*/ 8648068 w 683" name="T58"/>
              <a:gd fmla="*/ 37510428 h 662" name="T59"/>
              <a:gd fmla="*/ 6630346 w 683" name="T60"/>
              <a:gd fmla="*/ 27988728 h 662" name="T61"/>
              <a:gd fmla="*/ 51889480 w 683" name="T62"/>
              <a:gd fmla="*/ 88582001 h 662" name="T63"/>
              <a:gd fmla="*/ 130589204 w 683" name="T64"/>
              <a:gd fmla="*/ 40684508 h 662" name="T65"/>
              <a:gd fmla="*/ 119057910 w 683" name="T66"/>
              <a:gd fmla="*/ 76752124 h 662" name="T67"/>
              <a:gd fmla="*/ 98590226 w 683" name="T68"/>
              <a:gd fmla="*/ 64056344 h 662" name="T69"/>
              <a:gd fmla="*/ 78123079 w 683" name="T70"/>
              <a:gd fmla="*/ 76752124 h 662" name="T71"/>
              <a:gd fmla="*/ 66303462 w 683" name="T72"/>
              <a:gd fmla="*/ 40684508 h 662" name="T73"/>
              <a:gd fmla="*/ 90518804 w 683" name="T74"/>
              <a:gd fmla="*/ 38953240 h 662" name="T75"/>
              <a:gd fmla="*/ 99455194 w 683" name="T76"/>
              <a:gd fmla="*/ 16446769 h 662" name="T77"/>
              <a:gd fmla="*/ 130300881 w 683" name="T78"/>
              <a:gd fmla="*/ 38953240 h 662" name="T79"/>
              <a:gd fmla="*/ 188244598 w 683" name="T80"/>
              <a:gd fmla="*/ 29719458 h 662" name="T81"/>
              <a:gd fmla="*/ 183920296 w 683" name="T82"/>
              <a:gd fmla="*/ 45012407 h 662" name="T83"/>
              <a:gd fmla="*/ 183055328 w 683" name="T84"/>
              <a:gd fmla="*/ 47032129 h 662" name="T85"/>
              <a:gd fmla="*/ 180749284 w 683" name="T86"/>
              <a:gd fmla="*/ 51649020 h 662" name="T87"/>
              <a:gd fmla="*/ 172389002 w 683" name="T88"/>
              <a:gd fmla="*/ 65210164 h 662" name="T89"/>
              <a:gd fmla="*/ 170371281 w 683" name="T90"/>
              <a:gd fmla="*/ 67518341 h 662" name="T91"/>
              <a:gd fmla="*/ 162299322 w 683" name="T92"/>
              <a:gd fmla="*/ 75886222 h 662" name="T93"/>
              <a:gd fmla="*/ 143273251 w 683" name="T94"/>
              <a:gd fmla="*/ 88582001 h 662" name="T95"/>
              <a:gd fmla="*/ 188532921 w 683" name="T96"/>
              <a:gd fmla="*/ 27988728 h 662" name="T97"/>
              <a:gd fmla="*/ 188244598 w 683" name="T98"/>
              <a:gd fmla="*/ 29719458 h 662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662" w="683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8" name="Freeform 19"/>
          <p:cNvSpPr/>
          <p:nvPr/>
        </p:nvSpPr>
        <p:spPr bwMode="auto">
          <a:xfrm flipV="1">
            <a:off x="5713810" y="3026569"/>
            <a:ext cx="502444" cy="502444"/>
          </a:xfrm>
          <a:custGeom>
            <a:gdLst>
              <a:gd fmla="*/ 0 w 905504" name="T0"/>
              <a:gd fmla="*/ 247818 h 905504" name="T1"/>
              <a:gd fmla="*/ 72584 w 905504" name="T2"/>
              <a:gd fmla="*/ 72584 h 905504" name="T3"/>
              <a:gd fmla="*/ 247818 w 905504" name="T4"/>
              <a:gd fmla="*/ 0 h 905504" name="T5"/>
              <a:gd fmla="*/ 423051 w 905504" name="T6"/>
              <a:gd fmla="*/ 72584 h 905504" name="T7"/>
              <a:gd fmla="*/ 495635 w 905504" name="T8"/>
              <a:gd fmla="*/ 247818 h 905504" name="T9"/>
              <a:gd fmla="*/ 423051 w 905504" name="T10"/>
              <a:gd fmla="*/ 423051 h 905504" name="T11"/>
              <a:gd fmla="*/ 247818 w 905504" name="T12"/>
              <a:gd fmla="*/ 495635 h 905504" name="T13"/>
              <a:gd fmla="*/ 72584 w 905504" name="T14"/>
              <a:gd fmla="*/ 423051 h 905504" name="T15"/>
              <a:gd fmla="*/ 0 w 905504" name="T16"/>
              <a:gd fmla="*/ 247818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9" name="Freeform 177"/>
          <p:cNvSpPr>
            <a:spLocks noEditPoints="1"/>
          </p:cNvSpPr>
          <p:nvPr/>
        </p:nvSpPr>
        <p:spPr bwMode="auto">
          <a:xfrm>
            <a:off x="5823348" y="3128963"/>
            <a:ext cx="283369" cy="298847"/>
          </a:xfrm>
          <a:custGeom>
            <a:gdLst>
              <a:gd fmla="*/ 385517937 w 360" name="T0"/>
              <a:gd fmla="*/ 197916572 h 380" name="T1"/>
              <a:gd fmla="*/ 11014648 w 360" name="T2"/>
              <a:gd fmla="*/ 197916572 h 380" name="T3"/>
              <a:gd fmla="*/ 5507849 w 360" name="T4"/>
              <a:gd fmla="*/ 188020009 h 380" name="T5"/>
              <a:gd fmla="*/ 187251120 w 360" name="T6"/>
              <a:gd fmla="*/ 8796595 h 380" name="T7"/>
              <a:gd fmla="*/ 208179476 w 360" name="T8"/>
              <a:gd fmla="*/ 9895514 h 380" name="T9"/>
              <a:gd fmla="*/ 275369355 w 360" name="T10"/>
              <a:gd fmla="*/ 75867355 h 380" name="T11"/>
              <a:gd fmla="*/ 275369355 w 360" name="T12"/>
              <a:gd fmla="*/ 49478619 h 380" name="T13"/>
              <a:gd fmla="*/ 309515290 w 360" name="T14"/>
              <a:gd fmla="*/ 49478619 h 380" name="T15"/>
              <a:gd fmla="*/ 309515290 w 360" name="T16"/>
              <a:gd fmla="*/ 109953768 h 380" name="T17"/>
              <a:gd fmla="*/ 388821807 w 360" name="T18"/>
              <a:gd fmla="*/ 188020009 h 380" name="T19"/>
              <a:gd fmla="*/ 385517937 w 360" name="T20"/>
              <a:gd fmla="*/ 197916572 h 380" name="T21"/>
              <a:gd fmla="*/ 345864154 w 360" name="T22"/>
              <a:gd fmla="*/ 403528723 h 380" name="T23"/>
              <a:gd fmla="*/ 330443646 w 360" name="T24"/>
              <a:gd fmla="*/ 417823059 h 380" name="T25"/>
              <a:gd fmla="*/ 213687325 w 360" name="T26"/>
              <a:gd fmla="*/ 417823059 h 380" name="T27"/>
              <a:gd fmla="*/ 213687325 w 360" name="T28"/>
              <a:gd fmla="*/ 332059141 h 380" name="T29"/>
              <a:gd fmla="*/ 160815964 w 360" name="T30"/>
              <a:gd fmla="*/ 332059141 h 380" name="T31"/>
              <a:gd fmla="*/ 160815964 w 360" name="T32"/>
              <a:gd fmla="*/ 417823059 h 380" name="T33"/>
              <a:gd fmla="*/ 63886009 w 360" name="T34"/>
              <a:gd fmla="*/ 417823059 h 380" name="T35"/>
              <a:gd fmla="*/ 48465502 w 360" name="T36"/>
              <a:gd fmla="*/ 402429804 h 380" name="T37"/>
              <a:gd fmla="*/ 48465502 w 360" name="T38"/>
              <a:gd fmla="*/ 206712119 h 380" name="T39"/>
              <a:gd fmla="*/ 345864154 w 360" name="T40"/>
              <a:gd fmla="*/ 206712119 h 380" name="T41"/>
              <a:gd fmla="*/ 345864154 w 360" name="T42"/>
              <a:gd fmla="*/ 403528723 h 380" name="T43"/>
              <a:gd fmla="*/ 300703571 w 360" name="T44"/>
              <a:gd fmla="*/ 266087300 h 380" name="T45"/>
              <a:gd fmla="*/ 247833259 w 360" name="T46"/>
              <a:gd fmla="*/ 266087300 h 380" name="T47"/>
              <a:gd fmla="*/ 247833259 w 360" name="T48"/>
              <a:gd fmla="*/ 310068178 h 380" name="T49"/>
              <a:gd fmla="*/ 300703571 w 360" name="T50"/>
              <a:gd fmla="*/ 310068178 h 380" name="T51"/>
              <a:gd fmla="*/ 300703571 w 360" name="T52"/>
              <a:gd fmla="*/ 266087300 h 3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380" w="36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0" name="Freeform 22"/>
          <p:cNvSpPr/>
          <p:nvPr/>
        </p:nvSpPr>
        <p:spPr bwMode="auto">
          <a:xfrm flipV="1">
            <a:off x="2900362" y="3026569"/>
            <a:ext cx="501254" cy="502444"/>
          </a:xfrm>
          <a:custGeom>
            <a:gdLst>
              <a:gd fmla="*/ 0 w 905504" name="T0"/>
              <a:gd fmla="*/ 247818 h 905504" name="T1"/>
              <a:gd fmla="*/ 72241 w 905504" name="T2"/>
              <a:gd fmla="*/ 72584 h 905504" name="T3"/>
              <a:gd fmla="*/ 246645 w 905504" name="T4"/>
              <a:gd fmla="*/ 0 h 905504" name="T5"/>
              <a:gd fmla="*/ 421049 w 905504" name="T6"/>
              <a:gd fmla="*/ 72584 h 905504" name="T7"/>
              <a:gd fmla="*/ 493290 w 905504" name="T8"/>
              <a:gd fmla="*/ 247818 h 905504" name="T9"/>
              <a:gd fmla="*/ 421049 w 905504" name="T10"/>
              <a:gd fmla="*/ 423051 h 905504" name="T11"/>
              <a:gd fmla="*/ 246645 w 905504" name="T12"/>
              <a:gd fmla="*/ 495635 h 905504" name="T13"/>
              <a:gd fmla="*/ 72241 w 905504" name="T14"/>
              <a:gd fmla="*/ 423051 h 905504" name="T15"/>
              <a:gd fmla="*/ 0 w 905504" name="T16"/>
              <a:gd fmla="*/ 247818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3048000" y="3127772"/>
            <a:ext cx="205979" cy="300038"/>
          </a:xfrm>
          <a:custGeom>
            <a:gdLst>
              <a:gd fmla="*/ 538757365 w 70" name="T0"/>
              <a:gd fmla="*/ 0 h 102" name="T1"/>
              <a:gd fmla="*/ 0 w 70" name="T2"/>
              <a:gd fmla="*/ 538388859 h 102" name="T3"/>
              <a:gd fmla="*/ 246287512 w 70" name="T4"/>
              <a:gd fmla="*/ 1138306976 h 102" name="T5"/>
              <a:gd fmla="*/ 538757365 w 70" name="T6"/>
              <a:gd fmla="*/ 1569019632 h 102" name="T7"/>
              <a:gd fmla="*/ 831227218 w 70" name="T8"/>
              <a:gd fmla="*/ 1138306976 h 102" name="T9"/>
              <a:gd fmla="*/ 1077514729 w 70" name="T10"/>
              <a:gd fmla="*/ 538388859 h 102" name="T11"/>
              <a:gd fmla="*/ 538757365 w 70" name="T12"/>
              <a:gd fmla="*/ 0 h 102" name="T13"/>
              <a:gd fmla="*/ 661901120 w 70" name="T14"/>
              <a:gd fmla="*/ 1338280990 h 102" name="T15"/>
              <a:gd fmla="*/ 415613609 w 70" name="T16"/>
              <a:gd fmla="*/ 1369045619 h 102" name="T17"/>
              <a:gd fmla="*/ 400218187 w 70" name="T18"/>
              <a:gd fmla="*/ 1276751731 h 102" name="T19"/>
              <a:gd fmla="*/ 400218187 w 70" name="T20"/>
              <a:gd fmla="*/ 1276751731 h 102" name="T21"/>
              <a:gd fmla="*/ 692688040 w 70" name="T22"/>
              <a:gd fmla="*/ 1230604787 h 102" name="T23"/>
              <a:gd fmla="*/ 677296542 w 70" name="T24"/>
              <a:gd fmla="*/ 1276751731 h 102" name="T25"/>
              <a:gd fmla="*/ 661901120 w 70" name="T26"/>
              <a:gd fmla="*/ 1338280990 h 102" name="T27"/>
              <a:gd fmla="*/ 384826689 w 70" name="T28"/>
              <a:gd fmla="*/ 1215222472 h 102" name="T29"/>
              <a:gd fmla="*/ 354039769 w 70" name="T30"/>
              <a:gd fmla="*/ 1122924662 h 102" name="T31"/>
              <a:gd fmla="*/ 723474960 w 70" name="T32"/>
              <a:gd fmla="*/ 1122924662 h 102" name="T33"/>
              <a:gd fmla="*/ 708079538 w 70" name="T34"/>
              <a:gd fmla="*/ 1184457843 h 102" name="T35"/>
              <a:gd fmla="*/ 384826689 w 70" name="T36"/>
              <a:gd fmla="*/ 1215222472 h 102" name="T37"/>
              <a:gd fmla="*/ 538757365 w 70" name="T38"/>
              <a:gd fmla="*/ 1476725744 h 102" name="T39"/>
              <a:gd fmla="*/ 446400529 w 70" name="T40"/>
              <a:gd fmla="*/ 1415192563 h 102" name="T41"/>
              <a:gd fmla="*/ 646509622 w 70" name="T42"/>
              <a:gd fmla="*/ 1384427934 h 102" name="T43"/>
              <a:gd fmla="*/ 538757365 w 70" name="T44"/>
              <a:gd fmla="*/ 1476725744 h 102" name="T45"/>
              <a:gd fmla="*/ 769653378 w 70" name="T46"/>
              <a:gd fmla="*/ 1030630774 h 102" name="T47"/>
              <a:gd fmla="*/ 307861351 w 70" name="T48"/>
              <a:gd fmla="*/ 1030630774 h 102" name="T49"/>
              <a:gd fmla="*/ 230896013 w 70" name="T50"/>
              <a:gd fmla="*/ 876803704 h 102" name="T51"/>
              <a:gd fmla="*/ 92356836 w 70" name="T52"/>
              <a:gd fmla="*/ 538388859 h 102" name="T53"/>
              <a:gd fmla="*/ 538757365 w 70" name="T54"/>
              <a:gd fmla="*/ 92293888 h 102" name="T55"/>
              <a:gd fmla="*/ 985157893 w 70" name="T56"/>
              <a:gd fmla="*/ 538388859 h 102" name="T57"/>
              <a:gd fmla="*/ 846618716 w 70" name="T58"/>
              <a:gd fmla="*/ 876803704 h 102" name="T59"/>
              <a:gd fmla="*/ 769653378 w 70" name="T60"/>
              <a:gd fmla="*/ 1030630774 h 102" name="T61"/>
              <a:gd fmla="*/ 769653378 w 70" name="T62"/>
              <a:gd fmla="*/ 1030630774 h 102" name="T63"/>
              <a:gd fmla="*/ 769653378 w 70" name="T64"/>
              <a:gd fmla="*/ 1030630774 h 102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2" name="Freeform 10"/>
          <p:cNvSpPr/>
          <p:nvPr/>
        </p:nvSpPr>
        <p:spPr bwMode="auto">
          <a:xfrm flipV="1">
            <a:off x="5067300" y="1277541"/>
            <a:ext cx="502444" cy="501253"/>
          </a:xfrm>
          <a:custGeom>
            <a:gdLst>
              <a:gd fmla="*/ 0 w 905504" name="T0"/>
              <a:gd fmla="*/ 246644 h 905504" name="T1"/>
              <a:gd fmla="*/ 72584 w 905504" name="T2"/>
              <a:gd fmla="*/ 72241 h 905504" name="T3"/>
              <a:gd fmla="*/ 247818 w 905504" name="T4"/>
              <a:gd fmla="*/ 0 h 905504" name="T5"/>
              <a:gd fmla="*/ 423051 w 905504" name="T6"/>
              <a:gd fmla="*/ 72241 h 905504" name="T7"/>
              <a:gd fmla="*/ 495635 w 905504" name="T8"/>
              <a:gd fmla="*/ 246644 h 905504" name="T9"/>
              <a:gd fmla="*/ 423051 w 905504" name="T10"/>
              <a:gd fmla="*/ 421047 h 905504" name="T11"/>
              <a:gd fmla="*/ 247818 w 905504" name="T12"/>
              <a:gd fmla="*/ 493288 h 905504" name="T13"/>
              <a:gd fmla="*/ 72584 w 905504" name="T14"/>
              <a:gd fmla="*/ 421047 h 905504" name="T15"/>
              <a:gd fmla="*/ 0 w 905504" name="T16"/>
              <a:gd fmla="*/ 246644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13" name="Freeform 170"/>
          <p:cNvSpPr>
            <a:spLocks noEditPoints="1"/>
          </p:cNvSpPr>
          <p:nvPr/>
        </p:nvSpPr>
        <p:spPr bwMode="auto">
          <a:xfrm>
            <a:off x="5183982" y="1414463"/>
            <a:ext cx="269081" cy="227410"/>
          </a:xfrm>
          <a:custGeom>
            <a:gdLst>
              <a:gd fmla="*/ 479240714 w 256" name="T0"/>
              <a:gd fmla="*/ 425639460 h 216" name="T1"/>
              <a:gd fmla="*/ 23569836 w 256" name="T2"/>
              <a:gd fmla="*/ 425639460 h 216" name="T3"/>
              <a:gd fmla="*/ 0 w 256" name="T4"/>
              <a:gd fmla="*/ 401993057 h 216" name="T5"/>
              <a:gd fmla="*/ 0 w 256" name="T6"/>
              <a:gd fmla="*/ 23646403 h 216" name="T7"/>
              <a:gd fmla="*/ 23569836 w 256" name="T8"/>
              <a:gd fmla="*/ 0 h 216" name="T9"/>
              <a:gd fmla="*/ 47138270 w 256" name="T10"/>
              <a:gd fmla="*/ 23646403 h 216" name="T11"/>
              <a:gd fmla="*/ 47138270 w 256" name="T12"/>
              <a:gd fmla="*/ 323170311 h 216" name="T13"/>
              <a:gd fmla="*/ 47138270 w 256" name="T14"/>
              <a:gd fmla="*/ 378346655 h 216" name="T15"/>
              <a:gd fmla="*/ 479240714 w 256" name="T16"/>
              <a:gd fmla="*/ 378346655 h 216" name="T17"/>
              <a:gd fmla="*/ 502810549 w 256" name="T18"/>
              <a:gd fmla="*/ 401993057 h 216" name="T19"/>
              <a:gd fmla="*/ 479240714 w 256" name="T20"/>
              <a:gd fmla="*/ 425639460 h 216" name="T21"/>
              <a:gd fmla="*/ 424245832 w 256" name="T22"/>
              <a:gd fmla="*/ 354700252 h 216" name="T23"/>
              <a:gd fmla="*/ 377107562 w 256" name="T24"/>
              <a:gd fmla="*/ 354700252 h 216" name="T25"/>
              <a:gd fmla="*/ 353539127 w 256" name="T26"/>
              <a:gd fmla="*/ 331052445 h 216" name="T27"/>
              <a:gd fmla="*/ 353539127 w 256" name="T28"/>
              <a:gd fmla="*/ 165526223 h 216" name="T29"/>
              <a:gd fmla="*/ 377107562 w 256" name="T30"/>
              <a:gd fmla="*/ 141879820 h 216" name="T31"/>
              <a:gd fmla="*/ 424245832 w 256" name="T32"/>
              <a:gd fmla="*/ 141879820 h 216" name="T33"/>
              <a:gd fmla="*/ 447815667 w 256" name="T34"/>
              <a:gd fmla="*/ 165526223 h 216" name="T35"/>
              <a:gd fmla="*/ 447815667 w 256" name="T36"/>
              <a:gd fmla="*/ 331052445 h 216" name="T37"/>
              <a:gd fmla="*/ 424245832 w 256" name="T38"/>
              <a:gd fmla="*/ 354700252 h 216" name="T39"/>
              <a:gd fmla="*/ 290687633 w 256" name="T40"/>
              <a:gd fmla="*/ 354700252 h 216" name="T41"/>
              <a:gd fmla="*/ 243549363 w 256" name="T42"/>
              <a:gd fmla="*/ 354700252 h 216" name="T43"/>
              <a:gd fmla="*/ 219979528 w 256" name="T44"/>
              <a:gd fmla="*/ 331052445 h 216" name="T45"/>
              <a:gd fmla="*/ 219979528 w 256" name="T46"/>
              <a:gd fmla="*/ 70940612 h 216" name="T47"/>
              <a:gd fmla="*/ 243549363 w 256" name="T48"/>
              <a:gd fmla="*/ 47292805 h 216" name="T49"/>
              <a:gd fmla="*/ 290687633 w 256" name="T50"/>
              <a:gd fmla="*/ 47292805 h 216" name="T51"/>
              <a:gd fmla="*/ 314256068 w 256" name="T52"/>
              <a:gd fmla="*/ 70940612 h 216" name="T53"/>
              <a:gd fmla="*/ 314256068 w 256" name="T54"/>
              <a:gd fmla="*/ 331052445 h 216" name="T55"/>
              <a:gd fmla="*/ 290687633 w 256" name="T56"/>
              <a:gd fmla="*/ 354700252 h 216" name="T57"/>
              <a:gd fmla="*/ 157128034 w 256" name="T58"/>
              <a:gd fmla="*/ 354700252 h 216" name="T59"/>
              <a:gd fmla="*/ 109989764 w 256" name="T60"/>
              <a:gd fmla="*/ 354700252 h 216" name="T61"/>
              <a:gd fmla="*/ 86419928 w 256" name="T62"/>
              <a:gd fmla="*/ 331052445 h 216" name="T63"/>
              <a:gd fmla="*/ 86419928 w 256" name="T64"/>
              <a:gd fmla="*/ 283759640 h 216" name="T65"/>
              <a:gd fmla="*/ 109989764 w 256" name="T66"/>
              <a:gd fmla="*/ 260113237 h 216" name="T67"/>
              <a:gd fmla="*/ 157128034 w 256" name="T68"/>
              <a:gd fmla="*/ 260113237 h 216" name="T69"/>
              <a:gd fmla="*/ 180697870 w 256" name="T70"/>
              <a:gd fmla="*/ 283759640 h 216" name="T71"/>
              <a:gd fmla="*/ 180697870 w 256" name="T72"/>
              <a:gd fmla="*/ 331052445 h 216" name="T73"/>
              <a:gd fmla="*/ 157128034 w 256" name="T74"/>
              <a:gd fmla="*/ 354700252 h 21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16" w="25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4" name="Freeform 25"/>
          <p:cNvSpPr/>
          <p:nvPr/>
        </p:nvSpPr>
        <p:spPr bwMode="auto">
          <a:xfrm flipV="1">
            <a:off x="3556398" y="1277541"/>
            <a:ext cx="502444" cy="501253"/>
          </a:xfrm>
          <a:custGeom>
            <a:gdLst>
              <a:gd fmla="*/ 0 w 905504" name="T0"/>
              <a:gd fmla="*/ 246644 h 905504" name="T1"/>
              <a:gd fmla="*/ 72584 w 905504" name="T2"/>
              <a:gd fmla="*/ 72241 h 905504" name="T3"/>
              <a:gd fmla="*/ 247818 w 905504" name="T4"/>
              <a:gd fmla="*/ 0 h 905504" name="T5"/>
              <a:gd fmla="*/ 423051 w 905504" name="T6"/>
              <a:gd fmla="*/ 72241 h 905504" name="T7"/>
              <a:gd fmla="*/ 495635 w 905504" name="T8"/>
              <a:gd fmla="*/ 246644 h 905504" name="T9"/>
              <a:gd fmla="*/ 423051 w 905504" name="T10"/>
              <a:gd fmla="*/ 421047 h 905504" name="T11"/>
              <a:gd fmla="*/ 247818 w 905504" name="T12"/>
              <a:gd fmla="*/ 493288 h 905504" name="T13"/>
              <a:gd fmla="*/ 72584 w 905504" name="T14"/>
              <a:gd fmla="*/ 421047 h 905504" name="T15"/>
              <a:gd fmla="*/ 0 w 905504" name="T16"/>
              <a:gd fmla="*/ 246644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15" name="Freeform 120"/>
          <p:cNvSpPr>
            <a:spLocks noEditPoints="1"/>
          </p:cNvSpPr>
          <p:nvPr/>
        </p:nvSpPr>
        <p:spPr bwMode="auto">
          <a:xfrm>
            <a:off x="3676650" y="1414463"/>
            <a:ext cx="261938" cy="227410"/>
          </a:xfrm>
          <a:custGeom>
            <a:gdLst>
              <a:gd fmla="*/ 846495434 w 117" name="T0"/>
              <a:gd fmla="*/ 63089319 h 101" name="T1"/>
              <a:gd fmla="*/ 846495434 w 117" name="T2"/>
              <a:gd fmla="*/ 126178638 h 101" name="T3"/>
              <a:gd fmla="*/ 133658274 w 117" name="T4"/>
              <a:gd fmla="*/ 324455923 h 101" name="T5"/>
              <a:gd fmla="*/ 0 w 117" name="T6"/>
              <a:gd fmla="*/ 252354273 h 101" name="T7"/>
              <a:gd fmla="*/ 0 w 117" name="T8"/>
              <a:gd fmla="*/ 648911845 h 101" name="T9"/>
              <a:gd fmla="*/ 133658274 w 117" name="T10"/>
              <a:gd fmla="*/ 585822527 h 101" name="T11"/>
              <a:gd fmla="*/ 213851447 w 117" name="T12"/>
              <a:gd fmla="*/ 603847188 h 101" name="T13"/>
              <a:gd fmla="*/ 187120389 w 117" name="T14"/>
              <a:gd fmla="*/ 684961169 h 101" name="T15"/>
              <a:gd fmla="*/ 258403209 w 117" name="T16"/>
              <a:gd fmla="*/ 802127476 h 101" name="T17"/>
              <a:gd fmla="*/ 445523598 w 117" name="T18"/>
              <a:gd fmla="*/ 856201461 h 101" name="T19"/>
              <a:gd fmla="*/ 472254656 w 117" name="T20"/>
              <a:gd fmla="*/ 856201461 h 101" name="T21"/>
              <a:gd fmla="*/ 570271519 w 117" name="T22"/>
              <a:gd fmla="*/ 784099812 h 101" name="T23"/>
              <a:gd fmla="*/ 588092224 w 117" name="T24"/>
              <a:gd fmla="*/ 702985831 h 101" name="T25"/>
              <a:gd fmla="*/ 846495434 w 117" name="T26"/>
              <a:gd fmla="*/ 775087481 h 101" name="T27"/>
              <a:gd fmla="*/ 846495434 w 117" name="T28"/>
              <a:gd fmla="*/ 847189130 h 101" name="T29"/>
              <a:gd fmla="*/ 1042526175 w 117" name="T30"/>
              <a:gd fmla="*/ 910278449 h 101" name="T31"/>
              <a:gd fmla="*/ 1042526175 w 117" name="T32"/>
              <a:gd fmla="*/ 0 h 101" name="T33"/>
              <a:gd fmla="*/ 846495434 w 117" name="T34"/>
              <a:gd fmla="*/ 63089319 h 101" name="T35"/>
              <a:gd fmla="*/ 507896066 w 117" name="T36"/>
              <a:gd fmla="*/ 766075150 h 101" name="T37"/>
              <a:gd fmla="*/ 463344303 w 117" name="T38"/>
              <a:gd fmla="*/ 793115145 h 101" name="T39"/>
              <a:gd fmla="*/ 276223915 w 117" name="T40"/>
              <a:gd fmla="*/ 739038157 h 101" name="T41"/>
              <a:gd fmla="*/ 249492857 w 117" name="T42"/>
              <a:gd fmla="*/ 702985831 h 101" name="T43"/>
              <a:gd fmla="*/ 276223915 w 117" name="T44"/>
              <a:gd fmla="*/ 621874852 h 101" name="T45"/>
              <a:gd fmla="*/ 525719756 w 117" name="T46"/>
              <a:gd fmla="*/ 693973500 h 101" name="T47"/>
              <a:gd fmla="*/ 507896066 w 117" name="T48"/>
              <a:gd fmla="*/ 766075150 h 101" name="T49"/>
              <a:gd fmla="*/ 846495434 w 117" name="T50"/>
              <a:gd fmla="*/ 450631558 h 101" name="T51"/>
              <a:gd fmla="*/ 133658274 w 117" name="T52"/>
              <a:gd fmla="*/ 450631558 h 101" name="T53"/>
              <a:gd fmla="*/ 133658274 w 117" name="T54"/>
              <a:gd fmla="*/ 387545241 h 101" name="T55"/>
              <a:gd fmla="*/ 846495434 w 117" name="T56"/>
              <a:gd fmla="*/ 189264954 h 101" name="T57"/>
              <a:gd fmla="*/ 846495434 w 117" name="T58"/>
              <a:gd fmla="*/ 450631558 h 101" name="T59"/>
              <a:gd fmla="*/ 971243355 w 117" name="T60"/>
              <a:gd fmla="*/ 450631558 h 101" name="T61"/>
              <a:gd fmla="*/ 908867902 w 117" name="T62"/>
              <a:gd fmla="*/ 450631558 h 101" name="T63"/>
              <a:gd fmla="*/ 908867902 w 117" name="T64"/>
              <a:gd fmla="*/ 126178638 h 101" name="T65"/>
              <a:gd fmla="*/ 971243355 w 117" name="T66"/>
              <a:gd fmla="*/ 126178638 h 101" name="T67"/>
              <a:gd fmla="*/ 971243355 w 117" name="T68"/>
              <a:gd fmla="*/ 450631558 h 10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00" w="117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6" name="Freeform 16"/>
          <p:cNvSpPr/>
          <p:nvPr/>
        </p:nvSpPr>
        <p:spPr bwMode="auto">
          <a:xfrm flipV="1">
            <a:off x="2925366" y="2102644"/>
            <a:ext cx="501253" cy="501254"/>
          </a:xfrm>
          <a:custGeom>
            <a:gdLst>
              <a:gd fmla="*/ 0 w 905504" name="T0"/>
              <a:gd fmla="*/ 246645 h 905504" name="T1"/>
              <a:gd fmla="*/ 72241 w 905504" name="T2"/>
              <a:gd fmla="*/ 72241 h 905504" name="T3"/>
              <a:gd fmla="*/ 246644 w 905504" name="T4"/>
              <a:gd fmla="*/ 0 h 905504" name="T5"/>
              <a:gd fmla="*/ 421047 w 905504" name="T6"/>
              <a:gd fmla="*/ 72241 h 905504" name="T7"/>
              <a:gd fmla="*/ 493288 w 905504" name="T8"/>
              <a:gd fmla="*/ 246645 h 905504" name="T9"/>
              <a:gd fmla="*/ 421047 w 905504" name="T10"/>
              <a:gd fmla="*/ 421049 h 905504" name="T11"/>
              <a:gd fmla="*/ 246644 w 905504" name="T12"/>
              <a:gd fmla="*/ 493290 h 905504" name="T13"/>
              <a:gd fmla="*/ 72241 w 905504" name="T14"/>
              <a:gd fmla="*/ 421049 h 905504" name="T15"/>
              <a:gd fmla="*/ 0 w 905504" name="T16"/>
              <a:gd fmla="*/ 2466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3031332" y="2196704"/>
            <a:ext cx="289322" cy="313134"/>
          </a:xfrm>
          <a:custGeom>
            <a:gdLst>
              <a:gd fmla="*/ 147434800 w 889" name="T0"/>
              <a:gd fmla="*/ 151998597 h 965" name="T1"/>
              <a:gd fmla="*/ 128793638 w 889" name="T2"/>
              <a:gd fmla="*/ 131594591 h 965" name="T3"/>
              <a:gd fmla="*/ 131429758 w 889" name="T4"/>
              <a:gd fmla="*/ 110816771 h 965" name="T5"/>
              <a:gd fmla="*/ 126910386 w 889" name="T6"/>
              <a:gd fmla="*/ 90412764 h 965" name="T7"/>
              <a:gd fmla="*/ 116177583 w 889" name="T8"/>
              <a:gd fmla="*/ 72442442 h 965" name="T9"/>
              <a:gd fmla="*/ 100172541 w 889" name="T10"/>
              <a:gd fmla="*/ 58964809 h 965" name="T11"/>
              <a:gd fmla="*/ 80590187 w 889" name="T12"/>
              <a:gd fmla="*/ 51477283 h 965" name="T13"/>
              <a:gd fmla="*/ 59501231 w 889" name="T14"/>
              <a:gd fmla="*/ 50541450 h 965" name="T15"/>
              <a:gd fmla="*/ 39353467 w 889" name="T16"/>
              <a:gd fmla="*/ 56718464 h 965" name="T17"/>
              <a:gd fmla="*/ 22407233 w 889" name="T18"/>
              <a:gd fmla="*/ 68698679 h 965" name="T19"/>
              <a:gd fmla="*/ 10167827 w 889" name="T20"/>
              <a:gd fmla="*/ 85733169 h 965" name="T21"/>
              <a:gd fmla="*/ 4142288 w 889" name="T22"/>
              <a:gd fmla="*/ 105762496 h 965" name="T23"/>
              <a:gd fmla="*/ 5083914 w 889" name="T24"/>
              <a:gd fmla="*/ 126727655 h 965" name="T25"/>
              <a:gd fmla="*/ 12803947 w 889" name="T26"/>
              <a:gd fmla="*/ 146195396 h 965" name="T27"/>
              <a:gd fmla="*/ 26361195 w 889" name="T28"/>
              <a:gd fmla="*/ 162106714 h 965" name="T29"/>
              <a:gd fmla="*/ 44437381 w 889" name="T30"/>
              <a:gd fmla="*/ 172776417 h 965" name="T31"/>
              <a:gd fmla="*/ 64961795 w 889" name="T32"/>
              <a:gd fmla="*/ 176894859 h 965" name="T33"/>
              <a:gd fmla="*/ 85862426 w 889" name="T34"/>
              <a:gd fmla="*/ 174274268 h 965" name="T35"/>
              <a:gd fmla="*/ 104691912 w 889" name="T36"/>
              <a:gd fmla="*/ 165101984 h 965" name="T37"/>
              <a:gd fmla="*/ 113918114 w 889" name="T38"/>
              <a:gd fmla="*/ 152934429 h 965" name="T39"/>
              <a:gd fmla="*/ 144798681 w 889" name="T40"/>
              <a:gd fmla="*/ 176520612 h 965" name="T41"/>
              <a:gd fmla="*/ 158732145 w 889" name="T42"/>
              <a:gd fmla="*/ 153121769 h 965" name="T43"/>
              <a:gd fmla="*/ 85862426 w 889" name="T44"/>
              <a:gd fmla="*/ 115683706 h 965" name="T45"/>
              <a:gd fmla="*/ 59689556 w 889" name="T46"/>
              <a:gd fmla="*/ 102018733 h 965" name="T47"/>
              <a:gd fmla="*/ 71740202 w 889" name="T48"/>
              <a:gd fmla="*/ 117930050 h 965" name="T49"/>
              <a:gd fmla="*/ 51969089 w 889" name="T50"/>
              <a:gd fmla="*/ 114934780 h 965" name="T51"/>
              <a:gd fmla="*/ 76635790 w 889" name="T52"/>
              <a:gd fmla="*/ 131033004 h 965" name="T53"/>
              <a:gd fmla="*/ 76824116 w 889" name="T54"/>
              <a:gd fmla="*/ 150501178 h 965" name="T55"/>
              <a:gd fmla="*/ 57806303 w 889" name="T56"/>
              <a:gd fmla="*/ 76560884 h 965" name="T57"/>
              <a:gd fmla="*/ 103561961 w 889" name="T58"/>
              <a:gd fmla="*/ 126166069 h 965" name="T59"/>
              <a:gd fmla="*/ 108457550 w 889" name="T60"/>
              <a:gd fmla="*/ 128974000 h 965" name="T61"/>
              <a:gd fmla="*/ 56300135 w 889" name="T62"/>
              <a:gd fmla="*/ 70945024 h 965" name="T63"/>
              <a:gd fmla="*/ 78142392 w 889" name="T64"/>
              <a:gd fmla="*/ 155929699 h 965" name="T65"/>
              <a:gd fmla="*/ 102432010 w 889" name="T66"/>
              <a:gd fmla="*/ 146195396 h 965" name="T67"/>
              <a:gd fmla="*/ 20523980 w 889" name="T68"/>
              <a:gd fmla="*/ 125417576 h 965" name="T69"/>
              <a:gd fmla="*/ 113918114 w 889" name="T70"/>
              <a:gd fmla="*/ 101644486 h 965" name="T71"/>
              <a:gd fmla="*/ 157979278 w 889" name="T72"/>
              <a:gd fmla="*/ 168471068 h 965" name="T73"/>
              <a:gd fmla="*/ 145551548 w 889" name="T74"/>
              <a:gd fmla="*/ 168471068 h 965" name="T75"/>
              <a:gd fmla="*/ 151953738 w 889" name="T76"/>
              <a:gd fmla="*/ 157614025 h 965" name="T77"/>
              <a:gd fmla="*/ 157979278 w 889" name="T78"/>
              <a:gd fmla="*/ 168471068 h 965" name="T79"/>
              <a:gd fmla="*/ 102244118 w 889" name="T80"/>
              <a:gd fmla="*/ 42304998 h 965" name="T81"/>
              <a:gd fmla="*/ 107328032 w 889" name="T82"/>
              <a:gd fmla="*/ 54846799 h 965" name="T83"/>
              <a:gd fmla="*/ 116742558 w 889" name="T84"/>
              <a:gd fmla="*/ 58403223 h 965" name="T85"/>
              <a:gd fmla="*/ 129358180 w 889" name="T86"/>
              <a:gd fmla="*/ 63644837 h 965" name="T87"/>
              <a:gd fmla="*/ 138584815 w 889" name="T88"/>
              <a:gd fmla="*/ 59526395 h 965" name="T89"/>
              <a:gd fmla="*/ 151012112 w 889" name="T90"/>
              <a:gd fmla="*/ 54285213 h 965" name="T91"/>
              <a:gd fmla="*/ 154589858 w 889" name="T92"/>
              <a:gd fmla="*/ 44925589 h 965" name="T93"/>
              <a:gd fmla="*/ 159862096 w 889" name="T94"/>
              <a:gd fmla="*/ 32383788 h 965" name="T95"/>
              <a:gd fmla="*/ 155719375 w 889" name="T96"/>
              <a:gd fmla="*/ 23211504 h 965" name="T97"/>
              <a:gd fmla="*/ 150635461 w 889" name="T98"/>
              <a:gd fmla="*/ 10857043 h 965" name="T99"/>
              <a:gd fmla="*/ 141032610 w 889" name="T100"/>
              <a:gd fmla="*/ 7300619 h 965" name="T101"/>
              <a:gd fmla="*/ 128605313 w 889" name="T102"/>
              <a:gd fmla="*/ 2059005 h 965" name="T103"/>
              <a:gd fmla="*/ 119378678 w 889" name="T104"/>
              <a:gd fmla="*/ 6177447 h 965" name="T105"/>
              <a:gd fmla="*/ 106763056 w 889" name="T106"/>
              <a:gd fmla="*/ 11231289 h 965" name="T107"/>
              <a:gd fmla="*/ 103185311 w 889" name="T108"/>
              <a:gd fmla="*/ 20778253 h 965" name="T109"/>
              <a:gd fmla="*/ 98101397 w 889" name="T110"/>
              <a:gd fmla="*/ 33132714 h 965" name="T111"/>
              <a:gd fmla="*/ 128981530 w 889" name="T112"/>
              <a:gd fmla="*/ 17408736 h 965" name="T113"/>
              <a:gd fmla="*/ 128981530 w 889" name="T114"/>
              <a:gd fmla="*/ 48295106 h 965" name="T115"/>
              <a:gd fmla="*/ 128981530 w 889" name="T116"/>
              <a:gd fmla="*/ 17408736 h 965" name="T117"/>
              <a:gd fmla="*/ 128981530 w 889" name="T118"/>
              <a:gd fmla="*/ 17408736 h 96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64" w="889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18" name="Freeform 7"/>
          <p:cNvSpPr/>
          <p:nvPr/>
        </p:nvSpPr>
        <p:spPr bwMode="auto">
          <a:xfrm flipV="1">
            <a:off x="5693569" y="2102644"/>
            <a:ext cx="502444" cy="501254"/>
          </a:xfrm>
          <a:custGeom>
            <a:gdLst>
              <a:gd fmla="*/ 0 w 905504" name="T0"/>
              <a:gd fmla="*/ 246645 h 905504" name="T1"/>
              <a:gd fmla="*/ 72584 w 905504" name="T2"/>
              <a:gd fmla="*/ 72241 h 905504" name="T3"/>
              <a:gd fmla="*/ 247818 w 905504" name="T4"/>
              <a:gd fmla="*/ 0 h 905504" name="T5"/>
              <a:gd fmla="*/ 423051 w 905504" name="T6"/>
              <a:gd fmla="*/ 72241 h 905504" name="T7"/>
              <a:gd fmla="*/ 495635 w 905504" name="T8"/>
              <a:gd fmla="*/ 246645 h 905504" name="T9"/>
              <a:gd fmla="*/ 423051 w 905504" name="T10"/>
              <a:gd fmla="*/ 421049 h 905504" name="T11"/>
              <a:gd fmla="*/ 247818 w 905504" name="T12"/>
              <a:gd fmla="*/ 493290 h 905504" name="T13"/>
              <a:gd fmla="*/ 72584 w 905504" name="T14"/>
              <a:gd fmla="*/ 421049 h 905504" name="T15"/>
              <a:gd fmla="*/ 0 w 905504" name="T16"/>
              <a:gd fmla="*/ 2466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19" name="Freeform 206"/>
          <p:cNvSpPr>
            <a:spLocks noEditPoints="1"/>
          </p:cNvSpPr>
          <p:nvPr/>
        </p:nvSpPr>
        <p:spPr bwMode="auto">
          <a:xfrm>
            <a:off x="5806679" y="2215754"/>
            <a:ext cx="276225" cy="275034"/>
          </a:xfrm>
          <a:custGeom>
            <a:gdLst>
              <a:gd fmla="*/ 515373987 w 256" name="T0"/>
              <a:gd fmla="*/ 441173158 h 256" name="T1"/>
              <a:gd fmla="*/ 529862852 w 256" name="T2"/>
              <a:gd fmla="*/ 476056637 h 256" name="T3"/>
              <a:gd fmla="*/ 480188389 w 256" name="T4"/>
              <a:gd fmla="*/ 525303480 h 256" name="T5"/>
              <a:gd fmla="*/ 445001352 w 256" name="T6"/>
              <a:gd fmla="*/ 510940116 h 256" name="T7"/>
              <a:gd fmla="*/ 300117024 w 256" name="T8"/>
              <a:gd fmla="*/ 367302177 h 256" name="T9"/>
              <a:gd fmla="*/ 198699289 w 256" name="T10"/>
              <a:gd fmla="*/ 393977610 h 256" name="T11"/>
              <a:gd fmla="*/ 0 w 256" name="T12"/>
              <a:gd fmla="*/ 196988805 h 256" name="T13"/>
              <a:gd fmla="*/ 198699289 w 256" name="T14"/>
              <a:gd fmla="*/ 0 h 256" name="T15"/>
              <a:gd fmla="*/ 397397139 w 256" name="T16"/>
              <a:gd fmla="*/ 196988805 h 256" name="T17"/>
              <a:gd fmla="*/ 370489659 w 256" name="T18"/>
              <a:gd fmla="*/ 297535219 h 256" name="T19"/>
              <a:gd fmla="*/ 515373987 w 256" name="T20"/>
              <a:gd fmla="*/ 441173158 h 256" name="T21"/>
              <a:gd fmla="*/ 198699289 w 256" name="T22"/>
              <a:gd fmla="*/ 49246843 h 256" name="T23"/>
              <a:gd fmla="*/ 49674463 w 256" name="T24"/>
              <a:gd fmla="*/ 196988805 h 256" name="T25"/>
              <a:gd fmla="*/ 198699289 w 256" name="T26"/>
              <a:gd fmla="*/ 344730767 h 256" name="T27"/>
              <a:gd fmla="*/ 347722676 w 256" name="T28"/>
              <a:gd fmla="*/ 196988805 h 256" name="T29"/>
              <a:gd fmla="*/ 198699289 w 256" name="T30"/>
              <a:gd fmla="*/ 49246843 h 25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046560" y="2127647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048941" y="2341960"/>
            <a:ext cx="17514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013223" y="3037285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016794" y="3251598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664494" y="1260872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668066" y="1475185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 flipH="1">
            <a:off x="6312694" y="2127647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6312695" y="2341960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 flipH="1">
            <a:off x="6344843" y="3037285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 flipH="1">
            <a:off x="6344841" y="3251598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 flipH="1">
            <a:off x="5693570" y="1260872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 flipH="1">
            <a:off x="5693570" y="1475185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16228645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565157" y="1308541"/>
            <a:ext cx="400684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eaLnBrk="1" hangingPunct="1"/>
            <a:r>
              <a:rPr altLang="zh-CN" b="1" lang="en-US" smtClean="0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THANKS</a:t>
            </a: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565157" y="2088795"/>
            <a:ext cx="4921241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魅力三月 感恩有你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5157" y="3523457"/>
            <a:ext cx="246062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优页PPT</a:t>
            </a:r>
          </a:p>
        </p:txBody>
      </p:sp>
    </p:spTree>
    <p:extLst>
      <p:ext uri="{BB962C8B-B14F-4D97-AF65-F5344CB8AC3E}">
        <p14:creationId val="97411278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62442" y="1451009"/>
            <a:ext cx="123825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algn="ctr" eaLnBrk="1" hangingPunct="1"/>
            <a:r>
              <a:rPr altLang="zh-CN" lang="en-US" smtClean="0" sz="8800">
                <a:solidFill>
                  <a:schemeClr val="bg1"/>
                </a:solidFill>
                <a:latin charset="0" pitchFamily="2" typeface="Steelfish"/>
                <a:ea charset="-122" pitchFamily="34" typeface="微软雅黑"/>
              </a:rPr>
              <a:t>01</a:t>
            </a: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1320926" y="1621519"/>
            <a:ext cx="3049728" cy="104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美丽女人节</a:t>
            </a:r>
          </a:p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感恩有你</a:t>
            </a:r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28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29" name="Arc 2"/>
          <p:cNvSpPr/>
          <p:nvPr/>
        </p:nvSpPr>
        <p:spPr bwMode="auto">
          <a:xfrm flipV="1">
            <a:off x="890853" y="1601391"/>
            <a:ext cx="1271588" cy="1271588"/>
          </a:xfrm>
          <a:custGeom>
            <a:gdLst>
              <a:gd fmla="*/ 1203589 w 1695236" name="T0"/>
              <a:gd fmla="*/ 78250 h 1695236" name="T1"/>
              <a:gd fmla="*/ 1678918 w 1695236" name="T2"/>
              <a:gd fmla="*/ 1015512 h 1695236" name="T3"/>
              <a:gd fmla="*/ 877363 w 1695236" name="T4"/>
              <a:gd fmla="*/ 1695150 h 1695236" name="T5"/>
              <a:gd fmla="*/ 30438 w 1695236" name="T6"/>
              <a:gd fmla="*/ 1072962 h 1695236" name="T7"/>
              <a:gd fmla="*/ 439363 w 1695236" name="T8"/>
              <a:gd fmla="*/ 104883 h 1695236" name="T9"/>
              <a:gd fmla="*/ 847832 w 1695236" name="T10"/>
              <a:gd fmla="*/ 847832 h 1695236" name="T11"/>
              <a:gd fmla="*/ 1203589 w 1695236" name="T12"/>
              <a:gd fmla="*/ 78250 h 1695236" name="T13"/>
              <a:gd fmla="*/ 1203589 w 1695236" name="T14"/>
              <a:gd fmla="*/ 78250 h 1695236" name="T15"/>
              <a:gd fmla="*/ 1678918 w 1695236" name="T16"/>
              <a:gd fmla="*/ 1015512 h 1695236" name="T17"/>
              <a:gd fmla="*/ 877363 w 1695236" name="T18"/>
              <a:gd fmla="*/ 1695150 h 1695236" name="T19"/>
              <a:gd fmla="*/ 30438 w 1695236" name="T20"/>
              <a:gd fmla="*/ 1072962 h 1695236" name="T21"/>
              <a:gd fmla="*/ 439363 w 1695236" name="T22"/>
              <a:gd fmla="*/ 104883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F66B5E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1263201" y="2695575"/>
            <a:ext cx="52451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135%</a:t>
            </a:r>
          </a:p>
        </p:txBody>
      </p:sp>
      <p:pic>
        <p:nvPicPr>
          <p:cNvPr id="31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75425" y="1960960"/>
            <a:ext cx="508397" cy="5310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rc 20"/>
          <p:cNvSpPr/>
          <p:nvPr/>
        </p:nvSpPr>
        <p:spPr bwMode="auto">
          <a:xfrm flipV="1">
            <a:off x="2914915" y="1601391"/>
            <a:ext cx="1271588" cy="1271588"/>
          </a:xfrm>
          <a:custGeom>
            <a:gdLst>
              <a:gd fmla="*/ 1203589 w 1695236" name="T0"/>
              <a:gd fmla="*/ 78250 h 1695236" name="T1"/>
              <a:gd fmla="*/ 1678918 w 1695236" name="T2"/>
              <a:gd fmla="*/ 1015512 h 1695236" name="T3"/>
              <a:gd fmla="*/ 877363 w 1695236" name="T4"/>
              <a:gd fmla="*/ 1695150 h 1695236" name="T5"/>
              <a:gd fmla="*/ 30438 w 1695236" name="T6"/>
              <a:gd fmla="*/ 1072962 h 1695236" name="T7"/>
              <a:gd fmla="*/ 439363 w 1695236" name="T8"/>
              <a:gd fmla="*/ 104883 h 1695236" name="T9"/>
              <a:gd fmla="*/ 847832 w 1695236" name="T10"/>
              <a:gd fmla="*/ 847832 h 1695236" name="T11"/>
              <a:gd fmla="*/ 1203589 w 1695236" name="T12"/>
              <a:gd fmla="*/ 78250 h 1695236" name="T13"/>
              <a:gd fmla="*/ 1203589 w 1695236" name="T14"/>
              <a:gd fmla="*/ 78250 h 1695236" name="T15"/>
              <a:gd fmla="*/ 1678918 w 1695236" name="T16"/>
              <a:gd fmla="*/ 1015512 h 1695236" name="T17"/>
              <a:gd fmla="*/ 877363 w 1695236" name="T18"/>
              <a:gd fmla="*/ 1695150 h 1695236" name="T19"/>
              <a:gd fmla="*/ 30438 w 1695236" name="T20"/>
              <a:gd fmla="*/ 1072962 h 1695236" name="T21"/>
              <a:gd fmla="*/ 439363 w 1695236" name="T22"/>
              <a:gd fmla="*/ 104883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F66B5E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3287858" y="2695575"/>
            <a:ext cx="52451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174%</a:t>
            </a:r>
          </a:p>
        </p:txBody>
      </p:sp>
      <p:pic>
        <p:nvPicPr>
          <p:cNvPr id="34" name="组合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24491" y="2012157"/>
            <a:ext cx="475059" cy="47982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c 16"/>
          <p:cNvSpPr/>
          <p:nvPr/>
        </p:nvSpPr>
        <p:spPr bwMode="auto">
          <a:xfrm flipV="1">
            <a:off x="4935406" y="1601391"/>
            <a:ext cx="1271588" cy="1271588"/>
          </a:xfrm>
          <a:custGeom>
            <a:gdLst>
              <a:gd fmla="*/ 1203589 w 1695236" name="T0"/>
              <a:gd fmla="*/ 78250 h 1695236" name="T1"/>
              <a:gd fmla="*/ 1678918 w 1695236" name="T2"/>
              <a:gd fmla="*/ 1015512 h 1695236" name="T3"/>
              <a:gd fmla="*/ 877363 w 1695236" name="T4"/>
              <a:gd fmla="*/ 1695150 h 1695236" name="T5"/>
              <a:gd fmla="*/ 30438 w 1695236" name="T6"/>
              <a:gd fmla="*/ 1072962 h 1695236" name="T7"/>
              <a:gd fmla="*/ 439363 w 1695236" name="T8"/>
              <a:gd fmla="*/ 104883 h 1695236" name="T9"/>
              <a:gd fmla="*/ 847832 w 1695236" name="T10"/>
              <a:gd fmla="*/ 847832 h 1695236" name="T11"/>
              <a:gd fmla="*/ 1203589 w 1695236" name="T12"/>
              <a:gd fmla="*/ 78250 h 1695236" name="T13"/>
              <a:gd fmla="*/ 1203589 w 1695236" name="T14"/>
              <a:gd fmla="*/ 78250 h 1695236" name="T15"/>
              <a:gd fmla="*/ 1678918 w 1695236" name="T16"/>
              <a:gd fmla="*/ 1015512 h 1695236" name="T17"/>
              <a:gd fmla="*/ 877363 w 1695236" name="T18"/>
              <a:gd fmla="*/ 1695150 h 1695236" name="T19"/>
              <a:gd fmla="*/ 30438 w 1695236" name="T20"/>
              <a:gd fmla="*/ 1072962 h 1695236" name="T21"/>
              <a:gd fmla="*/ 439363 w 1695236" name="T22"/>
              <a:gd fmla="*/ 104883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F66B5E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5307754" y="2695575"/>
            <a:ext cx="52451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105%</a:t>
            </a:r>
          </a:p>
        </p:txBody>
      </p:sp>
      <p:pic>
        <p:nvPicPr>
          <p:cNvPr id="37" name="组合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99750" y="1984773"/>
            <a:ext cx="392906" cy="53459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rc 12"/>
          <p:cNvSpPr/>
          <p:nvPr/>
        </p:nvSpPr>
        <p:spPr bwMode="auto">
          <a:xfrm flipV="1">
            <a:off x="6957087" y="1590675"/>
            <a:ext cx="1271588" cy="1271588"/>
          </a:xfrm>
          <a:custGeom>
            <a:gdLst>
              <a:gd fmla="*/ 1203589 w 1695236" name="T0"/>
              <a:gd fmla="*/ 78250 h 1695236" name="T1"/>
              <a:gd fmla="*/ 1678918 w 1695236" name="T2"/>
              <a:gd fmla="*/ 1015512 h 1695236" name="T3"/>
              <a:gd fmla="*/ 877363 w 1695236" name="T4"/>
              <a:gd fmla="*/ 1695150 h 1695236" name="T5"/>
              <a:gd fmla="*/ 30438 w 1695236" name="T6"/>
              <a:gd fmla="*/ 1072962 h 1695236" name="T7"/>
              <a:gd fmla="*/ 439363 w 1695236" name="T8"/>
              <a:gd fmla="*/ 104883 h 1695236" name="T9"/>
              <a:gd fmla="*/ 847832 w 1695236" name="T10"/>
              <a:gd fmla="*/ 847832 h 1695236" name="T11"/>
              <a:gd fmla="*/ 1203589 w 1695236" name="T12"/>
              <a:gd fmla="*/ 78250 h 1695236" name="T13"/>
              <a:gd fmla="*/ 1203589 w 1695236" name="T14"/>
              <a:gd fmla="*/ 78250 h 1695236" name="T15"/>
              <a:gd fmla="*/ 1678918 w 1695236" name="T16"/>
              <a:gd fmla="*/ 1015512 h 1695236" name="T17"/>
              <a:gd fmla="*/ 877363 w 1695236" name="T18"/>
              <a:gd fmla="*/ 1695150 h 1695236" name="T19"/>
              <a:gd fmla="*/ 30438 w 1695236" name="T20"/>
              <a:gd fmla="*/ 1072962 h 1695236" name="T21"/>
              <a:gd fmla="*/ 439363 w 1695236" name="T22"/>
              <a:gd fmla="*/ 104883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F66B5E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7330030" y="2684860"/>
            <a:ext cx="52451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188%</a:t>
            </a:r>
          </a:p>
        </p:txBody>
      </p:sp>
      <p:sp>
        <p:nvSpPr>
          <p:cNvPr id="40" name="Freeform 710"/>
          <p:cNvSpPr/>
          <p:nvPr/>
        </p:nvSpPr>
        <p:spPr bwMode="auto">
          <a:xfrm>
            <a:off x="7463104" y="1962150"/>
            <a:ext cx="258365" cy="510779"/>
          </a:xfrm>
          <a:custGeom>
            <a:gdLst>
              <a:gd fmla="*/ 790815606 w 49" name="T0"/>
              <a:gd fmla="*/ 1577424428 h 97" name="T1"/>
              <a:gd fmla="*/ 0 w 49" name="T2"/>
              <a:gd fmla="*/ 1577424428 h 97" name="T3"/>
              <a:gd fmla="*/ 0 w 49" name="T4"/>
              <a:gd fmla="*/ 2147483647 h 97" name="T5"/>
              <a:gd fmla="*/ 790815606 w 49" name="T6"/>
              <a:gd fmla="*/ 2147483647 h 97" name="T7"/>
              <a:gd fmla="*/ 2147483647 w 49" name="T8"/>
              <a:gd fmla="*/ 2147483647 h 97" name="T9"/>
              <a:gd fmla="*/ 2147483647 w 49" name="T10"/>
              <a:gd fmla="*/ 0 h 97" name="T11"/>
              <a:gd fmla="*/ 790815606 w 49" name="T12"/>
              <a:gd fmla="*/ 1577424428 h 97" name="T13"/>
              <a:gd fmla="*/ 790815606 w 49" name="T14"/>
              <a:gd fmla="*/ 1577424428 h 9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97" w="49">
                <a:moveTo>
                  <a:pt x="16" y="32"/>
                </a:moveTo>
                <a:lnTo>
                  <a:pt x="0" y="32"/>
                </a:lnTo>
                <a:lnTo>
                  <a:pt x="0" y="65"/>
                </a:lnTo>
                <a:lnTo>
                  <a:pt x="16" y="65"/>
                </a:lnTo>
                <a:lnTo>
                  <a:pt x="49" y="97"/>
                </a:lnTo>
                <a:lnTo>
                  <a:pt x="49" y="0"/>
                </a:lnTo>
                <a:lnTo>
                  <a:pt x="16" y="32"/>
                </a:lnTo>
                <a:close/>
              </a:path>
            </a:pathLst>
          </a:custGeom>
          <a:solidFill>
            <a:srgbClr val="513087"/>
          </a:solidFill>
          <a:ln w="9525">
            <a:noFill/>
            <a:round/>
          </a:ln>
          <a:extLst/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1" name="矩形 24"/>
          <p:cNvSpPr>
            <a:spLocks noChangeArrowheads="1"/>
          </p:cNvSpPr>
          <p:nvPr/>
        </p:nvSpPr>
        <p:spPr bwMode="auto">
          <a:xfrm>
            <a:off x="825368" y="3479006"/>
            <a:ext cx="1558529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119453" y="3193257"/>
            <a:ext cx="9703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43" name="矩形 26"/>
          <p:cNvSpPr>
            <a:spLocks noChangeArrowheads="1"/>
          </p:cNvSpPr>
          <p:nvPr/>
        </p:nvSpPr>
        <p:spPr bwMode="auto">
          <a:xfrm>
            <a:off x="2785137" y="3479006"/>
            <a:ext cx="1558529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3079222" y="3193257"/>
            <a:ext cx="9703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45" name="矩形 28"/>
          <p:cNvSpPr>
            <a:spLocks noChangeArrowheads="1"/>
          </p:cNvSpPr>
          <p:nvPr/>
        </p:nvSpPr>
        <p:spPr bwMode="auto">
          <a:xfrm>
            <a:off x="4813962" y="3479006"/>
            <a:ext cx="1558529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5108047" y="3193257"/>
            <a:ext cx="9703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47" name="矩形 30"/>
          <p:cNvSpPr>
            <a:spLocks noChangeArrowheads="1"/>
          </p:cNvSpPr>
          <p:nvPr/>
        </p:nvSpPr>
        <p:spPr bwMode="auto">
          <a:xfrm>
            <a:off x="6842786" y="3479006"/>
            <a:ext cx="1558529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7136872" y="3193257"/>
            <a:ext cx="9703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</p:spTree>
    <p:extLst>
      <p:ext uri="{BB962C8B-B14F-4D97-AF65-F5344CB8AC3E}">
        <p14:creationId val="395239297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2"/>
      <p:bldP grpId="0" spid="33"/>
      <p:bldP grpId="0" spid="35"/>
      <p:bldP grpId="0" spid="36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89773" y="1082699"/>
            <a:ext cx="4768453" cy="317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648891" y="3346461"/>
            <a:ext cx="533400" cy="536972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8800">
              <a:solidFill>
                <a:schemeClr val="bg1"/>
              </a:solidFill>
            </a:endParaRPr>
          </a:p>
        </p:txBody>
      </p:sp>
      <p:pic>
        <p:nvPicPr>
          <p:cNvPr id="6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5813" y="3494098"/>
            <a:ext cx="292894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48891" y="2553504"/>
            <a:ext cx="533400" cy="536972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8800">
              <a:solidFill>
                <a:schemeClr val="bg1"/>
              </a:solidFill>
            </a:endParaRPr>
          </a:p>
        </p:txBody>
      </p:sp>
      <p:pic>
        <p:nvPicPr>
          <p:cNvPr id="8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2242" y="2676139"/>
            <a:ext cx="278606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8891" y="1760548"/>
            <a:ext cx="533400" cy="536972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8800">
              <a:solidFill>
                <a:schemeClr val="bg1"/>
              </a:solidFill>
            </a:endParaRPr>
          </a:p>
        </p:txBody>
      </p:sp>
      <p:pic>
        <p:nvPicPr>
          <p:cNvPr id="10" name="Group 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338" y="1884373"/>
            <a:ext cx="260747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309688" y="1791504"/>
            <a:ext cx="105013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313260" y="2005818"/>
            <a:ext cx="210145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309688" y="2565411"/>
            <a:ext cx="105013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13260" y="2779723"/>
            <a:ext cx="210145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09688" y="3372654"/>
            <a:ext cx="105013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313260" y="3586968"/>
            <a:ext cx="210145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here，according to your need to draw the text box size</a:t>
            </a:r>
          </a:p>
        </p:txBody>
      </p:sp>
    </p:spTree>
    <p:extLst>
      <p:ext uri="{BB962C8B-B14F-4D97-AF65-F5344CB8AC3E}">
        <p14:creationId val="113985319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7"/>
      <p:bldP grpId="0" spid="9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pic>
        <p:nvPicPr>
          <p:cNvPr id="4" name="图片 5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00600" y="1690365"/>
            <a:ext cx="1676400" cy="1117452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48463" y="1717353"/>
            <a:ext cx="1699022" cy="1132531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2738" y="1746126"/>
            <a:ext cx="1675210" cy="1116659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9162" y="1742553"/>
            <a:ext cx="1671638" cy="1114278"/>
          </a:xfrm>
          <a:prstGeom prst="rect">
            <a:avLst/>
          </a:prstGeom>
          <a:noFill/>
          <a:ln w="9525">
            <a:solidFill>
              <a:srgbClr val="F66B5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88169" y="3196829"/>
            <a:ext cx="569119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500">
                <a:solidFill>
                  <a:srgbClr val="DE4477"/>
                </a:solidFill>
                <a:latin typeface="TitilliumText22L Lt"/>
              </a:rPr>
              <a:t>”</a:t>
            </a:r>
          </a:p>
        </p:txBody>
      </p:sp>
      <p:sp>
        <p:nvSpPr>
          <p:cNvPr id="9" name="矩形 19"/>
          <p:cNvSpPr>
            <a:spLocks noChangeArrowheads="1"/>
          </p:cNvSpPr>
          <p:nvPr/>
        </p:nvSpPr>
        <p:spPr bwMode="auto">
          <a:xfrm>
            <a:off x="919163" y="2646760"/>
            <a:ext cx="1676400" cy="310753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1243825" y="2665810"/>
            <a:ext cx="104017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KEYS</a:t>
            </a:r>
          </a:p>
        </p:txBody>
      </p:sp>
      <p:sp>
        <p:nvSpPr>
          <p:cNvPr id="11" name="矩形 21"/>
          <p:cNvSpPr>
            <a:spLocks noChangeArrowheads="1"/>
          </p:cNvSpPr>
          <p:nvPr/>
        </p:nvSpPr>
        <p:spPr bwMode="auto">
          <a:xfrm>
            <a:off x="4799410" y="2640806"/>
            <a:ext cx="1690688" cy="310754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5104811" y="2665810"/>
            <a:ext cx="106678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KEYS</a:t>
            </a: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2851547" y="2647950"/>
            <a:ext cx="1681163" cy="311944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>
            <a:off x="3139300" y="2672954"/>
            <a:ext cx="104017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KEYS</a:t>
            </a:r>
          </a:p>
        </p:txBody>
      </p:sp>
      <p:sp>
        <p:nvSpPr>
          <p:cNvPr id="15" name="矩形 25"/>
          <p:cNvSpPr>
            <a:spLocks noChangeArrowheads="1"/>
          </p:cNvSpPr>
          <p:nvPr/>
        </p:nvSpPr>
        <p:spPr bwMode="auto">
          <a:xfrm>
            <a:off x="6744891" y="2647950"/>
            <a:ext cx="1710928" cy="311944"/>
          </a:xfrm>
          <a:prstGeom prst="rect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" name="文本框 26"/>
          <p:cNvSpPr txBox="1">
            <a:spLocks noChangeArrowheads="1"/>
          </p:cNvSpPr>
          <p:nvPr/>
        </p:nvSpPr>
        <p:spPr bwMode="auto">
          <a:xfrm>
            <a:off x="7066269" y="2665810"/>
            <a:ext cx="1037216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KEYS</a:t>
            </a: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157288" y="3436144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595563" y="3196829"/>
            <a:ext cx="569119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500">
                <a:solidFill>
                  <a:srgbClr val="513087"/>
                </a:solidFill>
                <a:latin typeface="TitilliumText22L Lt"/>
              </a:rPr>
              <a:t>”</a:t>
            </a:r>
          </a:p>
        </p:txBody>
      </p:sp>
      <p:sp>
        <p:nvSpPr>
          <p:cNvPr id="19" name="矩形 41"/>
          <p:cNvSpPr>
            <a:spLocks noChangeArrowheads="1"/>
          </p:cNvSpPr>
          <p:nvPr/>
        </p:nvSpPr>
        <p:spPr bwMode="auto">
          <a:xfrm>
            <a:off x="3164681" y="3436144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4439841" y="3196829"/>
            <a:ext cx="570309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500">
                <a:solidFill>
                  <a:srgbClr val="DE4477"/>
                </a:solidFill>
                <a:latin typeface="TitilliumText22L Lt"/>
              </a:rPr>
              <a:t>”</a:t>
            </a:r>
          </a:p>
        </p:txBody>
      </p:sp>
      <p:sp>
        <p:nvSpPr>
          <p:cNvPr id="21" name="矩形 43"/>
          <p:cNvSpPr>
            <a:spLocks noChangeArrowheads="1"/>
          </p:cNvSpPr>
          <p:nvPr/>
        </p:nvSpPr>
        <p:spPr bwMode="auto">
          <a:xfrm>
            <a:off x="5010150" y="3436144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6441281" y="3196829"/>
            <a:ext cx="57031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500">
                <a:solidFill>
                  <a:srgbClr val="513087"/>
                </a:solidFill>
                <a:latin typeface="TitilliumText22L Lt"/>
              </a:rPr>
              <a:t>”</a:t>
            </a:r>
          </a:p>
        </p:txBody>
      </p:sp>
      <p:sp>
        <p:nvSpPr>
          <p:cNvPr id="23" name="矩形 45"/>
          <p:cNvSpPr>
            <a:spLocks noChangeArrowheads="1"/>
          </p:cNvSpPr>
          <p:nvPr/>
        </p:nvSpPr>
        <p:spPr bwMode="auto">
          <a:xfrm>
            <a:off x="7011591" y="3436144"/>
            <a:ext cx="1654969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Add your words here，according to your need to draw the text box size。</a:t>
            </a:r>
          </a:p>
        </p:txBody>
      </p:sp>
    </p:spTree>
    <p:extLst>
      <p:ext uri="{BB962C8B-B14F-4D97-AF65-F5344CB8AC3E}">
        <p14:creationId val="385902466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sp>
        <p:nvSpPr>
          <p:cNvPr id="4" name="AutoShape 2"/>
          <p:cNvSpPr/>
          <p:nvPr/>
        </p:nvSpPr>
        <p:spPr bwMode="auto">
          <a:xfrm>
            <a:off x="3309938" y="1246585"/>
            <a:ext cx="1201341" cy="1026319"/>
          </a:xfrm>
          <a:custGeom>
            <a:gdLst>
              <a:gd fmla="*/ 52792708 w 21600" name="T0"/>
              <a:gd fmla="*/ 86693842 h 21600" name="T1"/>
              <a:gd fmla="*/ 0 w 21600" name="T2"/>
              <a:gd fmla="*/ 58899609 h 21600" name="T3"/>
              <a:gd fmla="*/ 114901073 w 21600" name="T4"/>
              <a:gd fmla="*/ 0 h 21600" name="T5"/>
              <a:gd fmla="*/ 118783555 w 21600" name="T6"/>
              <a:gd fmla="*/ 52943476 h 21600" name="T7"/>
              <a:gd fmla="*/ 52792708 w 21600" name="T8"/>
              <a:gd fmla="*/ 86693842 h 21600" name="T9"/>
              <a:gd fmla="*/ 52792708 w 21600" name="T10"/>
              <a:gd fmla="*/ 86693842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5" name="AutoShape 3"/>
          <p:cNvSpPr/>
          <p:nvPr/>
        </p:nvSpPr>
        <p:spPr bwMode="auto">
          <a:xfrm>
            <a:off x="5311379" y="2035969"/>
            <a:ext cx="723900" cy="1356122"/>
          </a:xfrm>
          <a:custGeom>
            <a:gdLst>
              <a:gd fmla="*/ 0 w 20053" name="T0"/>
              <a:gd fmla="*/ 32374991 h 21600" name="T1"/>
              <a:gd fmla="*/ 35707779 w 20053" name="T2"/>
              <a:gd fmla="*/ 0 h 21600" name="T3"/>
              <a:gd fmla="*/ 35707779 w 20053" name="T4"/>
              <a:gd fmla="*/ 151363585 h 21600" name="T5"/>
              <a:gd fmla="*/ 0 w 20053" name="T6"/>
              <a:gd fmla="*/ 118988594 h 21600" name="T7"/>
              <a:gd fmla="*/ 6035087 w 20053" name="T8"/>
              <a:gd fmla="*/ 75681834 h 21600" name="T9"/>
              <a:gd fmla="*/ 0 w 20053" name="T10"/>
              <a:gd fmla="*/ 32374991 h 21600" name="T11"/>
              <a:gd fmla="*/ 0 w 20053" name="T12"/>
              <a:gd fmla="*/ 32374991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0053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6" name="AutoShape 4"/>
          <p:cNvSpPr/>
          <p:nvPr/>
        </p:nvSpPr>
        <p:spPr bwMode="auto">
          <a:xfrm>
            <a:off x="4617244" y="3152775"/>
            <a:ext cx="1203722" cy="1027510"/>
          </a:xfrm>
          <a:custGeom>
            <a:gdLst>
              <a:gd fmla="*/ 66037391 w 21600" name="T0"/>
              <a:gd fmla="*/ 0 h 21600" name="T1"/>
              <a:gd fmla="*/ 119254918 w 21600" name="T2"/>
              <a:gd fmla="*/ 27858770 h 21600" name="T3"/>
              <a:gd fmla="*/ 3886834 w 21600" name="T4"/>
              <a:gd fmla="*/ 86895168 h 21600" name="T5"/>
              <a:gd fmla="*/ 0 w 21600" name="T6"/>
              <a:gd fmla="*/ 34162670 h 21600" name="T7"/>
              <a:gd fmla="*/ 66037391 w 21600" name="T8"/>
              <a:gd fmla="*/ 0 h 21600" name="T9"/>
              <a:gd fmla="*/ 66037391 w 21600" name="T10"/>
              <a:gd fmla="*/ 0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7" name="AutoShape 5"/>
          <p:cNvSpPr/>
          <p:nvPr/>
        </p:nvSpPr>
        <p:spPr bwMode="auto">
          <a:xfrm>
            <a:off x="4987528" y="3499247"/>
            <a:ext cx="355997" cy="376238"/>
          </a:xfrm>
          <a:custGeom>
            <a:gdLst>
              <a:gd fmla="*/ 6892495 w 21104" name="T0"/>
              <a:gd fmla="*/ 7998995 h 21600" name="T1"/>
              <a:gd fmla="*/ 10674879 w 21104" name="T2"/>
              <a:gd fmla="*/ 2260537 h 21600" name="T3"/>
              <a:gd fmla="*/ 10674879 w 21104" name="T4"/>
              <a:gd fmla="*/ 1825797 h 21600" name="T5"/>
              <a:gd fmla="*/ 9834122 w 21104" name="T6"/>
              <a:gd fmla="*/ 869480 h 21600" name="T7"/>
              <a:gd fmla="*/ 9329771 w 21104" name="T8"/>
              <a:gd fmla="*/ 869480 h 21600" name="T9"/>
              <a:gd fmla="*/ 8909381 w 21104" name="T10"/>
              <a:gd fmla="*/ 1304220 h 21600" name="T11"/>
              <a:gd fmla="*/ 8405548 w 21104" name="T12"/>
              <a:gd fmla="*/ 1391057 h 21600" name="T13"/>
              <a:gd fmla="*/ 8489509 w 21104" name="T14"/>
              <a:gd fmla="*/ 0 h 21600" name="T15"/>
              <a:gd fmla="*/ 2269331 w 21104" name="T16"/>
              <a:gd fmla="*/ 0 h 21600" name="T17"/>
              <a:gd fmla="*/ 2269331 w 21104" name="T18"/>
              <a:gd fmla="*/ 1391057 h 21600" name="T19"/>
              <a:gd fmla="*/ 1849459 w 21104" name="T20"/>
              <a:gd fmla="*/ 1304220 h 21600" name="T21"/>
              <a:gd fmla="*/ 1429092 w 21104" name="T22"/>
              <a:gd fmla="*/ 869480 h 21600" name="T23"/>
              <a:gd fmla="*/ 924741 w 21104" name="T24"/>
              <a:gd fmla="*/ 869480 h 21600" name="T25"/>
              <a:gd fmla="*/ 0 w 21104" name="T26"/>
              <a:gd fmla="*/ 1825797 h 21600" name="T27"/>
              <a:gd fmla="*/ 0 w 21104" name="T28"/>
              <a:gd fmla="*/ 2260537 h 21600" name="T29"/>
              <a:gd fmla="*/ 3866368 w 21104" name="T30"/>
              <a:gd fmla="*/ 7998995 h 21600" name="T31"/>
              <a:gd fmla="*/ 4875069 w 21104" name="T32"/>
              <a:gd fmla="*/ 8433735 h 21600" name="T33"/>
              <a:gd fmla="*/ 4875069 w 21104" name="T34"/>
              <a:gd fmla="*/ 8955312 h 21600" name="T35"/>
              <a:gd fmla="*/ 4454702 w 21104" name="T36"/>
              <a:gd fmla="*/ 9128985 h 21600" name="T37"/>
              <a:gd fmla="*/ 4875069 w 21104" name="T38"/>
              <a:gd fmla="*/ 9390052 h 21600" name="T39"/>
              <a:gd fmla="*/ 4875069 w 21104" name="T40"/>
              <a:gd fmla="*/ 9911629 h 21600" name="T41"/>
              <a:gd fmla="*/ 4538663 w 21104" name="T42"/>
              <a:gd fmla="*/ 10346369 h 21600" name="T43"/>
              <a:gd fmla="*/ 4034829 w 21104" name="T44"/>
              <a:gd fmla="*/ 10781109 h 21600" name="T45"/>
              <a:gd fmla="*/ 3614440 w 21104" name="T46"/>
              <a:gd fmla="*/ 11215849 h 21600" name="T47"/>
              <a:gd fmla="*/ 4034829 w 21104" name="T48"/>
              <a:gd fmla="*/ 11650589 h 21600" name="T49"/>
              <a:gd fmla="*/ 6640050 w 21104" name="T50"/>
              <a:gd fmla="*/ 11650589 h 21600" name="T51"/>
              <a:gd fmla="*/ 7144401 w 21104" name="T52"/>
              <a:gd fmla="*/ 11215849 h 21600" name="T53"/>
              <a:gd fmla="*/ 6640050 w 21104" name="T54"/>
              <a:gd fmla="*/ 10781109 h 21600" name="T55"/>
              <a:gd fmla="*/ 6220177 w 21104" name="T56"/>
              <a:gd fmla="*/ 10259532 h 21600" name="T57"/>
              <a:gd fmla="*/ 5799810 w 21104" name="T58"/>
              <a:gd fmla="*/ 9911629 h 21600" name="T59"/>
              <a:gd fmla="*/ 5799810 w 21104" name="T60"/>
              <a:gd fmla="*/ 9390052 h 21600" name="T61"/>
              <a:gd fmla="*/ 6220177 w 21104" name="T62"/>
              <a:gd fmla="*/ 9128985 h 21600" name="T63"/>
              <a:gd fmla="*/ 5799810 w 21104" name="T64"/>
              <a:gd fmla="*/ 8955312 h 21600" name="T65"/>
              <a:gd fmla="*/ 5799810 w 21104" name="T66"/>
              <a:gd fmla="*/ 8433735 h 21600" name="T67"/>
              <a:gd fmla="*/ 6892495 w 21104" name="T68"/>
              <a:gd fmla="*/ 7998995 h 21600" name="T69"/>
              <a:gd fmla="*/ 8489509 w 21104" name="T70"/>
              <a:gd fmla="*/ 1825797 h 21600" name="T71"/>
              <a:gd fmla="*/ 8909381 w 21104" name="T72"/>
              <a:gd fmla="*/ 1825797 h 21600" name="T73"/>
              <a:gd fmla="*/ 9413755 w 21104" name="T74"/>
              <a:gd fmla="*/ 1391057 h 21600" name="T75"/>
              <a:gd fmla="*/ 9834122 w 21104" name="T76"/>
              <a:gd fmla="*/ 1825797 h 21600" name="T77"/>
              <a:gd fmla="*/ 9834122 w 21104" name="T78"/>
              <a:gd fmla="*/ 2260537 h 21600" name="T79"/>
              <a:gd fmla="*/ 7564791 w 21104" name="T80"/>
              <a:gd fmla="*/ 6173198 h 21600" name="T81"/>
              <a:gd fmla="*/ 8489509 w 21104" name="T82"/>
              <a:gd fmla="*/ 1825797 h 21600" name="T83"/>
              <a:gd fmla="*/ 3026128 w 21104" name="T84"/>
              <a:gd fmla="*/ 6260035 h 21600" name="T85"/>
              <a:gd fmla="*/ 756774 w 21104" name="T86"/>
              <a:gd fmla="*/ 2347374 h 21600" name="T87"/>
              <a:gd fmla="*/ 756774 w 21104" name="T88"/>
              <a:gd fmla="*/ 1912634 h 21600" name="T89"/>
              <a:gd fmla="*/ 1176646 w 21104" name="T90"/>
              <a:gd fmla="*/ 1391057 h 21600" name="T91"/>
              <a:gd fmla="*/ 1680997 w 21104" name="T92"/>
              <a:gd fmla="*/ 1912634 h 21600" name="T93"/>
              <a:gd fmla="*/ 2101387 w 21104" name="T94"/>
              <a:gd fmla="*/ 1912634 h 21600" name="T95"/>
              <a:gd fmla="*/ 3026128 w 21104" name="T96"/>
              <a:gd fmla="*/ 6260035 h 21600" name="T97"/>
              <a:gd fmla="*/ 3026128 w 21104" name="T98"/>
              <a:gd fmla="*/ 6260035 h 21600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1600" w="21104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8" name="AutoShape 6"/>
          <p:cNvSpPr/>
          <p:nvPr/>
        </p:nvSpPr>
        <p:spPr bwMode="auto">
          <a:xfrm>
            <a:off x="4608910" y="1246585"/>
            <a:ext cx="1203722" cy="1020365"/>
          </a:xfrm>
          <a:custGeom>
            <a:gdLst>
              <a:gd fmla="*/ 0 w 21600" name="T0"/>
              <a:gd fmla="*/ 52731657 h 21600" name="T1"/>
              <a:gd fmla="*/ 3108351 w 21600" name="T2"/>
              <a:gd fmla="*/ 0 h 21600" name="T3"/>
              <a:gd fmla="*/ 119254770 w 21600" name="T4"/>
              <a:gd fmla="*/ 57674760 h 21600" name="T5"/>
              <a:gd fmla="*/ 66423804 w 21600" name="T6"/>
              <a:gd fmla="*/ 85690967 h 21600" name="T7"/>
              <a:gd fmla="*/ 0 w 21600" name="T8"/>
              <a:gd fmla="*/ 52731657 h 21600" name="T9"/>
              <a:gd fmla="*/ 0 w 21600" name="T10"/>
              <a:gd fmla="*/ 52731657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9" name="AutoShape 7"/>
          <p:cNvSpPr/>
          <p:nvPr/>
        </p:nvSpPr>
        <p:spPr bwMode="auto">
          <a:xfrm>
            <a:off x="3338513" y="3176588"/>
            <a:ext cx="1203722" cy="1008460"/>
          </a:xfrm>
          <a:custGeom>
            <a:gdLst>
              <a:gd fmla="*/ 119254918 w 21600" name="T0"/>
              <a:gd fmla="*/ 31593986 h 21600" name="T1"/>
              <a:gd fmla="*/ 117311501 w 21600" name="T2"/>
              <a:gd fmla="*/ 83702969 h 21600" name="T3"/>
              <a:gd fmla="*/ 0 w 21600" name="T4"/>
              <a:gd fmla="*/ 28986059 h 21600" name="T5"/>
              <a:gd fmla="*/ 51666062 w 21600" name="T6"/>
              <a:gd fmla="*/ 0 h 21600" name="T7"/>
              <a:gd fmla="*/ 119254918 w 21600" name="T8"/>
              <a:gd fmla="*/ 31593986 h 21600" name="T9"/>
              <a:gd fmla="*/ 119254918 w 21600" name="T10"/>
              <a:gd fmla="*/ 31593986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" name="AutoShape 8"/>
          <p:cNvSpPr/>
          <p:nvPr/>
        </p:nvSpPr>
        <p:spPr bwMode="auto">
          <a:xfrm>
            <a:off x="3799285" y="1563291"/>
            <a:ext cx="326231" cy="323850"/>
          </a:xfrm>
          <a:custGeom>
            <a:gdLst>
              <a:gd fmla="*/ 0 w 21600" name="T0"/>
              <a:gd fmla="*/ 4316001 h 21600" name="T1"/>
              <a:gd fmla="*/ 8759410 w 21600" name="T2"/>
              <a:gd fmla="*/ 4316001 h 21600" name="T3"/>
              <a:gd fmla="*/ 6058598 w 21600" name="T4"/>
              <a:gd fmla="*/ 1726400 h 21600" name="T5"/>
              <a:gd fmla="*/ 6277575 w 21600" name="T6"/>
              <a:gd fmla="*/ 1007074 h 21600" name="T7"/>
              <a:gd fmla="*/ 6277575 w 21600" name="T8"/>
              <a:gd fmla="*/ 2014127 h 21600" name="T9"/>
              <a:gd fmla="*/ 3430765 w 21600" name="T10"/>
              <a:gd fmla="*/ 5538875 h 21600" name="T11"/>
              <a:gd fmla="*/ 2992789 w 21600" name="T12"/>
              <a:gd fmla="*/ 6330128 h 21600" name="T13"/>
              <a:gd fmla="*/ 2773811 w 21600" name="T14"/>
              <a:gd fmla="*/ 6833675 h 21600" name="T15"/>
              <a:gd fmla="*/ 2700812 w 21600" name="T16"/>
              <a:gd fmla="*/ 7912675 h 21600" name="T17"/>
              <a:gd fmla="*/ 2262857 w 21600" name="T18"/>
              <a:gd fmla="*/ 7121402 h 21600" name="T19"/>
              <a:gd fmla="*/ 1897881 w 21600" name="T20"/>
              <a:gd fmla="*/ 6402075 h 21600" name="T21"/>
              <a:gd fmla="*/ 1240907 w 21600" name="T22"/>
              <a:gd fmla="*/ 5898528 h 21600" name="T23"/>
              <a:gd fmla="*/ 1167928 w 21600" name="T24"/>
              <a:gd fmla="*/ 4891474 h 21600" name="T25"/>
              <a:gd fmla="*/ 1094929 w 21600" name="T26"/>
              <a:gd fmla="*/ 4316001 h 21600" name="T27"/>
              <a:gd fmla="*/ 729952 w 21600" name="T28"/>
              <a:gd fmla="*/ 3884401 h 21600" name="T29"/>
              <a:gd fmla="*/ 729952 w 21600" name="T30"/>
              <a:gd fmla="*/ 3237001 h 21600" name="T31"/>
              <a:gd fmla="*/ 2773811 w 21600" name="T32"/>
              <a:gd fmla="*/ 1438674 h 21600" name="T33"/>
              <a:gd fmla="*/ 2262857 w 21600" name="T34"/>
              <a:gd fmla="*/ 1438674 h 21600" name="T35"/>
              <a:gd fmla="*/ 2043859 w 21600" name="T36"/>
              <a:gd fmla="*/ 1870274 h 21600" name="T37"/>
              <a:gd fmla="*/ 2335836 w 21600" name="T38"/>
              <a:gd fmla="*/ 2014127 h 21600" name="T39"/>
              <a:gd fmla="*/ 2262857 w 21600" name="T40"/>
              <a:gd fmla="*/ 1726400 h 21600" name="T41"/>
              <a:gd fmla="*/ 3430765 w 21600" name="T42"/>
              <a:gd fmla="*/ 2158000 h 21600" name="T43"/>
              <a:gd fmla="*/ 2992789 w 21600" name="T44"/>
              <a:gd fmla="*/ 2445727 h 21600" name="T45"/>
              <a:gd fmla="*/ 2700812 w 21600" name="T46"/>
              <a:gd fmla="*/ 2589601 h 21600" name="T47"/>
              <a:gd fmla="*/ 2773811 w 21600" name="T48"/>
              <a:gd fmla="*/ 3093127 h 21600" name="T49"/>
              <a:gd fmla="*/ 2408835 w 21600" name="T50"/>
              <a:gd fmla="*/ 3524727 h 21600" name="T51"/>
              <a:gd fmla="*/ 2116858 w 21600" name="T52"/>
              <a:gd fmla="*/ 3668601 h 21600" name="T53"/>
              <a:gd fmla="*/ 1532904 w 21600" name="T54"/>
              <a:gd fmla="*/ 3524727 h 21600" name="T55"/>
              <a:gd fmla="*/ 1094929 w 21600" name="T56"/>
              <a:gd fmla="*/ 3884401 h 21600" name="T57"/>
              <a:gd fmla="*/ 1167928 w 21600" name="T58"/>
              <a:gd fmla="*/ 4172128 h 21600" name="T59"/>
              <a:gd fmla="*/ 1970860 w 21600" name="T60"/>
              <a:gd fmla="*/ 4459874 h 21600" name="T61"/>
              <a:gd fmla="*/ 2992789 w 21600" name="T62"/>
              <a:gd fmla="*/ 4747601 h 21600" name="T63"/>
              <a:gd fmla="*/ 3430765 w 21600" name="T64"/>
              <a:gd fmla="*/ 5538875 h 21600" name="T65"/>
              <a:gd fmla="*/ 4014739 w 21600" name="T66"/>
              <a:gd fmla="*/ 1510600 h 21600" name="T67"/>
              <a:gd fmla="*/ 3211787 w 21600" name="T68"/>
              <a:gd fmla="*/ 1079000 h 21600" name="T69"/>
              <a:gd fmla="*/ 4598693 w 21600" name="T70"/>
              <a:gd fmla="*/ 719327 h 21600" name="T71"/>
              <a:gd fmla="*/ 7810480 w 21600" name="T72"/>
              <a:gd fmla="*/ 4459874 h 21600" name="T73"/>
              <a:gd fmla="*/ 6715551 w 21600" name="T74"/>
              <a:gd fmla="*/ 7337202 h 21600" name="T75"/>
              <a:gd fmla="*/ 6642552 w 21600" name="T76"/>
              <a:gd fmla="*/ 6617875 h 21600" name="T77"/>
              <a:gd fmla="*/ 6131597 w 21600" name="T78"/>
              <a:gd fmla="*/ 5826601 h 21600" name="T79"/>
              <a:gd fmla="*/ 4817670 w 21600" name="T80"/>
              <a:gd fmla="*/ 4819528 h 21600" name="T81"/>
              <a:gd fmla="*/ 7080527 w 21600" name="T82"/>
              <a:gd fmla="*/ 4028274 h 21600" name="T83"/>
              <a:gd fmla="*/ 7664481 w 21600" name="T84"/>
              <a:gd fmla="*/ 3524727 h 21600" name="T85"/>
              <a:gd fmla="*/ 6788550 w 21600" name="T86"/>
              <a:gd fmla="*/ 2805401 h 21600" name="T87"/>
              <a:gd fmla="*/ 6642552 w 21600" name="T88"/>
              <a:gd fmla="*/ 3740527 h 21600" name="T89"/>
              <a:gd fmla="*/ 5766621 w 21600" name="T90"/>
              <a:gd fmla="*/ 3524727 h 21600" name="T91"/>
              <a:gd fmla="*/ 5328645 w 21600" name="T92"/>
              <a:gd fmla="*/ 3165074 h 21600" name="T93"/>
              <a:gd fmla="*/ 5547623 w 21600" name="T94"/>
              <a:gd fmla="*/ 2517674 h 21600" name="T95"/>
              <a:gd fmla="*/ 6569552 w 21600" name="T96"/>
              <a:gd fmla="*/ 2589601 h 21600" name="T97"/>
              <a:gd fmla="*/ 7299505 w 21600" name="T98"/>
              <a:gd fmla="*/ 2589601 h 21600" name="T99"/>
              <a:gd fmla="*/ 7664481 w 21600" name="T100"/>
              <a:gd fmla="*/ 2301874 h 21600" name="T101"/>
              <a:gd fmla="*/ 8029457 w 21600" name="T102"/>
              <a:gd fmla="*/ 4100201 h 21600" name="T103"/>
              <a:gd fmla="*/ 7810480 w 21600" name="T104"/>
              <a:gd fmla="*/ 4459874 h 21600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1" name="AutoShape 9"/>
          <p:cNvSpPr/>
          <p:nvPr/>
        </p:nvSpPr>
        <p:spPr bwMode="auto">
          <a:xfrm>
            <a:off x="3092053" y="2051447"/>
            <a:ext cx="727472" cy="1356122"/>
          </a:xfrm>
          <a:custGeom>
            <a:gdLst>
              <a:gd fmla="*/ 46987279 w 20023" name="T0"/>
              <a:gd fmla="*/ 118112490 h 21600" name="T1"/>
              <a:gd fmla="*/ 11252247 w 20023" name="T2"/>
              <a:gd fmla="*/ 151363418 h 21600" name="T3"/>
              <a:gd fmla="*/ 10238493 w 20023" name="T4"/>
              <a:gd fmla="*/ 0 h 21600" name="T5"/>
              <a:gd fmla="*/ 46480378 w 20023" name="T6"/>
              <a:gd fmla="*/ 31499019 h 21600" name="T7"/>
              <a:gd fmla="*/ 40651305 w 20023" name="T8"/>
              <a:gd fmla="*/ 73929801 h 21600" name="T9"/>
              <a:gd fmla="*/ 46987279 w 20023" name="T10"/>
              <a:gd fmla="*/ 118112490 h 21600" name="T11"/>
              <a:gd fmla="*/ 46987279 w 20023" name="T12"/>
              <a:gd fmla="*/ 11811249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0023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" name="AutoShape 10"/>
          <p:cNvSpPr/>
          <p:nvPr/>
        </p:nvSpPr>
        <p:spPr bwMode="auto">
          <a:xfrm>
            <a:off x="3801667" y="1952626"/>
            <a:ext cx="1525190" cy="1526381"/>
          </a:xfrm>
          <a:custGeom>
            <a:gdLst>
              <a:gd fmla="*/ 179359914 w 19679" name="T0"/>
              <a:gd fmla="*/ 30824126 h 19679" name="T1"/>
              <a:gd fmla="*/ 179359914 w 19679" name="T2"/>
              <a:gd fmla="*/ 179640106 h 19679" name="T3"/>
              <a:gd fmla="*/ 30776100 w 19679" name="T4"/>
              <a:gd fmla="*/ 179640106 h 19679" name="T5"/>
              <a:gd fmla="*/ 30776100 w 19679" name="T6"/>
              <a:gd fmla="*/ 30824126 h 19679" name="T7"/>
              <a:gd fmla="*/ 179359914 w 19679" name="T8"/>
              <a:gd fmla="*/ 30824126 h 19679" name="T9"/>
              <a:gd fmla="*/ 179359914 w 19679" name="T10"/>
              <a:gd fmla="*/ 3082412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3" name="AutoShape 11"/>
          <p:cNvSpPr/>
          <p:nvPr/>
        </p:nvSpPr>
        <p:spPr bwMode="auto">
          <a:xfrm>
            <a:off x="3271838" y="2628900"/>
            <a:ext cx="267891" cy="223838"/>
          </a:xfrm>
          <a:custGeom>
            <a:gdLst>
              <a:gd fmla="*/ 5541028 w 21600" name="T0"/>
              <a:gd fmla="*/ 615318 h 21600" name="T1"/>
              <a:gd fmla="*/ 5799443 w 21600" name="T2"/>
              <a:gd fmla="*/ 709054 h 21600" name="T3"/>
              <a:gd fmla="*/ 5906633 w 21600" name="T4"/>
              <a:gd fmla="*/ 928787 h 21600" name="T5"/>
              <a:gd fmla="*/ 5906633 w 21600" name="T6"/>
              <a:gd fmla="*/ 3815213 h 21600" name="T7"/>
              <a:gd fmla="*/ 5799443 w 21600" name="T8"/>
              <a:gd fmla="*/ 4032281 h 21600" name="T9"/>
              <a:gd fmla="*/ 5541028 w 21600" name="T10"/>
              <a:gd fmla="*/ 4123722 h 21600" name="T11"/>
              <a:gd fmla="*/ 368896 w 21600" name="T12"/>
              <a:gd fmla="*/ 4123722 h 21600" name="T13"/>
              <a:gd fmla="*/ 109108 w 21600" name="T14"/>
              <a:gd fmla="*/ 4032281 h 21600" name="T15"/>
              <a:gd fmla="*/ 0 w 21600" name="T16"/>
              <a:gd fmla="*/ 3815213 h 21600" name="T17"/>
              <a:gd fmla="*/ 0 w 21600" name="T18"/>
              <a:gd fmla="*/ 928787 h 21600" name="T19"/>
              <a:gd fmla="*/ 109108 w 21600" name="T20"/>
              <a:gd fmla="*/ 709054 h 21600" name="T21"/>
              <a:gd fmla="*/ 368896 w 21600" name="T22"/>
              <a:gd fmla="*/ 615318 h 21600" name="T23"/>
              <a:gd fmla="*/ 1541746 w 21600" name="T24"/>
              <a:gd fmla="*/ 615318 h 21600" name="T25"/>
              <a:gd fmla="*/ 1727963 w 21600" name="T26"/>
              <a:gd fmla="*/ 278733 h 21600" name="T27"/>
              <a:gd fmla="*/ 1938803 w 21600" name="T28"/>
              <a:gd fmla="*/ 81328 h 21600" name="T29"/>
              <a:gd fmla="*/ 2243422 w 21600" name="T30"/>
              <a:gd fmla="*/ 0 h 21600" name="T31"/>
              <a:gd fmla="*/ 3663211 w 21600" name="T32"/>
              <a:gd fmla="*/ 0 h 21600" name="T33"/>
              <a:gd fmla="*/ 3967830 w 21600" name="T34"/>
              <a:gd fmla="*/ 81328 h 21600" name="T35"/>
              <a:gd fmla="*/ 4182225 w 21600" name="T36"/>
              <a:gd fmla="*/ 278733 h 21600" name="T37"/>
              <a:gd fmla="*/ 4364887 w 21600" name="T38"/>
              <a:gd fmla="*/ 615318 h 21600" name="T39"/>
              <a:gd fmla="*/ 5541028 w 21600" name="T40"/>
              <a:gd fmla="*/ 615318 h 21600" name="T41"/>
              <a:gd fmla="*/ 2954953 w 21600" name="T42"/>
              <a:gd fmla="*/ 3662672 h 21600" name="T43"/>
              <a:gd fmla="*/ 3551358 w 21600" name="T44"/>
              <a:gd fmla="*/ 3560522 h 21600" name="T45"/>
              <a:gd fmla="*/ 4040309 w 21600" name="T46"/>
              <a:gd fmla="*/ 3282936 h 21600" name="T47"/>
              <a:gd fmla="*/ 4368178 w 21600" name="T48"/>
              <a:gd fmla="*/ 2872858 h 21600" name="T49"/>
              <a:gd fmla="*/ 4490134 w 21600" name="T50"/>
              <a:gd fmla="*/ 2371517 h 21600" name="T51"/>
              <a:gd fmla="*/ 4368178 w 21600" name="T52"/>
              <a:gd fmla="*/ 1869997 h 21600" name="T53"/>
              <a:gd fmla="*/ 4040309 w 21600" name="T54"/>
              <a:gd fmla="*/ 1459531 h 21600" name="T55"/>
              <a:gd fmla="*/ 3551358 w 21600" name="T56"/>
              <a:gd fmla="*/ 1183465 h 21600" name="T57"/>
              <a:gd fmla="*/ 2954953 w 21600" name="T58"/>
              <a:gd fmla="*/ 1081909 h 21600" name="T59"/>
              <a:gd fmla="*/ 2357176 w 21600" name="T60"/>
              <a:gd fmla="*/ 1183465 h 21600" name="T61"/>
              <a:gd fmla="*/ 1867151 w 21600" name="T62"/>
              <a:gd fmla="*/ 1459531 h 21600" name="T63"/>
              <a:gd fmla="*/ 1538455 w 21600" name="T64"/>
              <a:gd fmla="*/ 1868850 h 21600" name="T65"/>
              <a:gd fmla="*/ 1416498 w 21600" name="T66"/>
              <a:gd fmla="*/ 2371517 h 21600" name="T67"/>
              <a:gd fmla="*/ 1538455 w 21600" name="T68"/>
              <a:gd fmla="*/ 2872858 h 21600" name="T69"/>
              <a:gd fmla="*/ 1867151 w 21600" name="T70"/>
              <a:gd fmla="*/ 3282936 h 21600" name="T71"/>
              <a:gd fmla="*/ 2357176 w 21600" name="T72"/>
              <a:gd fmla="*/ 3560522 h 21600" name="T73"/>
              <a:gd fmla="*/ 2954953 w 21600" name="T74"/>
              <a:gd fmla="*/ 3662672 h 21600" name="T75"/>
              <a:gd fmla="*/ 2954953 w 21600" name="T76"/>
              <a:gd fmla="*/ 1495428 h 21600" name="T77"/>
              <a:gd fmla="*/ 3362131 w 21600" name="T78"/>
              <a:gd fmla="*/ 1563767 h 21600" name="T79"/>
              <a:gd fmla="*/ 3692199 w 21600" name="T80"/>
              <a:gd fmla="*/ 1750478 h 21600" name="T81"/>
              <a:gd fmla="*/ 3915062 w 21600" name="T82"/>
              <a:gd fmla="*/ 2028258 h 21600" name="T83"/>
              <a:gd fmla="*/ 3996553 w 21600" name="T84"/>
              <a:gd fmla="*/ 2371517 h 21600" name="T85"/>
              <a:gd fmla="*/ 3915062 w 21600" name="T86"/>
              <a:gd fmla="*/ 2711916 h 21600" name="T87"/>
              <a:gd fmla="*/ 3692199 w 21600" name="T88"/>
              <a:gd fmla="*/ 2991229 h 21600" name="T89"/>
              <a:gd fmla="*/ 3360759 w 21600" name="T90"/>
              <a:gd fmla="*/ 3180800 h 21600" name="T91"/>
              <a:gd fmla="*/ 2954953 w 21600" name="T92"/>
              <a:gd fmla="*/ 3248766 h 21600" name="T93"/>
              <a:gd fmla="*/ 2546684 w 21600" name="T94"/>
              <a:gd fmla="*/ 3180800 h 21600" name="T95"/>
              <a:gd fmla="*/ 2215260 w 21600" name="T96"/>
              <a:gd fmla="*/ 2991229 h 21600" name="T97"/>
              <a:gd fmla="*/ 1992398 w 21600" name="T98"/>
              <a:gd fmla="*/ 2710769 h 21600" name="T99"/>
              <a:gd fmla="*/ 1910079 w 21600" name="T100"/>
              <a:gd fmla="*/ 2371517 h 21600" name="T101"/>
              <a:gd fmla="*/ 1992398 w 21600" name="T102"/>
              <a:gd fmla="*/ 2028258 h 21600" name="T103"/>
              <a:gd fmla="*/ 2215260 w 21600" name="T104"/>
              <a:gd fmla="*/ 1750478 h 21600" name="T105"/>
              <a:gd fmla="*/ 2546684 w 21600" name="T106"/>
              <a:gd fmla="*/ 1563767 h 21600" name="T107"/>
              <a:gd fmla="*/ 2954953 w 21600" name="T108"/>
              <a:gd fmla="*/ 1495428 h 21600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21600" w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4" name="AutoShape 12"/>
          <p:cNvSpPr/>
          <p:nvPr/>
        </p:nvSpPr>
        <p:spPr bwMode="auto">
          <a:xfrm>
            <a:off x="5044679" y="1638301"/>
            <a:ext cx="267890" cy="222647"/>
          </a:xfrm>
          <a:custGeom>
            <a:gdLst>
              <a:gd fmla="*/ 5906600 w 21600" name="T0"/>
              <a:gd fmla="*/ 1777299 h 21579" name="T1"/>
              <a:gd fmla="*/ 5802139 w 21600" name="T2"/>
              <a:gd fmla="*/ 2024471 h 21579" name="T3"/>
              <a:gd fmla="*/ 5540996 w 21600" name="T4"/>
              <a:gd fmla="*/ 2162812 h 21579" name="T5"/>
              <a:gd fmla="*/ 5540996 w 21600" name="T6"/>
              <a:gd fmla="*/ 3143730 h 21579" name="T7"/>
              <a:gd fmla="*/ 5395243 w 21600" name="T8"/>
              <a:gd fmla="*/ 3430825 h 21579" name="T9"/>
              <a:gd fmla="*/ 5047681 w 21600" name="T10"/>
              <a:gd fmla="*/ 3550250 h 21579" name="T11"/>
              <a:gd fmla="*/ 4522103 w 21600" name="T12"/>
              <a:gd fmla="*/ 3199184 h 21579" name="T13"/>
              <a:gd fmla="*/ 3860067 w 21600" name="T14"/>
              <a:gd fmla="*/ 2887106 h 21579" name="T15"/>
              <a:gd fmla="*/ 3131042 w 21600" name="T16"/>
              <a:gd fmla="*/ 2643716 h 21579" name="T17"/>
              <a:gd fmla="*/ 2403389 w 21600" name="T18"/>
              <a:gd fmla="*/ 2511044 h 21579" name="T19"/>
              <a:gd fmla="*/ 2179155 w 21600" name="T20"/>
              <a:gd fmla="*/ 2617220 h 21579" name="T21"/>
              <a:gd fmla="*/ 2060473 w 21600" name="T22"/>
              <a:gd fmla="*/ 2783199 h 21579" name="T23"/>
              <a:gd fmla="*/ 2053908 w 21600" name="T24"/>
              <a:gd fmla="*/ 2970941 h 21579" name="T25"/>
              <a:gd fmla="*/ 2173136 w 21600" name="T26"/>
              <a:gd fmla="*/ 3143730 h 21579" name="T27"/>
              <a:gd fmla="*/ 2099300 w 21600" name="T28"/>
              <a:gd fmla="*/ 3344720 h 21579" name="T29"/>
              <a:gd fmla="*/ 2164934 w 21600" name="T30"/>
              <a:gd fmla="*/ 3521291 h 21579" name="T31"/>
              <a:gd fmla="*/ 2323816 w 21600" name="T32"/>
              <a:gd fmla="*/ 3684629 h 21579" name="T33"/>
              <a:gd fmla="*/ 2535184 w 21600" name="T34"/>
              <a:gd fmla="*/ 3840193 h 21579" name="T35"/>
              <a:gd fmla="*/ 2312323 w 21600" name="T36"/>
              <a:gd fmla="*/ 4014687 h 21579" name="T37"/>
              <a:gd fmla="*/ 1972152 w 21600" name="T38"/>
              <a:gd fmla="*/ 4082441 h 21579" name="T39"/>
              <a:gd fmla="*/ 1618024 w 21600" name="T40"/>
              <a:gd fmla="*/ 4054624 h 21579" name="T41"/>
              <a:gd fmla="*/ 1346215 w 21600" name="T42"/>
              <a:gd fmla="*/ 3938611 h 21579" name="T43"/>
              <a:gd fmla="*/ 1217693 w 21600" name="T44"/>
              <a:gd fmla="*/ 3606461 h 21579" name="T45"/>
              <a:gd fmla="*/ 1102567 w 21600" name="T46"/>
              <a:gd fmla="*/ 3259743 h 21579" name="T47"/>
              <a:gd fmla="*/ 1057720 w 21600" name="T48"/>
              <a:gd fmla="*/ 2892017 h 21579" name="T49"/>
              <a:gd fmla="*/ 1134829 w 21600" name="T50"/>
              <a:gd fmla="*/ 2489473 h 21579" name="T51"/>
              <a:gd fmla="*/ 493315 w 21600" name="T52"/>
              <a:gd fmla="*/ 2489473 h 21579" name="T53"/>
              <a:gd fmla="*/ 146017 w 21600" name="T54"/>
              <a:gd fmla="*/ 2370048 h 21579" name="T55"/>
              <a:gd fmla="*/ 0 w 21600" name="T56"/>
              <a:gd fmla="*/ 2080118 h 21579" name="T57"/>
              <a:gd fmla="*/ 0 w 21600" name="T58"/>
              <a:gd fmla="*/ 1471273 h 21579" name="T59"/>
              <a:gd fmla="*/ 143834 w 21600" name="T60"/>
              <a:gd fmla="*/ 1181908 h 21579" name="T61"/>
              <a:gd fmla="*/ 493315 w 21600" name="T62"/>
              <a:gd fmla="*/ 1060777 h 21579" name="T63"/>
              <a:gd fmla="*/ 2092735 w 21600" name="T64"/>
              <a:gd fmla="*/ 1060777 h 21579" name="T65"/>
              <a:gd fmla="*/ 2878100 w 21600" name="T66"/>
              <a:gd fmla="*/ 972017 h 21579" name="T67"/>
              <a:gd fmla="*/ 3694636 w 21600" name="T68"/>
              <a:gd fmla="*/ 733181 h 21579" name="T69"/>
              <a:gd fmla="*/ 4449905 w 21600" name="T70"/>
              <a:gd fmla="*/ 392144 h 21579" name="T71"/>
              <a:gd fmla="*/ 5047681 w 21600" name="T72"/>
              <a:gd fmla="*/ 0 h 21579" name="T73"/>
              <a:gd fmla="*/ 5395243 w 21600" name="T74"/>
              <a:gd fmla="*/ 119989 h 21579" name="T75"/>
              <a:gd fmla="*/ 5540996 w 21600" name="T76"/>
              <a:gd fmla="*/ 409932 h 21579" name="T77"/>
              <a:gd fmla="*/ 5540996 w 21600" name="T78"/>
              <a:gd fmla="*/ 1388002 h 21579" name="T79"/>
              <a:gd fmla="*/ 5802139 w 21600" name="T80"/>
              <a:gd fmla="*/ 1527485 h 21579" name="T81"/>
              <a:gd fmla="*/ 5906600 w 21600" name="T82"/>
              <a:gd fmla="*/ 1777299 h 21579" name="T83"/>
              <a:gd fmla="*/ 5047681 w 21600" name="T84"/>
              <a:gd fmla="*/ 540321 h 21579" name="T85"/>
              <a:gd fmla="*/ 4515538 w 21600" name="T86"/>
              <a:gd fmla="*/ 842563 h 21579" name="T87"/>
              <a:gd fmla="*/ 3904914 w 21600" name="T88"/>
              <a:gd fmla="*/ 1104126 h 21579" name="T89"/>
              <a:gd fmla="*/ 3248087 w 21600" name="T90"/>
              <a:gd fmla="*/ 1310220 h 21579" name="T91"/>
              <a:gd fmla="*/ 2586050 w 21600" name="T92"/>
              <a:gd fmla="*/ 1439096 h 21579" name="T93"/>
              <a:gd fmla="*/ 2586050 w 21600" name="T94"/>
              <a:gd fmla="*/ 2114552 h 21579" name="T95"/>
              <a:gd fmla="*/ 3248087 w 21600" name="T96"/>
              <a:gd fmla="*/ 2244955 h 21579" name="T97"/>
              <a:gd fmla="*/ 3904914 w 21600" name="T98"/>
              <a:gd fmla="*/ 2452191 h 21579" name="T99"/>
              <a:gd fmla="*/ 4518829 w 21600" name="T100"/>
              <a:gd fmla="*/ 2715446 h 21579" name="T101"/>
              <a:gd fmla="*/ 5047681 w 21600" name="T102"/>
              <a:gd fmla="*/ 3013148 h 21579" name="T103"/>
              <a:gd fmla="*/ 5047681 w 21600" name="T104"/>
              <a:gd fmla="*/ 540321 h 21579" name="T105"/>
              <a:gd fmla="*/ 5047681 w 21600" name="T106"/>
              <a:gd fmla="*/ 540321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5" name="AutoShape 13"/>
          <p:cNvSpPr/>
          <p:nvPr/>
        </p:nvSpPr>
        <p:spPr bwMode="auto">
          <a:xfrm>
            <a:off x="5592367" y="2587229"/>
            <a:ext cx="267890" cy="269081"/>
          </a:xfrm>
          <a:custGeom>
            <a:gdLst>
              <a:gd fmla="*/ 5840156 w 21600" name="T0"/>
              <a:gd fmla="*/ 5187289 h 21600" name="T1"/>
              <a:gd fmla="*/ 5906600 w 21600" name="T2"/>
              <a:gd fmla="*/ 5362490 h 21600" name="T3"/>
              <a:gd fmla="*/ 5840156 w 21600" name="T4"/>
              <a:gd fmla="*/ 5523059 h 21600" name="T5"/>
              <a:gd fmla="*/ 5673337 w 21600" name="T6"/>
              <a:gd fmla="*/ 5722245 h 21600" name="T7"/>
              <a:gd fmla="*/ 5475363 w 21600" name="T8"/>
              <a:gd fmla="*/ 5889989 h 21600" name="T9"/>
              <a:gd fmla="*/ 5317853 w 21600" name="T10"/>
              <a:gd fmla="*/ 5959236 h 21600" name="T11"/>
              <a:gd fmla="*/ 5143939 w 21600" name="T12"/>
              <a:gd fmla="*/ 5888328 h 21600" name="T13"/>
              <a:gd fmla="*/ 3816593 w 21600" name="T14"/>
              <a:gd fmla="*/ 4553021 h 21600" name="T15"/>
              <a:gd fmla="*/ 3169324 w 21600" name="T16"/>
              <a:gd fmla="*/ 4856784 h 21600" name="T17"/>
              <a:gd fmla="*/ 2463003 w 21600" name="T18"/>
              <a:gd fmla="*/ 4963552 h 21600" name="T19"/>
              <a:gd fmla="*/ 1508917 w 21600" name="T20"/>
              <a:gd fmla="*/ 4770429 h 21600" name="T21"/>
              <a:gd fmla="*/ 723287 w 21600" name="T22"/>
              <a:gd fmla="*/ 4236020 h 21600" name="T23"/>
              <a:gd fmla="*/ 191690 w 21600" name="T24"/>
              <a:gd fmla="*/ 3445037 h 21600" name="T25"/>
              <a:gd fmla="*/ 0 w 21600" name="T26"/>
              <a:gd fmla="*/ 2483022 h 21600" name="T27"/>
              <a:gd fmla="*/ 191690 w 21600" name="T28"/>
              <a:gd fmla="*/ 1521538 h 21600" name="T29"/>
              <a:gd fmla="*/ 723287 w 21600" name="T30"/>
              <a:gd fmla="*/ 730007 h 21600" name="T31"/>
              <a:gd fmla="*/ 1507280 w 21600" name="T32"/>
              <a:gd fmla="*/ 195599 h 21600" name="T33"/>
              <a:gd fmla="*/ 2463003 w 21600" name="T34"/>
              <a:gd fmla="*/ 0 h 21600" name="T35"/>
              <a:gd fmla="*/ 3414890 w 21600" name="T36"/>
              <a:gd fmla="*/ 195599 h 21600" name="T37"/>
              <a:gd fmla="*/ 4199973 w 21600" name="T38"/>
              <a:gd fmla="*/ 730007 h 21600" name="T39"/>
              <a:gd fmla="*/ 4730743 w 21600" name="T40"/>
              <a:gd fmla="*/ 1521538 h 21600" name="T41"/>
              <a:gd fmla="*/ 4922979 w 21600" name="T42"/>
              <a:gd fmla="*/ 2483022 h 21600" name="T43"/>
              <a:gd fmla="*/ 4817163 w 21600" name="T44"/>
              <a:gd fmla="*/ 3197300 h 21600" name="T45"/>
              <a:gd fmla="*/ 4515819 w 21600" name="T46"/>
              <a:gd fmla="*/ 3847845 h 21600" name="T47"/>
              <a:gd fmla="*/ 5840156 w 21600" name="T48"/>
              <a:gd fmla="*/ 5187289 h 21600" name="T49"/>
              <a:gd fmla="*/ 983620 w 21600" name="T50"/>
              <a:gd fmla="*/ 2483022 h 21600" name="T51"/>
              <a:gd fmla="*/ 1101740 w 21600" name="T52"/>
              <a:gd fmla="*/ 3067344 h 21600" name="T53"/>
              <a:gd fmla="*/ 1420050 w 21600" name="T54"/>
              <a:gd fmla="*/ 3537189 h 21600" name="T55"/>
              <a:gd fmla="*/ 1889023 w 21600" name="T56"/>
              <a:gd fmla="*/ 3854190 h 21600" name="T57"/>
              <a:gd fmla="*/ 2462176 w 21600" name="T58"/>
              <a:gd fmla="*/ 3971174 h 21600" name="T59"/>
              <a:gd fmla="*/ 3033146 w 21600" name="T60"/>
              <a:gd fmla="*/ 3854190 h 21600" name="T61"/>
              <a:gd fmla="*/ 3500747 w 21600" name="T62"/>
              <a:gd fmla="*/ 3537189 h 21600" name="T63"/>
              <a:gd fmla="*/ 3819057 w 21600" name="T64"/>
              <a:gd fmla="*/ 3067344 h 21600" name="T65"/>
              <a:gd fmla="*/ 3937193 w 21600" name="T66"/>
              <a:gd fmla="*/ 2483022 h 21600" name="T67"/>
              <a:gd fmla="*/ 3819057 w 21600" name="T68"/>
              <a:gd fmla="*/ 1907238 h 21600" name="T69"/>
              <a:gd fmla="*/ 3500747 w 21600" name="T70"/>
              <a:gd fmla="*/ 1432692 h 21600" name="T71"/>
              <a:gd fmla="*/ 3033146 w 21600" name="T72"/>
              <a:gd fmla="*/ 1112385 h 21600" name="T73"/>
              <a:gd fmla="*/ 2462176 w 21600" name="T74"/>
              <a:gd fmla="*/ 994853 h 21600" name="T75"/>
              <a:gd fmla="*/ 1889023 w 21600" name="T76"/>
              <a:gd fmla="*/ 1112385 h 21600" name="T77"/>
              <a:gd fmla="*/ 1420050 w 21600" name="T78"/>
              <a:gd fmla="*/ 1432692 h 21600" name="T79"/>
              <a:gd fmla="*/ 1101740 w 21600" name="T80"/>
              <a:gd fmla="*/ 1907238 h 21600" name="T81"/>
              <a:gd fmla="*/ 983620 w 21600" name="T82"/>
              <a:gd fmla="*/ 2483022 h 21600" name="T83"/>
              <a:gd fmla="*/ 2463003 w 21600" name="T84"/>
              <a:gd fmla="*/ 1542500 h 21600" name="T85"/>
              <a:gd fmla="*/ 2590433 w 21600" name="T86"/>
              <a:gd fmla="*/ 1596300 h 21600" name="T87"/>
              <a:gd fmla="*/ 2643746 w 21600" name="T88"/>
              <a:gd fmla="*/ 1732601 h 21600" name="T89"/>
              <a:gd fmla="*/ 2590433 w 21600" name="T90"/>
              <a:gd fmla="*/ 1861162 h 21600" name="T91"/>
              <a:gd fmla="*/ 2463003 w 21600" name="T92"/>
              <a:gd fmla="*/ 1915792 h 21600" name="T93"/>
              <a:gd fmla="*/ 2065120 w 21600" name="T94"/>
              <a:gd fmla="*/ 2079383 h 21600" name="T95"/>
              <a:gd fmla="*/ 1900499 w 21600" name="T96"/>
              <a:gd fmla="*/ 2482191 h 21600" name="T97"/>
              <a:gd fmla="*/ 1847186 w 21600" name="T98"/>
              <a:gd fmla="*/ 2611583 h 21600" name="T99"/>
              <a:gd fmla="*/ 1719756 w 21600" name="T100"/>
              <a:gd fmla="*/ 2664552 h 21600" name="T101"/>
              <a:gd fmla="*/ 1582206 w 21600" name="T102"/>
              <a:gd fmla="*/ 2611583 h 21600" name="T103"/>
              <a:gd fmla="*/ 1531340 w 21600" name="T104"/>
              <a:gd fmla="*/ 2482191 h 21600" name="T105"/>
              <a:gd fmla="*/ 1603257 w 21600" name="T106"/>
              <a:gd fmla="*/ 2120493 h 21600" name="T107"/>
              <a:gd fmla="*/ 1803976 w 21600" name="T108"/>
              <a:gd fmla="*/ 1818391 h 21600" name="T109"/>
              <a:gd fmla="*/ 2099300 w 21600" name="T110"/>
              <a:gd fmla="*/ 1615883 h 21600" name="T111"/>
              <a:gd fmla="*/ 2463003 w 21600" name="T112"/>
              <a:gd fmla="*/ 1542500 h 216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21600" w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6" name="AutoShape 14"/>
          <p:cNvSpPr/>
          <p:nvPr/>
        </p:nvSpPr>
        <p:spPr bwMode="auto">
          <a:xfrm>
            <a:off x="3901679" y="3595688"/>
            <a:ext cx="266700" cy="266700"/>
          </a:xfrm>
          <a:custGeom>
            <a:gdLst>
              <a:gd fmla="*/ 5121908 w 21600" name="T0"/>
              <a:gd fmla="*/ 0 h 21600" name="T1"/>
              <a:gd fmla="*/ 5640935 w 21600" name="T2"/>
              <a:gd fmla="*/ 215747 h 21600" name="T3"/>
              <a:gd fmla="*/ 5854230 w 21600" name="T4"/>
              <a:gd fmla="*/ 734759 h 21600" name="T5"/>
              <a:gd fmla="*/ 5854230 w 21600" name="T6"/>
              <a:gd fmla="*/ 5117841 h 21600" name="T7"/>
              <a:gd fmla="*/ 5795424 w 21600" name="T8"/>
              <a:gd fmla="*/ 5407573 h 21600" name="T9"/>
              <a:gd fmla="*/ 5638483 w 21600" name="T10"/>
              <a:gd fmla="*/ 5638483 h 21600" name="T11"/>
              <a:gd fmla="*/ 5404313 w 21600" name="T12"/>
              <a:gd fmla="*/ 5793794 h 21600" name="T13"/>
              <a:gd fmla="*/ 5121908 w 21600" name="T14"/>
              <a:gd fmla="*/ 5852600 h 21600" name="T15"/>
              <a:gd fmla="*/ 3270236 w 21600" name="T16"/>
              <a:gd fmla="*/ 5852600 h 21600" name="T17"/>
              <a:gd fmla="*/ 3270236 w 21600" name="T18"/>
              <a:gd fmla="*/ 3401956 h 21600" name="T19"/>
              <a:gd fmla="*/ 3926120 w 21600" name="T20"/>
              <a:gd fmla="*/ 3401956 h 21600" name="T21"/>
              <a:gd fmla="*/ 4008254 w 21600" name="T22"/>
              <a:gd fmla="*/ 3371878 h 21600" name="T23"/>
              <a:gd fmla="*/ 4044028 w 21600" name="T24"/>
              <a:gd fmla="*/ 3291374 h 21600" name="T25"/>
              <a:gd fmla="*/ 4089285 w 21600" name="T26"/>
              <a:gd fmla="*/ 2650389 h 21600" name="T27"/>
              <a:gd fmla="*/ 4059207 w 21600" name="T28"/>
              <a:gd fmla="*/ 2559596 h 21600" name="T29"/>
              <a:gd fmla="*/ 3971657 w 21600" name="T30"/>
              <a:gd fmla="*/ 2521385 h 21600" name="T31"/>
              <a:gd fmla="*/ 3270236 w 21600" name="T32"/>
              <a:gd fmla="*/ 2521385 h 21600" name="T33"/>
              <a:gd fmla="*/ 3270236 w 21600" name="T34"/>
              <a:gd fmla="*/ 2239506 h 21600" name="T35"/>
              <a:gd fmla="*/ 3310899 w 21600" name="T36"/>
              <a:gd fmla="*/ 2031908 h 21600" name="T37"/>
              <a:gd fmla="*/ 3513888 w 21600" name="T38"/>
              <a:gd fmla="*/ 1980955 h 21600" name="T39"/>
              <a:gd fmla="*/ 3725569 w 21600" name="T40"/>
              <a:gd fmla="*/ 1996678 h 21600" name="T41"/>
              <a:gd fmla="*/ 3948345 w 21600" name="T42"/>
              <a:gd fmla="*/ 2038131 h 21600" name="T43"/>
              <a:gd fmla="*/ 4000121 w 21600" name="T44"/>
              <a:gd fmla="*/ 2032452 h 21600" name="T45"/>
              <a:gd fmla="*/ 4044028 w 21600" name="T46"/>
              <a:gd fmla="*/ 2011856 h 21600" name="T47"/>
              <a:gd fmla="*/ 4097417 w 21600" name="T48"/>
              <a:gd fmla="*/ 1928373 h 21600" name="T49"/>
              <a:gd fmla="*/ 4184144 w 21600" name="T50"/>
              <a:gd fmla="*/ 1311242 h 21600" name="T51"/>
              <a:gd fmla="*/ 4089285 w 21600" name="T52"/>
              <a:gd fmla="*/ 1178172 h 21600" name="T53"/>
              <a:gd fmla="*/ 3372965 w 21600" name="T54"/>
              <a:gd fmla="*/ 1086819 h 21600" name="T55"/>
              <a:gd fmla="*/ 2225694 w 21600" name="T56"/>
              <a:gd fmla="*/ 2202926 h 21600" name="T57"/>
              <a:gd fmla="*/ 2225694 w 21600" name="T58"/>
              <a:gd fmla="*/ 2523015 h 21600" name="T59"/>
              <a:gd fmla="*/ 1833233 w 21600" name="T60"/>
              <a:gd fmla="*/ 2523015 h 21600" name="T61"/>
              <a:gd fmla="*/ 1712362 w 21600" name="T62"/>
              <a:gd fmla="*/ 2644709 h 21600" name="T63"/>
              <a:gd fmla="*/ 1712362 w 21600" name="T64"/>
              <a:gd fmla="*/ 3284871 h 21600" name="T65"/>
              <a:gd fmla="*/ 1746506 w 21600" name="T66"/>
              <a:gd fmla="*/ 3367812 h 21600" name="T67"/>
              <a:gd fmla="*/ 1833233 w 21600" name="T68"/>
              <a:gd fmla="*/ 3403586 h 21600" name="T69"/>
              <a:gd fmla="*/ 2225694 w 21600" name="T70"/>
              <a:gd fmla="*/ 3403586 h 21600" name="T71"/>
              <a:gd fmla="*/ 2225694 w 21600" name="T72"/>
              <a:gd fmla="*/ 5854230 h 21600" name="T73"/>
              <a:gd fmla="*/ 727712 w 21600" name="T74"/>
              <a:gd fmla="*/ 5854230 h 21600" name="T75"/>
              <a:gd fmla="*/ 446657 w 21600" name="T76"/>
              <a:gd fmla="*/ 5795424 h 21600" name="T77"/>
              <a:gd fmla="*/ 215747 w 21600" name="T78"/>
              <a:gd fmla="*/ 5640112 h 21600" name="T79"/>
              <a:gd fmla="*/ 59629 w 21600" name="T80"/>
              <a:gd fmla="*/ 5409203 h 21600" name="T81"/>
              <a:gd fmla="*/ 0 w 21600" name="T82"/>
              <a:gd fmla="*/ 5119471 h 21600" name="T83"/>
              <a:gd fmla="*/ 0 w 21600" name="T84"/>
              <a:gd fmla="*/ 736388 h 21600" name="T85"/>
              <a:gd fmla="*/ 59629 w 21600" name="T86"/>
              <a:gd fmla="*/ 450443 h 21600" name="T87"/>
              <a:gd fmla="*/ 215747 w 21600" name="T88"/>
              <a:gd fmla="*/ 217361 h 21600" name="T89"/>
              <a:gd fmla="*/ 446657 w 21600" name="T90"/>
              <a:gd fmla="*/ 60436 h 21600" name="T91"/>
              <a:gd fmla="*/ 727712 w 21600" name="T92"/>
              <a:gd fmla="*/ 1630 h 21600" name="T93"/>
              <a:gd fmla="*/ 5121908 w 21600" name="T94"/>
              <a:gd fmla="*/ 1630 h 21600" name="T95"/>
              <a:gd fmla="*/ 5121908 w 21600" name="T96"/>
              <a:gd fmla="*/ 0 h 21600" name="T97"/>
              <a:gd fmla="*/ 5121908 w 21600" name="T98"/>
              <a:gd fmla="*/ 0 h 21600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1600" w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7" name="AutoShape 25"/>
          <p:cNvSpPr/>
          <p:nvPr/>
        </p:nvSpPr>
        <p:spPr bwMode="auto">
          <a:xfrm>
            <a:off x="4286250" y="2486025"/>
            <a:ext cx="571500" cy="476250"/>
          </a:xfrm>
          <a:custGeom>
            <a:gdLst>
              <a:gd fmla="*/ 26881667 w 21600" name="T0"/>
              <a:gd fmla="*/ 1398352 h 21600" name="T1"/>
              <a:gd fmla="*/ 25217755 w 21600" name="T2"/>
              <a:gd fmla="*/ 18667824 h 21600" name="T3"/>
              <a:gd fmla="*/ 0 w 21600" name="T4"/>
              <a:gd fmla="*/ 17269472 h 21600" name="T5"/>
              <a:gd fmla="*/ 1675130 w 21600" name="T6"/>
              <a:gd fmla="*/ 0 h 21600" name="T7"/>
              <a:gd fmla="*/ 4883503 w 21600" name="T8"/>
              <a:gd fmla="*/ 1540963 h 21600" name="T9"/>
              <a:gd fmla="*/ 1843123 w 21600" name="T10"/>
              <a:gd fmla="*/ 1535789 h 21600" name="T11"/>
              <a:gd fmla="*/ 1834409 w 21600" name="T12"/>
              <a:gd fmla="*/ 4068880 h 21600" name="T13"/>
              <a:gd fmla="*/ 4874789 w 21600" name="T14"/>
              <a:gd fmla="*/ 4076671 h 21600" name="T15"/>
              <a:gd fmla="*/ 5042817 w 21600" name="T16"/>
              <a:gd fmla="*/ 6224323 h 21600" name="T17"/>
              <a:gd fmla="*/ 2242644 w 21600" name="T18"/>
              <a:gd fmla="*/ 5752453 h 21600" name="T19"/>
              <a:gd fmla="*/ 1672625 w 21600" name="T20"/>
              <a:gd fmla="*/ 8098043 h 21600" name="T21"/>
              <a:gd fmla="*/ 4472799 w 21600" name="T22"/>
              <a:gd fmla="*/ 8569913 h 21600" name="T23"/>
              <a:gd fmla="*/ 5042817 w 21600" name="T24"/>
              <a:gd fmla="*/ 6224323 h 21600" name="T25"/>
              <a:gd fmla="*/ 4472799 w 21600" name="T26"/>
              <a:gd fmla="*/ 10100498 h 21600" name="T27"/>
              <a:gd fmla="*/ 1672625 w 21600" name="T28"/>
              <a:gd fmla="*/ 10572397 h 21600" name="T29"/>
              <a:gd fmla="*/ 2242644 w 21600" name="T30"/>
              <a:gd fmla="*/ 12917958 h 21600" name="T31"/>
              <a:gd fmla="*/ 5042817 w 21600" name="T32"/>
              <a:gd fmla="*/ 12446088 h 21600" name="T33"/>
              <a:gd fmla="*/ 4883503 w 21600" name="T34"/>
              <a:gd fmla="*/ 14604118 h 21600" name="T35"/>
              <a:gd fmla="*/ 1843123 w 21600" name="T36"/>
              <a:gd fmla="*/ 14598944 h 21600" name="T37"/>
              <a:gd fmla="*/ 1834409 w 21600" name="T38"/>
              <a:gd fmla="*/ 17132035 h 21600" name="T39"/>
              <a:gd fmla="*/ 4874789 w 21600" name="T40"/>
              <a:gd fmla="*/ 17137239 h 21600" name="T41"/>
              <a:gd fmla="*/ 20153771 w 21600" name="T42"/>
              <a:gd fmla="*/ 1876278 h 21600" name="T43"/>
              <a:gd fmla="*/ 7290400 w 21600" name="T44"/>
              <a:gd fmla="*/ 1400939 h 21600" name="T45"/>
              <a:gd fmla="*/ 6721651 w 21600" name="T46"/>
              <a:gd fmla="*/ 8098043 h 21600" name="T47"/>
              <a:gd fmla="*/ 19585023 w 21600" name="T48"/>
              <a:gd fmla="*/ 8569913 h 21600" name="T49"/>
              <a:gd fmla="*/ 20153771 w 21600" name="T50"/>
              <a:gd fmla="*/ 1876278 h 21600" name="T51"/>
              <a:gd fmla="*/ 19585023 w 21600" name="T52"/>
              <a:gd fmla="*/ 10100498 h 21600" name="T53"/>
              <a:gd fmla="*/ 6721651 w 21600" name="T54"/>
              <a:gd fmla="*/ 10572397 h 21600" name="T55"/>
              <a:gd fmla="*/ 7290400 w 21600" name="T56"/>
              <a:gd fmla="*/ 17269472 h 21600" name="T57"/>
              <a:gd fmla="*/ 20153771 w 21600" name="T58"/>
              <a:gd fmla="*/ 16794133 h 21600" name="T59"/>
              <a:gd fmla="*/ 25050962 w 21600" name="T60"/>
              <a:gd fmla="*/ 1540963 h 21600" name="T61"/>
              <a:gd fmla="*/ 22000669 w 21600" name="T62"/>
              <a:gd fmla="*/ 1535789 h 21600" name="T63"/>
              <a:gd fmla="*/ 22000669 w 21600" name="T64"/>
              <a:gd fmla="*/ 4068880 h 21600" name="T65"/>
              <a:gd fmla="*/ 25050962 w 21600" name="T66"/>
              <a:gd fmla="*/ 4076671 h 21600" name="T67"/>
              <a:gd fmla="*/ 25217755 w 21600" name="T68"/>
              <a:gd fmla="*/ 6224323 h 21600" name="T69"/>
              <a:gd fmla="*/ 22402624 w 21600" name="T70"/>
              <a:gd fmla="*/ 5752453 h 21600" name="T71"/>
              <a:gd fmla="*/ 21836380 w 21600" name="T72"/>
              <a:gd fmla="*/ 8098043 h 21600" name="T73"/>
              <a:gd fmla="*/ 24649007 w 21600" name="T74"/>
              <a:gd fmla="*/ 8569913 h 21600" name="T75"/>
              <a:gd fmla="*/ 25217755 w 21600" name="T76"/>
              <a:gd fmla="*/ 6224323 h 21600" name="T77"/>
              <a:gd fmla="*/ 24649007 w 21600" name="T78"/>
              <a:gd fmla="*/ 10100498 h 21600" name="T79"/>
              <a:gd fmla="*/ 21836380 w 21600" name="T80"/>
              <a:gd fmla="*/ 10572397 h 21600" name="T81"/>
              <a:gd fmla="*/ 22402624 w 21600" name="T82"/>
              <a:gd fmla="*/ 12917958 h 21600" name="T83"/>
              <a:gd fmla="*/ 25217755 w 21600" name="T84"/>
              <a:gd fmla="*/ 12446088 h 21600" name="T85"/>
              <a:gd fmla="*/ 25050962 w 21600" name="T86"/>
              <a:gd fmla="*/ 14604118 h 21600" name="T87"/>
              <a:gd fmla="*/ 22000669 w 21600" name="T88"/>
              <a:gd fmla="*/ 14598944 h 21600" name="T89"/>
              <a:gd fmla="*/ 22000669 w 21600" name="T90"/>
              <a:gd fmla="*/ 17132035 h 21600" name="T91"/>
              <a:gd fmla="*/ 25050962 w 21600" name="T92"/>
              <a:gd fmla="*/ 17137239 h 21600" name="T93"/>
              <a:gd fmla="*/ 25217755 w 21600" name="T94"/>
              <a:gd fmla="*/ 14938581 h 21600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F66B5E"/>
          </a:solidFill>
          <a:ln>
            <a:noFill/>
          </a:ln>
          <a:extLst/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5981700" y="1574006"/>
            <a:ext cx="1753791" cy="491729"/>
            <a:chExt cx="2338080" cy="655237"/>
          </a:xfrm>
        </p:grpSpPr>
        <p:sp>
          <p:nvSpPr>
            <p:cNvPr id="1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2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ADD TITLE</a:t>
              </a:r>
            </a:p>
          </p:txBody>
        </p:sp>
        <p:sp>
          <p:nvSpPr>
            <p:cNvPr id="2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0" y="285905"/>
              <a:ext cx="2333999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9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02004" y="2527697"/>
            <a:ext cx="1753790" cy="490538"/>
            <a:chExt cx="2338080" cy="655237"/>
          </a:xfrm>
        </p:grpSpPr>
        <p:sp>
          <p:nvSpPr>
            <p:cNvPr id="22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-1" y="0"/>
              <a:ext cx="1952995" cy="24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2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ADD TITLE</a:t>
              </a:r>
            </a:p>
          </p:txBody>
        </p:sp>
        <p:sp>
          <p:nvSpPr>
            <p:cNvPr id="2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9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81700" y="3434954"/>
            <a:ext cx="1753791" cy="491728"/>
            <a:chExt cx="2338080" cy="655237"/>
          </a:xfrm>
        </p:grpSpPr>
        <p:sp>
          <p:nvSpPr>
            <p:cNvPr id="2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2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ADD TITLE</a:t>
              </a:r>
            </a:p>
          </p:txBody>
        </p:sp>
        <p:sp>
          <p:nvSpPr>
            <p:cNvPr id="2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0" y="285905"/>
              <a:ext cx="2333999" cy="36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9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40669" y="1574006"/>
            <a:ext cx="1753791" cy="491729"/>
            <a:chExt cx="2338080" cy="655237"/>
          </a:xfrm>
        </p:grpSpPr>
        <p:sp>
          <p:nvSpPr>
            <p:cNvPr id="2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2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ADD TITLE</a:t>
              </a:r>
            </a:p>
          </p:txBody>
        </p:sp>
        <p:sp>
          <p:nvSpPr>
            <p:cNvPr id="2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9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33475" y="2527697"/>
            <a:ext cx="1753791" cy="490538"/>
            <a:chExt cx="2338080" cy="655237"/>
          </a:xfrm>
        </p:grpSpPr>
        <p:sp>
          <p:nvSpPr>
            <p:cNvPr id="3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2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ADD TITLE</a:t>
              </a:r>
            </a:p>
          </p:txBody>
        </p:sp>
        <p:sp>
          <p:nvSpPr>
            <p:cNvPr id="32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9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40669" y="3434954"/>
            <a:ext cx="1753791" cy="491728"/>
            <a:chExt cx="2338080" cy="655237"/>
          </a:xfrm>
        </p:grpSpPr>
        <p:sp>
          <p:nvSpPr>
            <p:cNvPr id="3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2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ADD TITLE</a:t>
              </a:r>
            </a:p>
          </p:txBody>
        </p:sp>
        <p:sp>
          <p:nvSpPr>
            <p:cNvPr id="3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900">
                  <a:solidFill>
                    <a:srgbClr val="000000"/>
                  </a:solidFill>
                  <a:latin charset="0" pitchFamily="34" typeface="Arial"/>
                  <a:ea charset="-122" pitchFamily="34" typeface="微软雅黑"/>
                  <a:sym charset="0" pitchFamily="34" typeface="Arial"/>
                </a:rPr>
                <a:t>according to your need to draw the text box size</a:t>
              </a:r>
            </a:p>
          </p:txBody>
        </p:sp>
      </p:grpSp>
    </p:spTree>
    <p:extLst>
      <p:ext uri="{BB962C8B-B14F-4D97-AF65-F5344CB8AC3E}">
        <p14:creationId val="101652330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3399" y="156132"/>
            <a:ext cx="117307" cy="405789"/>
          </a:xfrm>
          <a:prstGeom prst="rect">
            <a:avLst/>
          </a:prstGeom>
          <a:solidFill>
            <a:srgbClr val="F6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>
            <a:off x="180521" y="180688"/>
            <a:ext cx="2617271" cy="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66B5E"/>
                </a:solidFill>
                <a:latin charset="-122" pitchFamily="34" typeface="微软雅黑"/>
                <a:ea charset="-122" pitchFamily="34" typeface="微软雅黑"/>
              </a:rPr>
              <a:t>美丽女人节感恩有你</a:t>
            </a:r>
          </a:p>
        </p:txBody>
      </p:sp>
      <p:cxnSp>
        <p:nvCxnSpPr>
          <p:cNvPr id="4" name="Straight Connector 69@|9FFC:0|FBC:0|LFC:9868950|LBC:16777215"/>
          <p:cNvCxnSpPr>
            <a:cxnSpLocks noChangeShapeType="1"/>
          </p:cNvCxnSpPr>
          <p:nvPr/>
        </p:nvCxnSpPr>
        <p:spPr bwMode="auto">
          <a:xfrm flipH="1" flipV="1">
            <a:off x="1672829" y="2508648"/>
            <a:ext cx="0" cy="353615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" name="Straight Connector 70@|9FFC:0|FBC:0|LFC:9868950|LBC:16777215"/>
          <p:cNvCxnSpPr>
            <a:cxnSpLocks noChangeShapeType="1"/>
          </p:cNvCxnSpPr>
          <p:nvPr/>
        </p:nvCxnSpPr>
        <p:spPr bwMode="auto">
          <a:xfrm flipH="1" flipV="1">
            <a:off x="3563541" y="2508648"/>
            <a:ext cx="0" cy="353615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" name="Straight Connector 71@|9FFC:0|FBC:0|LFC:9868950|LBC:16777215"/>
          <p:cNvCxnSpPr>
            <a:cxnSpLocks noChangeShapeType="1"/>
          </p:cNvCxnSpPr>
          <p:nvPr/>
        </p:nvCxnSpPr>
        <p:spPr bwMode="auto">
          <a:xfrm flipH="1" flipV="1">
            <a:off x="5455444" y="2508648"/>
            <a:ext cx="0" cy="353615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7" name="Straight Connector 72@|9FFC:0|FBC:0|LFC:9868950|LBC:16777215"/>
          <p:cNvCxnSpPr>
            <a:cxnSpLocks noChangeShapeType="1"/>
          </p:cNvCxnSpPr>
          <p:nvPr/>
        </p:nvCxnSpPr>
        <p:spPr bwMode="auto">
          <a:xfrm flipH="1" flipV="1">
            <a:off x="7335441" y="2508648"/>
            <a:ext cx="0" cy="353615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1672828" y="2508647"/>
            <a:ext cx="5662613" cy="0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" name="Straight Connector 74@|9FFC:0|FBC:0|LFC:9868950|LBC:16777215"/>
          <p:cNvCxnSpPr>
            <a:cxnSpLocks noChangeShapeType="1"/>
          </p:cNvCxnSpPr>
          <p:nvPr/>
        </p:nvCxnSpPr>
        <p:spPr bwMode="auto">
          <a:xfrm flipH="1" flipV="1">
            <a:off x="4510088" y="2155031"/>
            <a:ext cx="0" cy="353616"/>
          </a:xfrm>
          <a:prstGeom prst="line">
            <a:avLst/>
          </a:prstGeom>
          <a:noFill/>
          <a:ln w="12700">
            <a:solidFill>
              <a:srgbClr val="F66B5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4136231" y="1446610"/>
            <a:ext cx="747713" cy="744140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0" lIns="0" rIns="0" tIns="0"/>
          <a:lstStyle/>
          <a:p>
            <a:pPr algn="ctr" defTabSz="684610" eaLnBrk="1" hangingPunct="1"/>
            <a:endParaRPr altLang="zh-CN" lang="en-US" sz="21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1301353" y="2730104"/>
            <a:ext cx="746522" cy="74533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684610" eaLnBrk="1" hangingPunct="1"/>
            <a:endParaRPr altLang="zh-CN"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3194447" y="2730104"/>
            <a:ext cx="746522" cy="74533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684610" eaLnBrk="1" hangingPunct="1"/>
            <a:endParaRPr altLang="zh-CN"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087541" y="2730104"/>
            <a:ext cx="746522" cy="74533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684610" eaLnBrk="1" hangingPunct="1"/>
            <a:endParaRPr altLang="en-US" lang="en-AU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6980635" y="2730104"/>
            <a:ext cx="746522" cy="745331"/>
          </a:xfrm>
          <a:prstGeom prst="ellipse">
            <a:avLst/>
          </a:prstGeom>
          <a:solidFill>
            <a:srgbClr val="F66B5E"/>
          </a:solidFill>
          <a:ln>
            <a:noFill/>
          </a:ln>
          <a:extLst/>
        </p:spPr>
        <p:txBody>
          <a:bodyPr anchor="ctr" bIns="34290" lIns="68580" rIns="68580" tIns="34290"/>
          <a:lstStyle/>
          <a:p>
            <a:pPr algn="ctr" defTabSz="684610" eaLnBrk="1" hangingPunct="1"/>
            <a:endParaRPr altLang="zh-CN"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1551385" y="2964657"/>
            <a:ext cx="242888" cy="302419"/>
          </a:xfrm>
          <a:custGeom>
            <a:gdLst>
              <a:gd fmla="*/ 454020877 w 231" name="T0"/>
              <a:gd fmla="*/ 0 h 288" name="T1"/>
              <a:gd fmla="*/ 0 w 231" name="T2"/>
              <a:gd fmla="*/ 0 h 288" name="T3"/>
              <a:gd fmla="*/ 194580576 w 231" name="T4"/>
              <a:gd fmla="*/ 223467855 h 288" name="T5"/>
              <a:gd fmla="*/ 194580576 w 231" name="T6"/>
              <a:gd fmla="*/ 476338933 h 288" name="T7"/>
              <a:gd fmla="*/ 90411630 w 231" name="T8"/>
              <a:gd fmla="*/ 564550002 h 288" name="T9"/>
              <a:gd fmla="*/ 363609247 w 231" name="T10"/>
              <a:gd fmla="*/ 564550002 h 288" name="T11"/>
              <a:gd fmla="*/ 259440301 w 231" name="T12"/>
              <a:gd fmla="*/ 476338933 h 288" name="T13"/>
              <a:gd fmla="*/ 259440301 w 231" name="T14"/>
              <a:gd fmla="*/ 223467855 h 288" name="T15"/>
              <a:gd fmla="*/ 454020877 w 231" name="T16"/>
              <a:gd fmla="*/ 0 h 28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288" w="231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6" name="Freeform 208"/>
          <p:cNvSpPr>
            <a:spLocks noEditPoints="1"/>
          </p:cNvSpPr>
          <p:nvPr/>
        </p:nvSpPr>
        <p:spPr bwMode="auto">
          <a:xfrm>
            <a:off x="7221141" y="2932510"/>
            <a:ext cx="263128" cy="302419"/>
          </a:xfrm>
          <a:custGeom>
            <a:gdLst>
              <a:gd fmla="*/ 420600659 w 252" name="T0"/>
              <a:gd fmla="*/ 399889993 h 288" name="T1"/>
              <a:gd fmla="*/ 420600659 w 252" name="T2"/>
              <a:gd fmla="*/ 384207621 h 288" name="T3"/>
              <a:gd fmla="*/ 420600659 w 252" name="T4"/>
              <a:gd fmla="*/ 246990713 h 288" name="T5"/>
              <a:gd fmla="*/ 302367198 w 252" name="T6"/>
              <a:gd fmla="*/ 78409061 h 288" name="T7"/>
              <a:gd fmla="*/ 306243111 w 252" name="T8"/>
              <a:gd fmla="*/ 62728089 h 288" name="T9"/>
              <a:gd fmla="*/ 244220142 w 252" name="T10"/>
              <a:gd fmla="*/ 0 h 288" name="T11"/>
              <a:gd fmla="*/ 182195780 w 252" name="T12"/>
              <a:gd fmla="*/ 62728089 h 288" name="T13"/>
              <a:gd fmla="*/ 186071693 w 252" name="T14"/>
              <a:gd fmla="*/ 78409061 h 288" name="T15"/>
              <a:gd fmla="*/ 67838232 w 252" name="T16"/>
              <a:gd fmla="*/ 246990713 h 288" name="T17"/>
              <a:gd fmla="*/ 67838232 w 252" name="T18"/>
              <a:gd fmla="*/ 384207621 h 288" name="T19"/>
              <a:gd fmla="*/ 67838232 w 252" name="T20"/>
              <a:gd fmla="*/ 399889993 h 288" name="T21"/>
              <a:gd fmla="*/ 0 w 252" name="T22"/>
              <a:gd fmla="*/ 466538325 h 288" name="T23"/>
              <a:gd fmla="*/ 27135571 w 252" name="T24"/>
              <a:gd fmla="*/ 493981427 h 288" name="T25"/>
              <a:gd fmla="*/ 184133737 w 252" name="T26"/>
              <a:gd fmla="*/ 493981427 h 288" name="T27"/>
              <a:gd fmla="*/ 182195780 w 252" name="T28"/>
              <a:gd fmla="*/ 501821913 h 288" name="T29"/>
              <a:gd fmla="*/ 244220142 w 252" name="T30"/>
              <a:gd fmla="*/ 564550002 h 288" name="T31"/>
              <a:gd fmla="*/ 306243111 w 252" name="T32"/>
              <a:gd fmla="*/ 501821913 h 288" name="T33"/>
              <a:gd fmla="*/ 304305155 w 252" name="T34"/>
              <a:gd fmla="*/ 493981427 h 288" name="T35"/>
              <a:gd fmla="*/ 461303320 w 252" name="T36"/>
              <a:gd fmla="*/ 493981427 h 288" name="T37"/>
              <a:gd fmla="*/ 488438891 w 252" name="T38"/>
              <a:gd fmla="*/ 466538325 h 288" name="T39"/>
              <a:gd fmla="*/ 420600659 w 252" name="T40"/>
              <a:gd fmla="*/ 399889993 h 288" name="T41"/>
              <a:gd fmla="*/ 209331351 w 252" name="T42"/>
              <a:gd fmla="*/ 62728089 h 288" name="T43"/>
              <a:gd fmla="*/ 244220142 w 252" name="T44"/>
              <a:gd fmla="*/ 27443101 h 288" name="T45"/>
              <a:gd fmla="*/ 279107540 w 252" name="T46"/>
              <a:gd fmla="*/ 62728089 h 288" name="T47"/>
              <a:gd fmla="*/ 277169583 w 252" name="T48"/>
              <a:gd fmla="*/ 72528697 h 288" name="T49"/>
              <a:gd fmla="*/ 244220142 w 252" name="T50"/>
              <a:gd fmla="*/ 68608454 h 288" name="T51"/>
              <a:gd fmla="*/ 211269308 w 252" name="T52"/>
              <a:gd fmla="*/ 72528697 h 288" name="T53"/>
              <a:gd fmla="*/ 209331351 w 252" name="T54"/>
              <a:gd fmla="*/ 62728089 h 28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88" w="251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7" name="Freeform 250"/>
          <p:cNvSpPr>
            <a:spLocks noEditPoints="1"/>
          </p:cNvSpPr>
          <p:nvPr/>
        </p:nvSpPr>
        <p:spPr bwMode="auto">
          <a:xfrm>
            <a:off x="3399235" y="2953941"/>
            <a:ext cx="329803" cy="313134"/>
          </a:xfrm>
          <a:custGeom>
            <a:gdLst>
              <a:gd fmla="*/ 617791148 w 313" name="T0"/>
              <a:gd fmla="*/ 15809225 h 297" name="T1"/>
              <a:gd fmla="*/ 406597970 w 313" name="T2"/>
              <a:gd fmla="*/ 25690343 h 297" name="T3"/>
              <a:gd fmla="*/ 120400834 w 313" name="T4"/>
              <a:gd fmla="*/ 88927244 h 297" name="T5"/>
              <a:gd fmla="*/ 120400834 w 313" name="T6"/>
              <a:gd fmla="*/ 444639034 h 297" name="T7"/>
              <a:gd fmla="*/ 49344673 w 313" name="T8"/>
              <a:gd fmla="*/ 549375504 h 297" name="T9"/>
              <a:gd fmla="*/ 75003959 w 313" name="T10"/>
              <a:gd fmla="*/ 586923468 h 297" name="T11"/>
              <a:gd fmla="*/ 179613598 w 313" name="T12"/>
              <a:gd fmla="*/ 501947828 h 297" name="T13"/>
              <a:gd fmla="*/ 333567910 w 313" name="T14"/>
              <a:gd fmla="*/ 563209630 h 297" name="T15"/>
              <a:gd fmla="*/ 611869450 w 313" name="T16"/>
              <a:gd fmla="*/ 320140329 h 297" name="T17"/>
              <a:gd fmla="*/ 617791148 w 313" name="T18"/>
              <a:gd fmla="*/ 15809225 h 297" name="T19"/>
              <a:gd fmla="*/ 526997399 w 313" name="T20"/>
              <a:gd fmla="*/ 124498705 h 297" name="T21"/>
              <a:gd fmla="*/ 378964785 w 313" name="T22"/>
              <a:gd fmla="*/ 268759644 h 297" name="T23"/>
              <a:gd fmla="*/ 199351186 w 313" name="T24"/>
              <a:gd fmla="*/ 438710926 h 297" name="T25"/>
              <a:gd fmla="*/ 193429488 w 313" name="T26"/>
              <a:gd fmla="*/ 440686025 h 297" name="T27"/>
              <a:gd fmla="*/ 187509195 w 313" name="T28"/>
              <a:gd fmla="*/ 438710926 h 297" name="T29"/>
              <a:gd fmla="*/ 187509195 w 313" name="T30"/>
              <a:gd fmla="*/ 428829808 h 297" name="T31"/>
              <a:gd fmla="*/ 339489608 w 313" name="T32"/>
              <a:gd fmla="*/ 229236580 h 297" name="T33"/>
              <a:gd fmla="*/ 519101801 w 313" name="T34"/>
              <a:gd fmla="*/ 110665984 h 297" name="T35"/>
              <a:gd fmla="*/ 528971298 w 313" name="T36"/>
              <a:gd fmla="*/ 114617587 h 297" name="T37"/>
              <a:gd fmla="*/ 526997399 w 313" name="T38"/>
              <a:gd fmla="*/ 124498705 h 297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297" w="313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8" name="Freeform 251"/>
          <p:cNvSpPr>
            <a:spLocks noEditPoints="1"/>
          </p:cNvSpPr>
          <p:nvPr/>
        </p:nvSpPr>
        <p:spPr bwMode="auto">
          <a:xfrm>
            <a:off x="5297092" y="2962275"/>
            <a:ext cx="316706" cy="296466"/>
          </a:xfrm>
          <a:custGeom>
            <a:gdLst>
              <a:gd fmla="*/ 523527005 w 301" name="T0"/>
              <a:gd fmla="*/ 377250532 h 282" name="T1"/>
              <a:gd fmla="*/ 460546302 w 301" name="T2"/>
              <a:gd fmla="*/ 135573972 h 282" name="T3"/>
              <a:gd fmla="*/ 159419334 w 301" name="T4"/>
              <a:gd fmla="*/ 70734124 h 282" name="T5"/>
              <a:gd fmla="*/ 62980703 w 301" name="T6"/>
              <a:gd fmla="*/ 5894277 h 282" name="T7"/>
              <a:gd fmla="*/ 23617939 w 301" name="T8"/>
              <a:gd fmla="*/ 25542333 h 282" name="T9"/>
              <a:gd fmla="*/ 120056570 w 301" name="T10"/>
              <a:gd fmla="*/ 111996865 h 282" name="T11"/>
              <a:gd fmla="*/ 259795926 w 301" name="T12"/>
              <a:gd fmla="*/ 489247397 h 282" name="T13"/>
              <a:gd fmla="*/ 592412544 w 301" name="T14"/>
              <a:gd fmla="*/ 510860679 h 282" name="T15"/>
              <a:gd fmla="*/ 523527005 w 301" name="T16"/>
              <a:gd fmla="*/ 377250532 h 282" name="T17"/>
              <a:gd fmla="*/ 476291127 w 301" name="T18"/>
              <a:gd fmla="*/ 455844159 h 282" name="T19"/>
              <a:gd fmla="*/ 472355973 w 301" name="T20"/>
              <a:gd fmla="*/ 457809385 h 282" name="T21"/>
              <a:gd fmla="*/ 468419416 w 301" name="T22"/>
              <a:gd fmla="*/ 455844159 h 282" name="T23"/>
              <a:gd fmla="*/ 312935236 w 301" name="T24"/>
              <a:gd fmla="*/ 271149346 h 282" name="T25"/>
              <a:gd fmla="*/ 208623491 w 301" name="T26"/>
              <a:gd fmla="*/ 147363927 h 282" name="T27"/>
              <a:gd fmla="*/ 208623491 w 301" name="T28"/>
              <a:gd fmla="*/ 139504424 h 282" name="T29"/>
              <a:gd fmla="*/ 214528326 w 301" name="T30"/>
              <a:gd fmla="*/ 139504424 h 282" name="T31"/>
              <a:gd fmla="*/ 350329722 w 301" name="T32"/>
              <a:gd fmla="*/ 239711334 h 282" name="T33"/>
              <a:gd fmla="*/ 478259406 w 301" name="T34"/>
              <a:gd fmla="*/ 449949882 h 282" name="T35"/>
              <a:gd fmla="*/ 476291127 w 301" name="T36"/>
              <a:gd fmla="*/ 455844159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9" name="Freeform 367"/>
          <p:cNvSpPr>
            <a:spLocks noEditPoints="1"/>
          </p:cNvSpPr>
          <p:nvPr/>
        </p:nvSpPr>
        <p:spPr bwMode="auto">
          <a:xfrm>
            <a:off x="4368404" y="1649016"/>
            <a:ext cx="283369" cy="302419"/>
          </a:xfrm>
          <a:custGeom>
            <a:gdLst>
              <a:gd fmla="*/ 495165647 w 269" name="T0"/>
              <a:gd fmla="*/ 376367135 h 288" name="T1"/>
              <a:gd fmla="*/ 461629113 w 269" name="T2"/>
              <a:gd fmla="*/ 409690601 h 288" name="T3"/>
              <a:gd fmla="*/ 461629113 w 269" name="T4"/>
              <a:gd fmla="*/ 413610844 h 288" name="T5"/>
              <a:gd fmla="*/ 396526635 w 269" name="T6"/>
              <a:gd fmla="*/ 456736318 h 288" name="T7"/>
              <a:gd fmla="*/ 315643994 w 269" name="T8"/>
              <a:gd fmla="*/ 470458568 h 288" name="T9"/>
              <a:gd fmla="*/ 291970238 w 269" name="T10"/>
              <a:gd fmla="*/ 366565127 h 288" name="T11"/>
              <a:gd fmla="*/ 288024846 w 269" name="T12"/>
              <a:gd fmla="*/ 237190106 h 288" name="T13"/>
              <a:gd fmla="*/ 380745068 w 269" name="T14"/>
              <a:gd fmla="*/ 237190106 h 288" name="T15"/>
              <a:gd fmla="*/ 416254999 w 269" name="T16"/>
              <a:gd fmla="*/ 229348220 h 288" name="T17"/>
              <a:gd fmla="*/ 437955357 w 269" name="T18"/>
              <a:gd fmla="*/ 241110349 h 288" name="T19"/>
              <a:gd fmla="*/ 465574505 w 269" name="T20"/>
              <a:gd fmla="*/ 213665847 h 288" name="T21"/>
              <a:gd fmla="*/ 437955357 w 269" name="T22"/>
              <a:gd fmla="*/ 186222746 h 288" name="T23"/>
              <a:gd fmla="*/ 414281601 w 269" name="T24"/>
              <a:gd fmla="*/ 197984875 h 288" name="T25"/>
              <a:gd fmla="*/ 286051448 w 269" name="T26"/>
              <a:gd fmla="*/ 197984875 h 288" name="T27"/>
              <a:gd fmla="*/ 284079454 w 269" name="T28"/>
              <a:gd fmla="*/ 133296664 h 288" name="T29"/>
              <a:gd fmla="*/ 333398960 w 269" name="T30"/>
              <a:gd fmla="*/ 68608454 h 288" name="T31"/>
              <a:gd fmla="*/ 264351090 w 269" name="T32"/>
              <a:gd fmla="*/ 0 h 288" name="T33"/>
              <a:gd fmla="*/ 195304625 w 269" name="T34"/>
              <a:gd fmla="*/ 68608454 h 288" name="T35"/>
              <a:gd fmla="*/ 244624131 w 269" name="T36"/>
              <a:gd fmla="*/ 133296664 h 288" name="T37"/>
              <a:gd fmla="*/ 242650732 w 269" name="T38"/>
              <a:gd fmla="*/ 197984875 h 288" name="T39"/>
              <a:gd fmla="*/ 114420579 w 269" name="T40"/>
              <a:gd fmla="*/ 197984875 h 288" name="T41"/>
              <a:gd fmla="*/ 90746823 w 269" name="T42"/>
              <a:gd fmla="*/ 186222746 h 288" name="T43"/>
              <a:gd fmla="*/ 63129080 w 269" name="T44"/>
              <a:gd fmla="*/ 213665847 h 288" name="T45"/>
              <a:gd fmla="*/ 90746823 w 269" name="T46"/>
              <a:gd fmla="*/ 241110349 h 288" name="T47"/>
              <a:gd fmla="*/ 112448586 w 269" name="T48"/>
              <a:gd fmla="*/ 229348220 h 288" name="T49"/>
              <a:gd fmla="*/ 149930511 w 269" name="T50"/>
              <a:gd fmla="*/ 237190106 h 288" name="T51"/>
              <a:gd fmla="*/ 240678739 w 269" name="T52"/>
              <a:gd fmla="*/ 237190106 h 288" name="T53"/>
              <a:gd fmla="*/ 236731942 w 269" name="T54"/>
              <a:gd fmla="*/ 366565127 h 288" name="T55"/>
              <a:gd fmla="*/ 215031584 w 269" name="T56"/>
              <a:gd fmla="*/ 468498447 h 288" name="T57"/>
              <a:gd fmla="*/ 116393977 w 269" name="T58"/>
              <a:gd fmla="*/ 444975589 h 288" name="T59"/>
              <a:gd fmla="*/ 67074472 w 269" name="T60"/>
              <a:gd fmla="*/ 415570965 h 288" name="T61"/>
              <a:gd fmla="*/ 69046465 w 269" name="T62"/>
              <a:gd fmla="*/ 409690601 h 288" name="T63"/>
              <a:gd fmla="*/ 33536534 w 269" name="T64"/>
              <a:gd fmla="*/ 376367135 h 288" name="T65"/>
              <a:gd fmla="*/ 0 w 269" name="T66"/>
              <a:gd fmla="*/ 409690601 h 288" name="T67"/>
              <a:gd fmla="*/ 33536534 w 269" name="T68"/>
              <a:gd fmla="*/ 444975589 h 288" name="T69"/>
              <a:gd fmla="*/ 41428722 w 269" name="T70"/>
              <a:gd fmla="*/ 443015467 h 288" name="T71"/>
              <a:gd fmla="*/ 94693620 w 269" name="T72"/>
              <a:gd fmla="*/ 484179419 h 288" name="T73"/>
              <a:gd fmla="*/ 201222010 w 269" name="T74"/>
              <a:gd fmla="*/ 535146779 h 288" name="T75"/>
              <a:gd fmla="*/ 266324488 w 269" name="T76"/>
              <a:gd fmla="*/ 564550002 h 288" name="T77"/>
              <a:gd fmla="*/ 327480170 w 269" name="T78"/>
              <a:gd fmla="*/ 535146779 h 288" name="T79"/>
              <a:gd fmla="*/ 434009965 w 269" name="T80"/>
              <a:gd fmla="*/ 484179419 h 288" name="T81"/>
              <a:gd fmla="*/ 487274863 w 269" name="T82"/>
              <a:gd fmla="*/ 443015467 h 288" name="T83"/>
              <a:gd fmla="*/ 495165647 w 269" name="T84"/>
              <a:gd fmla="*/ 444975589 h 288" name="T85"/>
              <a:gd fmla="*/ 530675579 w 269" name="T86"/>
              <a:gd fmla="*/ 409690601 h 288" name="T87"/>
              <a:gd fmla="*/ 495165647 w 269" name="T88"/>
              <a:gd fmla="*/ 376367135 h 288" name="T89"/>
              <a:gd fmla="*/ 226869165 w 269" name="T90"/>
              <a:gd fmla="*/ 68608454 h 288" name="T91"/>
              <a:gd fmla="*/ 264351090 w 269" name="T92"/>
              <a:gd fmla="*/ 31363345 h 288" name="T93"/>
              <a:gd fmla="*/ 299861022 w 269" name="T94"/>
              <a:gd fmla="*/ 68608454 h 288" name="T95"/>
              <a:gd fmla="*/ 264351090 w 269" name="T96"/>
              <a:gd fmla="*/ 103893441 h 288" name="T97"/>
              <a:gd fmla="*/ 226869165 w 269" name="T98"/>
              <a:gd fmla="*/ 68608454 h 28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021557" y="3617119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023938" y="3831431"/>
            <a:ext cx="1751410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2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3108723" y="3617119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3111104" y="3831431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2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020866" y="3625453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024438" y="3839766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  <p:sp>
        <p:nvSpPr>
          <p:cNvPr id="2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765577" y="3625453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TITLE</a:t>
            </a:r>
          </a:p>
        </p:txBody>
      </p:sp>
      <p:sp>
        <p:nvSpPr>
          <p:cNvPr id="2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769149" y="3839766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add your words here</a:t>
            </a:r>
          </a:p>
        </p:txBody>
      </p:sp>
    </p:spTree>
    <p:extLst>
      <p:ext uri="{BB962C8B-B14F-4D97-AF65-F5344CB8AC3E}">
        <p14:creationId val="301018740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62442" y="1451009"/>
            <a:ext cx="123825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algn="ctr" eaLnBrk="1" hangingPunct="1"/>
            <a:r>
              <a:rPr altLang="zh-CN" lang="en-US" smtClean="0" sz="8800">
                <a:solidFill>
                  <a:schemeClr val="bg1"/>
                </a:solidFill>
                <a:latin charset="0" pitchFamily="2" typeface="Steelfish"/>
                <a:ea charset="-122" pitchFamily="34" typeface="微软雅黑"/>
              </a:rPr>
              <a:t>02</a:t>
            </a: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1320926" y="1621519"/>
            <a:ext cx="3049728" cy="104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美丽女人节</a:t>
            </a:r>
          </a:p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感恩有你</a:t>
            </a:r>
          </a:p>
        </p:txBody>
      </p:sp>
    </p:spTree>
    <p:extLst>
      <p:ext uri="{BB962C8B-B14F-4D97-AF65-F5344CB8AC3E}">
        <p14:creationId val="63487309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229</Paragraphs>
  <Slides>26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7">
      <vt:lpstr>Arial</vt:lpstr>
      <vt:lpstr>Calibri Light</vt:lpstr>
      <vt:lpstr>宋体</vt:lpstr>
      <vt:lpstr>Calibri</vt:lpstr>
      <vt:lpstr>微软雅黑</vt:lpstr>
      <vt:lpstr>Steelfish</vt:lpstr>
      <vt:lpstr>TitilliumText22L Lt</vt:lpstr>
      <vt:lpstr>FontAwesome</vt:lpstr>
      <vt:lpstr>Gill Sans</vt:lpstr>
      <vt:lpstr>Lato Regular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2021-08-22T11:48:47Z</dcterms:created>
  <cp:lastPrinted>2021-08-22T11:48:47Z</cp:lastPrinted>
  <dcterms:modified xsi:type="dcterms:W3CDTF">2021-08-22T05:35:25Z</dcterms:modified>
  <cp:revision>1</cp:revision>
</cp:coreProperties>
</file>