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785" r:id="rId2"/>
  </p:sldMasterIdLst>
  <p:notesMasterIdLst>
    <p:notesMasterId r:id="rId3"/>
  </p:notesMasterIdLst>
  <p:handoutMasterIdLst>
    <p:handoutMasterId r:id="rId4"/>
  </p:handoutMasterIdLst>
  <p:sldIdLst>
    <p:sldId id="312" r:id="rId5"/>
    <p:sldId id="313" r:id="rId6"/>
    <p:sldId id="314" r:id="rId7"/>
    <p:sldId id="315" r:id="rId8"/>
    <p:sldId id="278" r:id="rId9"/>
    <p:sldId id="311" r:id="rId10"/>
    <p:sldId id="310" r:id="rId11"/>
    <p:sldId id="316" r:id="rId12"/>
    <p:sldId id="309" r:id="rId13"/>
    <p:sldId id="308" r:id="rId14"/>
    <p:sldId id="307" r:id="rId15"/>
    <p:sldId id="306" r:id="rId16"/>
    <p:sldId id="305" r:id="rId17"/>
    <p:sldId id="303" r:id="rId18"/>
    <p:sldId id="304" r:id="rId19"/>
  </p:sldIdLst>
  <p:sldSz cx="9144000" cy="5145088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5" autoAdjust="0"/>
    <p:restoredTop sz="94573" autoAdjust="0"/>
  </p:normalViewPr>
  <p:slideViewPr>
    <p:cSldViewPr showGuides="1">
      <p:cViewPr varScale="1">
        <p:scale>
          <a:sx n="141" d="100"/>
          <a:sy n="141" d="100"/>
        </p:scale>
        <p:origin x="1260" y="630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-214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tags/tag1.xml" Type="http://schemas.openxmlformats.org/officeDocument/2006/relationships/tags"/><Relationship Id="rId21" Target="presProps.xml" Type="http://schemas.openxmlformats.org/officeDocument/2006/relationships/presProps"/><Relationship Id="rId22" Target="viewProps.xml" Type="http://schemas.openxmlformats.org/officeDocument/2006/relationships/viewProps"/><Relationship Id="rId23" Target="theme/theme1.xml" Type="http://schemas.openxmlformats.org/officeDocument/2006/relationships/theme"/><Relationship Id="rId24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fld id="{0F962193-40EB-4C29-942F-3F836051CF0F}" type="datetimeFigureOut">
              <a:rPr lang="zh-CN" altLang="en-US"/>
              <a:pPr>
                <a:defRPr/>
              </a:pPr>
              <a:t>2017/1/31</a:t>
            </a:fld>
            <a:endParaRPr lang="en-US" altLang="zh-CN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AF1BA34-5D09-4BE1-BBCA-3BDD341AA8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8649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4C4A49-32C3-4B32-B4BB-7D4440CC70BD}" type="datetimeFigureOut">
              <a:rPr lang="zh-CN" altLang="en-US"/>
              <a:pPr>
                <a:defRPr/>
              </a:pPr>
              <a:t>2017/1/31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1B4EB35-5AEC-4450-829E-DA02CEF442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8047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4146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6743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1625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72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1239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9550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906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617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74800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0667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3858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786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383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5448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072551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4871139"/>
      </p:ext>
    </p:extLst>
  </p:cSld>
  <p:clrMapOvr>
    <a:masterClrMapping/>
  </p:clrMapOvr>
  <p:transition spd="slow"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08C3530-620D-40D2-A7D1-32B56A44975F}" type="datetimeFigureOut">
              <a:rPr lang="zh-CN" altLang="en-US"/>
              <a:pPr>
                <a:defRPr/>
              </a:pPr>
              <a:t>2017/1/31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28E710A7-2E6B-43BC-B343-21DBB7DA7A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7153889"/>
      </p:ext>
    </p:extLst>
  </p:cSld>
  <p:clrMapOvr>
    <a:masterClrMapping/>
  </p:clrMapOvr>
  <p:transition spd="slow"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6" indent="0" algn="ctr">
              <a:buNone/>
              <a:defRPr sz="1500"/>
            </a:lvl2pPr>
            <a:lvl3pPr marL="685811" indent="0" algn="ctr">
              <a:buNone/>
              <a:defRPr sz="1350"/>
            </a:lvl3pPr>
            <a:lvl4pPr marL="1028717" indent="0" algn="ctr">
              <a:buNone/>
              <a:defRPr sz="1200"/>
            </a:lvl4pPr>
            <a:lvl5pPr marL="1371623" indent="0" algn="ctr">
              <a:buNone/>
              <a:defRPr sz="1200"/>
            </a:lvl5pPr>
            <a:lvl6pPr marL="1714528" indent="0" algn="ctr">
              <a:buNone/>
              <a:defRPr sz="1200"/>
            </a:lvl6pPr>
            <a:lvl7pPr marL="2057434" indent="0" algn="ctr">
              <a:buNone/>
              <a:defRPr sz="1200"/>
            </a:lvl7pPr>
            <a:lvl8pPr marL="2400340" indent="0" algn="ctr">
              <a:buNone/>
              <a:defRPr sz="1200"/>
            </a:lvl8pPr>
            <a:lvl9pPr marL="274324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0075224"/>
      </p:ext>
    </p:extLst>
  </p:cSld>
  <p:clrMapOvr>
    <a:masterClrMapping/>
  </p:clrMapOvr>
  <p:transition spd="slow">
    <p:fade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17981059"/>
      </p:ext>
    </p:extLst>
  </p:cSld>
  <p:clrMapOvr>
    <a:masterClrMapping/>
  </p:clrMapOvr>
  <p:transition spd="slow">
    <p:fade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5855925"/>
      </p:ext>
    </p:extLst>
  </p:cSld>
  <p:clrMapOvr>
    <a:masterClrMapping/>
  </p:clrMapOvr>
  <p:transition spd="slow">
    <p:fad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0831377"/>
      </p:ext>
    </p:extLst>
  </p:cSld>
  <p:clrMapOvr>
    <a:masterClrMapping/>
  </p:clrMapOvr>
  <p:transition spd="slow">
    <p:fad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6" indent="0">
              <a:buNone/>
              <a:defRPr sz="1500" b="1"/>
            </a:lvl2pPr>
            <a:lvl3pPr marL="685811" indent="0">
              <a:buNone/>
              <a:defRPr sz="1350" b="1"/>
            </a:lvl3pPr>
            <a:lvl4pPr marL="1028717" indent="0">
              <a:buNone/>
              <a:defRPr sz="1200" b="1"/>
            </a:lvl4pPr>
            <a:lvl5pPr marL="1371623" indent="0">
              <a:buNone/>
              <a:defRPr sz="1200" b="1"/>
            </a:lvl5pPr>
            <a:lvl6pPr marL="1714528" indent="0">
              <a:buNone/>
              <a:defRPr sz="1200" b="1"/>
            </a:lvl6pPr>
            <a:lvl7pPr marL="2057434" indent="0">
              <a:buNone/>
              <a:defRPr sz="1200" b="1"/>
            </a:lvl7pPr>
            <a:lvl8pPr marL="2400340" indent="0">
              <a:buNone/>
              <a:defRPr sz="1200" b="1"/>
            </a:lvl8pPr>
            <a:lvl9pPr marL="274324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9386"/>
            <a:ext cx="3868340" cy="27642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6" indent="0">
              <a:buNone/>
              <a:defRPr sz="1500" b="1"/>
            </a:lvl2pPr>
            <a:lvl3pPr marL="685811" indent="0">
              <a:buNone/>
              <a:defRPr sz="1350" b="1"/>
            </a:lvl3pPr>
            <a:lvl4pPr marL="1028717" indent="0">
              <a:buNone/>
              <a:defRPr sz="1200" b="1"/>
            </a:lvl4pPr>
            <a:lvl5pPr marL="1371623" indent="0">
              <a:buNone/>
              <a:defRPr sz="1200" b="1"/>
            </a:lvl5pPr>
            <a:lvl6pPr marL="1714528" indent="0">
              <a:buNone/>
              <a:defRPr sz="1200" b="1"/>
            </a:lvl6pPr>
            <a:lvl7pPr marL="2057434" indent="0">
              <a:buNone/>
              <a:defRPr sz="1200" b="1"/>
            </a:lvl7pPr>
            <a:lvl8pPr marL="2400340" indent="0">
              <a:buNone/>
              <a:defRPr sz="1200" b="1"/>
            </a:lvl8pPr>
            <a:lvl9pPr marL="274324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9473903"/>
      </p:ext>
    </p:extLst>
  </p:cSld>
  <p:clrMapOvr>
    <a:masterClrMapping/>
  </p:clrMapOvr>
  <p:transition spd="slow">
    <p:fade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8111662"/>
      </p:ext>
    </p:extLst>
  </p:cSld>
  <p:clrMapOvr>
    <a:masterClrMapping/>
  </p:clrMapOvr>
  <p:transition spd="slow">
    <p:fade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1807524"/>
      </p:ext>
    </p:extLst>
  </p:cSld>
  <p:clrMapOvr>
    <a:masterClrMapping/>
  </p:clrMapOvr>
  <p:transition spd="slow">
    <p:fade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6" indent="0">
              <a:buNone/>
              <a:defRPr sz="1050"/>
            </a:lvl2pPr>
            <a:lvl3pPr marL="685811" indent="0">
              <a:buNone/>
              <a:defRPr sz="900"/>
            </a:lvl3pPr>
            <a:lvl4pPr marL="1028717" indent="0">
              <a:buNone/>
              <a:defRPr sz="750"/>
            </a:lvl4pPr>
            <a:lvl5pPr marL="1371623" indent="0">
              <a:buNone/>
              <a:defRPr sz="750"/>
            </a:lvl5pPr>
            <a:lvl6pPr marL="1714528" indent="0">
              <a:buNone/>
              <a:defRPr sz="750"/>
            </a:lvl6pPr>
            <a:lvl7pPr marL="2057434" indent="0">
              <a:buNone/>
              <a:defRPr sz="750"/>
            </a:lvl7pPr>
            <a:lvl8pPr marL="2400340" indent="0">
              <a:buNone/>
              <a:defRPr sz="750"/>
            </a:lvl8pPr>
            <a:lvl9pPr marL="274324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5858729"/>
      </p:ext>
    </p:extLst>
  </p:cSld>
  <p:clrMapOvr>
    <a:masterClrMapping/>
  </p:clrMapOvr>
  <p:transition spd="slow">
    <p:fade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6" indent="0">
              <a:buNone/>
              <a:defRPr sz="2100"/>
            </a:lvl2pPr>
            <a:lvl3pPr marL="685811" indent="0">
              <a:buNone/>
              <a:defRPr sz="1800"/>
            </a:lvl3pPr>
            <a:lvl4pPr marL="1028717" indent="0">
              <a:buNone/>
              <a:defRPr sz="1500"/>
            </a:lvl4pPr>
            <a:lvl5pPr marL="1371623" indent="0">
              <a:buNone/>
              <a:defRPr sz="1500"/>
            </a:lvl5pPr>
            <a:lvl6pPr marL="1714528" indent="0">
              <a:buNone/>
              <a:defRPr sz="1500"/>
            </a:lvl6pPr>
            <a:lvl7pPr marL="2057434" indent="0">
              <a:buNone/>
              <a:defRPr sz="1500"/>
            </a:lvl7pPr>
            <a:lvl8pPr marL="2400340" indent="0">
              <a:buNone/>
              <a:defRPr sz="1500"/>
            </a:lvl8pPr>
            <a:lvl9pPr marL="2743245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6" indent="0">
              <a:buNone/>
              <a:defRPr sz="1050"/>
            </a:lvl2pPr>
            <a:lvl3pPr marL="685811" indent="0">
              <a:buNone/>
              <a:defRPr sz="900"/>
            </a:lvl3pPr>
            <a:lvl4pPr marL="1028717" indent="0">
              <a:buNone/>
              <a:defRPr sz="750"/>
            </a:lvl4pPr>
            <a:lvl5pPr marL="1371623" indent="0">
              <a:buNone/>
              <a:defRPr sz="750"/>
            </a:lvl5pPr>
            <a:lvl6pPr marL="1714528" indent="0">
              <a:buNone/>
              <a:defRPr sz="750"/>
            </a:lvl6pPr>
            <a:lvl7pPr marL="2057434" indent="0">
              <a:buNone/>
              <a:defRPr sz="750"/>
            </a:lvl7pPr>
            <a:lvl8pPr marL="2400340" indent="0">
              <a:buNone/>
              <a:defRPr sz="750"/>
            </a:lvl8pPr>
            <a:lvl9pPr marL="274324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3157152"/>
      </p:ext>
    </p:extLst>
  </p:cSld>
  <p:clrMapOvr>
    <a:masterClrMapping/>
  </p:clrMapOvr>
  <p:transition spd="slow"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C7FC244-088E-47C4-AD33-E3F21BA1A3D5}" type="datetimeFigureOut">
              <a:rPr lang="zh-CN" altLang="en-US"/>
              <a:pPr>
                <a:defRPr/>
              </a:pPr>
              <a:t>2017/1/31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B2D8D78A-6880-441C-ABD2-1EDCF840E2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4174791"/>
      </p:ext>
    </p:extLst>
  </p:cSld>
  <p:clrMapOvr>
    <a:masterClrMapping/>
  </p:clrMapOvr>
  <p:transition spd="slow">
    <p:fade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995288"/>
      </p:ext>
    </p:extLst>
  </p:cSld>
  <p:clrMapOvr>
    <a:masterClrMapping/>
  </p:clrMapOvr>
  <p:transition spd="slow">
    <p:fade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8891981"/>
      </p:ext>
    </p:extLst>
  </p:cSld>
  <p:clrMapOvr>
    <a:masterClrMapping/>
  </p:clrMapOvr>
  <p:transition spd="slow">
    <p:fad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3BB0A82-73B4-4C6E-92E5-0A9623EF47D3}" type="datetimeFigureOut">
              <a:rPr lang="zh-CN" altLang="en-US"/>
              <a:pPr>
                <a:defRPr/>
              </a:pPr>
              <a:t>2017/1/31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AC2AFA54-9A1B-4C6C-AFC1-BBD20DB655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4364"/>
      </p:ext>
    </p:extLst>
  </p:cSld>
  <p:clrMapOvr>
    <a:masterClrMapping/>
  </p:clrMapOvr>
  <p:transition spd="slow"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2DBF281-EA69-4A51-A9AE-87C3ECB755EA}" type="datetimeFigureOut">
              <a:rPr lang="zh-CN" altLang="en-US"/>
              <a:pPr>
                <a:defRPr/>
              </a:pPr>
              <a:t>2017/1/31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26EE832E-1F6A-4C12-9FDF-1082B77071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07111589"/>
      </p:ext>
    </p:extLst>
  </p:cSld>
  <p:clrMapOvr>
    <a:masterClrMapping/>
  </p:clrMapOvr>
  <p:transition spd="slow"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B682150-7689-4708-A8A9-E3B3C5C004B5}" type="datetimeFigureOut">
              <a:rPr lang="zh-CN" altLang="en-US"/>
              <a:pPr>
                <a:defRPr/>
              </a:pPr>
              <a:t>2017/1/31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5455A5F4-D2A3-48B4-B0BE-727F2AB465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3712095"/>
      </p:ext>
    </p:extLst>
  </p:cSld>
  <p:clrMapOvr>
    <a:masterClrMapping/>
  </p:clrMapOvr>
  <p:transition spd="slow"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D53980B-FF0F-453E-BCA4-96A269151790}" type="datetimeFigureOut">
              <a:rPr lang="zh-CN" altLang="en-US"/>
              <a:pPr>
                <a:defRPr/>
              </a:pPr>
              <a:t>2017/1/31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94A5253C-335F-49EB-B18B-8EC20763F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46137706"/>
      </p:ext>
    </p:extLst>
  </p:cSld>
  <p:clrMapOvr>
    <a:masterClrMapping/>
  </p:clrMapOvr>
  <p:transition spd="slow"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64DC1E1-262D-46C9-911F-1A5EB2EBB5B2}" type="datetimeFigureOut">
              <a:rPr lang="zh-CN" altLang="en-US"/>
              <a:pPr>
                <a:defRPr/>
              </a:pPr>
              <a:t>2017/1/31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A5023338-18ED-47ED-ABE0-DE83F7C222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7017000"/>
      </p:ext>
    </p:extLst>
  </p:cSld>
  <p:clrMapOvr>
    <a:masterClrMapping/>
  </p:clrMapOvr>
  <p:transition spd="slow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9386811-E79F-4F04-9C15-F8FA43185939}" type="datetimeFigureOut">
              <a:rPr lang="zh-CN" altLang="en-US"/>
              <a:pPr>
                <a:defRPr/>
              </a:pPr>
              <a:t>2017/1/31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F1E85E48-0BE4-4F8E-8D9D-712472AE01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864525"/>
      </p:ext>
    </p:extLst>
  </p:cSld>
  <p:clrMapOvr>
    <a:masterClrMapping/>
  </p:clrMapOvr>
  <p:transition spd="slow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2421252-582E-4F8A-B39D-7E4180C116B3}" type="datetimeFigureOut">
              <a:rPr lang="zh-CN" altLang="en-US"/>
              <a:pPr>
                <a:defRPr/>
              </a:pPr>
              <a:t>2017/1/31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2895600" cy="2730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8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FEE22AE8-6323-48C0-94A4-D0AF655CF1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6389957"/>
      </p:ext>
    </p:extLst>
  </p:cSld>
  <p:clrMapOvr>
    <a:masterClrMapping/>
  </p:clrMapOvr>
  <p:transition spd="slow">
    <p:fade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</p:sldLayoutIdLst>
  <p:transition spd="slow">
    <p:fade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11"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11"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2017/1/31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11"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11"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11"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67660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>
    <p:fade/>
  </p:transition>
  <p:timing/>
  <p:txStyles>
    <p:titleStyle>
      <a:lvl1pPr algn="l" defTabSz="68581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3" indent="-171453" algn="l" defTabSz="68581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9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4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0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76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8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8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NULL" Type="http://schemas.openxmlformats.org/officeDocument/2006/relationships/audio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png" Type="http://schemas.openxmlformats.org/officeDocument/2006/relationships/image"/><Relationship Id="rId12" Target="../media/image39.png" Type="http://schemas.openxmlformats.org/officeDocument/2006/relationships/image"/><Relationship Id="rId13" Target="../media/image40.png" Type="http://schemas.openxmlformats.org/officeDocument/2006/relationships/image"/><Relationship Id="rId14" Target="../media/image41.png" Type="http://schemas.openxmlformats.org/officeDocument/2006/relationships/image"/><Relationship Id="rId15" Target="../media/image42.png" Type="http://schemas.openxmlformats.org/officeDocument/2006/relationships/image"/><Relationship Id="rId16" Target="../media/image43.png" Type="http://schemas.openxmlformats.org/officeDocument/2006/relationships/image"/><Relationship Id="rId17" Target="../media/image44.png" Type="http://schemas.openxmlformats.org/officeDocument/2006/relationships/image"/><Relationship Id="rId18" Target="../media/image45.png" Type="http://schemas.openxmlformats.org/officeDocument/2006/relationships/image"/><Relationship Id="rId19" Target="../media/image46.png" Type="http://schemas.openxmlformats.org/officeDocument/2006/relationships/image"/><Relationship Id="rId2" Target="../notesSlides/notesSlide10.xml" Type="http://schemas.openxmlformats.org/officeDocument/2006/relationships/notesSlide"/><Relationship Id="rId20" Target="../media/image47.png" Type="http://schemas.openxmlformats.org/officeDocument/2006/relationships/image"/><Relationship Id="rId21" Target="../media/image48.png" Type="http://schemas.openxmlformats.org/officeDocument/2006/relationships/image"/><Relationship Id="rId22" Target="../media/image49.png" Type="http://schemas.openxmlformats.org/officeDocument/2006/relationships/image"/><Relationship Id="rId23" Target="../media/image50.png" Type="http://schemas.openxmlformats.org/officeDocument/2006/relationships/image"/><Relationship Id="rId24" Target="../media/image51.png" Type="http://schemas.openxmlformats.org/officeDocument/2006/relationships/image"/><Relationship Id="rId25" Target="../media/image52.png" Type="http://schemas.openxmlformats.org/officeDocument/2006/relationships/image"/><Relationship Id="rId26" Target="../media/image53.png" Type="http://schemas.openxmlformats.org/officeDocument/2006/relationships/image"/><Relationship Id="rId27" Target="../media/image54.png" Type="http://schemas.openxmlformats.org/officeDocument/2006/relationships/image"/><Relationship Id="rId28" Target="../media/image55.png" Type="http://schemas.openxmlformats.org/officeDocument/2006/relationships/image"/><Relationship Id="rId29" Target="../media/image56.png" Type="http://schemas.openxmlformats.org/officeDocument/2006/relationships/image"/><Relationship Id="rId3" Target="../media/image62.jpeg" Type="http://schemas.openxmlformats.org/officeDocument/2006/relationships/image"/><Relationship Id="rId30" Target="../media/image57.png" Type="http://schemas.openxmlformats.org/officeDocument/2006/relationships/image"/><Relationship Id="rId31" Target="../media/image58.png" Type="http://schemas.openxmlformats.org/officeDocument/2006/relationships/image"/><Relationship Id="rId32" Target="../media/image59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12" Target="../media/image26.png" Type="http://schemas.openxmlformats.org/officeDocument/2006/relationships/image"/><Relationship Id="rId13" Target="../media/image27.png" Type="http://schemas.openxmlformats.org/officeDocument/2006/relationships/image"/><Relationship Id="rId14" Target="../media/image28.png" Type="http://schemas.openxmlformats.org/officeDocument/2006/relationships/image"/><Relationship Id="rId2" Target="../notesSlides/notesSlide11.xml" Type="http://schemas.openxmlformats.org/officeDocument/2006/relationships/notesSlide"/><Relationship Id="rId3" Target="../media/image63.jpe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png" Type="http://schemas.openxmlformats.org/officeDocument/2006/relationships/image"/><Relationship Id="rId12" Target="../media/image39.png" Type="http://schemas.openxmlformats.org/officeDocument/2006/relationships/image"/><Relationship Id="rId13" Target="../media/image40.png" Type="http://schemas.openxmlformats.org/officeDocument/2006/relationships/image"/><Relationship Id="rId14" Target="../media/image41.png" Type="http://schemas.openxmlformats.org/officeDocument/2006/relationships/image"/><Relationship Id="rId15" Target="../media/image42.png" Type="http://schemas.openxmlformats.org/officeDocument/2006/relationships/image"/><Relationship Id="rId16" Target="../media/image43.png" Type="http://schemas.openxmlformats.org/officeDocument/2006/relationships/image"/><Relationship Id="rId17" Target="../media/image44.png" Type="http://schemas.openxmlformats.org/officeDocument/2006/relationships/image"/><Relationship Id="rId18" Target="../media/image45.png" Type="http://schemas.openxmlformats.org/officeDocument/2006/relationships/image"/><Relationship Id="rId19" Target="../media/image46.png" Type="http://schemas.openxmlformats.org/officeDocument/2006/relationships/image"/><Relationship Id="rId2" Target="../notesSlides/notesSlide12.xml" Type="http://schemas.openxmlformats.org/officeDocument/2006/relationships/notesSlide"/><Relationship Id="rId20" Target="../media/image47.png" Type="http://schemas.openxmlformats.org/officeDocument/2006/relationships/image"/><Relationship Id="rId21" Target="../media/image48.png" Type="http://schemas.openxmlformats.org/officeDocument/2006/relationships/image"/><Relationship Id="rId22" Target="../media/image49.png" Type="http://schemas.openxmlformats.org/officeDocument/2006/relationships/image"/><Relationship Id="rId23" Target="../media/image50.png" Type="http://schemas.openxmlformats.org/officeDocument/2006/relationships/image"/><Relationship Id="rId24" Target="../media/image51.png" Type="http://schemas.openxmlformats.org/officeDocument/2006/relationships/image"/><Relationship Id="rId25" Target="../media/image52.png" Type="http://schemas.openxmlformats.org/officeDocument/2006/relationships/image"/><Relationship Id="rId26" Target="../media/image53.png" Type="http://schemas.openxmlformats.org/officeDocument/2006/relationships/image"/><Relationship Id="rId27" Target="../media/image54.png" Type="http://schemas.openxmlformats.org/officeDocument/2006/relationships/image"/><Relationship Id="rId28" Target="../media/image55.png" Type="http://schemas.openxmlformats.org/officeDocument/2006/relationships/image"/><Relationship Id="rId29" Target="../media/image56.png" Type="http://schemas.openxmlformats.org/officeDocument/2006/relationships/image"/><Relationship Id="rId3" Target="../media/image64.jpeg" Type="http://schemas.openxmlformats.org/officeDocument/2006/relationships/image"/><Relationship Id="rId30" Target="../media/image57.png" Type="http://schemas.openxmlformats.org/officeDocument/2006/relationships/image"/><Relationship Id="rId31" Target="../media/image58.png" Type="http://schemas.openxmlformats.org/officeDocument/2006/relationships/image"/><Relationship Id="rId32" Target="../media/image59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12" Target="../media/image26.png" Type="http://schemas.openxmlformats.org/officeDocument/2006/relationships/image"/><Relationship Id="rId13" Target="../media/image27.png" Type="http://schemas.openxmlformats.org/officeDocument/2006/relationships/image"/><Relationship Id="rId14" Target="../media/image28.pn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65.jpe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12" Target="../media/image26.png" Type="http://schemas.openxmlformats.org/officeDocument/2006/relationships/image"/><Relationship Id="rId13" Target="../media/image27.png" Type="http://schemas.openxmlformats.org/officeDocument/2006/relationships/image"/><Relationship Id="rId14" Target="../media/image28.png" Type="http://schemas.openxmlformats.org/officeDocument/2006/relationships/image"/><Relationship Id="rId2" Target="../notesSlides/notesSlide14.xml" Type="http://schemas.openxmlformats.org/officeDocument/2006/relationships/notesSlide"/><Relationship Id="rId3" Target="../media/image66.jpe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12" Target="../media/image26.png" Type="http://schemas.openxmlformats.org/officeDocument/2006/relationships/image"/><Relationship Id="rId13" Target="../media/image27.png" Type="http://schemas.openxmlformats.org/officeDocument/2006/relationships/image"/><Relationship Id="rId14" Target="../media/image28.png" Type="http://schemas.openxmlformats.org/officeDocument/2006/relationships/image"/><Relationship Id="rId2" Target="../notesSlides/notesSlide15.xml" Type="http://schemas.openxmlformats.org/officeDocument/2006/relationships/notesSlide"/><Relationship Id="rId3" Target="../media/image10.jpe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8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12" Target="../media/image26.png" Type="http://schemas.openxmlformats.org/officeDocument/2006/relationships/image"/><Relationship Id="rId13" Target="../media/image27.png" Type="http://schemas.openxmlformats.org/officeDocument/2006/relationships/image"/><Relationship Id="rId14" Target="../media/image28.pn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17.jpe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12" Target="../media/image26.png" Type="http://schemas.openxmlformats.org/officeDocument/2006/relationships/image"/><Relationship Id="rId13" Target="../media/image27.png" Type="http://schemas.openxmlformats.org/officeDocument/2006/relationships/image"/><Relationship Id="rId14" Target="../media/image28.pn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29.jpe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png" Type="http://schemas.openxmlformats.org/officeDocument/2006/relationships/image"/><Relationship Id="rId12" Target="../media/image39.png" Type="http://schemas.openxmlformats.org/officeDocument/2006/relationships/image"/><Relationship Id="rId13" Target="../media/image40.png" Type="http://schemas.openxmlformats.org/officeDocument/2006/relationships/image"/><Relationship Id="rId14" Target="../media/image41.png" Type="http://schemas.openxmlformats.org/officeDocument/2006/relationships/image"/><Relationship Id="rId15" Target="../media/image42.png" Type="http://schemas.openxmlformats.org/officeDocument/2006/relationships/image"/><Relationship Id="rId16" Target="../media/image43.png" Type="http://schemas.openxmlformats.org/officeDocument/2006/relationships/image"/><Relationship Id="rId17" Target="../media/image44.png" Type="http://schemas.openxmlformats.org/officeDocument/2006/relationships/image"/><Relationship Id="rId18" Target="../media/image45.png" Type="http://schemas.openxmlformats.org/officeDocument/2006/relationships/image"/><Relationship Id="rId19" Target="../media/image46.png" Type="http://schemas.openxmlformats.org/officeDocument/2006/relationships/image"/><Relationship Id="rId2" Target="../notesSlides/notesSlide7.xml" Type="http://schemas.openxmlformats.org/officeDocument/2006/relationships/notesSlide"/><Relationship Id="rId20" Target="../media/image47.png" Type="http://schemas.openxmlformats.org/officeDocument/2006/relationships/image"/><Relationship Id="rId21" Target="../media/image48.png" Type="http://schemas.openxmlformats.org/officeDocument/2006/relationships/image"/><Relationship Id="rId22" Target="../media/image49.png" Type="http://schemas.openxmlformats.org/officeDocument/2006/relationships/image"/><Relationship Id="rId23" Target="../media/image50.png" Type="http://schemas.openxmlformats.org/officeDocument/2006/relationships/image"/><Relationship Id="rId24" Target="../media/image51.png" Type="http://schemas.openxmlformats.org/officeDocument/2006/relationships/image"/><Relationship Id="rId25" Target="../media/image52.png" Type="http://schemas.openxmlformats.org/officeDocument/2006/relationships/image"/><Relationship Id="rId26" Target="../media/image53.png" Type="http://schemas.openxmlformats.org/officeDocument/2006/relationships/image"/><Relationship Id="rId27" Target="../media/image54.png" Type="http://schemas.openxmlformats.org/officeDocument/2006/relationships/image"/><Relationship Id="rId28" Target="../media/image55.png" Type="http://schemas.openxmlformats.org/officeDocument/2006/relationships/image"/><Relationship Id="rId29" Target="../media/image56.png" Type="http://schemas.openxmlformats.org/officeDocument/2006/relationships/image"/><Relationship Id="rId3" Target="../media/image30.jpeg" Type="http://schemas.openxmlformats.org/officeDocument/2006/relationships/image"/><Relationship Id="rId30" Target="../media/image57.png" Type="http://schemas.openxmlformats.org/officeDocument/2006/relationships/image"/><Relationship Id="rId31" Target="../media/image58.png" Type="http://schemas.openxmlformats.org/officeDocument/2006/relationships/image"/><Relationship Id="rId32" Target="../media/image59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6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png" Type="http://schemas.openxmlformats.org/officeDocument/2006/relationships/image"/><Relationship Id="rId12" Target="../media/image39.png" Type="http://schemas.openxmlformats.org/officeDocument/2006/relationships/image"/><Relationship Id="rId13" Target="../media/image40.png" Type="http://schemas.openxmlformats.org/officeDocument/2006/relationships/image"/><Relationship Id="rId14" Target="../media/image41.png" Type="http://schemas.openxmlformats.org/officeDocument/2006/relationships/image"/><Relationship Id="rId15" Target="../media/image42.png" Type="http://schemas.openxmlformats.org/officeDocument/2006/relationships/image"/><Relationship Id="rId16" Target="../media/image43.png" Type="http://schemas.openxmlformats.org/officeDocument/2006/relationships/image"/><Relationship Id="rId17" Target="../media/image44.png" Type="http://schemas.openxmlformats.org/officeDocument/2006/relationships/image"/><Relationship Id="rId18" Target="../media/image45.png" Type="http://schemas.openxmlformats.org/officeDocument/2006/relationships/image"/><Relationship Id="rId19" Target="../media/image46.png" Type="http://schemas.openxmlformats.org/officeDocument/2006/relationships/image"/><Relationship Id="rId2" Target="../notesSlides/notesSlide9.xml" Type="http://schemas.openxmlformats.org/officeDocument/2006/relationships/notesSlide"/><Relationship Id="rId20" Target="../media/image47.png" Type="http://schemas.openxmlformats.org/officeDocument/2006/relationships/image"/><Relationship Id="rId21" Target="../media/image48.png" Type="http://schemas.openxmlformats.org/officeDocument/2006/relationships/image"/><Relationship Id="rId22" Target="../media/image49.png" Type="http://schemas.openxmlformats.org/officeDocument/2006/relationships/image"/><Relationship Id="rId23" Target="../media/image50.png" Type="http://schemas.openxmlformats.org/officeDocument/2006/relationships/image"/><Relationship Id="rId24" Target="../media/image51.png" Type="http://schemas.openxmlformats.org/officeDocument/2006/relationships/image"/><Relationship Id="rId25" Target="../media/image52.png" Type="http://schemas.openxmlformats.org/officeDocument/2006/relationships/image"/><Relationship Id="rId26" Target="../media/image53.png" Type="http://schemas.openxmlformats.org/officeDocument/2006/relationships/image"/><Relationship Id="rId27" Target="../media/image54.png" Type="http://schemas.openxmlformats.org/officeDocument/2006/relationships/image"/><Relationship Id="rId28" Target="../media/image55.png" Type="http://schemas.openxmlformats.org/officeDocument/2006/relationships/image"/><Relationship Id="rId29" Target="../media/image56.png" Type="http://schemas.openxmlformats.org/officeDocument/2006/relationships/image"/><Relationship Id="rId3" Target="../media/image61.jpeg" Type="http://schemas.openxmlformats.org/officeDocument/2006/relationships/image"/><Relationship Id="rId30" Target="../media/image57.png" Type="http://schemas.openxmlformats.org/officeDocument/2006/relationships/image"/><Relationship Id="rId31" Target="../media/image58.png" Type="http://schemas.openxmlformats.org/officeDocument/2006/relationships/image"/><Relationship Id="rId32" Target="../media/image59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Relationship Id="rId9" Target="../media/image3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/>
              <a:buNone/>
              <a:defRPr/>
            </a:pPr>
            <a:endParaRPr altLang="en-US" lang="zh-CN"/>
          </a:p>
        </p:txBody>
      </p:sp>
      <p:pic>
        <p:nvPicPr>
          <p:cNvPr descr="C:\Users\Administrator\Desktop\制作图\丝带01.jpg" id="1229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英文1.png" id="5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82638" y="3221038"/>
            <a:ext cx="203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英文2.png" id="6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0250" y="1697038"/>
            <a:ext cx="22082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4867" y="2767965"/>
            <a:ext cx="297688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2200">
                <a:latin charset="-120" panose="02020500000000000000" pitchFamily="18" typeface="PMingLiU"/>
                <a:ea charset="-120" panose="02020500000000000000" pitchFamily="18" typeface="PMingLiU"/>
              </a:rPr>
              <a:t>感谢你出现在我生命里</a:t>
            </a:r>
          </a:p>
        </p:txBody>
      </p:sp>
      <p:pic>
        <p:nvPicPr>
          <p:cNvPr descr="C:\Users\Administrator\Desktop\制作图\03.png" id="8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38475" y="484188"/>
            <a:ext cx="226536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uld This Be Love婚礼.mp3">
            <a:hlinkClick action="ppaction://media"/>
          </p:cNvPr>
          <p:cNvPicPr>
            <a:picLocks noChangeAspect="1" noRot="1"/>
          </p:cNvPicPr>
          <p:nvPr>
            <a:audioFile r:link="rId8"/>
            <p:extLst/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02138" y="-1171575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" fill="hold" id="6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7" repeatCount="indefinite">
                  <p:stCondLst>
                    <p:cond delay="indefinite"/>
                  </p:stCondLst>
                  <p:endCondLst>
                    <p:cond delay="0" evt="onPrev">
                      <p:tgtEl>
                        <p:sldTgt/>
                      </p:tgtEl>
                    </p:cond>
                    <p:cond delay="0"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grpId="0" spid="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4" id="7680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5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0675" y="-347663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05050" y="1223963"/>
            <a:ext cx="3603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7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57475" y="3354388"/>
            <a:ext cx="50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22788" y="3922713"/>
            <a:ext cx="307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9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77113" y="24082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0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13225" y="1608138"/>
            <a:ext cx="168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11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00000">
            <a:off x="6916738" y="3333750"/>
            <a:ext cx="2301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2" name="Picture 2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31225" y="3241675"/>
            <a:ext cx="25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3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73650" y="2201863"/>
            <a:ext cx="168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4" name="Picture 6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05425" y="3041650"/>
            <a:ext cx="21272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5" name="Picture 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13450" y="1922463"/>
            <a:ext cx="1920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6" name="Picture 8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23275" y="808038"/>
            <a:ext cx="2825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7" name="Picture 9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67538" y="-49213"/>
            <a:ext cx="1285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8" name="Picture 10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61263" y="4024313"/>
            <a:ext cx="2079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9" name="Picture 12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8100000">
            <a:off x="8258175" y="4589463"/>
            <a:ext cx="212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22" name="Picture 13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45238" y="4533900"/>
            <a:ext cx="12858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23" name="Picture 15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00000">
            <a:off x="8785225" y="2151063"/>
            <a:ext cx="25241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24" name="Picture 16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00000">
            <a:off x="3602038" y="850900"/>
            <a:ext cx="2524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25" name="Picture 17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900000">
            <a:off x="4968875" y="915988"/>
            <a:ext cx="141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26" name="Picture 18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00000">
            <a:off x="6396038" y="557213"/>
            <a:ext cx="1555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27" name="Picture 19"/>
          <p:cNvPicPr>
            <a:picLocks noChangeArrowheads="1"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2700000">
            <a:off x="7112000" y="1454150"/>
            <a:ext cx="17462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28" name="Picture 21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2700000">
            <a:off x="119063" y="2009775"/>
            <a:ext cx="3413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29" name="Picture 22"/>
          <p:cNvPicPr>
            <a:picLocks noChangeArrowheads="1"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3600000">
            <a:off x="1974056" y="2051844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30" name="Picture 21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2700000">
            <a:off x="2794000" y="1778000"/>
            <a:ext cx="3429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1" name="Picture 17"/>
          <p:cNvPicPr>
            <a:picLocks noChangeArrowheads="1" noChangeAspect="1"/>
          </p:cNvPicPr>
          <p:nvPr/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900000">
            <a:off x="417513" y="923925"/>
            <a:ext cx="212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2" name="Picture 22"/>
          <p:cNvPicPr>
            <a:picLocks noChangeArrowheads="1"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700000">
            <a:off x="418306" y="2389982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3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4075" y="3221038"/>
            <a:ext cx="1666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4" name="Picture 3"/>
          <p:cNvPicPr>
            <a:picLocks noChangeArrowheads="1" noChangeAspect="1"/>
          </p:cNvPicPr>
          <p:nvPr/>
        </p:nvPicPr>
        <p:blipFill>
          <a:blip r:embed="rId2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4500000">
            <a:off x="26988" y="4325937"/>
            <a:ext cx="228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5" name="Picture 3"/>
          <p:cNvPicPr>
            <a:picLocks noChangeArrowheads="1" noChangeAspect="1"/>
          </p:cNvPicPr>
          <p:nvPr/>
        </p:nvPicPr>
        <p:blipFill>
          <a:blip r:embed="rId2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4500000">
            <a:off x="410369" y="1574007"/>
            <a:ext cx="2032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36" name="Picture 2"/>
          <p:cNvPicPr>
            <a:picLocks noChangeArrowheads="1" noChangeAspect="1"/>
          </p:cNvPicPr>
          <p:nvPr/>
        </p:nvPicPr>
        <p:blipFill>
          <a:blip r:embed="rId2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00000">
            <a:off x="958850" y="1454150"/>
            <a:ext cx="2254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7" name="Picture 22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3600000">
            <a:off x="3189287" y="3895726"/>
            <a:ext cx="1571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38" name="Picture 2"/>
          <p:cNvPicPr>
            <a:picLocks noChangeArrowheads="1" noChangeAspect="1"/>
          </p:cNvPicPr>
          <p:nvPr/>
        </p:nvPicPr>
        <p:blipFill>
          <a:blip r:embed="rId2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9900000">
            <a:off x="2749550" y="2716213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39" name="Picture 16"/>
          <p:cNvPicPr>
            <a:picLocks noChangeArrowheads="1" noChangeAspect="1"/>
          </p:cNvPicPr>
          <p:nvPr/>
        </p:nvPicPr>
        <p:blipFill>
          <a:blip r:embed="rId2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00000">
            <a:off x="3740150" y="2492375"/>
            <a:ext cx="3508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40" name="Picture 17"/>
          <p:cNvPicPr>
            <a:picLocks noChangeArrowheads="1" noChangeAspect="1"/>
          </p:cNvPicPr>
          <p:nvPr/>
        </p:nvPicPr>
        <p:blipFill>
          <a:blip r:embed="rId2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1813" y="193675"/>
            <a:ext cx="263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41" name="Picture 2"/>
          <p:cNvPicPr>
            <a:picLocks noChangeArrowheads="1" noChangeAspect="1"/>
          </p:cNvPicPr>
          <p:nvPr/>
        </p:nvPicPr>
        <p:blipFill>
          <a:blip r:embed="rId3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05038" y="406400"/>
            <a:ext cx="19843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42" name="Picture 23"/>
          <p:cNvPicPr>
            <a:picLocks noChangeArrowheads="1" noChangeAspect="1"/>
          </p:cNvPicPr>
          <p:nvPr/>
        </p:nvPicPr>
        <p:blipFill>
          <a:blip r:embed="rId3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84413" y="-49213"/>
            <a:ext cx="3730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43" name="Picture 23"/>
          <p:cNvPicPr>
            <a:picLocks noChangeArrowheads="1" noChangeAspect="1"/>
          </p:cNvPicPr>
          <p:nvPr/>
        </p:nvPicPr>
        <p:blipFill>
          <a:blip r:embed="rId3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3600000">
            <a:off x="889795" y="694531"/>
            <a:ext cx="3730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051050" y="700088"/>
            <a:ext cx="1325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i="1" lang="zh-CN">
                <a:solidFill>
                  <a:srgbClr val="905D40"/>
                </a:solidFill>
                <a:latin charset="0" pitchFamily="34" typeface="Calibri"/>
              </a:rPr>
              <a:t>我们结婚啦！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619250" y="304800"/>
            <a:ext cx="21513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3200">
                <a:solidFill>
                  <a:srgbClr val="905D40"/>
                </a:solidFill>
                <a:latin charset="0" pitchFamily="66" typeface="Lucia BT"/>
                <a:cs charset="0" panose="02020603050405020304" pitchFamily="18" typeface="Times New Roman"/>
              </a:rPr>
              <a:t>2015.12.14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7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000" fill="hold" id="9"/>
                                        <p:tgtEl>
                                          <p:spTgt spid="768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4.07407E-06 C 0.18919 -0.01365 0.38034 -0.0449 0.56849 -0.04097 C 0.75599 -0.03703 0.94088 0.00255 1.12721 0.02431" pathEditMode="relative" ptsTypes="AAA" rAng="0">
                                      <p:cBhvr>
                                        <p:cTn dur="32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0.00046 C 0.17552 -0.02569 0.35469 0.06042 0.52891 0.06783 C 0.70286 0.07523 0.872 0.00394 1.04479 0.04421" pathEditMode="relative" ptsTypes="AAA" rAng="0">
                                      <p:cBhvr>
                                        <p:cTn dur="325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-3.7037E-06 L 0.86979 0.08959" pathEditMode="relative" ptsTypes="AA" rAng="0">
                                      <p:cBhvr>
                                        <p:cTn dur="225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40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69 C 0.17552 -0.02592 0.35468 0.06019 0.5289 0.06783" pathEditMode="relative" ptsTypes="AA" rAng="0">
                                      <p:cBhvr>
                                        <p:cTn dur="325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61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6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6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-0.00069 L 0.72943 0.04584" pathEditMode="relative" ptsTypes="AA" rAng="0">
                                      <p:cBhvr>
                                        <p:cTn dur="2250" fill="hold" id="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72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7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7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3000" fill="hold" id="8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83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8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0.00092 C 0.17552 -0.02592 0.35469 0.05996 0.52877 0.06759" pathEditMode="relative" ptsTypes="AA" rAng="0">
                                      <p:cBhvr>
                                        <p:cTn dur="3250" fill="hold" id="9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94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9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10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2500" fill="hold" id="10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05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0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3000" fill="hold" id="1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3000" fill="hold" id="1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2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1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1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0.00024 C 0.17539 -0.0257 0.35248 -0.0838 0.52696 -0.07639" pathEditMode="relative" ptsTypes="AA" rAng="0">
                                      <p:cBhvr>
                                        <p:cTn dur="4000" fill="hold" id="1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3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1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1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6 -0.0007 C 0.17552 -0.02593 0.35468 0.06018 0.5289 0.06782" pathEditMode="relative" ptsTypes="AA" rAng="0">
                                      <p:cBhvr>
                                        <p:cTn dur="3250" fill="hold" id="1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1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1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0.00024 C 0.17539 -0.0257 0.35248 -0.0838 0.52696 -0.07639" pathEditMode="relative" ptsTypes="AA" rAng="0">
                                      <p:cBhvr>
                                        <p:cTn dur="4000" fill="hold" id="1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6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16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1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2500" fill="hold" id="16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71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7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69 L 0.64896 0.05556" pathEditMode="relative" ptsTypes="AA" rAng="0">
                                      <p:cBhvr>
                                        <p:cTn dur="2000" fill="hold" id="1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18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18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1.11111E-06 C 0.1754 -0.025 0.25586 0.04745 0.42995 0.05532" pathEditMode="relative" ptsTypes="AA" rAng="0">
                                      <p:cBhvr>
                                        <p:cTn dur="2500" fill="hold" id="19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93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7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0" fill="hold" id="19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2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69 L 0.83959 0.05556" pathEditMode="relative" ptsTypes="AA" rAng="0">
                                      <p:cBhvr>
                                        <p:cTn dur="3500" fill="hold" id="20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0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04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0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8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2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0.00093 C 0.17552 -0.02593 0.35469 0.05995 0.52865 0.06736 C 0.64961 0.07616 0.63828 0.05555 0.72435 0.05162" pathEditMode="relative" ptsTypes="AAA" rAng="0">
                                      <p:cBhvr>
                                        <p:cTn dur="2500" fill="hold" id="2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1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1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69 L 0.64896 0.05556" pathEditMode="relative" ptsTypes="AA" rAng="0">
                                      <p:cBhvr>
                                        <p:cTn dur="2000" fill="hold" id="2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2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2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3000" fill="hold" id="2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3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2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4.32099E-06 C 0.19167 -0.02901 0.38542 -0.09506 0.5757 -0.08703 C 0.76615 -0.07839 0.95295 0.00494 1.14184 0.05155" pathEditMode="relative" ptsTypes="AAA" rAng="0">
                                      <p:cBhvr>
                                        <p:cTn dur="3000" fill="hold" id="24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-219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2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2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2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0.00023 C 0.17539 -0.02546 0.3526 -0.08357 0.52695 -0.07616 C 0.70065 -0.06875 0.872 0.00417 1.04479 0.04444" pathEditMode="relative" ptsTypes="AAA" rAng="0">
                                      <p:cBhvr>
                                        <p:cTn dur="4000" fill="hold" id="2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5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2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6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0.00092 C 0.22266 -0.02592 0.45013 0.05996 0.67084 0.06736 C 0.82435 0.07616 0.81003 0.05556 0.91927 0.05162" pathEditMode="relative" ptsTypes="AAA" rAng="0">
                                      <p:cBhvr>
                                        <p:cTn dur="2500" fill="hold" id="2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6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70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7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27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7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0.00987 C 0.18473 -0.01852 0.37153 -0.08364 0.55486 -0.07562 C 0.73837 -0.06729 0.91841 0.0145 1.10035 0.06018" pathEditMode="relative" ptsTypes="AAA" rAng="0">
                                      <p:cBhvr>
                                        <p:cTn dur="2500" fill="hold" id="2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281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8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750" fill="hold" id="28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750" fill="hold" id="28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0.00093 C 0.26736 -0.02593 0.54062 0.05987 0.80608 0.06728 C 0.99045 0.07623 0.97309 0.05555 1.10469 0.05154" pathEditMode="relative" ptsTypes="AAA" rAng="0">
                                      <p:cBhvr>
                                        <p:cTn dur="2750" fill="hold" id="29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5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92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9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9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7 C 0.347 -0.02593 0.7013 0.06018 1.04583 0.06782" pathEditMode="relative" ptsTypes="AA" rAng="0">
                                      <p:cBhvr>
                                        <p:cTn dur="2000" fill="hold" id="30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03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7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0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1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23 C 0.19922 -0.02546 0.40052 -0.08356 0.59831 -0.07615 C 0.7961 -0.06875 0.99037 0.00417 1.18633 0.04445" pathEditMode="relative" ptsTypes="AAA" rAng="0">
                                      <p:cBhvr>
                                        <p:cTn dur="2500" fill="hold" id="3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3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8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0.00023 C 0.19922 -0.02546 0.40052 -0.08357 0.59831 -0.07616 C 0.79609 -0.06875 0.99036 0.00416 1.18633 0.04444" pathEditMode="relative" ptsTypes="AAA" rAng="0">
                                      <p:cBhvr>
                                        <p:cTn dur="2500" fill="hold" id="3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3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2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9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3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3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7 C 0.347 -0.02593 0.7013 0.06018 1.04583 0.06782" pathEditMode="relative" ptsTypes="AA" rAng="0">
                                      <p:cBhvr>
                                        <p:cTn dur="4000" fill="hold" id="33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3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4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0.0007 L 0.8698 0.08889" pathEditMode="relative" ptsTypes="AA" rAng="0">
                                      <p:cBhvr>
                                        <p:cTn dur="2000" fill="hold" id="34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4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4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4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5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5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0.0007 L 0.8698 0.08889" pathEditMode="relative" ptsTypes="AA" rAng="0">
                                      <p:cBhvr>
                                        <p:cTn dur="2000" fill="hold" id="35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5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58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5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6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6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6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6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3000" fill="hold" id="36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6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69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7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7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7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7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6 0.00525 C 0.1849 -0.0216 0.3717 -0.08364 0.55521 -0.07592 C 0.73872 -0.0679 0.91892 0.00988 1.10087 0.0534" pathEditMode="relative" ptsTypes="AAA" rAng="0">
                                      <p:cBhvr>
                                        <p:cTn dur="2500" fill="hold" id="37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3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8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8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8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-0.0007 C 0.347 -0.02593 0.7013 0.06018 1.04583 0.06782" pathEditMode="relative" ptsTypes="AA" rAng="0">
                                      <p:cBhvr>
                                        <p:cTn dur="3000" fill="hold" id="38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9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91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9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9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2526 -0.02593 0.45521 0.05995 0.67839 0.06736 C 0.83373 0.07616 0.81914 0.05556 0.92969 0.05162" pathEditMode="relative" ptsTypes="AAA" rAng="0">
                                      <p:cBhvr>
                                        <p:cTn dur="2500" fill="hold" id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02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0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0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0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0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40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40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0.00023 C 0.17552 -0.02547 0.35273 -0.08357 0.52695 -0.07616 C 0.70104 -0.06875 0.87213 0.00416 1.04479 0.04444" pathEditMode="relative" ptsTypes="AAA" rAng="0">
                                      <p:cBhvr>
                                        <p:cTn dur="2500" fill="hold" id="4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1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4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17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4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4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4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2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4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4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4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0" id="75780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1023938"/>
            <a:ext cx="1325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i="1" lang="zh-CN">
                <a:solidFill>
                  <a:schemeClr val="bg1"/>
                </a:solidFill>
                <a:latin charset="0" pitchFamily="34" typeface="Calibri"/>
              </a:rPr>
              <a:t>我们结婚啦！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628650"/>
            <a:ext cx="21513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3200">
                <a:solidFill>
                  <a:schemeClr val="bg1"/>
                </a:solidFill>
                <a:latin charset="0" pitchFamily="66" typeface="Lucia BT"/>
                <a:cs charset="0" panose="02020603050405020304" pitchFamily="18" typeface="Times New Roman"/>
              </a:rPr>
              <a:t>2015.12.14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2000" id="7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000" fill="hold" id="9"/>
                                        <p:tgtEl>
                                          <p:spTgt spid="757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2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3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3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 rAng="0">
                                      <p:cBhvr>
                                        <p:cTn dur="5000" fill="hold" id="3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36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38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2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4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46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4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51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2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5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56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7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5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61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2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6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9705 0.14074 -0.16441 0.30695 -0.24375 0.36945 C -0.32326 0.43195 -0.42882 0.37385 -0.47743 0.375" pathEditMode="relative" ptsTypes="aaa" rAng="0">
                                      <p:cBhvr>
                                        <p:cTn dur="3000" fill="hold" id="9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2569 0.07686 -0.10069 0.35371 -0.15451 0.46111 C -0.20833 0.56852 -0.28819 0.60625 -0.32326 0.64445" pathEditMode="relative" ptsTypes="aaa" rAng="0">
                                      <p:cBhvr>
                                        <p:cTn dur="3000" fill="hold" id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10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0781 0.00324 -0.03142 0.02523 -0.04635 0.01875 C -0.06128 0.01227 -0.08802 -0.00023 -0.0901 -0.03958 C -0.09219 -0.07893 -0.06545 -0.18032 -0.05903 -0.21736" pathEditMode="relative" ptsTypes="aaaa" rAng="0">
                                      <p:cBhvr>
                                        <p:cTn dur="3000" fill="hold" id="10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0.00434 0.05463 0.00417 0.24306 0.02674 0.32778 C 0.04931 0.4125 0.1125 0.47084 0.13507 0.50834" pathEditMode="relative" ptsTypes="aaa" rAng="0">
                                      <p:cBhvr>
                                        <p:cTn dur="3000" fill="hold" id="10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316 0.06574 -0.14861 0.30741 -0.18993 0.39445 C -0.23125 0.48148 -0.23611 0.49561 -0.24826 0.52223" pathEditMode="relative" ptsTypes="aaa" rAng="0">
                                      <p:cBhvr>
                                        <p:cTn dur="3000" fill="hold" id="10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3021 0.02037 -0.13854 0.10996 -0.17951 0.12223 C -0.22049 0.13449 -0.23073 0.08727 -0.24618 0.07431 C -0.26198 0.06135 -0.26476 0.05486 -0.27344 0.04375 C -0.28212 0.03264 -0.29288 0.03172 -0.29844 0.00764 C -0.30399 -0.01643 -0.30486 -0.07824 -0.30677 -0.10069" pathEditMode="relative" ptsTypes="aaaaaa" rAng="0">
                                      <p:cBhvr>
                                        <p:cTn dur="3000" fill="hold" id="11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0868 0.06436 -0.06528 0.28473 -0.05243 0.38611 C -0.03958 0.4875 0.04983 0.56204 0.07674 0.60834" pathEditMode="relative" ptsTypes="aaa" rAng="0">
                                      <p:cBhvr>
                                        <p:cTn dur="3000" fill="hold" id="1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130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34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36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38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140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42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144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0.03108 0.01273 0.11979 0.0625 0.1875 0.07662 C 0.25521 0.09074 0.36077 0.0831 0.40643 0.08495" pathEditMode="relative" ptsTypes="aaa" rAng="0">
                                      <p:cBhvr>
                                        <p:cTn dur="3000" fill="hold" id="16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-0.02569 0.07685 -0.15034 0.35301 -0.15451 0.46111 C -0.15868 0.56921 -0.05191 0.60972 -0.02482 0.64884" pathEditMode="relative" ptsTypes="aaa" rAng="0">
                                      <p:cBhvr>
                                        <p:cTn dur="3000" fill="hold" id="16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16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5 0.0125 -0.21684 0.03426 -0.30017 0.075 C -0.38351 0.11574 -0.45868 0.20926 -0.50035 0.24445" pathEditMode="relative" ptsTypes="aaa" rAng="0">
                                      <p:cBhvr>
                                        <p:cTn dur="3000" fill="hold" id="16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698 -0.03403 -0.14496 -0.17778 -0.22066 -0.20394 C -0.29635 -0.23009 -0.40538 -0.16644 -0.45399 -0.15671" pathEditMode="relative" ptsTypes="aaa" rAng="0">
                                      <p:cBhvr>
                                        <p:cTn dur="3000" fill="hold" id="17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0.00035 0.05625 -0.04496 0.25417 0.00226 0.33773 C 0.04948 0.42129 0.225 0.46759 0.28351 0.50162" pathEditMode="relative" ptsTypes="aaa" rAng="0">
                                      <p:cBhvr>
                                        <p:cTn dur="3000" fill="hold" id="17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003 0.02037 -0.11736 0.11296 -0.17951 0.12222 C -0.24149 0.13148 -0.33559 0.0831 -0.37326 0.05555 C -0.41093 0.02801 -0.39149 -0.00556 -0.40607 -0.04283 C -0.42066 -0.08009 -0.44913 -0.1419 -0.46041 -0.16783" pathEditMode="relative" ptsTypes="aaaaa" rAng="0">
                                      <p:cBhvr>
                                        <p:cTn dur="3000" fill="hold" id="17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0868 0.06436 -0.06528 0.28473 -0.05243 0.38611 C -0.03958 0.4875 0.04983 0.56204 0.07674 0.60834" pathEditMode="relative" ptsTypes="aaa" rAng="0">
                                      <p:cBhvr>
                                        <p:cTn dur="3000" fill="hold" id="17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178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82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84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86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188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90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192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" pathEditMode="relative" ptsTypes="aaaa" rAng="0">
                                      <p:cBhvr>
                                        <p:cTn dur="3000" fill="hold" id="22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85185E-06 C -0.0375 -0.02546 -0.13784 -0.13611 -0.225 -0.1544 C -0.31215 -0.17269 -0.46093 -0.11921 -0.52291 -0.10996" pathEditMode="relative" ptsTypes="aaa" rAng="0">
                                      <p:cBhvr>
                                        <p:cTn dur="3000" fill="hold" id="22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" pathEditMode="relative" ptsTypes="aaaa" rAng="0">
                                      <p:cBhvr>
                                        <p:cTn dur="3000" fill="hold" id="23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0.00023 C -0.03368 0.00254 -0.14583 0.05671 -0.20208 0.01504 C -0.25833 -0.02616 -0.30868 -0.25764 -0.3375 -0.24884 C -0.36632 -0.24005 -0.3743 0.00069 -0.375 0.06782 C -0.37569 0.13495 -0.34861 0.13588 -0.34166 0.15393" pathEditMode="relative" ptsTypes="aaaaa" rAng="0">
                                      <p:cBhvr>
                                        <p:cTn dur="3000" fill="hold" id="23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06 C 0.00504 -0.03264 -0.00104 -0.16713 0.03125 -0.19607 C 0.06355 -0.225 0.1507 -0.1669 0.19375 -0.17384 C 0.23681 -0.18079 0.26962 -0.22431 0.28959 -0.23773" pathEditMode="relative" ptsTypes="aaaa" rAng="0">
                                      <p:cBhvr>
                                        <p:cTn dur="3000" fill="hold" id="23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48148E-06 C -0.00972 -0.04283 -0.09409 -0.17107 -0.05833 -0.25671 C -0.02257 -0.34213 0.15764 -0.45903 0.21459 -0.51227" pathEditMode="relative" ptsTypes="aaa" rAng="0">
                                      <p:cBhvr>
                                        <p:cTn dur="3000" fill="hold" id="23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06 C -0.01545 -0.03866 -0.05069 -0.19074 -0.09166 -0.23218 C -0.13264 -0.27361 -0.21597 -0.28496 -0.24583 -0.24884 C -0.27569 -0.21273 -0.23333 -0.02477 -0.27083 -0.01551 C -0.30833 -0.00625 -0.42916 -0.15625 -0.47083 -0.19329" pathEditMode="relative" ptsTypes="aaaaa" rAng="0">
                                      <p:cBhvr>
                                        <p:cTn dur="3000" fill="hold" id="23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85185E-06 C 0.02257 -0.01783 0.07257 -0.08658 0.13542 -0.10718 C 0.19827 -0.12778 0.32674 -0.12037 0.37709 -0.12384" pathEditMode="relative" ptsTypes="aaa" rAng="0">
                                      <p:cBhvr>
                                        <p:cTn dur="3000" fill="hold" id="24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242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244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46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248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252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254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256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0.03108 0.01273 0.11979 0.0625 0.1875 0.07662 C 0.25521 0.09074 0.36077 0.0831 0.40643 0.08495" pathEditMode="relative" ptsTypes="aaa" rAng="0">
                                      <p:cBhvr>
                                        <p:cTn dur="3000" fill="hold" id="29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-0.02604 0.05532 -0.10035 0.26921 -0.1566 0.33194 C -0.21285 0.39468 -0.30017 0.36713 -0.33785 0.37639" pathEditMode="relative" ptsTypes="aaa" rAng="0">
                                      <p:cBhvr>
                                        <p:cTn dur="3000" fill="hold" id="29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29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-0.05 0.0125 -0.22899 0.08681 -0.30017 0.075 C -0.37135 0.06319 -0.40087 -0.04051 -0.42743 -0.07083" pathEditMode="relative" ptsTypes="aaa" rAng="0">
                                      <p:cBhvr>
                                        <p:cTn dur="3000" fill="hold" id="29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698 -0.03403 -0.14496 -0.17778 -0.22066 -0.20394 C -0.29635 -0.23009 -0.40538 -0.16644 -0.45399 -0.15671" pathEditMode="relative" ptsTypes="aaa" rAng="0">
                                      <p:cBhvr>
                                        <p:cTn dur="3000" fill="hold" id="29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0.00035 0.05625 -0.04496 0.25417 0.00226 0.33773 C 0.04948 0.42129 0.225 0.46759 0.28351 0.50162" pathEditMode="relative" ptsTypes="aaa" rAng="0">
                                      <p:cBhvr>
                                        <p:cTn dur="3000" fill="hold" id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3003 0.02037 -0.11736 0.11297 -0.17951 0.12223 C -0.24149 0.13148 -0.32309 0.075 -0.37326 0.05556 C -0.42326 0.03611 -0.44826 0.02176 -0.47951 0.00556 C -0.51076 -0.01064 -0.54375 -0.03171 -0.56076 -0.04166" pathEditMode="relative" ptsTypes="aaaaa" rAng="0">
                                      <p:cBhvr>
                                        <p:cTn dur="3000" fill="hold" id="30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0.01667 -0.02708 0.09201 -0.09931 0.09965 -0.1625 C 0.10729 -0.22569 0.0816 -0.35417 0.04549 -0.37917 C 0.00938 -0.40417 -0.08316 -0.32639 -0.11701 -0.3125" pathEditMode="relative" ptsTypes="aaaa" rAng="0">
                                      <p:cBhvr>
                                        <p:cTn dur="3000" fill="hold" id="30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306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308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10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312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314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3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318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320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37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34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2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4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34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6" id="74756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5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20675" y="-347663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05050" y="1223963"/>
            <a:ext cx="36036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7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57475" y="3354388"/>
            <a:ext cx="50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22788" y="3922713"/>
            <a:ext cx="307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9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77113" y="24082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0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13225" y="1608138"/>
            <a:ext cx="168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11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00000">
            <a:off x="6916738" y="3333750"/>
            <a:ext cx="2301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2" name="Picture 2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31225" y="3241675"/>
            <a:ext cx="25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3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73650" y="2201863"/>
            <a:ext cx="168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4" name="Picture 6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05425" y="3041650"/>
            <a:ext cx="21272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5" name="Picture 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13450" y="1922463"/>
            <a:ext cx="1920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6" name="Picture 8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23275" y="808038"/>
            <a:ext cx="2825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7" name="Picture 9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67538" y="-49213"/>
            <a:ext cx="1285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8" name="Picture 10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61263" y="4024313"/>
            <a:ext cx="2079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9" name="Picture 12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8100000">
            <a:off x="8258175" y="4589463"/>
            <a:ext cx="212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22" name="Picture 13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45238" y="4533900"/>
            <a:ext cx="12858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23" name="Picture 15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00000">
            <a:off x="8785225" y="2151063"/>
            <a:ext cx="25241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24" name="Picture 16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00000">
            <a:off x="3602038" y="850900"/>
            <a:ext cx="2524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25" name="Picture 17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900000">
            <a:off x="4968875" y="915988"/>
            <a:ext cx="141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26" name="Picture 18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00000">
            <a:off x="6396038" y="557213"/>
            <a:ext cx="15557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27" name="Picture 19"/>
          <p:cNvPicPr>
            <a:picLocks noChangeArrowheads="1"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2700000">
            <a:off x="7112000" y="1454150"/>
            <a:ext cx="17462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28" name="Picture 21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2700000">
            <a:off x="119063" y="2009775"/>
            <a:ext cx="3413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29" name="Picture 22"/>
          <p:cNvPicPr>
            <a:picLocks noChangeArrowheads="1"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3600000">
            <a:off x="1974056" y="2051844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30" name="Picture 21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2700000">
            <a:off x="2794000" y="1778000"/>
            <a:ext cx="3429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1" name="Picture 17"/>
          <p:cNvPicPr>
            <a:picLocks noChangeArrowheads="1" noChangeAspect="1"/>
          </p:cNvPicPr>
          <p:nvPr/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900000">
            <a:off x="417513" y="923925"/>
            <a:ext cx="212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2" name="Picture 22"/>
          <p:cNvPicPr>
            <a:picLocks noChangeArrowheads="1"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700000">
            <a:off x="418306" y="2389982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3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4075" y="3221038"/>
            <a:ext cx="16668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4" name="Picture 3"/>
          <p:cNvPicPr>
            <a:picLocks noChangeArrowheads="1" noChangeAspect="1"/>
          </p:cNvPicPr>
          <p:nvPr/>
        </p:nvPicPr>
        <p:blipFill>
          <a:blip r:embed="rId2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4500000">
            <a:off x="26988" y="4325937"/>
            <a:ext cx="228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5" name="Picture 3"/>
          <p:cNvPicPr>
            <a:picLocks noChangeArrowheads="1" noChangeAspect="1"/>
          </p:cNvPicPr>
          <p:nvPr/>
        </p:nvPicPr>
        <p:blipFill>
          <a:blip r:embed="rId2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4500000">
            <a:off x="410369" y="1574007"/>
            <a:ext cx="2032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36" name="Picture 2"/>
          <p:cNvPicPr>
            <a:picLocks noChangeArrowheads="1" noChangeAspect="1"/>
          </p:cNvPicPr>
          <p:nvPr/>
        </p:nvPicPr>
        <p:blipFill>
          <a:blip r:embed="rId2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00000">
            <a:off x="958850" y="1454150"/>
            <a:ext cx="2254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7" name="Picture 22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3600000">
            <a:off x="3189287" y="3895726"/>
            <a:ext cx="1571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38" name="Picture 2"/>
          <p:cNvPicPr>
            <a:picLocks noChangeArrowheads="1" noChangeAspect="1"/>
          </p:cNvPicPr>
          <p:nvPr/>
        </p:nvPicPr>
        <p:blipFill>
          <a:blip r:embed="rId2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9900000">
            <a:off x="2749550" y="2716213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39" name="Picture 16"/>
          <p:cNvPicPr>
            <a:picLocks noChangeArrowheads="1" noChangeAspect="1"/>
          </p:cNvPicPr>
          <p:nvPr/>
        </p:nvPicPr>
        <p:blipFill>
          <a:blip r:embed="rId2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00000">
            <a:off x="3740150" y="2492375"/>
            <a:ext cx="3508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40" name="Picture 17"/>
          <p:cNvPicPr>
            <a:picLocks noChangeArrowheads="1" noChangeAspect="1"/>
          </p:cNvPicPr>
          <p:nvPr/>
        </p:nvPicPr>
        <p:blipFill>
          <a:blip r:embed="rId2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1813" y="193675"/>
            <a:ext cx="263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41" name="Picture 2"/>
          <p:cNvPicPr>
            <a:picLocks noChangeArrowheads="1" noChangeAspect="1"/>
          </p:cNvPicPr>
          <p:nvPr/>
        </p:nvPicPr>
        <p:blipFill>
          <a:blip r:embed="rId3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05038" y="406400"/>
            <a:ext cx="19843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42" name="Picture 23"/>
          <p:cNvPicPr>
            <a:picLocks noChangeArrowheads="1" noChangeAspect="1"/>
          </p:cNvPicPr>
          <p:nvPr/>
        </p:nvPicPr>
        <p:blipFill>
          <a:blip r:embed="rId3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84413" y="-49213"/>
            <a:ext cx="3730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43" name="Picture 23"/>
          <p:cNvPicPr>
            <a:picLocks noChangeArrowheads="1" noChangeAspect="1"/>
          </p:cNvPicPr>
          <p:nvPr/>
        </p:nvPicPr>
        <p:blipFill>
          <a:blip r:embed="rId3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3600000">
            <a:off x="889795" y="694531"/>
            <a:ext cx="373062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827088" y="4371975"/>
            <a:ext cx="1325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i="1" lang="zh-CN">
                <a:solidFill>
                  <a:srgbClr val="905D40"/>
                </a:solidFill>
                <a:latin charset="0" pitchFamily="34" typeface="Calibri"/>
              </a:rPr>
              <a:t>我们结婚啦！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95288" y="3976688"/>
            <a:ext cx="21513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3200">
                <a:solidFill>
                  <a:srgbClr val="905D40"/>
                </a:solidFill>
                <a:latin charset="0" pitchFamily="66" typeface="Lucia BT"/>
                <a:cs charset="0" panose="02020603050405020304" pitchFamily="18" typeface="Times New Roman"/>
              </a:rPr>
              <a:t>2015.12.14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000" fill="hold" id="10"/>
                                        <p:tgtEl>
                                          <p:spTgt spid="747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4.07407E-06 C 0.18919 -0.01365 0.38034 -0.0449 0.56849 -0.04097 C 0.75599 -0.03703 0.94088 0.00255 1.12721 0.02431" pathEditMode="relative" ptsTypes="AAA" rAng="0">
                                      <p:cBhvr>
                                        <p:cTn dur="32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0.00046 C 0.17552 -0.02569 0.35469 0.06042 0.52891 0.06783 C 0.70286 0.07523 0.872 0.00394 1.04479 0.04421" pathEditMode="relative" ptsTypes="AAA" rAng="0">
                                      <p:cBhvr>
                                        <p:cTn dur="325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-3.7037E-06 L 0.86979 0.08959" pathEditMode="relative" ptsTypes="AA" rAng="0">
                                      <p:cBhvr>
                                        <p:cTn dur="225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4000" fill="hold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69 C 0.17552 -0.02592 0.35468 0.06019 0.5289 0.06783" pathEditMode="relative" ptsTypes="AA" rAng="0">
                                      <p:cBhvr>
                                        <p:cTn dur="3250" fill="hold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62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6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6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-0.00069 L 0.72943 0.04584" pathEditMode="relative" ptsTypes="AA" rAng="0">
                                      <p:cBhvr>
                                        <p:cTn dur="2250" fill="hold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73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7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3000" fill="hold" id="8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84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9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0.00092 C 0.17552 -0.02592 0.35469 0.05996 0.52877 0.06759" pathEditMode="relative" ptsTypes="AA" rAng="0">
                                      <p:cBhvr>
                                        <p:cTn dur="3250" fill="hold" id="9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95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9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10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10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2500" fill="hold" id="10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06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0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3000" fill="hold" id="1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3000" fill="hold" id="1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2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1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1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0.00024 C 0.17539 -0.0257 0.35248 -0.0838 0.52696 -0.07639" pathEditMode="relative" ptsTypes="AA" rAng="0">
                                      <p:cBhvr>
                                        <p:cTn dur="4000" fill="hold" id="1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3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1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1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6 -0.0007 C 0.17552 -0.02593 0.35468 0.06018 0.5289 0.06782" pathEditMode="relative" ptsTypes="AA" rAng="0">
                                      <p:cBhvr>
                                        <p:cTn dur="3250" fill="hold" id="1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1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1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0.00024 C 0.17539 -0.0257 0.35248 -0.0838 0.52696 -0.07639" pathEditMode="relative" ptsTypes="AA" rAng="0">
                                      <p:cBhvr>
                                        <p:cTn dur="4000" fill="hold" id="1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61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6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1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1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2500" fill="hold" id="17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72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7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69 L 0.64896 0.05556" pathEditMode="relative" ptsTypes="AA" rAng="0">
                                      <p:cBhvr>
                                        <p:cTn dur="2000" fill="hold" id="18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83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7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18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19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1.11111E-06 C 0.1754 -0.025 0.25586 0.04745 0.42995 0.05532" pathEditMode="relative" ptsTypes="AA" rAng="0">
                                      <p:cBhvr>
                                        <p:cTn dur="2500" fill="hold" id="19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94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8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0" fill="hold" id="2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20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69 L 0.83959 0.05556" pathEditMode="relative" ptsTypes="AA" rAng="0">
                                      <p:cBhvr>
                                        <p:cTn dur="3500" fill="hold" id="20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0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05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0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9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2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0.00093 C 0.17552 -0.02593 0.35469 0.05995 0.52865 0.06736 C 0.64961 0.07616 0.63828 0.05555 0.72435 0.05162" pathEditMode="relative" ptsTypes="AAA" rAng="0">
                                      <p:cBhvr>
                                        <p:cTn dur="2500" fill="hold" id="2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1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1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69 L 0.64896 0.05556" pathEditMode="relative" ptsTypes="AA" rAng="0">
                                      <p:cBhvr>
                                        <p:cTn dur="2000" fill="hold" id="2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2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2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3000" fill="hold" id="2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3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4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2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4.32099E-06 C 0.19167 -0.02901 0.38542 -0.09506 0.5757 -0.08703 C 0.76615 -0.07839 0.95295 0.00494 1.14184 0.05155" pathEditMode="relative" ptsTypes="AAA" rAng="0">
                                      <p:cBhvr>
                                        <p:cTn dur="3000" fill="hold" id="24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-219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249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2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2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0.00023 C 0.17539 -0.02546 0.3526 -0.08357 0.52695 -0.07616 C 0.70065 -0.06875 0.872 0.00417 1.04479 0.04444" pathEditMode="relative" ptsTypes="AAA" rAng="0">
                                      <p:cBhvr>
                                        <p:cTn dur="4000" fill="hold" id="2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5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26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0.00092 C 0.22266 -0.02592 0.45013 0.05996 0.67084 0.06736 C 0.82435 0.07616 0.81003 0.05556 0.91927 0.05162" pathEditMode="relative" ptsTypes="AAA" rAng="0">
                                      <p:cBhvr>
                                        <p:cTn dur="2500" fill="hold" id="2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7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71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7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27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7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0.00987 C 0.18473 -0.01852 0.37153 -0.08364 0.55486 -0.07562 C 0.73837 -0.06729 0.91841 0.0145 1.10035 0.06018" pathEditMode="relative" ptsTypes="AAA" rAng="0">
                                      <p:cBhvr>
                                        <p:cTn dur="2500" fill="hold" id="2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282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8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750" fill="hold" id="28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750" fill="hold" id="28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0.00093 C 0.26736 -0.02593 0.54062 0.05987 0.80608 0.06728 C 0.99045 0.07623 0.97309 0.05555 1.10469 0.05154" pathEditMode="relative" ptsTypes="AAA" rAng="0">
                                      <p:cBhvr>
                                        <p:cTn dur="2750" fill="hold" id="29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5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93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7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9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7 C 0.347 -0.02593 0.7013 0.06018 1.04583 0.06782" pathEditMode="relative" ptsTypes="AA" rAng="0">
                                      <p:cBhvr>
                                        <p:cTn dur="2000" fill="hold" id="30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04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8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1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23 C 0.19922 -0.02546 0.40052 -0.08356 0.59831 -0.07615 C 0.7961 -0.06875 0.99037 0.00417 1.18633 0.04445" pathEditMode="relative" ptsTypes="AAA" rAng="0">
                                      <p:cBhvr>
                                        <p:cTn dur="2500" fill="hold" id="3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315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1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9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2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0.00023 C 0.19922 -0.02546 0.40052 -0.08357 0.59831 -0.07616 C 0.79609 -0.06875 0.99036 0.00416 1.18633 0.04444" pathEditMode="relative" ptsTypes="AAA" rAng="0">
                                      <p:cBhvr>
                                        <p:cTn dur="2500" fill="hold" id="3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326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2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3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33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7 C 0.347 -0.02593 0.7013 0.06018 1.04583 0.06782" pathEditMode="relative" ptsTypes="AA" rAng="0">
                                      <p:cBhvr>
                                        <p:cTn dur="4000" fill="hold" id="3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3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4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0.0007 L 0.8698 0.08889" pathEditMode="relative" ptsTypes="AA" rAng="0">
                                      <p:cBhvr>
                                        <p:cTn dur="2000" fill="hold" id="34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4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48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4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5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5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0.0007 L 0.8698 0.08889" pathEditMode="relative" ptsTypes="AA" rAng="0">
                                      <p:cBhvr>
                                        <p:cTn dur="2000" fill="hold" id="35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5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59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6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6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6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6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6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3000" fill="hold" id="36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6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70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7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7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7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7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6 0.00525 C 0.1849 -0.0216 0.3717 -0.08364 0.55521 -0.07592 C 0.73872 -0.0679 0.91892 0.00988 1.10087 0.0534" pathEditMode="relative" ptsTypes="AAA" rAng="0">
                                      <p:cBhvr>
                                        <p:cTn dur="2500" fill="hold" id="37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381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8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8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8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-0.0007 C 0.347 -0.02593 0.7013 0.06018 1.04583 0.06782" pathEditMode="relative" ptsTypes="AA" rAng="0">
                                      <p:cBhvr>
                                        <p:cTn dur="3000" fill="hold" id="39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9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92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9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9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2526 -0.02593 0.45521 0.05995 0.67839 0.06736 C 0.83373 0.07616 0.81914 0.05556 0.92969 0.05162" pathEditMode="relative" ptsTypes="AAA" rAng="0">
                                      <p:cBhvr>
                                        <p:cTn dur="2500" fill="hold" id="40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03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0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0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0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07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40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41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0.00023 C 0.17552 -0.02547 0.35273 -0.08357 0.52695 -0.07616 C 0.70104 -0.06875 0.87213 0.00416 1.04479 0.04444" pathEditMode="relative" ptsTypes="AAA" rAng="0">
                                      <p:cBhvr>
                                        <p:cTn dur="2500" fill="hold" id="4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1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414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1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18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4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4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4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3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4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4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4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8" id="7373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19924" y="735013"/>
            <a:ext cx="1325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i="1" lang="zh-CN">
                <a:solidFill>
                  <a:schemeClr val="bg1"/>
                </a:solidFill>
                <a:latin charset="0" pitchFamily="34" typeface="Calibri"/>
              </a:rPr>
              <a:t>我们结婚啦！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88124" y="339725"/>
            <a:ext cx="21513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3200">
                <a:solidFill>
                  <a:schemeClr val="bg1"/>
                </a:solidFill>
                <a:latin charset="0" pitchFamily="66" typeface="Lucia BT"/>
                <a:cs charset="0" panose="02020603050405020304" pitchFamily="18" typeface="Times New Roman"/>
              </a:rPr>
              <a:t>2015.12.14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2000" id="7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000" fill="hold" id="9"/>
                                        <p:tgtEl>
                                          <p:spTgt spid="737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2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3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3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 rAng="0">
                                      <p:cBhvr>
                                        <p:cTn dur="5000" fill="hold" id="3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36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38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2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4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46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4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51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2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5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56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7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5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61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2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6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9705 0.14074 -0.16441 0.30695 -0.24375 0.36945 C -0.32326 0.43195 -0.42882 0.37385 -0.47743 0.375" pathEditMode="relative" ptsTypes="aaa" rAng="0">
                                      <p:cBhvr>
                                        <p:cTn dur="3000" fill="hold" id="9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2569 0.07686 -0.10069 0.35371 -0.15451 0.46111 C -0.20833 0.56852 -0.28819 0.60625 -0.32326 0.64445" pathEditMode="relative" ptsTypes="aaa" rAng="0">
                                      <p:cBhvr>
                                        <p:cTn dur="3000" fill="hold" id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10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0781 0.00324 -0.03142 0.02523 -0.04635 0.01875 C -0.06128 0.01227 -0.08802 -0.00023 -0.0901 -0.03958 C -0.09219 -0.07893 -0.06545 -0.18032 -0.05903 -0.21736" pathEditMode="relative" ptsTypes="aaaa" rAng="0">
                                      <p:cBhvr>
                                        <p:cTn dur="3000" fill="hold" id="10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0.00434 0.05463 0.00417 0.24306 0.02674 0.32778 C 0.04931 0.4125 0.1125 0.47084 0.13507 0.50834" pathEditMode="relative" ptsTypes="aaa" rAng="0">
                                      <p:cBhvr>
                                        <p:cTn dur="3000" fill="hold" id="10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316 0.06574 -0.14861 0.30741 -0.18993 0.39445 C -0.23125 0.48148 -0.23611 0.49561 -0.24826 0.52223" pathEditMode="relative" ptsTypes="aaa" rAng="0">
                                      <p:cBhvr>
                                        <p:cTn dur="3000" fill="hold" id="10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3021 0.02037 -0.13854 0.10996 -0.17951 0.12223 C -0.22049 0.13449 -0.23073 0.08727 -0.24618 0.07431 C -0.26198 0.06135 -0.26476 0.05486 -0.27344 0.04375 C -0.28212 0.03264 -0.29288 0.03172 -0.29844 0.00764 C -0.30399 -0.01643 -0.30486 -0.07824 -0.30677 -0.10069" pathEditMode="relative" ptsTypes="aaaaaa" rAng="0">
                                      <p:cBhvr>
                                        <p:cTn dur="3000" fill="hold" id="11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0868 0.06436 -0.06528 0.28473 -0.05243 0.38611 C -0.03958 0.4875 0.04983 0.56204 0.07674 0.60834" pathEditMode="relative" ptsTypes="aaa" rAng="0">
                                      <p:cBhvr>
                                        <p:cTn dur="3000" fill="hold" id="1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130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34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36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38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140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42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144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0.03108 0.01273 0.11979 0.0625 0.1875 0.07662 C 0.25521 0.09074 0.36077 0.0831 0.40643 0.08495" pathEditMode="relative" ptsTypes="aaa" rAng="0">
                                      <p:cBhvr>
                                        <p:cTn dur="3000" fill="hold" id="16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-0.02569 0.07685 -0.15034 0.35301 -0.15451 0.46111 C -0.15868 0.56921 -0.05191 0.60972 -0.02482 0.64884" pathEditMode="relative" ptsTypes="aaa" rAng="0">
                                      <p:cBhvr>
                                        <p:cTn dur="3000" fill="hold" id="16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16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5 0.0125 -0.21684 0.03426 -0.30017 0.075 C -0.38351 0.11574 -0.45868 0.20926 -0.50035 0.24445" pathEditMode="relative" ptsTypes="aaa" rAng="0">
                                      <p:cBhvr>
                                        <p:cTn dur="3000" fill="hold" id="16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698 -0.03403 -0.14496 -0.17778 -0.22066 -0.20394 C -0.29635 -0.23009 -0.40538 -0.16644 -0.45399 -0.15671" pathEditMode="relative" ptsTypes="aaa" rAng="0">
                                      <p:cBhvr>
                                        <p:cTn dur="3000" fill="hold" id="17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0.00035 0.05625 -0.04496 0.25417 0.00226 0.33773 C 0.04948 0.42129 0.225 0.46759 0.28351 0.50162" pathEditMode="relative" ptsTypes="aaa" rAng="0">
                                      <p:cBhvr>
                                        <p:cTn dur="3000" fill="hold" id="17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003 0.02037 -0.11736 0.11296 -0.17951 0.12222 C -0.24149 0.13148 -0.33559 0.0831 -0.37326 0.05555 C -0.41093 0.02801 -0.39149 -0.00556 -0.40607 -0.04283 C -0.42066 -0.08009 -0.44913 -0.1419 -0.46041 -0.16783" pathEditMode="relative" ptsTypes="aaaaa" rAng="0">
                                      <p:cBhvr>
                                        <p:cTn dur="3000" fill="hold" id="17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0868 0.06436 -0.06528 0.28473 -0.05243 0.38611 C -0.03958 0.4875 0.04983 0.56204 0.07674 0.60834" pathEditMode="relative" ptsTypes="aaa" rAng="0">
                                      <p:cBhvr>
                                        <p:cTn dur="3000" fill="hold" id="17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178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82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84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86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188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90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192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" pathEditMode="relative" ptsTypes="aaaa" rAng="0">
                                      <p:cBhvr>
                                        <p:cTn dur="3000" fill="hold" id="22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85185E-06 C -0.0375 -0.02546 -0.13784 -0.13611 -0.225 -0.1544 C -0.31215 -0.17269 -0.46093 -0.11921 -0.52291 -0.10996" pathEditMode="relative" ptsTypes="aaa" rAng="0">
                                      <p:cBhvr>
                                        <p:cTn dur="3000" fill="hold" id="22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" pathEditMode="relative" ptsTypes="aaaa" rAng="0">
                                      <p:cBhvr>
                                        <p:cTn dur="3000" fill="hold" id="23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0.00023 C -0.03368 0.00254 -0.14583 0.05671 -0.20208 0.01504 C -0.25833 -0.02616 -0.30868 -0.25764 -0.3375 -0.24884 C -0.36632 -0.24005 -0.3743 0.00069 -0.375 0.06782 C -0.37569 0.13495 -0.34861 0.13588 -0.34166 0.15393" pathEditMode="relative" ptsTypes="aaaaa" rAng="0">
                                      <p:cBhvr>
                                        <p:cTn dur="3000" fill="hold" id="23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06 C 0.00504 -0.03264 -0.00104 -0.16713 0.03125 -0.19607 C 0.06355 -0.225 0.1507 -0.1669 0.19375 -0.17384 C 0.23681 -0.18079 0.26962 -0.22431 0.28959 -0.23773" pathEditMode="relative" ptsTypes="aaaa" rAng="0">
                                      <p:cBhvr>
                                        <p:cTn dur="3000" fill="hold" id="23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48148E-06 C -0.00972 -0.04283 -0.09409 -0.17107 -0.05833 -0.25671 C -0.02257 -0.34213 0.15764 -0.45903 0.21459 -0.51227" pathEditMode="relative" ptsTypes="aaa" rAng="0">
                                      <p:cBhvr>
                                        <p:cTn dur="3000" fill="hold" id="23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06 C -0.01545 -0.03866 -0.05069 -0.19074 -0.09166 -0.23218 C -0.13264 -0.27361 -0.21597 -0.28496 -0.24583 -0.24884 C -0.27569 -0.21273 -0.23333 -0.02477 -0.27083 -0.01551 C -0.30833 -0.00625 -0.42916 -0.15625 -0.47083 -0.19329" pathEditMode="relative" ptsTypes="aaaaa" rAng="0">
                                      <p:cBhvr>
                                        <p:cTn dur="3000" fill="hold" id="23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85185E-06 C 0.02257 -0.01783 0.07257 -0.08658 0.13542 -0.10718 C 0.19827 -0.12778 0.32674 -0.12037 0.37709 -0.12384" pathEditMode="relative" ptsTypes="aaa" rAng="0">
                                      <p:cBhvr>
                                        <p:cTn dur="3000" fill="hold" id="24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242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244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46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248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252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254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256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0.03108 0.01273 0.11979 0.0625 0.1875 0.07662 C 0.25521 0.09074 0.36077 0.0831 0.40643 0.08495" pathEditMode="relative" ptsTypes="aaa" rAng="0">
                                      <p:cBhvr>
                                        <p:cTn dur="3000" fill="hold" id="29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-0.02604 0.05532 -0.10035 0.26921 -0.1566 0.33194 C -0.21285 0.39468 -0.30017 0.36713 -0.33785 0.37639" pathEditMode="relative" ptsTypes="aaa" rAng="0">
                                      <p:cBhvr>
                                        <p:cTn dur="3000" fill="hold" id="29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29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-0.05 0.0125 -0.22899 0.08681 -0.30017 0.075 C -0.37135 0.06319 -0.40087 -0.04051 -0.42743 -0.07083" pathEditMode="relative" ptsTypes="aaa" rAng="0">
                                      <p:cBhvr>
                                        <p:cTn dur="3000" fill="hold" id="29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698 -0.03403 -0.14496 -0.17778 -0.22066 -0.20394 C -0.29635 -0.23009 -0.40538 -0.16644 -0.45399 -0.15671" pathEditMode="relative" ptsTypes="aaa" rAng="0">
                                      <p:cBhvr>
                                        <p:cTn dur="3000" fill="hold" id="29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0.00035 0.05625 -0.04496 0.25417 0.00226 0.33773 C 0.04948 0.42129 0.225 0.46759 0.28351 0.50162" pathEditMode="relative" ptsTypes="aaa" rAng="0">
                                      <p:cBhvr>
                                        <p:cTn dur="3000" fill="hold" id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3003 0.02037 -0.11736 0.11297 -0.17951 0.12223 C -0.24149 0.13148 -0.32309 0.075 -0.37326 0.05556 C -0.42326 0.03611 -0.44826 0.02176 -0.47951 0.00556 C -0.51076 -0.01064 -0.54375 -0.03171 -0.56076 -0.04166" pathEditMode="relative" ptsTypes="aaaaa" rAng="0">
                                      <p:cBhvr>
                                        <p:cTn dur="3000" fill="hold" id="30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0.01667 -0.02708 0.09201 -0.09931 0.09965 -0.1625 C 0.10729 -0.22569 0.0816 -0.35417 0.04549 -0.37917 C 0.00938 -0.40417 -0.08316 -0.32639 -0.11701 -0.3125" pathEditMode="relative" ptsTypes="aaaa" rAng="0">
                                      <p:cBhvr>
                                        <p:cTn dur="3000" fill="hold" id="30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306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308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10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312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314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3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318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320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37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34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2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4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34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1" id="25601" name="Picture 4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4788" y="844550"/>
            <a:ext cx="155575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i="1" lang="zh-CN">
                <a:solidFill>
                  <a:schemeClr val="bg1"/>
                </a:solidFill>
                <a:latin charset="0" pitchFamily="34" typeface="Calibri"/>
              </a:rPr>
              <a:t>我们结婚啦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428625"/>
            <a:ext cx="1339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3200">
                <a:solidFill>
                  <a:schemeClr val="bg1"/>
                </a:solidFill>
                <a:latin charset="0" pitchFamily="66" typeface="Lucia BT"/>
                <a:cs charset="0" panose="02020603050405020304" pitchFamily="18" typeface="Times New Roman"/>
              </a:rPr>
              <a:t>2015.12.14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000" fill="hold" id="9"/>
                                        <p:tgtEl>
                                          <p:spTgt spid="256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4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2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2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 rAng="0">
                                      <p:cBhvr>
                                        <p:cTn dur="5000" fill="hold" id="3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33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35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37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39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1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43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4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48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9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53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5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58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6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4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9705 0.14074 -0.16441 0.30695 -0.24375 0.36945 C -0.32326 0.43195 -0.42882 0.37385 -0.47743 0.375" pathEditMode="relative" ptsTypes="aaa" rAng="0">
                                      <p:cBhvr>
                                        <p:cTn dur="3000" fill="hold" id="9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2569 0.07686 -0.10069 0.35371 -0.15451 0.46111 C -0.20833 0.56852 -0.28819 0.60625 -0.32326 0.64445" pathEditMode="relative" ptsTypes="aaa" rAng="0">
                                      <p:cBhvr>
                                        <p:cTn dur="3000" fill="hold" id="9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9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0781 0.00324 -0.03142 0.02523 -0.04635 0.01875 C -0.06128 0.01227 -0.08802 -0.00023 -0.0901 -0.03958 C -0.09219 -0.07893 -0.06545 -0.18032 -0.05903 -0.21736" pathEditMode="relative" ptsTypes="aaaa" rAng="0">
                                      <p:cBhvr>
                                        <p:cTn dur="3000" fill="hold" id="10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0.00434 0.05463 0.00417 0.24306 0.02674 0.32778 C 0.04931 0.4125 0.1125 0.47084 0.13507 0.50834" pathEditMode="relative" ptsTypes="aaa" rAng="0">
                                      <p:cBhvr>
                                        <p:cTn dur="3000" fill="hold" id="10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4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316 0.06574 -0.14861 0.30741 -0.18993 0.39445 C -0.23125 0.48148 -0.23611 0.49561 -0.24826 0.52223" pathEditMode="relative" ptsTypes="aaa" rAng="0">
                                      <p:cBhvr>
                                        <p:cTn dur="3000" fill="hold" id="10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3021 0.02037 -0.13854 0.10996 -0.17951 0.12223 C -0.22049 0.13449 -0.23073 0.08727 -0.24618 0.07431 C -0.26198 0.06135 -0.26476 0.05486 -0.27344 0.04375 C -0.28212 0.03264 -0.29288 0.03172 -0.29844 0.00764 C -0.30399 -0.01643 -0.30486 -0.07824 -0.30677 -0.10069" pathEditMode="relative" ptsTypes="aaaaaa" rAng="0">
                                      <p:cBhvr>
                                        <p:cTn dur="3000" fill="hold" id="10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0868 0.06436 -0.06528 0.28473 -0.05243 0.38611 C -0.03958 0.4875 0.04983 0.56204 0.07674 0.60834" pathEditMode="relative" ptsTypes="aaa" rAng="0">
                                      <p:cBhvr>
                                        <p:cTn dur="3000" fill="hold" id="10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0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2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4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6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8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0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2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4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1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2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33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35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137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39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141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0.03108 0.01273 0.11979 0.0625 0.1875 0.07662 C 0.25521 0.09074 0.36077 0.0831 0.40643 0.08495" pathEditMode="relative" ptsTypes="aaa" rAng="0">
                                      <p:cBhvr>
                                        <p:cTn dur="3000" fill="hold" id="15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-0.02569 0.07685 -0.15034 0.35301 -0.15451 0.46111 C -0.15868 0.56921 -0.05191 0.60972 -0.02482 0.64884" pathEditMode="relative" ptsTypes="aaa" rAng="0">
                                      <p:cBhvr>
                                        <p:cTn dur="3000" fill="hold" id="16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16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4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5 0.0125 -0.21684 0.03426 -0.30017 0.075 C -0.38351 0.11574 -0.45868 0.20926 -0.50035 0.24445" pathEditMode="relative" ptsTypes="aaa" rAng="0">
                                      <p:cBhvr>
                                        <p:cTn dur="3000" fill="hold" id="16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698 -0.03403 -0.14496 -0.17778 -0.22066 -0.20394 C -0.29635 -0.23009 -0.40538 -0.16644 -0.45399 -0.15671" pathEditMode="relative" ptsTypes="aaa" rAng="0">
                                      <p:cBhvr>
                                        <p:cTn dur="3000" fill="hold" id="16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0.00035 0.05625 -0.04496 0.25417 0.00226 0.33773 C 0.04948 0.42129 0.225 0.46759 0.28351 0.50162" pathEditMode="relative" ptsTypes="aaa" rAng="0">
                                      <p:cBhvr>
                                        <p:cTn dur="3000" fill="hold" id="16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003 0.02037 -0.11736 0.11296 -0.17951 0.12222 C -0.24149 0.13148 -0.33559 0.0831 -0.37326 0.05555 C -0.41093 0.02801 -0.39149 -0.00556 -0.40607 -0.04283 C -0.42066 -0.08009 -0.44913 -0.1419 -0.46041 -0.16783" pathEditMode="relative" ptsTypes="aaaaa" rAng="0">
                                      <p:cBhvr>
                                        <p:cTn dur="3000" fill="hold" id="17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0868 0.06436 -0.06528 0.28473 -0.05243 0.38611 C -0.03958 0.4875 0.04983 0.56204 0.07674 0.60834" pathEditMode="relative" ptsTypes="aaa" rAng="0">
                                      <p:cBhvr>
                                        <p:cTn dur="3000" fill="hold" id="17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175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77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79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81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83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185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87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189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0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2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4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6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8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0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2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4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" pathEditMode="relative" ptsTypes="aaaa" rAng="0">
                                      <p:cBhvr>
                                        <p:cTn dur="3000" fill="hold" id="2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4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85185E-06 C -0.0375 -0.02546 -0.13784 -0.13611 -0.225 -0.1544 C -0.31215 -0.17269 -0.46093 -0.11921 -0.52291 -0.10996" pathEditMode="relative" ptsTypes="aaa" rAng="0">
                                      <p:cBhvr>
                                        <p:cTn dur="3000" fill="hold" id="22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" pathEditMode="relative" ptsTypes="aaaa" rAng="0">
                                      <p:cBhvr>
                                        <p:cTn dur="3000" fill="hold" id="22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0.00023 C -0.03368 0.00254 -0.14583 0.05671 -0.20208 0.01504 C -0.25833 -0.02616 -0.30868 -0.25764 -0.3375 -0.24884 C -0.36632 -0.24005 -0.3743 0.00069 -0.375 0.06782 C -0.37569 0.13495 -0.34861 0.13588 -0.34166 0.15393" pathEditMode="relative" ptsTypes="aaaaa" rAng="0">
                                      <p:cBhvr>
                                        <p:cTn dur="3000" fill="hold" id="22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06 C 0.00504 -0.03264 -0.00104 -0.16713 0.03125 -0.19607 C 0.06355 -0.225 0.1507 -0.1669 0.19375 -0.17384 C 0.23681 -0.18079 0.26962 -0.22431 0.28959 -0.23773" pathEditMode="relative" ptsTypes="aaaa" rAng="0">
                                      <p:cBhvr>
                                        <p:cTn dur="3000" fill="hold" id="23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48148E-06 C -0.00972 -0.04283 -0.09409 -0.17107 -0.05833 -0.25671 C -0.02257 -0.34213 0.15764 -0.45903 0.21459 -0.51227" pathEditMode="relative" ptsTypes="aaa" rAng="0">
                                      <p:cBhvr>
                                        <p:cTn dur="3000" fill="hold" id="23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4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06 C -0.01545 -0.03866 -0.05069 -0.19074 -0.09166 -0.23218 C -0.13264 -0.27361 -0.21597 -0.28496 -0.24583 -0.24884 C -0.27569 -0.21273 -0.23333 -0.02477 -0.27083 -0.01551 C -0.30833 -0.00625 -0.42916 -0.15625 -0.47083 -0.19329" pathEditMode="relative" ptsTypes="aaaaa" rAng="0">
                                      <p:cBhvr>
                                        <p:cTn dur="3000" fill="hold" id="23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85185E-06 C 0.02257 -0.01783 0.07257 -0.08658 0.13542 -0.10718 C 0.19827 -0.12778 0.32674 -0.12037 0.37709 -0.12384" pathEditMode="relative" ptsTypes="aaa" rAng="0">
                                      <p:cBhvr>
                                        <p:cTn dur="3000" fill="hold" id="23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239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241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43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245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247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249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251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253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4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6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8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0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2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4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6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8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0.03108 0.01273 0.11979 0.0625 0.1875 0.07662 C 0.25521 0.09074 0.36077 0.0831 0.40643 0.08495" pathEditMode="relative" ptsTypes="aaa" rAng="0">
                                      <p:cBhvr>
                                        <p:cTn dur="3000" fill="hold" id="28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-0.02604 0.05532 -0.10035 0.26921 -0.1566 0.33194 C -0.21285 0.39468 -0.30017 0.36713 -0.33785 0.37639" pathEditMode="relative" ptsTypes="aaa" rAng="0">
                                      <p:cBhvr>
                                        <p:cTn dur="3000" fill="hold" id="28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29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2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-0.05 0.0125 -0.22899 0.08681 -0.30017 0.075 C -0.37135 0.06319 -0.40087 -0.04051 -0.42743 -0.07083" pathEditMode="relative" ptsTypes="aaa" rAng="0">
                                      <p:cBhvr>
                                        <p:cTn dur="3000" fill="hold" id="29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4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698 -0.03403 -0.14496 -0.17778 -0.22066 -0.20394 C -0.29635 -0.23009 -0.40538 -0.16644 -0.45399 -0.15671" pathEditMode="relative" ptsTypes="aaa" rAng="0">
                                      <p:cBhvr>
                                        <p:cTn dur="3000" fill="hold" id="29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6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0.00035 0.05625 -0.04496 0.25417 0.00226 0.33773 C 0.04948 0.42129 0.225 0.46759 0.28351 0.50162" pathEditMode="relative" ptsTypes="aaa" rAng="0">
                                      <p:cBhvr>
                                        <p:cTn dur="3000" fill="hold" id="29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8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3003 0.02037 -0.11736 0.11297 -0.17951 0.12223 C -0.24149 0.13148 -0.32309 0.075 -0.37326 0.05556 C -0.42326 0.03611 -0.44826 0.02176 -0.47951 0.00556 C -0.51076 -0.01064 -0.54375 -0.03171 -0.56076 -0.04166" pathEditMode="relative" ptsTypes="aaaaa" rAng="0">
                                      <p:cBhvr>
                                        <p:cTn dur="3000" fill="hold" id="29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0.01667 -0.02708 0.09201 -0.09931 0.09965 -0.1625 C 0.10729 -0.22569 0.0816 -0.35417 0.04549 -0.37917 C 0.00938 -0.40417 -0.08316 -0.32639 -0.11701 -0.3125" pathEditMode="relative" ptsTypes="aaaa" rAng="0">
                                      <p:cBhvr>
                                        <p:cTn dur="3000" fill="hold" id="30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303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305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07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309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311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313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315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317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8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0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2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4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6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8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0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2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34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33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9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34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制作图\丝带04.jpg" id="40962" name="Picture 4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588" y="3175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057400" y="1510824"/>
            <a:ext cx="508793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3000">
                <a:solidFill>
                  <a:schemeClr val="bg1"/>
                </a:solidFill>
                <a:latin charset="-120" panose="02020500000000000000" pitchFamily="18" typeface="PMingLiU"/>
                <a:ea charset="-120" panose="02020500000000000000" pitchFamily="18" typeface="PMingLiU"/>
              </a:rPr>
              <a:t>感谢您共同为我们见证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94673" y="3007837"/>
            <a:ext cx="30403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500">
                <a:solidFill>
                  <a:schemeClr val="bg1"/>
                </a:solidFill>
                <a:latin charset="-120" panose="02020500000000000000" pitchFamily="18" typeface="PMingLiU"/>
                <a:ea charset="-120" panose="02020500000000000000" pitchFamily="18" typeface="PMingLiU"/>
              </a:rPr>
              <a:t>WELCOME TO TOUR WEDDING  </a:t>
            </a:r>
          </a:p>
          <a:p>
            <a:pPr algn="ctr" eaLnBrk="1" hangingPunct="1"/>
            <a:r>
              <a:rPr altLang="zh-CN" lang="en-US" sz="1500">
                <a:solidFill>
                  <a:schemeClr val="bg1"/>
                </a:solidFill>
                <a:latin charset="-120" panose="02020500000000000000" pitchFamily="18" typeface="PMingLiU"/>
                <a:ea charset="-120" panose="02020500000000000000" pitchFamily="18" typeface="PMingLiU"/>
              </a:rPr>
              <a:t>CEREMON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7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7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7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3588385" y="2016125"/>
            <a:ext cx="202755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altLang="zh-CN" cap="all" lang="en-US" sz="3000">
                <a:solidFill>
                  <a:schemeClr val="bg1"/>
                </a:solidFill>
                <a:latin charset="0" pitchFamily="66" typeface="ShelleyAllegro BT"/>
                <a:ea charset="-120" panose="02020500000000000000" pitchFamily="18" typeface="PMingLiU"/>
              </a:rPr>
              <a:t>2015.05.20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7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2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00" id="9" tmFilter="0, 0; .2, .5; .8, .5; 1, 0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900" fill="hold" id="10"/>
                                        <p:tgtEl>
                                          <p:spTgt spid="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300" id="1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300" fill="hold" id="1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3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3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3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3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3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4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2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4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6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8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52"/>
                                        <p:tgtEl>
                                          <p:spTgt spid="6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3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5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6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57"/>
                                        <p:tgtEl>
                                          <p:spTgt spid="6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8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5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1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62"/>
                                        <p:tgtEl>
                                          <p:spTgt spid="65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3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64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67"/>
                                        <p:tgtEl>
                                          <p:spTgt spid="6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8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6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9705 0.14074 -0.16441 0.30695 -0.24375 0.36945 C -0.32326 0.43195 -0.42882 0.37385 -0.47743 0.375" pathEditMode="relative" ptsTypes="aaa" rAng="0">
                                      <p:cBhvr>
                                        <p:cTn dur="3000" fill="hold" id="10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2569 0.07686 -0.10069 0.35371 -0.15451 0.46111 C -0.20833 0.56852 -0.28819 0.60625 -0.32326 0.64445" pathEditMode="relative" ptsTypes="aaa" rAng="0">
                                      <p:cBhvr>
                                        <p:cTn dur="3000" fill="hold" id="10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10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0781 0.00324 -0.03142 0.02523 -0.04635 0.01875 C -0.06128 0.01227 -0.08802 -0.00023 -0.0901 -0.03958 C -0.09219 -0.07893 -0.06545 -0.18032 -0.05903 -0.21736" pathEditMode="relative" ptsTypes="aaaa" rAng="0">
                                      <p:cBhvr>
                                        <p:cTn dur="3000" fill="hold" id="11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0.00434 0.05463 0.00417 0.24306 0.02674 0.32778 C 0.04931 0.4125 0.1125 0.47084 0.13507 0.50834" pathEditMode="relative" ptsTypes="aaa" rAng="0">
                                      <p:cBhvr>
                                        <p:cTn dur="3000" fill="hold" id="11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316 0.06574 -0.14861 0.30741 -0.18993 0.39445 C -0.23125 0.48148 -0.23611 0.49561 -0.24826 0.52223" pathEditMode="relative" ptsTypes="aaa" rAng="0">
                                      <p:cBhvr>
                                        <p:cTn dur="3000" fill="hold" id="11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3021 0.02037 -0.13854 0.10996 -0.17951 0.12223 C -0.22049 0.13449 -0.23073 0.08727 -0.24618 0.07431 C -0.26198 0.06135 -0.26476 0.05486 -0.27344 0.04375 C -0.28212 0.03264 -0.29288 0.03172 -0.29844 0.00764 C -0.30399 -0.01643 -0.30486 -0.07824 -0.30677 -0.10069" pathEditMode="relative" ptsTypes="aaaaaa" rAng="0">
                                      <p:cBhvr>
                                        <p:cTn dur="3000" fill="hold" id="11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0868 0.06436 -0.06528 0.28473 -0.05243 0.38611 C -0.03958 0.4875 0.04983 0.56204 0.07674 0.60834" pathEditMode="relative" ptsTypes="aaa" rAng="0">
                                      <p:cBhvr>
                                        <p:cTn dur="3000" fill="hold" id="11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136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38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40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42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44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146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48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1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0.03108 0.01273 0.11979 0.0625 0.1875 0.07662 C 0.25521 0.09074 0.36077 0.0831 0.40643 0.08495" pathEditMode="relative" ptsTypes="aaa" rAng="0">
                                      <p:cBhvr>
                                        <p:cTn dur="3000" fill="hold" id="16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-0.02569 0.07685 -0.15034 0.35301 -0.15451 0.46111 C -0.15868 0.56921 -0.05191 0.60972 -0.02482 0.64884" pathEditMode="relative" ptsTypes="aaa" rAng="0">
                                      <p:cBhvr>
                                        <p:cTn dur="3000" fill="hold" id="17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17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5 0.0125 -0.21684 0.03426 -0.30017 0.075 C -0.38351 0.11574 -0.45868 0.20926 -0.50035 0.24445" pathEditMode="relative" ptsTypes="aaa" rAng="0">
                                      <p:cBhvr>
                                        <p:cTn dur="3000" fill="hold" id="17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698 -0.03403 -0.14496 -0.17778 -0.22066 -0.20394 C -0.29635 -0.23009 -0.40538 -0.16644 -0.45399 -0.15671" pathEditMode="relative" ptsTypes="aaa" rAng="0">
                                      <p:cBhvr>
                                        <p:cTn dur="3000" fill="hold" id="17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0.00035 0.05625 -0.04496 0.25417 0.00226 0.33773 C 0.04948 0.42129 0.225 0.46759 0.28351 0.50162" pathEditMode="relative" ptsTypes="aaa" rAng="0">
                                      <p:cBhvr>
                                        <p:cTn dur="3000" fill="hold" id="17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003 0.02037 -0.11736 0.11296 -0.17951 0.12222 C -0.24149 0.13148 -0.33559 0.0831 -0.37326 0.05555 C -0.41093 0.02801 -0.39149 -0.00556 -0.40607 -0.04283 C -0.42066 -0.08009 -0.44913 -0.1419 -0.46041 -0.16783" pathEditMode="relative" ptsTypes="aaaaa" rAng="0">
                                      <p:cBhvr>
                                        <p:cTn dur="3000" fill="hold" id="1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0868 0.06436 -0.06528 0.28473 -0.05243 0.38611 C -0.03958 0.4875 0.04983 0.56204 0.07674 0.60834" pathEditMode="relative" ptsTypes="aaa" rAng="0">
                                      <p:cBhvr>
                                        <p:cTn dur="3000" fill="hold" id="18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184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86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88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90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92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194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96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198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" pathEditMode="relative" ptsTypes="aaaa" rAng="0">
                                      <p:cBhvr>
                                        <p:cTn dur="3000" fill="hold" id="23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85185E-06 C -0.0375 -0.02546 -0.13784 -0.13611 -0.225 -0.1544 C -0.31215 -0.17269 -0.46093 -0.11921 -0.52291 -0.10996" pathEditMode="relative" ptsTypes="aaa" rAng="0">
                                      <p:cBhvr>
                                        <p:cTn dur="3000" fill="hold" id="23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" pathEditMode="relative" ptsTypes="aaaa" rAng="0">
                                      <p:cBhvr>
                                        <p:cTn dur="3000" fill="hold" id="23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6296 C -0.03021 -0.06049 -0.14236 -0.00617 -0.19861 -0.04784 C -0.25486 -0.0892 -0.30521 -0.32068 -0.33403 -0.31173 C -0.36285 -0.30309 -0.37084 -0.06266 -0.37153 0.00494 C -0.37222 0.07191 -0.34514 0.07284 -0.3382 0.09105" pathEditMode="relative" ptsTypes="aaaaa" rAng="0">
                                      <p:cBhvr>
                                        <p:cTn dur="3000" fill="hold" id="23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85" y="-518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06 C 0.00504 -0.03264 -0.00104 -0.16713 0.03125 -0.19607 C 0.06355 -0.225 0.1507 -0.1669 0.19375 -0.17384 C 0.23681 -0.18079 0.26962 -0.22431 0.28959 -0.23773" pathEditMode="relative" ptsTypes="aaaa" rAng="0">
                                      <p:cBhvr>
                                        <p:cTn dur="3000" fill="hold" id="24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48148E-06 C -0.00972 -0.04283 -0.09409 -0.17107 -0.05833 -0.25671 C -0.02257 -0.34213 0.15764 -0.45903 0.21459 -0.51227" pathEditMode="relative" ptsTypes="aaa" rAng="0">
                                      <p:cBhvr>
                                        <p:cTn dur="3000" fill="hold" id="24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06 C -0.01545 -0.03866 -0.05069 -0.19074 -0.09166 -0.23218 C -0.13264 -0.27361 -0.21597 -0.28496 -0.24583 -0.24884 C -0.27569 -0.21273 -0.23333 -0.02477 -0.27083 -0.01551 C -0.30833 -0.00625 -0.42916 -0.15625 -0.47083 -0.19329" pathEditMode="relative" ptsTypes="aaaaa" rAng="0">
                                      <p:cBhvr>
                                        <p:cTn dur="3000" fill="hold" id="244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85185E-06 C 0.02257 -0.01783 0.07257 -0.08658 0.13542 -0.10718 C 0.19827 -0.12778 0.32674 -0.12037 0.37709 -0.12384" pathEditMode="relative" ptsTypes="aaa" rAng="0">
                                      <p:cBhvr>
                                        <p:cTn dur="3000" fill="hold" id="24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248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52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254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256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258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260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262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0.03108 0.01273 0.11979 0.0625 0.1875 0.07662 C 0.25521 0.09074 0.36077 0.0831 0.40643 0.08495" pathEditMode="relative" ptsTypes="aaa" rAng="0">
                                      <p:cBhvr>
                                        <p:cTn dur="3000" fill="hold" id="29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-0.02604 0.05532 -0.10035 0.26921 -0.1566 0.33194 C -0.21285 0.39468 -0.30017 0.36713 -0.33785 0.37639" pathEditMode="relative" ptsTypes="aaa" rAng="0">
                                      <p:cBhvr>
                                        <p:cTn dur="3000" fill="hold" id="29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3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-0.05 0.0125 -0.22899 0.08681 -0.30017 0.075 C -0.37135 0.06319 -0.40087 -0.04051 -0.42743 -0.07083" pathEditMode="relative" ptsTypes="aaa" rAng="0">
                                      <p:cBhvr>
                                        <p:cTn dur="3000" fill="hold" id="30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698 -0.03403 -0.14496 -0.17778 -0.22066 -0.20394 C -0.29635 -0.23009 -0.40538 -0.16644 -0.45399 -0.15671" pathEditMode="relative" ptsTypes="aaa" rAng="0">
                                      <p:cBhvr>
                                        <p:cTn dur="3000" fill="hold" id="304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0.00035 0.05625 -0.04496 0.25417 0.00226 0.33773 C 0.04948 0.42129 0.225 0.46759 0.28351 0.50162" pathEditMode="relative" ptsTypes="aaa" rAng="0">
                                      <p:cBhvr>
                                        <p:cTn dur="3000" fill="hold" id="30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3003 0.02037 -0.11736 0.11297 -0.17951 0.12223 C -0.24149 0.13148 -0.32309 0.075 -0.37326 0.05556 C -0.42326 0.03611 -0.44826 0.02176 -0.47951 0.00556 C -0.51076 -0.01064 -0.54375 -0.03171 -0.56076 -0.04166" pathEditMode="relative" ptsTypes="aaaaa" rAng="0">
                                      <p:cBhvr>
                                        <p:cTn dur="3000" fill="hold" id="30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0.01667 -0.02708 0.09201 -0.09931 0.09965 -0.1625 C 0.10729 -0.22569 0.0816 -0.35417 0.04549 -0.37917 C 0.00938 -0.40417 -0.08316 -0.32639 -0.11701 -0.3125" pathEditMode="relative" ptsTypes="aaaa" rAng="0">
                                      <p:cBhvr>
                                        <p:cTn dur="3000" fill="hold" id="31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312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314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16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318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320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322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324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326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43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34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4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4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4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349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9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/>
              <a:buNone/>
              <a:defRPr/>
            </a:pPr>
            <a:endParaRPr altLang="en-US" lang="zh-CN"/>
          </a:p>
        </p:txBody>
      </p:sp>
      <p:pic>
        <p:nvPicPr>
          <p:cNvPr descr="C:\Users\Administrator\Desktop\制作图\丝带02.jpg" id="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158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英文1.png" id="5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97363" y="3481388"/>
            <a:ext cx="203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英文2.png" id="6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11638" y="1722438"/>
            <a:ext cx="2208212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00538" y="2705259"/>
            <a:ext cx="337058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200">
                <a:latin charset="-120" panose="02020500000000000000" pitchFamily="18" typeface="PMingLiU"/>
                <a:ea charset="-120" panose="02020500000000000000" pitchFamily="18" typeface="PMingLiU"/>
              </a:rPr>
              <a:t>从此,   我的生活有了你</a:t>
            </a:r>
          </a:p>
        </p:txBody>
      </p:sp>
      <p:pic>
        <p:nvPicPr>
          <p:cNvPr descr="C:\Users\Administrator\Desktop\制作图\02.png" id="8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56325" y="623888"/>
            <a:ext cx="1752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00538" y="3052128"/>
            <a:ext cx="213868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2200">
                <a:latin charset="-120" panose="02020500000000000000" pitchFamily="18" typeface="PMingLiU"/>
                <a:ea charset="-120" panose="02020500000000000000" pitchFamily="18" typeface="PMingLiU"/>
              </a:rPr>
              <a:t>你的世界有了我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/>
              <a:buNone/>
              <a:defRPr/>
            </a:pPr>
            <a:endParaRPr altLang="en-US" lang="zh-CN"/>
          </a:p>
        </p:txBody>
      </p:sp>
      <p:pic>
        <p:nvPicPr>
          <p:cNvPr descr="C:\Users\Administrator\Desktop\制作图\丝带03.jpg" id="1638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英文1.png" id="5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35363" y="3243263"/>
            <a:ext cx="2038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英文2.png" id="6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51225" y="1722438"/>
            <a:ext cx="220821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01.png" id="7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7725" y="1852613"/>
            <a:ext cx="2312988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62948" y="2770347"/>
            <a:ext cx="482473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2200">
                <a:solidFill>
                  <a:schemeClr val="bg1"/>
                </a:solidFill>
                <a:latin charset="-120" panose="02020500000000000000" pitchFamily="18" typeface="PMingLiU"/>
                <a:ea charset="-120" panose="02020500000000000000" pitchFamily="18" typeface="PMingLiU"/>
              </a:rPr>
              <a:t>幸福,  就是有你有我,  我们在一起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/>
              <a:buNone/>
              <a:defRPr/>
            </a:pPr>
            <a:endParaRPr altLang="en-US" lang="zh-CN"/>
          </a:p>
        </p:txBody>
      </p:sp>
      <p:pic>
        <p:nvPicPr>
          <p:cNvPr descr="C:\Users\Administrator\Desktop\制作图\丝带04.jpg" id="1843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丝带05.jpg" id="5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3813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主题01.png" id="6" name="Picture 11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93813" y="477838"/>
            <a:ext cx="64912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星光.png" id="7" name="Picture 9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56325" y="442913"/>
            <a:ext cx="1476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星光.png" id="8" name="Picture 9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92275" y="1563688"/>
            <a:ext cx="1476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星光.png" id="9" name="Picture 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97275" y="955675"/>
            <a:ext cx="10048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82991" y="2560797"/>
            <a:ext cx="102108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2200">
                <a:latin charset="-120" panose="02020500000000000000" pitchFamily="18" typeface="PMingLiU"/>
                <a:ea charset="-120" panose="02020500000000000000" pitchFamily="18" typeface="PMingLiU"/>
              </a:rPr>
              <a:t>蔡依林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4229" y="2560797"/>
            <a:ext cx="102108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en-US" lang="zh-CN" sz="2200">
                <a:latin charset="-120" panose="02020500000000000000" pitchFamily="18" typeface="PMingLiU"/>
                <a:ea charset="-120" panose="02020500000000000000" pitchFamily="18" typeface="PMingLiU"/>
              </a:rPr>
              <a:t>周杰伦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4054" y="2576672"/>
            <a:ext cx="35115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2200">
                <a:latin charset="-120" panose="02020500000000000000" pitchFamily="18" typeface="PMingLiU"/>
                <a:ea charset="-120" panose="02020500000000000000" pitchFamily="18" typeface="PMingLiU"/>
              </a:rPr>
              <a:t>&amp;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94673" y="3655536"/>
            <a:ext cx="30403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lang="en-US" sz="1500">
                <a:solidFill>
                  <a:schemeClr val="bg1"/>
                </a:solidFill>
                <a:latin charset="-120" panose="02020500000000000000" pitchFamily="18" typeface="PMingLiU"/>
                <a:ea charset="-120" panose="02020500000000000000" pitchFamily="18" typeface="PMingLiU"/>
              </a:rPr>
              <a:t>WELCOME TO TOUR WEDDING  </a:t>
            </a:r>
          </a:p>
          <a:p>
            <a:pPr algn="ctr" eaLnBrk="1" hangingPunct="1"/>
            <a:r>
              <a:rPr altLang="zh-CN" lang="en-US" sz="1500">
                <a:solidFill>
                  <a:schemeClr val="bg1"/>
                </a:solidFill>
                <a:latin charset="-120" panose="02020500000000000000" pitchFamily="18" typeface="PMingLiU"/>
                <a:ea charset="-120" panose="02020500000000000000" pitchFamily="18" typeface="PMingLiU"/>
              </a:rPr>
              <a:t>CEREMON</a:t>
            </a:r>
          </a:p>
        </p:txBody>
      </p:sp>
      <p:grpSp>
        <p:nvGrpSpPr>
          <p:cNvPr id="14" name="Group 550"/>
          <p:cNvGrpSpPr/>
          <p:nvPr/>
        </p:nvGrpSpPr>
        <p:grpSpPr>
          <a:xfrm>
            <a:off x="6065838" y="2971800"/>
            <a:ext cx="3798887" cy="3795713"/>
            <a:chOff x="295" y="3475"/>
            <a:chExt cx="1407" cy="1407"/>
          </a:xfrm>
        </p:grpSpPr>
        <p:sp>
          <p:nvSpPr>
            <p:cNvPr id="15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18702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70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>
                  <a:latin charset="0" pitchFamily="34" typeface="Calibri"/>
                </a:endParaRPr>
              </a:p>
            </p:txBody>
          </p:sp>
          <p:grpSp>
            <p:nvGrpSpPr>
              <p:cNvPr id="18704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705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721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729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33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734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730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31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732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722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723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27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728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724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25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726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706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707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715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19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720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716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17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718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708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709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13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714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710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711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712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9" name="Group 550"/>
          <p:cNvGrpSpPr/>
          <p:nvPr/>
        </p:nvGrpSpPr>
        <p:grpSpPr>
          <a:xfrm>
            <a:off x="2255838" y="3489325"/>
            <a:ext cx="1817687" cy="1816100"/>
            <a:chOff x="295" y="3475"/>
            <a:chExt cx="1407" cy="1407"/>
          </a:xfrm>
        </p:grpSpPr>
        <p:sp>
          <p:nvSpPr>
            <p:cNvPr id="5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18668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669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>
                  <a:latin charset="0" pitchFamily="34" typeface="Calibri"/>
                </a:endParaRPr>
              </a:p>
            </p:txBody>
          </p:sp>
          <p:grpSp>
            <p:nvGrpSpPr>
              <p:cNvPr id="18670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671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687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95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99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700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696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97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98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688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89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93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94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690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91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92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672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673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81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85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86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682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83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84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674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75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79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80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676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77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78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84" name="Group 550"/>
          <p:cNvGrpSpPr/>
          <p:nvPr/>
        </p:nvGrpSpPr>
        <p:grpSpPr>
          <a:xfrm>
            <a:off x="5821363" y="1631950"/>
            <a:ext cx="1536700" cy="1535113"/>
            <a:chOff x="295" y="3475"/>
            <a:chExt cx="1407" cy="1407"/>
          </a:xfrm>
        </p:grpSpPr>
        <p:sp>
          <p:nvSpPr>
            <p:cNvPr id="85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18634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635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>
                  <a:latin charset="0" pitchFamily="34" typeface="Calibri"/>
                </a:endParaRPr>
              </a:p>
            </p:txBody>
          </p:sp>
          <p:grpSp>
            <p:nvGrpSpPr>
              <p:cNvPr id="18636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637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653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61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65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66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662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63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64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654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55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59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60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656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57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58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638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639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47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51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52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648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49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50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640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41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45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46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642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43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44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19" name="Group 550"/>
          <p:cNvGrpSpPr/>
          <p:nvPr/>
        </p:nvGrpSpPr>
        <p:grpSpPr>
          <a:xfrm>
            <a:off x="1965325" y="1214438"/>
            <a:ext cx="1127125" cy="1127125"/>
            <a:chOff x="295" y="3475"/>
            <a:chExt cx="1407" cy="1407"/>
          </a:xfrm>
        </p:grpSpPr>
        <p:sp>
          <p:nvSpPr>
            <p:cNvPr id="12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18600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60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>
                  <a:latin charset="0" pitchFamily="34" typeface="Calibri"/>
                </a:endParaRPr>
              </a:p>
            </p:txBody>
          </p:sp>
          <p:grpSp>
            <p:nvGrpSpPr>
              <p:cNvPr id="18602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603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619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27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31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32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628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29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30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620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21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25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26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622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23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24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604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605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13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17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18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614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15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16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606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607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11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12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608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609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610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54" name="Group 550"/>
          <p:cNvGrpSpPr/>
          <p:nvPr/>
        </p:nvGrpSpPr>
        <p:grpSpPr>
          <a:xfrm>
            <a:off x="5446713" y="60325"/>
            <a:ext cx="1817687" cy="1816100"/>
            <a:chOff x="295" y="3475"/>
            <a:chExt cx="1407" cy="1407"/>
          </a:xfrm>
        </p:grpSpPr>
        <p:sp>
          <p:nvSpPr>
            <p:cNvPr id="155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18566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567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>
                  <a:latin charset="0" pitchFamily="34" typeface="Calibri"/>
                </a:endParaRPr>
              </a:p>
            </p:txBody>
          </p:sp>
          <p:grpSp>
            <p:nvGrpSpPr>
              <p:cNvPr id="18568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569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585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93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97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98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594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95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96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586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87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91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92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588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89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90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570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571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79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83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84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580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81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82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572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73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77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78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574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75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76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89" name="Group 550"/>
          <p:cNvGrpSpPr/>
          <p:nvPr/>
        </p:nvGrpSpPr>
        <p:grpSpPr>
          <a:xfrm>
            <a:off x="2343150" y="-436563"/>
            <a:ext cx="1817688" cy="1816101"/>
            <a:chOff x="295" y="3475"/>
            <a:chExt cx="1407" cy="1407"/>
          </a:xfrm>
        </p:grpSpPr>
        <p:sp>
          <p:nvSpPr>
            <p:cNvPr id="190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18532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53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>
                  <a:latin charset="0" pitchFamily="34" typeface="Calibri"/>
                </a:endParaRPr>
              </a:p>
            </p:txBody>
          </p:sp>
          <p:grpSp>
            <p:nvGrpSpPr>
              <p:cNvPr id="18534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535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551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59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63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64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560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61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62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552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53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57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58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554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55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56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536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537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45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49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50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546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47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48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538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39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43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44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540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41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42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24" name="Group 550"/>
          <p:cNvGrpSpPr/>
          <p:nvPr/>
        </p:nvGrpSpPr>
        <p:grpSpPr>
          <a:xfrm>
            <a:off x="7545388" y="1144588"/>
            <a:ext cx="1817687" cy="1817687"/>
            <a:chOff x="295" y="3475"/>
            <a:chExt cx="1407" cy="1407"/>
          </a:xfrm>
        </p:grpSpPr>
        <p:sp>
          <p:nvSpPr>
            <p:cNvPr id="225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/>
          </p:spPr>
          <p:txBody>
            <a:bodyPr anchor="ctr" wrap="none"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grpSp>
          <p:nvGrpSpPr>
            <p:cNvPr id="18498" name="Group 552"/>
            <p:cNvGrpSpPr/>
            <p:nvPr/>
          </p:nvGrpSpPr>
          <p:grpSpPr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8499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wrap="none"/>
              <a:lstStyle>
                <a:lvl1pPr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  <a:ea charset="-122" panose="02010600030101010101" pitchFamily="2" typeface="宋体"/>
                  </a:defRPr>
                </a:lvl9pPr>
              </a:lstStyle>
              <a:p>
                <a:pPr eaLnBrk="1" hangingPunct="1"/>
                <a:endParaRPr altLang="en-US" lang="zh-CN">
                  <a:latin charset="0" pitchFamily="34" typeface="Calibri"/>
                </a:endParaRPr>
              </a:p>
            </p:txBody>
          </p:sp>
          <p:grpSp>
            <p:nvGrpSpPr>
              <p:cNvPr id="18500" name="Group 554"/>
              <p:cNvGrpSpPr/>
              <p:nvPr/>
            </p:nvGrpSpPr>
            <p:grpSpPr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18501" name="Group 555"/>
                <p:cNvGrpSpPr/>
                <p:nvPr/>
              </p:nvGrpSpPr>
              <p:grpSpPr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18517" name="Group 556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25" name="Group 55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29" name="AutoShape 55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30" name="AutoShape 55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526" name="Group 560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27" name="AutoShape 56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28" name="AutoShape 562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518" name="Group 563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19" name="Group 56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23" name="AutoShape 565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24" name="AutoShape 56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520" name="Group 567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21" name="AutoShape 568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22" name="AutoShape 569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502" name="Group 570"/>
                <p:cNvGrpSpPr/>
                <p:nvPr/>
              </p:nvGrpSpPr>
              <p:grpSpPr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18503" name="Group 571"/>
                  <p:cNvGrpSpPr>
                    <a:grpSpLocks noChangeAspect="1"/>
                  </p:cNvGrpSpPr>
                  <p:nvPr/>
                </p:nvGrpSpPr>
                <p:grpSpPr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11" name="Group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15" name="AutoShape 57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16" name="AutoShape 57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512" name="Group 575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13" name="AutoShape 576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14" name="AutoShape 577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8504" name="Group 578"/>
                  <p:cNvGrpSpPr>
                    <a:grpSpLocks noChangeAspect="1"/>
                  </p:cNvGrpSpPr>
                  <p:nvPr/>
                </p:nvGrpSpPr>
                <p:grpSpPr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8505" name="Group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09" name="AutoShape 580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10" name="AutoShape 581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  <p:grpSp>
                  <p:nvGrpSpPr>
                    <p:cNvPr id="18506" name="Group 582"/>
                    <p:cNvGrpSpPr>
                      <a:grpSpLocks noChangeAspect="1"/>
                    </p:cNvGrpSpPr>
                    <p:nvPr/>
                  </p:nvGrpSpPr>
                  <p:grpSpPr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18507" name="AutoShape 583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  <p:sp>
                    <p:nvSpPr>
                      <p:cNvPr id="18508" name="AutoShape 584"/>
                      <p:cNvSpPr>
                        <a:spLocks noChangeArrowheads="1" noChangeAspect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fmla="val 50000" name="adj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anchor="ctr" wrap="none"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1pPr>
                        <a:lvl2pPr indent="-285750" marL="74295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2pPr>
                        <a:lvl3pPr indent="-228600" marL="11430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3pPr>
                        <a:lvl4pPr indent="-228600" marL="16002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4pPr>
                        <a:lvl5pPr indent="-228600" marL="2057400"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5pPr>
                        <a:lvl6pPr eaLnBrk="0" fontAlgn="base" hangingPunct="0" indent="-228600" marL="25146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6pPr>
                        <a:lvl7pPr eaLnBrk="0" fontAlgn="base" hangingPunct="0" indent="-228600" marL="29718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7pPr>
                        <a:lvl8pPr eaLnBrk="0" fontAlgn="base" hangingPunct="0" indent="-228600" marL="34290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8pPr>
                        <a:lvl9pPr eaLnBrk="0" fontAlgn="base" hangingPunct="0" indent="-228600" marL="388620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charset="0" panose="020b0604020202020204" pitchFamily="34" typeface="Arial"/>
                            <a:ea charset="-122" panose="02010600030101010101" pitchFamily="2" typeface="宋体"/>
                          </a:defRPr>
                        </a:lvl9pPr>
                      </a:lstStyle>
                      <a:p>
                        <a:pPr eaLnBrk="1" hangingPunct="1"/>
                        <a:endParaRPr altLang="en-US" lang="zh-CN">
                          <a:latin charset="0" pitchFamily="34"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59" name="Group 7"/>
          <p:cNvGrpSpPr/>
          <p:nvPr/>
        </p:nvGrpSpPr>
        <p:grpSpPr>
          <a:xfrm>
            <a:off x="-5441950" y="-1516063"/>
            <a:ext cx="6735763" cy="6434138"/>
            <a:chExt cx="2208" cy="2208"/>
          </a:xfrm>
        </p:grpSpPr>
        <p:sp>
          <p:nvSpPr>
            <p:cNvPr id="18465" name="Oval 8"/>
            <p:cNvSpPr>
              <a:spLocks noChangeArrowheads="1"/>
            </p:cNvSpPr>
            <p:nvPr/>
          </p:nvSpPr>
          <p:spPr bwMode="auto">
            <a:xfrm>
              <a:off x="0" y="76"/>
              <a:ext cx="2132" cy="213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>
              <a:lvl1pPr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endParaRPr altLang="en-US" lang="zh-CN">
                <a:latin charset="0" pitchFamily="34" typeface="Calibri"/>
              </a:endParaRPr>
            </a:p>
          </p:txBody>
        </p:sp>
        <p:grpSp>
          <p:nvGrpSpPr>
            <p:cNvPr id="18466" name="Group 9"/>
            <p:cNvGrpSpPr>
              <a:grpSpLocks noChangeAspect="1"/>
            </p:cNvGrpSpPr>
            <p:nvPr/>
          </p:nvGrpSpPr>
          <p:grpSpPr>
            <a:xfrm>
              <a:off x="0" y="0"/>
              <a:ext cx="2208" cy="2208"/>
              <a:chExt cx="2208" cy="2208"/>
            </a:xfrm>
          </p:grpSpPr>
          <p:grpSp>
            <p:nvGrpSpPr>
              <p:cNvPr id="18467" name="Group 10"/>
              <p:cNvGrpSpPr>
                <a:grpSpLocks noChangeAspect="1"/>
              </p:cNvGrpSpPr>
              <p:nvPr/>
            </p:nvGrpSpPr>
            <p:grpSpPr>
              <a:xfrm>
                <a:off x="0" y="0"/>
                <a:ext cx="2208" cy="2208"/>
                <a:chExt cx="2208" cy="2208"/>
              </a:xfrm>
            </p:grpSpPr>
            <p:grpSp>
              <p:nvGrpSpPr>
                <p:cNvPr id="18483" name="Group 11"/>
                <p:cNvGrpSpPr>
                  <a:grpSpLocks noChangeAspect="1"/>
                </p:cNvGrpSpPr>
                <p:nvPr/>
              </p:nvGrpSpPr>
              <p:grpSpPr>
                <a:xfrm>
                  <a:off x="0" y="0"/>
                  <a:ext cx="2208" cy="2202"/>
                  <a:chExt cx="1429" cy="1429"/>
                </a:xfrm>
              </p:grpSpPr>
              <p:grpSp>
                <p:nvGrpSpPr>
                  <p:cNvPr id="18491" name="Group 12"/>
                  <p:cNvGrpSpPr>
                    <a:grpSpLocks noChangeAspect="1"/>
                  </p:cNvGrpSpPr>
                  <p:nvPr/>
                </p:nvGrpSpPr>
                <p:grpSpPr>
                  <a:xfrm>
                    <a:off x="686" y="0"/>
                    <a:ext cx="56" cy="1429"/>
                    <a:chExt cx="56" cy="1429"/>
                  </a:xfrm>
                </p:grpSpPr>
                <p:sp>
                  <p:nvSpPr>
                    <p:cNvPr id="18495" name="AutoShape 13"/>
                    <p:cNvSpPr>
                      <a:spLocks noChangeArrowheads="1" noChangeAspect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  <p:sp>
                  <p:nvSpPr>
                    <p:cNvPr id="18496" name="AutoShape 14"/>
                    <p:cNvSpPr>
                      <a:spLocks noChangeArrowheads="1" noChangeAspect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</p:grpSp>
              <p:grpSp>
                <p:nvGrpSpPr>
                  <p:cNvPr id="18492" name="Group 15"/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687" y="-1"/>
                    <a:ext cx="56" cy="1429"/>
                    <a:chExt cx="56" cy="1429"/>
                  </a:xfrm>
                </p:grpSpPr>
                <p:sp>
                  <p:nvSpPr>
                    <p:cNvPr id="18493" name="AutoShape 16"/>
                    <p:cNvSpPr>
                      <a:spLocks noChangeArrowheads="1" noChangeAspect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  <p:sp>
                  <p:nvSpPr>
                    <p:cNvPr id="18494" name="AutoShape 17"/>
                    <p:cNvSpPr>
                      <a:spLocks noChangeArrowheads="1" noChangeAspect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</p:grpSp>
            </p:grpSp>
            <p:grpSp>
              <p:nvGrpSpPr>
                <p:cNvPr id="18484" name="Group 18"/>
                <p:cNvGrpSpPr>
                  <a:grpSpLocks noChangeAspect="1"/>
                </p:cNvGrpSpPr>
                <p:nvPr/>
              </p:nvGrpSpPr>
              <p:grpSpPr>
                <a:xfrm rot="2700000">
                  <a:off x="-3" y="3"/>
                  <a:ext cx="2208" cy="2202"/>
                  <a:chExt cx="1429" cy="1429"/>
                </a:xfrm>
              </p:grpSpPr>
              <p:grpSp>
                <p:nvGrpSpPr>
                  <p:cNvPr id="18485" name="Group 19"/>
                  <p:cNvGrpSpPr>
                    <a:grpSpLocks noChangeAspect="1"/>
                  </p:cNvGrpSpPr>
                  <p:nvPr/>
                </p:nvGrpSpPr>
                <p:grpSpPr>
                  <a:xfrm>
                    <a:off x="686" y="0"/>
                    <a:ext cx="56" cy="1429"/>
                    <a:chExt cx="56" cy="1429"/>
                  </a:xfrm>
                </p:grpSpPr>
                <p:sp>
                  <p:nvSpPr>
                    <p:cNvPr id="18489" name="AutoShape 20"/>
                    <p:cNvSpPr>
                      <a:spLocks noChangeArrowheads="1" noChangeAspect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  <p:sp>
                  <p:nvSpPr>
                    <p:cNvPr id="18490" name="AutoShape 21"/>
                    <p:cNvSpPr>
                      <a:spLocks noChangeArrowheads="1" noChangeAspect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</p:grpSp>
              <p:grpSp>
                <p:nvGrpSpPr>
                  <p:cNvPr id="18486" name="Group 22"/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687" y="-1"/>
                    <a:ext cx="56" cy="1429"/>
                    <a:chExt cx="56" cy="1429"/>
                  </a:xfrm>
                </p:grpSpPr>
                <p:sp>
                  <p:nvSpPr>
                    <p:cNvPr id="18487" name="AutoShape 23"/>
                    <p:cNvSpPr>
                      <a:spLocks noChangeArrowheads="1" noChangeAspect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  <p:sp>
                  <p:nvSpPr>
                    <p:cNvPr id="18488" name="AutoShape 24"/>
                    <p:cNvSpPr>
                      <a:spLocks noChangeArrowheads="1" noChangeAspect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18468" name="Group 25"/>
              <p:cNvGrpSpPr>
                <a:grpSpLocks noChangeAspect="1"/>
              </p:cNvGrpSpPr>
              <p:nvPr/>
            </p:nvGrpSpPr>
            <p:grpSpPr>
              <a:xfrm rot="1320000">
                <a:off x="318" y="359"/>
                <a:ext cx="1546" cy="1546"/>
                <a:chExt cx="2208" cy="2208"/>
              </a:xfrm>
            </p:grpSpPr>
            <p:grpSp>
              <p:nvGrpSpPr>
                <p:cNvPr id="18469" name="Group 26"/>
                <p:cNvGrpSpPr>
                  <a:grpSpLocks noChangeAspect="1"/>
                </p:cNvGrpSpPr>
                <p:nvPr/>
              </p:nvGrpSpPr>
              <p:grpSpPr>
                <a:xfrm>
                  <a:off x="0" y="0"/>
                  <a:ext cx="2208" cy="2202"/>
                  <a:chExt cx="1429" cy="1429"/>
                </a:xfrm>
              </p:grpSpPr>
              <p:grpSp>
                <p:nvGrpSpPr>
                  <p:cNvPr id="18477" name="Group 27"/>
                  <p:cNvGrpSpPr>
                    <a:grpSpLocks noChangeAspect="1"/>
                  </p:cNvGrpSpPr>
                  <p:nvPr/>
                </p:nvGrpSpPr>
                <p:grpSpPr>
                  <a:xfrm>
                    <a:off x="686" y="0"/>
                    <a:ext cx="56" cy="1429"/>
                    <a:chExt cx="56" cy="1429"/>
                  </a:xfrm>
                </p:grpSpPr>
                <p:sp>
                  <p:nvSpPr>
                    <p:cNvPr id="18481" name="AutoShape 28"/>
                    <p:cNvSpPr>
                      <a:spLocks noChangeArrowheads="1" noChangeAspect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  <p:sp>
                  <p:nvSpPr>
                    <p:cNvPr id="18482" name="AutoShape 29"/>
                    <p:cNvSpPr>
                      <a:spLocks noChangeArrowheads="1" noChangeAspect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</p:grpSp>
              <p:grpSp>
                <p:nvGrpSpPr>
                  <p:cNvPr id="18478" name="Group 30"/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687" y="-1"/>
                    <a:ext cx="56" cy="1429"/>
                    <a:chExt cx="56" cy="1429"/>
                  </a:xfrm>
                </p:grpSpPr>
                <p:sp>
                  <p:nvSpPr>
                    <p:cNvPr id="18479" name="AutoShape 31"/>
                    <p:cNvSpPr>
                      <a:spLocks noChangeArrowheads="1" noChangeAspect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  <p:sp>
                  <p:nvSpPr>
                    <p:cNvPr id="18480" name="AutoShape 32"/>
                    <p:cNvSpPr>
                      <a:spLocks noChangeArrowheads="1" noChangeAspect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</p:grpSp>
            </p:grpSp>
            <p:grpSp>
              <p:nvGrpSpPr>
                <p:cNvPr id="18470" name="Group 33"/>
                <p:cNvGrpSpPr>
                  <a:grpSpLocks noChangeAspect="1"/>
                </p:cNvGrpSpPr>
                <p:nvPr/>
              </p:nvGrpSpPr>
              <p:grpSpPr>
                <a:xfrm rot="2700000">
                  <a:off x="-3" y="3"/>
                  <a:ext cx="2208" cy="2202"/>
                  <a:chExt cx="1429" cy="1429"/>
                </a:xfrm>
              </p:grpSpPr>
              <p:grpSp>
                <p:nvGrpSpPr>
                  <p:cNvPr id="18471" name="Group 34"/>
                  <p:cNvGrpSpPr>
                    <a:grpSpLocks noChangeAspect="1"/>
                  </p:cNvGrpSpPr>
                  <p:nvPr/>
                </p:nvGrpSpPr>
                <p:grpSpPr>
                  <a:xfrm>
                    <a:off x="686" y="0"/>
                    <a:ext cx="56" cy="1429"/>
                    <a:chExt cx="56" cy="1429"/>
                  </a:xfrm>
                </p:grpSpPr>
                <p:sp>
                  <p:nvSpPr>
                    <p:cNvPr id="18475" name="AutoShape 35"/>
                    <p:cNvSpPr>
                      <a:spLocks noChangeArrowheads="1" noChangeAspect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  <p:sp>
                  <p:nvSpPr>
                    <p:cNvPr id="18476" name="AutoShape 36"/>
                    <p:cNvSpPr>
                      <a:spLocks noChangeArrowheads="1" noChangeAspect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</p:grpSp>
              <p:grpSp>
                <p:nvGrpSpPr>
                  <p:cNvPr id="18472" name="Group 37"/>
                  <p:cNvGrpSpPr>
                    <a:grpSpLocks noChangeAspect="1"/>
                  </p:cNvGrpSpPr>
                  <p:nvPr/>
                </p:nvGrpSpPr>
                <p:grpSpPr>
                  <a:xfrm rot="5400000">
                    <a:off x="687" y="-1"/>
                    <a:ext cx="56" cy="1429"/>
                    <a:chExt cx="56" cy="1429"/>
                  </a:xfrm>
                </p:grpSpPr>
                <p:sp>
                  <p:nvSpPr>
                    <p:cNvPr id="18473" name="AutoShape 38"/>
                    <p:cNvSpPr>
                      <a:spLocks noChangeArrowheads="1" noChangeAspect="1"/>
                    </p:cNvSpPr>
                    <p:nvPr/>
                  </p:nvSpPr>
                  <p:spPr bwMode="auto">
                    <a:xfrm>
                      <a:off x="0" y="0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  <p:sp>
                  <p:nvSpPr>
                    <p:cNvPr id="18474" name="AutoShape 39"/>
                    <p:cNvSpPr>
                      <a:spLocks noChangeArrowheads="1" noChangeAspect="1"/>
                    </p:cNvSpPr>
                    <p:nvPr/>
                  </p:nvSpPr>
                  <p:spPr bwMode="auto">
                    <a:xfrm flipV="1">
                      <a:off x="0" y="714"/>
                      <a:ext cx="56" cy="715"/>
                    </a:xfrm>
                    <a:prstGeom prst="triangle">
                      <a:avLst>
                        <a:gd fmla="val 50000" name="adj"/>
                      </a:avLst>
                    </a:prstGeom>
                    <a:solidFill>
                      <a:schemeClr val="bg1">
                        <a:alpha val="18823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 wrap="none"/>
                    <a:lstStyle>
                      <a:lvl1pPr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1pPr>
                      <a:lvl2pPr indent="-285750" marL="74295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2pPr>
                      <a:lvl3pPr indent="-228600" marL="11430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3pPr>
                      <a:lvl4pPr indent="-228600" marL="16002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4pPr>
                      <a:lvl5pPr indent="-228600" marL="2057400"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5pPr>
                      <a:lvl6pPr eaLnBrk="0" fontAlgn="base" hangingPunct="0" indent="-228600" marL="25146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6pPr>
                      <a:lvl7pPr eaLnBrk="0" fontAlgn="base" hangingPunct="0" indent="-228600" marL="29718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7pPr>
                      <a:lvl8pPr eaLnBrk="0" fontAlgn="base" hangingPunct="0" indent="-228600" marL="34290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8pPr>
                      <a:lvl9pPr eaLnBrk="0" fontAlgn="base" hangingPunct="0" indent="-228600" marL="388620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charset="0" panose="020b0604020202020204" pitchFamily="34" typeface="Arial"/>
                          <a:ea charset="-122" panose="02010600030101010101" pitchFamily="2" typeface="宋体"/>
                        </a:defRPr>
                      </a:lvl9pPr>
                    </a:lstStyle>
                    <a:p>
                      <a:pPr eaLnBrk="1" hangingPunct="1"/>
                      <a:endParaRPr altLang="en-US" lang="zh-CN">
                        <a:latin charset="0" pitchFamily="34" typeface="Calibri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92" name="TextBox 291"/>
          <p:cNvSpPr txBox="1"/>
          <p:nvPr/>
        </p:nvSpPr>
        <p:spPr>
          <a:xfrm>
            <a:off x="3588385" y="2876550"/>
            <a:ext cx="2027555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altLang="zh-CN" cap="all" lang="en-US" sz="3000">
                <a:latin charset="0" pitchFamily="66" typeface="ShelleyAllegro BT"/>
                <a:ea charset="-120" panose="02020500000000000000" pitchFamily="18" typeface="PMingLiU"/>
              </a:rPr>
              <a:t>2015.05.20</a:t>
            </a:r>
          </a:p>
        </p:txBody>
      </p:sp>
      <p:pic>
        <p:nvPicPr>
          <p:cNvPr descr="C:\Users\Administrator\Desktop\制作图\点光.png" id="312" name="Picture 29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98938" y="-552450"/>
            <a:ext cx="5492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点光.png" id="329" name="Picture 29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68863" y="-890588"/>
            <a:ext cx="5476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点光.png" id="330" name="Picture 29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60838" y="-1139825"/>
            <a:ext cx="5476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点光.png" id="331" name="Picture 29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572000" y="-1441450"/>
            <a:ext cx="54768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点光.png" id="332" name="Picture 295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14838" y="-2136775"/>
            <a:ext cx="549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点光.png" id="336" name="Picture 29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37025" y="-1446213"/>
            <a:ext cx="5476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点光.png" id="337" name="Picture 29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84638" y="-1925638"/>
            <a:ext cx="5476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点光.png" id="338" name="Picture 29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10075" y="-1798638"/>
            <a:ext cx="549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点光.png" id="340" name="Picture 29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11663" y="-1233488"/>
            <a:ext cx="5492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Administrator\Desktop\制作图\点光.png" id="341" name="Picture 29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97338" y="-1835150"/>
            <a:ext cx="5492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4.44444E-06 L 1.08802 0.00583" pathEditMode="relative" ptsTypes="AA" rAng="0">
                                      <p:cBhvr>
                                        <p:cTn dur="2000" fill="hold" id="1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4392" y="27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" nodeType="withEffect" presetClass="emph" presetID="8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600" fill="hold" id="12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7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26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34"/>
                                        <p:tgtEl>
                                          <p:spTgt spid="4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3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750" fill="hold" id="36"/>
                                        <p:tgtEl>
                                          <p:spTgt spid="4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3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44"/>
                                        <p:tgtEl>
                                          <p:spTgt spid="18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4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750" fill="hold" id="46"/>
                                        <p:tgtEl>
                                          <p:spTgt spid="18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48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54"/>
                                        <p:tgtEl>
                                          <p:spTgt spid="2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5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750" fill="hold" id="56"/>
                                        <p:tgtEl>
                                          <p:spTgt spid="2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58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64"/>
                                        <p:tgtEl>
                                          <p:spTgt spid="8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6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750" fill="hold" id="66"/>
                                        <p:tgtEl>
                                          <p:spTgt spid="8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6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74"/>
                                        <p:tgtEl>
                                          <p:spTgt spid="1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7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750" fill="hold" id="76"/>
                                        <p:tgtEl>
                                          <p:spTgt spid="1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78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50" fill="hold" id="84"/>
                                        <p:tgtEl>
                                          <p:spTgt spid="15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id="8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1750" fill="hold" id="86"/>
                                        <p:tgtEl>
                                          <p:spTgt spid="15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 id="88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92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93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94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95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96" tmFilter="0,0; .5, 1; 1, 1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7" nodeType="with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8889"/>
                                  </p:iterate>
                                  <p:childTnLst>
                                    <p:animScale>
                                      <p:cBhvr>
                                        <p:cTn autoRev="1" dur="375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375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375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375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0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0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4" nodeType="withEffect" presetClass="emph" presetID="8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115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6" nodeType="withEffect" presetClass="emph" presetID="8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117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8" nodeType="withEffect" presetClass="emph" presetID="8" presetSubtype="0" repeatCount="20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119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140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9.876539E-07 L 0.02882 1.27654" pathEditMode="relative" ptsTypes="AA" rAng="0">
                                      <p:cBhvr>
                                        <p:cTn dur="8250" fill="hold" id="141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2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2" nodeType="withEffect" presetClass="emph" presetID="8" presetSubtype="0" repeatCount="35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371" fill="hold" id="143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4" nodeType="withEffect" presetClass="emph" presetID="26" presetSubtype="0" repeatCount="16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56" id="145" tmFilter="0, 0; .2, .5; .8, .5; 1, 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28" fill="hold" id="146"/>
                                        <p:tgtEl>
                                          <p:spTgt spid="3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47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9.876539E-07 L 0.02882 1.27654" pathEditMode="relative" ptsTypes="AA" rAng="0">
                                      <p:cBhvr>
                                        <p:cTn dur="8250" fill="hold" id="148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2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9" nodeType="withEffect" presetClass="emph" presetID="8" presetSubtype="0" repeatCount="34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15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1" nodeType="withEffect" presetClass="emph" presetID="26" presetSubtype="0" repeatCount="15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2" tmFilter="0, 0; .2, .5; .8, .5; 1, 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53"/>
                                        <p:tgtEl>
                                          <p:spTgt spid="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54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0.02255 L -0.0191 1.30027" pathEditMode="relative" ptsTypes="AA" rAng="0">
                                      <p:cBhvr>
                                        <p:cTn dur="8250" fill="hold" id="155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8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6" nodeType="withEffect" presetClass="emph" presetID="8" presetSubtype="0" repeatCount="35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157"/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8" nodeType="withEffect" presetClass="emph" presetID="26" presetSubtype="0" repeatCount="16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9" tmFilter="0, 0; .2, .5; .8, .5; 1, 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0"/>
                                        <p:tgtEl>
                                          <p:spTgt spid="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61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5309 L 0.03038 1.32963" pathEditMode="relative" ptsTypes="AA" rAng="0">
                                      <p:cBhvr>
                                        <p:cTn dur="8050" fill="hold" id="162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2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3" nodeType="withEffect" presetClass="emph" presetID="8" presetSubtype="0" repeatCount="35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357" fill="hold" id="164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65" nodeType="withEffect" presetClass="emph" presetID="26" presetSubtype="0" repeatCount="16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6" tmFilter="0, 0; .2, .5; .8, .5; 1, 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67"/>
                                        <p:tgtEl>
                                          <p:spTgt spid="3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68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23077 L -0.02865 1.47791" pathEditMode="relative" ptsTypes="AA" rAng="0">
                                      <p:cBhvr>
                                        <p:cTn dur="8250" fill="hold" id="169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6234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0" nodeType="withEffect" presetClass="emph" presetID="8" presetSubtype="0" repeatCount="33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171"/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2" nodeType="withEffect" presetClass="emph" presetID="26" presetSubtype="0" repeatCount="16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3" tmFilter="0, 0; .2, .5; .8, .5; 1, 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74"/>
                                        <p:tgtEl>
                                          <p:spTgt spid="3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75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-4.32499E-07 L 0.0316 1.31727" pathEditMode="relative" ptsTypes="AA" rAng="0">
                                      <p:cBhvr>
                                        <p:cTn dur="8250" fill="hold" id="176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6586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7" nodeType="withEffect" presetClass="emph" presetID="8" presetSubtype="0" repeatCount="32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178"/>
                                        <p:tgtEl>
                                          <p:spTgt spid="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9" nodeType="withEffect" presetClass="emph" presetID="26" presetSubtype="0" repeatCount="16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0" tmFilter="0, 0; .2, .5; .8, .5; 1, 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1"/>
                                        <p:tgtEl>
                                          <p:spTgt spid="3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82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2.28607E-06 L 0.02969 1.4393" pathEditMode="relative" ptsTypes="AA" rAng="0">
                                      <p:cBhvr>
                                        <p:cTn dur="8250" fill="hold" id="183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7194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4" nodeType="withEffect" presetClass="emph" presetID="8" presetSubtype="0" repeatCount="33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185"/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6" nodeType="withEffect" presetClass="emph" presetID="26" presetSubtype="0" repeatCount="16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7" tmFilter="0, 0; .2, .5; .8, .5; 1, 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8"/>
                                        <p:tgtEl>
                                          <p:spTgt spid="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89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34 L 0.02708 1.38369" pathEditMode="relative" ptsTypes="AA" rAng="0">
                                      <p:cBhvr>
                                        <p:cTn dur="8250" fill="hold" id="19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6935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1" nodeType="withEffect" presetClass="emph" presetID="8" presetSubtype="0" repeatCount="33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192"/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3" nodeType="withEffect" presetClass="emph" presetID="26" presetSubtype="0" repeatCount="16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4" tmFilter="0, 0; .2, .5; .8, .5; 1, 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95"/>
                                        <p:tgtEl>
                                          <p:spTgt spid="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96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62 0.00031 L -0.04774 1.47421" pathEditMode="relative" ptsTypes="AA" rAng="0">
                                      <p:cBhvr>
                                        <p:cTn dur="8250" fill="hold" id="197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7367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8" nodeType="withEffect" presetClass="emph" presetID="8" presetSubtype="0" repeatCount="35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500" fill="hold" id="199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00" nodeType="withEffect" presetClass="emph" presetID="26" presetSubtype="0" repeatCount="16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88" id="201" tmFilter="0, 0; .2, .5; .8, .5; 1, 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44" fill="hold" id="202"/>
                                        <p:tgtEl>
                                          <p:spTgt spid="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203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21377 L 0.02708 1.49026" pathEditMode="relative" ptsTypes="AA" rAng="0">
                                      <p:cBhvr>
                                        <p:cTn dur="7800" fill="hold" id="204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6382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05" nodeType="withEffect" presetClass="emph" presetID="8" presetSubtype="0" repeatCount="350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171" fill="hold" id="206"/>
                                        <p:tgtEl>
                                          <p:spTgt spid="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07" nodeType="withEffect" presetClass="emph" presetID="26" presetSubtype="0" repeatCount="17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41" id="208" tmFilter="0, 0; .2, .5; .8, .5; 1, 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21" fill="hold" id="209"/>
                                        <p:tgtEl>
                                          <p:spTgt spid="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800" id="2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 id="2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5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300" id="2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292"/>
      <p:bldP grpId="1" spid="29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1" id="25695" name="Picture 9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000" fill="hold" id="9"/>
                                        <p:tgtEl>
                                          <p:spTgt spid="256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2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2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3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3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 rAng="0">
                                      <p:cBhvr>
                                        <p:cTn dur="5000" fill="hold" id="3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36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38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2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4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46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4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51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2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5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56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7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5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61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2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6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9705 0.14074 -0.16441 0.30695 -0.24375 0.36945 C -0.32326 0.43195 -0.42882 0.37385 -0.47743 0.375" pathEditMode="relative" ptsTypes="aaa" rAng="0">
                                      <p:cBhvr>
                                        <p:cTn dur="3000" fill="hold" id="9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2569 0.07686 -0.10069 0.35371 -0.15451 0.46111 C -0.20833 0.56852 -0.28819 0.60625 -0.32326 0.64445" pathEditMode="relative" ptsTypes="aaa" rAng="0">
                                      <p:cBhvr>
                                        <p:cTn dur="3000" fill="hold" id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10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0781 0.00324 -0.03142 0.02523 -0.04635 0.01875 C -0.06128 0.01227 -0.08802 -0.00023 -0.0901 -0.03958 C -0.09219 -0.07893 -0.06545 -0.18032 -0.05903 -0.21736" pathEditMode="relative" ptsTypes="aaaa" rAng="0">
                                      <p:cBhvr>
                                        <p:cTn dur="3000" fill="hold" id="10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0.00434 0.05463 0.00417 0.24306 0.02674 0.32778 C 0.04931 0.4125 0.1125 0.47084 0.13507 0.50834" pathEditMode="relative" ptsTypes="aaa" rAng="0">
                                      <p:cBhvr>
                                        <p:cTn dur="3000" fill="hold" id="10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316 0.06574 -0.14861 0.30741 -0.18993 0.39445 C -0.23125 0.48148 -0.23611 0.49561 -0.24826 0.52223" pathEditMode="relative" ptsTypes="aaa" rAng="0">
                                      <p:cBhvr>
                                        <p:cTn dur="3000" fill="hold" id="10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3021 0.02037 -0.13854 0.10996 -0.17951 0.12223 C -0.22049 0.13449 -0.23073 0.08727 -0.24618 0.07431 C -0.26198 0.06135 -0.26476 0.05486 -0.27344 0.04375 C -0.28212 0.03264 -0.29288 0.03172 -0.29844 0.00764 C -0.30399 -0.01643 -0.30486 -0.07824 -0.30677 -0.10069" pathEditMode="relative" ptsTypes="aaaaaa" rAng="0">
                                      <p:cBhvr>
                                        <p:cTn dur="3000" fill="hold" id="11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0868 0.06436 -0.06528 0.28473 -0.05243 0.38611 C -0.03958 0.4875 0.04983 0.56204 0.07674 0.60834" pathEditMode="relative" ptsTypes="aaa" rAng="0">
                                      <p:cBhvr>
                                        <p:cTn dur="3000" fill="hold" id="1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130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34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36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38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140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42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144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0.03108 0.01273 0.11979 0.0625 0.1875 0.07662 C 0.25521 0.09074 0.36077 0.0831 0.40643 0.08495" pathEditMode="relative" ptsTypes="aaa" rAng="0">
                                      <p:cBhvr>
                                        <p:cTn dur="3000" fill="hold" id="16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-0.02569 0.07685 -0.15034 0.35301 -0.15451 0.46111 C -0.15868 0.56921 -0.05191 0.60972 -0.02482 0.64884" pathEditMode="relative" ptsTypes="aaa" rAng="0">
                                      <p:cBhvr>
                                        <p:cTn dur="3000" fill="hold" id="16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16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5 0.0125 -0.21684 0.03426 -0.30017 0.075 C -0.38351 0.11574 -0.45868 0.20926 -0.50035 0.24445" pathEditMode="relative" ptsTypes="aaa" rAng="0">
                                      <p:cBhvr>
                                        <p:cTn dur="3000" fill="hold" id="16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698 -0.03403 -0.14496 -0.17778 -0.22066 -0.20394 C -0.29635 -0.23009 -0.40538 -0.16644 -0.45399 -0.15671" pathEditMode="relative" ptsTypes="aaa" rAng="0">
                                      <p:cBhvr>
                                        <p:cTn dur="3000" fill="hold" id="17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0.00035 0.05625 -0.04496 0.25417 0.00226 0.33773 C 0.04948 0.42129 0.225 0.46759 0.28351 0.50162" pathEditMode="relative" ptsTypes="aaa" rAng="0">
                                      <p:cBhvr>
                                        <p:cTn dur="3000" fill="hold" id="17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003 0.02037 -0.11736 0.11296 -0.17951 0.12222 C -0.24149 0.13148 -0.33559 0.0831 -0.37326 0.05555 C -0.41093 0.02801 -0.39149 -0.00556 -0.40607 -0.04283 C -0.42066 -0.08009 -0.44913 -0.1419 -0.46041 -0.16783" pathEditMode="relative" ptsTypes="aaaaa" rAng="0">
                                      <p:cBhvr>
                                        <p:cTn dur="3000" fill="hold" id="17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0868 0.06436 -0.06528 0.28473 -0.05243 0.38611 C -0.03958 0.4875 0.04983 0.56204 0.07674 0.60834" pathEditMode="relative" ptsTypes="aaa" rAng="0">
                                      <p:cBhvr>
                                        <p:cTn dur="3000" fill="hold" id="17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178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82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84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86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188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90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192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" pathEditMode="relative" ptsTypes="aaaa" rAng="0">
                                      <p:cBhvr>
                                        <p:cTn dur="3000" fill="hold" id="22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85185E-06 C -0.0375 -0.02546 -0.13784 -0.13611 -0.225 -0.1544 C -0.31215 -0.17269 -0.46093 -0.11921 -0.52291 -0.10996" pathEditMode="relative" ptsTypes="aaa" rAng="0">
                                      <p:cBhvr>
                                        <p:cTn dur="3000" fill="hold" id="22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" pathEditMode="relative" ptsTypes="aaaa" rAng="0">
                                      <p:cBhvr>
                                        <p:cTn dur="3000" fill="hold" id="23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0.00023 C -0.03368 0.00254 -0.14583 0.05671 -0.20208 0.01504 C -0.25833 -0.02616 -0.30868 -0.25764 -0.3375 -0.24884 C -0.36632 -0.24005 -0.3743 0.00069 -0.375 0.06782 C -0.37569 0.13495 -0.34861 0.13588 -0.34166 0.15393" pathEditMode="relative" ptsTypes="aaaaa" rAng="0">
                                      <p:cBhvr>
                                        <p:cTn dur="3000" fill="hold" id="23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06 C 0.00504 -0.03264 -0.00104 -0.16713 0.03125 -0.19607 C 0.06355 -0.225 0.1507 -0.1669 0.19375 -0.17384 C 0.23681 -0.18079 0.26962 -0.22431 0.28959 -0.23773" pathEditMode="relative" ptsTypes="aaaa" rAng="0">
                                      <p:cBhvr>
                                        <p:cTn dur="3000" fill="hold" id="23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48148E-06 C -0.00972 -0.04283 -0.09409 -0.17107 -0.05833 -0.25671 C -0.02257 -0.34213 0.15764 -0.45903 0.21459 -0.51227" pathEditMode="relative" ptsTypes="aaa" rAng="0">
                                      <p:cBhvr>
                                        <p:cTn dur="3000" fill="hold" id="23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06 C -0.01545 -0.03866 -0.05069 -0.19074 -0.09166 -0.23218 C -0.13264 -0.27361 -0.21597 -0.28496 -0.24583 -0.24884 C -0.27569 -0.21273 -0.23333 -0.02477 -0.27083 -0.01551 C -0.30833 -0.00625 -0.42916 -0.15625 -0.47083 -0.19329" pathEditMode="relative" ptsTypes="aaaaa" rAng="0">
                                      <p:cBhvr>
                                        <p:cTn dur="3000" fill="hold" id="23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85185E-06 C 0.02257 -0.01783 0.07257 -0.08658 0.13542 -0.10718 C 0.19827 -0.12778 0.32674 -0.12037 0.37709 -0.12384" pathEditMode="relative" ptsTypes="aaa" rAng="0">
                                      <p:cBhvr>
                                        <p:cTn dur="3000" fill="hold" id="24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242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244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46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248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252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254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256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0.03108 0.01273 0.11979 0.0625 0.1875 0.07662 C 0.25521 0.09074 0.36077 0.0831 0.40643 0.08495" pathEditMode="relative" ptsTypes="aaa" rAng="0">
                                      <p:cBhvr>
                                        <p:cTn dur="3000" fill="hold" id="29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-0.02604 0.05532 -0.10035 0.26921 -0.1566 0.33194 C -0.21285 0.39468 -0.30017 0.36713 -0.33785 0.37639" pathEditMode="relative" ptsTypes="aaa" rAng="0">
                                      <p:cBhvr>
                                        <p:cTn dur="3000" fill="hold" id="29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29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-0.05 0.0125 -0.22899 0.08681 -0.30017 0.075 C -0.37135 0.06319 -0.40087 -0.04051 -0.42743 -0.07083" pathEditMode="relative" ptsTypes="aaa" rAng="0">
                                      <p:cBhvr>
                                        <p:cTn dur="3000" fill="hold" id="29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698 -0.03403 -0.14496 -0.17778 -0.22066 -0.20394 C -0.29635 -0.23009 -0.40538 -0.16644 -0.45399 -0.15671" pathEditMode="relative" ptsTypes="aaa" rAng="0">
                                      <p:cBhvr>
                                        <p:cTn dur="3000" fill="hold" id="29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0.00035 0.05625 -0.04496 0.25417 0.00226 0.33773 C 0.04948 0.42129 0.225 0.46759 0.28351 0.50162" pathEditMode="relative" ptsTypes="aaa" rAng="0">
                                      <p:cBhvr>
                                        <p:cTn dur="3000" fill="hold" id="3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3003 0.02037 -0.11736 0.11297 -0.17951 0.12223 C -0.24149 0.13148 -0.32309 0.075 -0.37326 0.05556 C -0.42326 0.03611 -0.44826 0.02176 -0.47951 0.00556 C -0.51076 -0.01064 -0.54375 -0.03171 -0.56076 -0.04166" pathEditMode="relative" ptsTypes="aaaaa" rAng="0">
                                      <p:cBhvr>
                                        <p:cTn dur="3000" fill="hold" id="30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0.01667 -0.02708 0.09201 -0.09931 0.09965 -0.1625 C 0.10729 -0.22569 0.0816 -0.35417 0.04549 -0.37917 C 0.00938 -0.40417 -0.08316 -0.32639 -0.11701 -0.3125" pathEditMode="relative" ptsTypes="aaaa" rAng="0">
                                      <p:cBhvr>
                                        <p:cTn dur="3000" fill="hold" id="30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306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308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10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312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314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3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318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320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9" id="8192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76375" y="4084638"/>
            <a:ext cx="1325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i="1" lang="zh-CN">
                <a:solidFill>
                  <a:schemeClr val="bg1"/>
                </a:solidFill>
                <a:latin charset="0" pitchFamily="34" typeface="Calibri"/>
              </a:rPr>
              <a:t>我们结婚啦！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4575" y="3689350"/>
            <a:ext cx="21513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3200">
                <a:solidFill>
                  <a:schemeClr val="bg1"/>
                </a:solidFill>
                <a:latin charset="0" pitchFamily="66" typeface="Lucia BT"/>
                <a:cs charset="0" panose="02020603050405020304" pitchFamily="18" typeface="Times New Roman"/>
              </a:rPr>
              <a:t>2015.12.14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000250" y="2665413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62138" y="2522538"/>
            <a:ext cx="603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46550" y="2135188"/>
            <a:ext cx="3540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75425" y="1492250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18300" y="3635375"/>
            <a:ext cx="354013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2000" id="7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000" fill="hold" id="9"/>
                                        <p:tgtEl>
                                          <p:spTgt spid="819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3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3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3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4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4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>
                                      <p:cBhvr>
                                        <p:cTn dur="5000" fill="hold" id="4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fill="hold" id="4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68 -0.06412 0.06736 -0.12824 0.12291 -0.13056 C 0.17847 -0.13287 0.26875 -0.03797 0.33333 -0.01389 C 0.39791 0.01018 0.47118 0.02731 0.51041 0.01389 C 0.54965 0.00046 0.57708 -0.06204 0.56875 -0.09445 C 0.56041 -0.12686 0.49097 -0.17778 0.46041 -0.18056 C 0.42986 -0.18334 0.38125 -0.16158 0.38541 -0.11111 C 0.38958 -0.06065 0.40937 0.06666 0.48541 0.12222 C 0.56146 0.17777 0.70156 0.2 0.84166 0.22222" pathEditMode="relative" ptsTypes="aaaaaaaaA" rAng="0">
                                      <p:cBhvr>
                                        <p:cTn dur="5000" fill="hold" id="4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6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48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52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3000" fill="hold" id="54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5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56"/>
                                        <p:tgtEl>
                                          <p:spTgt spid="51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7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58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61"/>
                                        <p:tgtEl>
                                          <p:spTgt spid="52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2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63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66"/>
                                        <p:tgtEl>
                                          <p:spTgt spid="53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7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6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0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800" fill="hold" id="71"/>
                                        <p:tgtEl>
                                          <p:spTgt spid="54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2" nodeType="withEffect" presetClass="exit" presetID="1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800" id="7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9705 0.14074 -0.16441 0.30695 -0.24375 0.36945 C -0.32326 0.43195 -0.42882 0.37385 -0.47743 0.375" pathEditMode="relative" ptsTypes="aaa" rAng="0">
                                      <p:cBhvr>
                                        <p:cTn dur="3000" fill="hold" id="10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1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2569 0.07686 -0.10069 0.35371 -0.15451 0.46111 C -0.20833 0.56852 -0.28819 0.60625 -0.32326 0.64445" pathEditMode="relative" ptsTypes="aaa" rAng="0">
                                      <p:cBhvr>
                                        <p:cTn dur="3000" fill="hold" id="11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32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1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0781 0.00324 -0.03142 0.02523 -0.04635 0.01875 C -0.06128 0.01227 -0.08802 -0.00023 -0.0901 -0.03958 C -0.09219 -0.07893 -0.06545 -0.18032 -0.05903 -0.21736" pathEditMode="relative" ptsTypes="aaaa" rAng="0">
                                      <p:cBhvr>
                                        <p:cTn dur="3000" fill="hold" id="11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9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0.00434 0.05463 0.00417 0.24306 0.02674 0.32778 C 0.04931 0.4125 0.1125 0.47084 0.13507 0.50834" pathEditMode="relative" ptsTypes="aaa" rAng="0">
                                      <p:cBhvr>
                                        <p:cTn dur="3000" fill="hold" id="11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5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316 0.06574 -0.14861 0.30741 -0.18993 0.39445 C -0.23125 0.48148 -0.23611 0.49561 -0.24826 0.52223" pathEditMode="relative" ptsTypes="aaa" rAng="0">
                                      <p:cBhvr>
                                        <p:cTn dur="3000" fill="hold" id="1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26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3021 0.02037 -0.13854 0.10996 -0.17951 0.12223 C -0.22049 0.13449 -0.23073 0.08727 -0.24618 0.07431 C -0.26198 0.06135 -0.26476 0.05486 -0.27344 0.04375 C -0.28212 0.03264 -0.29288 0.03172 -0.29844 0.00764 C -0.30399 -0.01643 -0.30486 -0.07824 -0.30677 -0.10069" pathEditMode="relative" ptsTypes="aaaaaa" rAng="0">
                                      <p:cBhvr>
                                        <p:cTn dur="3000" fill="hold" id="1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1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0868 0.06436 -0.06528 0.28473 -0.05243 0.38611 C -0.03958 0.4875 0.04983 0.56204 0.07674 0.60834" pathEditMode="relative" ptsTypes="aaa" rAng="0">
                                      <p:cBhvr>
                                        <p:cTn dur="3000" fill="hold" id="12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1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42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44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46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4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1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52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154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0.03108 0.01273 0.11979 0.0625 0.1875 0.07662 C 0.25521 0.09074 0.36077 0.0831 0.40643 0.08495" pathEditMode="relative" ptsTypes="aaa" rAng="0">
                                      <p:cBhvr>
                                        <p:cTn dur="3000" fill="hold" id="17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-0.02569 0.07685 -0.15034 0.35301 -0.15451 0.46111 C -0.15868 0.56921 -0.05191 0.60972 -0.02482 0.64884" pathEditMode="relative" ptsTypes="aaa" rAng="0">
                                      <p:cBhvr>
                                        <p:cTn dur="3000" fill="hold" id="17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17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5 0.0125 -0.21684 0.03426 -0.30017 0.075 C -0.38351 0.11574 -0.45868 0.20926 -0.50035 0.24445" pathEditMode="relative" ptsTypes="aaa" rAng="0">
                                      <p:cBhvr>
                                        <p:cTn dur="3000" fill="hold" id="17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2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698 -0.03403 -0.14496 -0.17778 -0.22066 -0.20394 C -0.29635 -0.23009 -0.40538 -0.16644 -0.45399 -0.15671" pathEditMode="relative" ptsTypes="aaa" rAng="0">
                                      <p:cBhvr>
                                        <p:cTn dur="3000" fill="hold" id="1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0.00035 0.05625 -0.04496 0.25417 0.00226 0.33773 C 0.04948 0.42129 0.225 0.46759 0.28351 0.50162" pathEditMode="relative" ptsTypes="aaa" rAng="0">
                                      <p:cBhvr>
                                        <p:cTn dur="3000" fill="hold" id="18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003 0.02037 -0.11736 0.11296 -0.17951 0.12222 C -0.24149 0.13148 -0.33559 0.0831 -0.37326 0.05555 C -0.41093 0.02801 -0.39149 -0.00556 -0.40607 -0.04283 C -0.42066 -0.08009 -0.44913 -0.1419 -0.46041 -0.16783" pathEditMode="relative" ptsTypes="aaaaa" rAng="0">
                                      <p:cBhvr>
                                        <p:cTn dur="3000" fill="hold" id="18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0" y="-1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33333E-06 C -0.00868 0.06436 -0.06528 0.28473 -0.05243 0.38611 C -0.03958 0.4875 0.04983 0.56204 0.07674 0.60834" pathEditMode="relative" ptsTypes="aaa" rAng="0">
                                      <p:cBhvr>
                                        <p:cTn dur="3000" fill="hold" id="18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30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188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190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92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94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196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198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2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0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202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0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0023 C -0.06198 -0.00718 -0.16146 0.01875 -0.21979 -0.04306 C -0.27813 -0.10463 -0.32118 -0.3206 -0.38021 -0.3706 C -0.43924 -0.4206 -0.53368 -0.34861 -0.57396 -0.34283" pathEditMode="relative" ptsTypes="aaaa" rAng="0">
                                      <p:cBhvr>
                                        <p:cTn dur="3000" fill="hold" id="23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00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85185E-06 C -0.0375 -0.02546 -0.13784 -0.13611 -0.225 -0.1544 C -0.31215 -0.17269 -0.46093 -0.11921 -0.52291 -0.10996" pathEditMode="relative" ptsTypes="aaa" rAng="0">
                                      <p:cBhvr>
                                        <p:cTn dur="3000" fill="hold" id="23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00" y="-8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278 C -0.02257 -0.03241 -0.10416 -0.125 -0.125 -0.17894 C -0.14583 -0.23287 -0.12743 -0.28496 -0.12708 -0.32616 C -0.12673 -0.36736 -0.12378 -0.40533 -0.12291 -0.42616" pathEditMode="relative" ptsTypes="aaaa" rAng="0">
                                      <p:cBhvr>
                                        <p:cTn dur="3000" fill="hold" id="24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21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0.00023 C -0.03368 0.00254 -0.14583 0.05671 -0.20208 0.01504 C -0.25833 -0.02616 -0.30868 -0.25764 -0.3375 -0.24884 C -0.36632 -0.24005 -0.3743 0.00069 -0.375 0.06782 C -0.37569 0.13495 -0.34861 0.13588 -0.34166 0.15393" pathEditMode="relative" ptsTypes="aaaaa" rAng="0">
                                      <p:cBhvr>
                                        <p:cTn dur="3000" fill="hold" id="24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5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06 C 0.00504 -0.03264 -0.00104 -0.16713 0.03125 -0.19607 C 0.06355 -0.225 0.1507 -0.1669 0.19375 -0.17384 C 0.23681 -0.18079 0.26962 -0.22431 0.28959 -0.23773" pathEditMode="relative" ptsTypes="aaaa" rAng="0">
                                      <p:cBhvr>
                                        <p:cTn dur="3000" fill="hold" id="24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119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48148E-06 C -0.00972 -0.04283 -0.09409 -0.17107 -0.05833 -0.25671 C -0.02257 -0.34213 0.15764 -0.45903 0.21459 -0.51227" pathEditMode="relative" ptsTypes="aaa" rAng="0">
                                      <p:cBhvr>
                                        <p:cTn dur="3000" fill="hold" id="24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06 C -0.01545 -0.03866 -0.05069 -0.19074 -0.09166 -0.23218 C -0.13264 -0.27361 -0.21597 -0.28496 -0.24583 -0.24884 C -0.27569 -0.21273 -0.23333 -0.02477 -0.27083 -0.01551 C -0.30833 -0.00625 -0.42916 -0.15625 -0.47083 -0.19329" pathEditMode="relative" ptsTypes="aaaaa" rAng="0">
                                      <p:cBhvr>
                                        <p:cTn dur="3000" fill="hold" id="24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14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1.85185E-06 C 0.02257 -0.01783 0.07257 -0.08658 0.13542 -0.10718 C 0.19827 -0.12778 0.32674 -0.12037 0.37709 -0.12384" pathEditMode="relative" ptsTypes="aaa" rAng="0">
                                      <p:cBhvr>
                                        <p:cTn dur="3000" fill="hold" id="2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64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5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252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254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56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258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260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262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264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266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0.03108 0.01273 0.11979 0.0625 0.1875 0.07662 C 0.25521 0.09074 0.36077 0.0831 0.40643 0.08495" pathEditMode="relative" ptsTypes="aaa" rAng="0">
                                      <p:cBhvr>
                                        <p:cTn dur="3000" fill="hold" id="3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-0.02604 0.05532 -0.10035 0.26921 -0.1566 0.33194 C -0.21285 0.39468 -0.30017 0.36713 -0.33785 0.37639" pathEditMode="relative" ptsTypes="aaa" rAng="0">
                                      <p:cBhvr>
                                        <p:cTn dur="3000" fill="hold" id="30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197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4983 0.0375 -0.23472 0.15278 -0.29826 0.225 C -0.36181 0.29723 -0.37326 0.38565 -0.3816 0.43334 C -0.38993 0.48102 -0.35521 0.49491 -0.34826 0.51111" pathEditMode="relative" ptsTypes="aaaa" rAng="0">
                                      <p:cBhvr>
                                        <p:cTn dur="3000" fill="hold" id="30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256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-0.05 0.0125 -0.22899 0.08681 -0.30017 0.075 C -0.37135 0.06319 -0.40087 -0.04051 -0.42743 -0.07083" pathEditMode="relative" ptsTypes="aaa" rAng="0">
                                      <p:cBhvr>
                                        <p:cTn dur="3000" fill="hold" id="30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8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48148E-06 C -0.03698 -0.03403 -0.14496 -0.17778 -0.22066 -0.20394 C -0.29635 -0.23009 -0.40538 -0.16644 -0.45399 -0.15671" pathEditMode="relative" ptsTypes="aaa" rAng="0">
                                      <p:cBhvr>
                                        <p:cTn dur="3000" fill="hold" id="30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11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48148E-06 C 0.00035 0.05625 -0.04496 0.25417 0.00226 0.33773 C 0.04948 0.42129 0.225 0.46759 0.28351 0.50162" pathEditMode="relative" ptsTypes="aaa" rAng="0">
                                      <p:cBhvr>
                                        <p:cTn dur="3000" fill="hold" id="31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51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1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33333E-06 C -0.03003 0.02037 -0.11736 0.11297 -0.17951 0.12223 C -0.24149 0.13148 -0.32309 0.075 -0.37326 0.05556 C -0.42326 0.03611 -0.44826 0.02176 -0.47951 0.00556 C -0.51076 -0.01064 -0.54375 -0.03171 -0.56076 -0.04166" pathEditMode="relative" ptsTypes="aaaaa" rAng="0">
                                      <p:cBhvr>
                                        <p:cTn dur="3000" fill="hold" id="312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4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3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0 C 0.01667 -0.02708 0.09201 -0.09931 0.09965 -0.1625 C 0.10729 -0.22569 0.0816 -0.35417 0.04549 -0.37917 C 0.00938 -0.40417 -0.08316 -0.32639 -0.11701 -0.3125" pathEditMode="relative" ptsTypes="aaaa" rAng="0">
                                      <p:cBhvr>
                                        <p:cTn dur="3000" fill="hold" id="31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02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316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318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20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322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00" fill="hold" id="324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300" fill="hold" id="326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900" fill="hold" id="328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100" fill="hold" id="330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9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1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3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5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5" id="7885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5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7513" y="546100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01888" y="2117725"/>
            <a:ext cx="360362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7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54313" y="4248150"/>
            <a:ext cx="50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19625" y="4816475"/>
            <a:ext cx="307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9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73950" y="3302000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0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10063" y="2501900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11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00000">
            <a:off x="7013575" y="4227513"/>
            <a:ext cx="2301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2" name="Picture 2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628063" y="4135438"/>
            <a:ext cx="25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3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70488" y="3095625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4" name="Picture 6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02263" y="3935413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5" name="Picture 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10288" y="2816225"/>
            <a:ext cx="19208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6" name="Picture 8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520113" y="1701800"/>
            <a:ext cx="2825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7" name="Picture 9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64375" y="844550"/>
            <a:ext cx="12858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8" name="Picture 10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58100" y="4918075"/>
            <a:ext cx="2079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9" name="Picture 12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8100000">
            <a:off x="8355013" y="5483225"/>
            <a:ext cx="212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22" name="Picture 13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42075" y="5427663"/>
            <a:ext cx="1285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23" name="Picture 15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00000">
            <a:off x="8882063" y="3044825"/>
            <a:ext cx="2524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24" name="Picture 16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00000">
            <a:off x="3698875" y="1744663"/>
            <a:ext cx="25241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25" name="Picture 17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900000">
            <a:off x="5065713" y="1809750"/>
            <a:ext cx="141287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26" name="Picture 18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00000">
            <a:off x="6492875" y="1450975"/>
            <a:ext cx="1555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27" name="Picture 19"/>
          <p:cNvPicPr>
            <a:picLocks noChangeArrowheads="1"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2700000">
            <a:off x="7208838" y="2347913"/>
            <a:ext cx="1746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28" name="Picture 21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2700000">
            <a:off x="215900" y="2903538"/>
            <a:ext cx="3413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29" name="Picture 22"/>
          <p:cNvPicPr>
            <a:picLocks noChangeArrowheads="1"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3600000">
            <a:off x="2070894" y="2945607"/>
            <a:ext cx="2762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30" name="Picture 21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2700000">
            <a:off x="2890838" y="2671763"/>
            <a:ext cx="3429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1" name="Picture 17"/>
          <p:cNvPicPr>
            <a:picLocks noChangeArrowheads="1" noChangeAspect="1"/>
          </p:cNvPicPr>
          <p:nvPr/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900000">
            <a:off x="514350" y="1817688"/>
            <a:ext cx="212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2" name="Picture 22"/>
          <p:cNvPicPr>
            <a:picLocks noChangeArrowheads="1"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700000">
            <a:off x="515144" y="3283744"/>
            <a:ext cx="2762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3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0913" y="4114800"/>
            <a:ext cx="1666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4" name="Picture 3"/>
          <p:cNvPicPr>
            <a:picLocks noChangeArrowheads="1" noChangeAspect="1"/>
          </p:cNvPicPr>
          <p:nvPr/>
        </p:nvPicPr>
        <p:blipFill>
          <a:blip r:embed="rId2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4500000">
            <a:off x="123826" y="5219700"/>
            <a:ext cx="228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5" name="Picture 3"/>
          <p:cNvPicPr>
            <a:picLocks noChangeArrowheads="1" noChangeAspect="1"/>
          </p:cNvPicPr>
          <p:nvPr/>
        </p:nvPicPr>
        <p:blipFill>
          <a:blip r:embed="rId2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4500000">
            <a:off x="507207" y="2467768"/>
            <a:ext cx="203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36" name="Picture 2"/>
          <p:cNvPicPr>
            <a:picLocks noChangeArrowheads="1" noChangeAspect="1"/>
          </p:cNvPicPr>
          <p:nvPr/>
        </p:nvPicPr>
        <p:blipFill>
          <a:blip r:embed="rId2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00000">
            <a:off x="1055688" y="2347913"/>
            <a:ext cx="2254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7" name="Picture 22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3600000">
            <a:off x="3286126" y="4789487"/>
            <a:ext cx="1571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38" name="Picture 2"/>
          <p:cNvPicPr>
            <a:picLocks noChangeArrowheads="1" noChangeAspect="1"/>
          </p:cNvPicPr>
          <p:nvPr/>
        </p:nvPicPr>
        <p:blipFill>
          <a:blip r:embed="rId2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9900000">
            <a:off x="2846388" y="3609975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39" name="Picture 16"/>
          <p:cNvPicPr>
            <a:picLocks noChangeArrowheads="1" noChangeAspect="1"/>
          </p:cNvPicPr>
          <p:nvPr/>
        </p:nvPicPr>
        <p:blipFill>
          <a:blip r:embed="rId2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00000">
            <a:off x="3836988" y="3386138"/>
            <a:ext cx="35083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40" name="Picture 17"/>
          <p:cNvPicPr>
            <a:picLocks noChangeArrowheads="1" noChangeAspect="1"/>
          </p:cNvPicPr>
          <p:nvPr/>
        </p:nvPicPr>
        <p:blipFill>
          <a:blip r:embed="rId2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8650" y="1087438"/>
            <a:ext cx="263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41" name="Picture 2"/>
          <p:cNvPicPr>
            <a:picLocks noChangeArrowheads="1" noChangeAspect="1"/>
          </p:cNvPicPr>
          <p:nvPr/>
        </p:nvPicPr>
        <p:blipFill>
          <a:blip r:embed="rId3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01875" y="1300163"/>
            <a:ext cx="19843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42" name="Picture 23"/>
          <p:cNvPicPr>
            <a:picLocks noChangeArrowheads="1" noChangeAspect="1"/>
          </p:cNvPicPr>
          <p:nvPr/>
        </p:nvPicPr>
        <p:blipFill>
          <a:blip r:embed="rId3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81250" y="844550"/>
            <a:ext cx="373063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43" name="Picture 23"/>
          <p:cNvPicPr>
            <a:picLocks noChangeArrowheads="1" noChangeAspect="1"/>
          </p:cNvPicPr>
          <p:nvPr/>
        </p:nvPicPr>
        <p:blipFill>
          <a:blip r:embed="rId3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3600000">
            <a:off x="986631" y="1588294"/>
            <a:ext cx="373063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43213" y="4479925"/>
            <a:ext cx="1325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i="1" lang="zh-CN">
                <a:solidFill>
                  <a:srgbClr val="905D40"/>
                </a:solidFill>
                <a:latin charset="0" pitchFamily="34" typeface="Calibri"/>
              </a:rPr>
              <a:t>我们结婚啦！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411413" y="4084638"/>
            <a:ext cx="21513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3200">
                <a:solidFill>
                  <a:srgbClr val="905D40"/>
                </a:solidFill>
                <a:latin charset="0" pitchFamily="66" typeface="Lucia BT"/>
                <a:cs charset="0" panose="02020603050405020304" pitchFamily="18" typeface="Times New Roman"/>
              </a:rPr>
              <a:t>2015.12.14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000" id="7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000" fill="hold" id="9"/>
                                        <p:tgtEl>
                                          <p:spTgt spid="788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4.07407E-06 C 0.18919 -0.01365 0.38034 -0.0449 0.56849 -0.04097 C 0.75599 -0.03703 0.94088 0.00255 1.12721 0.02431" pathEditMode="relative" ptsTypes="AAA" rAng="0">
                                      <p:cBhvr>
                                        <p:cTn dur="32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0.00046 C 0.17552 -0.02569 0.35469 0.06042 0.52891 0.06783 C 0.70286 0.07523 0.872 0.00394 1.04479 0.04421" pathEditMode="relative" ptsTypes="AAA" rAng="0">
                                      <p:cBhvr>
                                        <p:cTn dur="325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-3.7037E-06 L 0.86979 0.08959" pathEditMode="relative" ptsTypes="AA" rAng="0">
                                      <p:cBhvr>
                                        <p:cTn dur="225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40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69 C 0.17552 -0.02592 0.35468 0.06019 0.5289 0.06783" pathEditMode="relative" ptsTypes="AA" rAng="0">
                                      <p:cBhvr>
                                        <p:cTn dur="325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61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6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6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-0.00069 L 0.72943 0.04584" pathEditMode="relative" ptsTypes="AA" rAng="0">
                                      <p:cBhvr>
                                        <p:cTn dur="2250" fill="hold" id="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72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7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7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3000" fill="hold" id="8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83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8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0.00092 C 0.17552 -0.02592 0.35469 0.05996 0.52877 0.06759" pathEditMode="relative" ptsTypes="AA" rAng="0">
                                      <p:cBhvr>
                                        <p:cTn dur="3250" fill="hold" id="9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94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9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10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2500" fill="hold" id="10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05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0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3000" fill="hold" id="1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3000" fill="hold" id="1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2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1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1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0.00024 C 0.17539 -0.0257 0.35248 -0.0838 0.52696 -0.07639" pathEditMode="relative" ptsTypes="AA" rAng="0">
                                      <p:cBhvr>
                                        <p:cTn dur="4000" fill="hold" id="1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3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1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1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6 -0.0007 C 0.17552 -0.02593 0.35468 0.06018 0.5289 0.06782" pathEditMode="relative" ptsTypes="AA" rAng="0">
                                      <p:cBhvr>
                                        <p:cTn dur="3250" fill="hold" id="1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1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1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0.00024 C 0.17539 -0.0257 0.35248 -0.0838 0.52696 -0.07639" pathEditMode="relative" ptsTypes="AA" rAng="0">
                                      <p:cBhvr>
                                        <p:cTn dur="4000" fill="hold" id="1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6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16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1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2500" fill="hold" id="16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71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7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69 L 0.64896 0.05556" pathEditMode="relative" ptsTypes="AA" rAng="0">
                                      <p:cBhvr>
                                        <p:cTn dur="2000" fill="hold" id="1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18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18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1.11111E-06 C 0.1754 -0.025 0.25586 0.04745 0.42995 0.05532" pathEditMode="relative" ptsTypes="AA" rAng="0">
                                      <p:cBhvr>
                                        <p:cTn dur="2500" fill="hold" id="19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93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7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0" fill="hold" id="19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2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69 L 0.83959 0.05556" pathEditMode="relative" ptsTypes="AA" rAng="0">
                                      <p:cBhvr>
                                        <p:cTn dur="3500" fill="hold" id="20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0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04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0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8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2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0.00093 C 0.17552 -0.02593 0.35469 0.05995 0.52865 0.06736 C 0.64961 0.07616 0.63828 0.05555 0.72435 0.05162" pathEditMode="relative" ptsTypes="AAA" rAng="0">
                                      <p:cBhvr>
                                        <p:cTn dur="2500" fill="hold" id="2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1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1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69 L 0.64896 0.05556" pathEditMode="relative" ptsTypes="AA" rAng="0">
                                      <p:cBhvr>
                                        <p:cTn dur="2000" fill="hold" id="2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2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2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3000" fill="hold" id="2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3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2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4.32099E-06 C 0.19167 -0.02901 0.38542 -0.09506 0.5757 -0.08703 C 0.76615 -0.07839 0.95295 0.00494 1.14184 0.05155" pathEditMode="relative" ptsTypes="AAA" rAng="0">
                                      <p:cBhvr>
                                        <p:cTn dur="3000" fill="hold" id="24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-219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2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2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2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0.00023 C 0.17539 -0.02546 0.3526 -0.08357 0.52695 -0.07616 C 0.70065 -0.06875 0.872 0.00417 1.04479 0.04444" pathEditMode="relative" ptsTypes="AAA" rAng="0">
                                      <p:cBhvr>
                                        <p:cTn dur="4000" fill="hold" id="2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5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2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6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0.00092 C 0.22266 -0.02592 0.45013 0.05996 0.67084 0.06736 C 0.82435 0.07616 0.81003 0.05556 0.91927 0.05162" pathEditMode="relative" ptsTypes="AAA" rAng="0">
                                      <p:cBhvr>
                                        <p:cTn dur="2500" fill="hold" id="2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6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70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7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27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7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0.00987 C 0.18473 -0.01852 0.37153 -0.08364 0.55486 -0.07562 C 0.73837 -0.06729 0.91841 0.0145 1.10035 0.06018" pathEditMode="relative" ptsTypes="AAA" rAng="0">
                                      <p:cBhvr>
                                        <p:cTn dur="2500" fill="hold" id="2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281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8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750" fill="hold" id="28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750" fill="hold" id="28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0.00093 C 0.26736 -0.02593 0.54062 0.05987 0.80608 0.06728 C 0.99045 0.07623 0.97309 0.05555 1.10469 0.05154" pathEditMode="relative" ptsTypes="AAA" rAng="0">
                                      <p:cBhvr>
                                        <p:cTn dur="2750" fill="hold" id="29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5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92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9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9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7 C 0.347 -0.02593 0.7013 0.06018 1.04583 0.06782" pathEditMode="relative" ptsTypes="AA" rAng="0">
                                      <p:cBhvr>
                                        <p:cTn dur="2000" fill="hold" id="30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03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7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0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1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23 C 0.19922 -0.02546 0.40052 -0.08356 0.59831 -0.07615 C 0.7961 -0.06875 0.99037 0.00417 1.18633 0.04445" pathEditMode="relative" ptsTypes="AAA" rAng="0">
                                      <p:cBhvr>
                                        <p:cTn dur="2500" fill="hold" id="3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3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8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0.00023 C 0.19922 -0.02546 0.40052 -0.08357 0.59831 -0.07616 C 0.79609 -0.06875 0.99036 0.00416 1.18633 0.04444" pathEditMode="relative" ptsTypes="AAA" rAng="0">
                                      <p:cBhvr>
                                        <p:cTn dur="2500" fill="hold" id="3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3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2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9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3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3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7 C 0.347 -0.02593 0.7013 0.06018 1.04583 0.06782" pathEditMode="relative" ptsTypes="AA" rAng="0">
                                      <p:cBhvr>
                                        <p:cTn dur="4000" fill="hold" id="33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3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4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0.0007 L 0.8698 0.08889" pathEditMode="relative" ptsTypes="AA" rAng="0">
                                      <p:cBhvr>
                                        <p:cTn dur="2000" fill="hold" id="34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4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4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4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5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5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0.0007 L 0.8698 0.08889" pathEditMode="relative" ptsTypes="AA" rAng="0">
                                      <p:cBhvr>
                                        <p:cTn dur="2000" fill="hold" id="35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5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58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5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6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6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6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6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3000" fill="hold" id="36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6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69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7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7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7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7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6 0.00525 C 0.1849 -0.0216 0.3717 -0.08364 0.55521 -0.07592 C 0.73872 -0.0679 0.91892 0.00988 1.10087 0.0534" pathEditMode="relative" ptsTypes="AAA" rAng="0">
                                      <p:cBhvr>
                                        <p:cTn dur="2500" fill="hold" id="37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3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8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8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8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-0.0007 C 0.347 -0.02593 0.7013 0.06018 1.04583 0.06782" pathEditMode="relative" ptsTypes="AA" rAng="0">
                                      <p:cBhvr>
                                        <p:cTn dur="3000" fill="hold" id="38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9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91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9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9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2526 -0.02593 0.45521 0.05995 0.67839 0.06736 C 0.83373 0.07616 0.81914 0.05556 0.92969 0.05162" pathEditMode="relative" ptsTypes="AAA" rAng="0">
                                      <p:cBhvr>
                                        <p:cTn dur="2500" fill="hold" id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02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0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0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0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0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40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40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0.00023 C 0.17552 -0.02547 0.35273 -0.08357 0.52695 -0.07616 C 0.70104 -0.06875 0.87213 0.00416 1.04479 0.04444" pathEditMode="relative" ptsTypes="AAA" rAng="0">
                                      <p:cBhvr>
                                        <p:cTn dur="2500" fill="hold" id="4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1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4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17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4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4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4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2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4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4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4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722313" y="2181225"/>
            <a:ext cx="7772400" cy="1125538"/>
          </a:xfrm>
        </p:spPr>
        <p:txBody>
          <a:bodyPr/>
          <a:lstStyle/>
          <a:p>
            <a:pPr>
              <a:buFont typeface="Arial"/>
              <a:buNone/>
              <a:defRPr/>
            </a:pPr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830263"/>
            <a:ext cx="914400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1588" y="863600"/>
            <a:ext cx="1325880" cy="36576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en-US" i="1" lang="zh-CN">
                <a:solidFill>
                  <a:schemeClr val="accent6">
                    <a:lumMod val="50000"/>
                  </a:schemeClr>
                </a:solidFill>
                <a:latin typeface="Arial"/>
                <a:ea charset="-122" typeface="宋体"/>
              </a:rPr>
              <a:t>我们结婚啦！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788" y="468313"/>
            <a:ext cx="2151380" cy="57912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altLang="zh-CN" lang="en-US" sz="3200">
                <a:solidFill>
                  <a:schemeClr val="accent6">
                    <a:lumMod val="50000"/>
                  </a:schemeClr>
                </a:solidFill>
                <a:latin charset="0" pitchFamily="66" typeface="Lucia BT"/>
                <a:ea charset="-122" typeface="宋体"/>
                <a:cs charset="0" panose="02020603050405020304" pitchFamily="18" typeface="Times New Roman"/>
              </a:rPr>
              <a:t>2014.05.01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7000" fill="hold" id="6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3" id="7782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5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869950" y="-149225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6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14425" y="1422400"/>
            <a:ext cx="360363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7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66850" y="3552825"/>
            <a:ext cx="50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32163" y="4121150"/>
            <a:ext cx="307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9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86488" y="2606675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0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022600" y="1806575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11" name="Picture 4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00000">
            <a:off x="5726113" y="3532188"/>
            <a:ext cx="23018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2" name="Picture 2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40600" y="3440113"/>
            <a:ext cx="25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3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83025" y="2400300"/>
            <a:ext cx="1682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4" name="Picture 6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14800" y="3240088"/>
            <a:ext cx="2127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5" name="Picture 7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22825" y="2120900"/>
            <a:ext cx="19208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6" name="Picture 8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32650" y="1006475"/>
            <a:ext cx="2825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7" name="Picture 9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76913" y="149225"/>
            <a:ext cx="12858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18" name="Picture 10"/>
          <p:cNvPicPr>
            <a:picLocks noChangeArrowheads="1"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70638" y="4222750"/>
            <a:ext cx="2079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19" name="Picture 12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8100000">
            <a:off x="7067550" y="4787900"/>
            <a:ext cx="2127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22" name="Picture 13"/>
          <p:cNvPicPr>
            <a:picLocks noChangeArrowheads="1"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54613" y="4732338"/>
            <a:ext cx="12858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23" name="Picture 15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800000">
            <a:off x="7594600" y="2349500"/>
            <a:ext cx="252413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24" name="Picture 16"/>
          <p:cNvPicPr>
            <a:picLocks noChangeArrowheads="1"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00000">
            <a:off x="2411413" y="1049338"/>
            <a:ext cx="252412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25" name="Picture 17"/>
          <p:cNvPicPr>
            <a:picLocks noChangeArrowheads="1"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900000">
            <a:off x="3778250" y="1114425"/>
            <a:ext cx="141288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26" name="Picture 18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00000">
            <a:off x="5205413" y="755650"/>
            <a:ext cx="155575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27" name="Picture 19"/>
          <p:cNvPicPr>
            <a:picLocks noChangeArrowheads="1"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2700000">
            <a:off x="5921375" y="1652588"/>
            <a:ext cx="1746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28" name="Picture 21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2700000">
            <a:off x="-1071563" y="2208213"/>
            <a:ext cx="3413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29" name="Picture 22"/>
          <p:cNvPicPr>
            <a:picLocks noChangeArrowheads="1"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3600000">
            <a:off x="783431" y="2250282"/>
            <a:ext cx="276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30" name="Picture 21"/>
          <p:cNvPicPr>
            <a:picLocks noChangeArrowheads="1"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2700000">
            <a:off x="1603375" y="1976438"/>
            <a:ext cx="3429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1" name="Picture 17"/>
          <p:cNvPicPr>
            <a:picLocks noChangeArrowheads="1" noChangeAspect="1"/>
          </p:cNvPicPr>
          <p:nvPr/>
        </p:nvPicPr>
        <p:blipFill>
          <a:blip r:embed="rId2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900000">
            <a:off x="-773113" y="1122363"/>
            <a:ext cx="2127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2" name="Picture 22"/>
          <p:cNvPicPr>
            <a:picLocks noChangeArrowheads="1"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2700000">
            <a:off x="-772319" y="2588419"/>
            <a:ext cx="2762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3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336550" y="3419475"/>
            <a:ext cx="1666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4" name="Picture 3"/>
          <p:cNvPicPr>
            <a:picLocks noChangeArrowheads="1" noChangeAspect="1"/>
          </p:cNvPicPr>
          <p:nvPr/>
        </p:nvPicPr>
        <p:blipFill>
          <a:blip r:embed="rId2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4500000">
            <a:off x="-1163637" y="4524375"/>
            <a:ext cx="228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5" name="Picture 3"/>
          <p:cNvPicPr>
            <a:picLocks noChangeArrowheads="1" noChangeAspect="1"/>
          </p:cNvPicPr>
          <p:nvPr/>
        </p:nvPicPr>
        <p:blipFill>
          <a:blip r:embed="rId2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4500000">
            <a:off x="-780256" y="1772443"/>
            <a:ext cx="203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36" name="Picture 2"/>
          <p:cNvPicPr>
            <a:picLocks noChangeArrowheads="1" noChangeAspect="1"/>
          </p:cNvPicPr>
          <p:nvPr/>
        </p:nvPicPr>
        <p:blipFill>
          <a:blip r:embed="rId2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1800000">
            <a:off x="-231775" y="1652588"/>
            <a:ext cx="2254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37" name="Picture 22"/>
          <p:cNvPicPr>
            <a:picLocks noChangeArrowheads="1"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3600000">
            <a:off x="1998663" y="4094163"/>
            <a:ext cx="1571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38" name="Picture 2"/>
          <p:cNvPicPr>
            <a:picLocks noChangeArrowheads="1" noChangeAspect="1"/>
          </p:cNvPicPr>
          <p:nvPr/>
        </p:nvPicPr>
        <p:blipFill>
          <a:blip r:embed="rId2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9900000">
            <a:off x="1558925" y="2914650"/>
            <a:ext cx="250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39" name="Picture 16"/>
          <p:cNvPicPr>
            <a:picLocks noChangeArrowheads="1" noChangeAspect="1"/>
          </p:cNvPicPr>
          <p:nvPr/>
        </p:nvPicPr>
        <p:blipFill>
          <a:blip r:embed="rId2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900000">
            <a:off x="2549525" y="2690813"/>
            <a:ext cx="35083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354545.png" id="40" name="Picture 17"/>
          <p:cNvPicPr>
            <a:picLocks noChangeArrowheads="1" noChangeAspect="1"/>
          </p:cNvPicPr>
          <p:nvPr/>
        </p:nvPicPr>
        <p:blipFill>
          <a:blip r:embed="rId2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658813" y="392113"/>
            <a:ext cx="263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53545.png" id="41" name="Picture 2"/>
          <p:cNvPicPr>
            <a:picLocks noChangeArrowheads="1" noChangeAspect="1"/>
          </p:cNvPicPr>
          <p:nvPr/>
        </p:nvPicPr>
        <p:blipFill>
          <a:blip r:embed="rId3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14413" y="604838"/>
            <a:ext cx="198437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42" name="Picture 23"/>
          <p:cNvPicPr>
            <a:picLocks noChangeArrowheads="1" noChangeAspect="1"/>
          </p:cNvPicPr>
          <p:nvPr/>
        </p:nvPicPr>
        <p:blipFill>
          <a:blip r:embed="rId3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93788" y="149225"/>
            <a:ext cx="373062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360data\重要数据\桌面\45565.png" id="43" name="Picture 23"/>
          <p:cNvPicPr>
            <a:picLocks noChangeArrowheads="1" noChangeAspect="1"/>
          </p:cNvPicPr>
          <p:nvPr/>
        </p:nvPicPr>
        <p:blipFill>
          <a:blip r:embed="rId3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rot="3600000">
            <a:off x="-300832" y="892969"/>
            <a:ext cx="373063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580062" y="4624388"/>
            <a:ext cx="1325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i="1" lang="zh-CN">
                <a:solidFill>
                  <a:srgbClr val="905D40"/>
                </a:solidFill>
                <a:latin charset="0" pitchFamily="34" typeface="Calibri"/>
              </a:rPr>
              <a:t>我们结婚啦！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148263" y="4229100"/>
            <a:ext cx="21513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3200">
                <a:solidFill>
                  <a:srgbClr val="905D40"/>
                </a:solidFill>
                <a:latin charset="0" pitchFamily="66" typeface="Lucia BT"/>
                <a:cs charset="0" panose="02020603050405020304" pitchFamily="18" typeface="Times New Roman"/>
              </a:rPr>
              <a:t>2015.12.14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2000" id="7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6000" fill="hold" id="9"/>
                                        <p:tgtEl>
                                          <p:spTgt spid="778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06 -4.07407E-06 C 0.18919 -0.01365 0.38034 -0.0449 0.56849 -0.04097 C 0.75599 -0.03703 0.94088 0.00255 1.12721 0.02431" pathEditMode="relative" ptsTypes="AAA" rAng="0">
                                      <p:cBhvr>
                                        <p:cTn dur="32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-856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-0.00046 C 0.17552 -0.02569 0.35469 0.06042 0.52891 0.06783 C 0.70286 0.07523 0.872 0.00394 1.04479 0.04421" pathEditMode="relative" ptsTypes="AAA" rAng="0">
                                      <p:cBhvr>
                                        <p:cTn dur="325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-3.7037E-06 L 0.86979 0.08959" pathEditMode="relative" ptsTypes="AA" rAng="0">
                                      <p:cBhvr>
                                        <p:cTn dur="225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4000" fill="hold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69 C 0.17552 -0.02592 0.35468 0.06019 0.5289 0.06783" pathEditMode="relative" ptsTypes="AA" rAng="0">
                                      <p:cBhvr>
                                        <p:cTn dur="325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61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250" fill="hold" id="6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50" fill="hold" id="6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-0.00069 L 0.72943 0.04584" pathEditMode="relative" ptsTypes="AA" rAng="0">
                                      <p:cBhvr>
                                        <p:cTn dur="2250" fill="hold" id="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71" y="231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7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72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7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7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3000" fill="hold" id="8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8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83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8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8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9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0.00092 C 0.17552 -0.02592 0.35469 0.05996 0.52877 0.06759" pathEditMode="relative" ptsTypes="AA" rAng="0">
                                      <p:cBhvr>
                                        <p:cTn dur="3250" fill="hold" id="9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9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94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9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8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10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2500" fill="hold" id="10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0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05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0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3000" fill="hold" id="1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1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1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3000" fill="hold" id="1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2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2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1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1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0.00024 C 0.17539 -0.0257 0.35248 -0.0838 0.52696 -0.07639" pathEditMode="relative" ptsTypes="AA" rAng="0">
                                      <p:cBhvr>
                                        <p:cTn dur="4000" fill="hold" id="1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3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250" fill="hold" id="1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250" fill="hold" id="1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6 -0.0007 C 0.17552 -0.02593 0.35468 0.06018 0.5289 0.06782" pathEditMode="relative" ptsTypes="AA" rAng="0">
                                      <p:cBhvr>
                                        <p:cTn dur="3250" fill="hold" id="1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4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1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1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0.00024 C 0.17539 -0.0257 0.35248 -0.0838 0.52696 -0.07639" pathEditMode="relative" ptsTypes="AA" rAng="0">
                                      <p:cBhvr>
                                        <p:cTn dur="4000" fill="hold" id="1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384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5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6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16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1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2500" fill="hold" id="16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71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7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7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7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69 L 0.64896 0.05556" pathEditMode="relative" ptsTypes="AA" rAng="0">
                                      <p:cBhvr>
                                        <p:cTn dur="2000" fill="hold" id="1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8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8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18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18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06 1.11111E-06 C 0.1754 -0.025 0.25586 0.04745 0.42995 0.05532" pathEditMode="relative" ptsTypes="AA" rAng="0">
                                      <p:cBhvr>
                                        <p:cTn dur="2500" fill="hold" id="19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7" y="2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9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193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97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500" fill="hold" id="19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500" fill="hold" id="2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69 L 0.83959 0.05556" pathEditMode="relative" ptsTypes="AA" rAng="0">
                                      <p:cBhvr>
                                        <p:cTn dur="3500" fill="hold" id="20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28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0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04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0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0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8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2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-0.00093 C 0.17552 -0.02593 0.35469 0.05995 0.52865 0.06736 C 0.64961 0.07616 0.63828 0.05555 0.72435 0.05162" pathEditMode="relative" ptsTypes="AAA" rAng="0">
                                      <p:cBhvr>
                                        <p:cTn dur="2500" fill="hold" id="2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31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1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1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9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69 L 0.64896 0.05556" pathEditMode="relative" ptsTypes="AA" rAng="0">
                                      <p:cBhvr>
                                        <p:cTn dur="2000" fill="hold" id="2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280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2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2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2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0.00069 L 0.69167 0.03681" pathEditMode="relative" ptsTypes="AA" rAng="0">
                                      <p:cBhvr>
                                        <p:cTn dur="3000" fill="hold" id="2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187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3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2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4.32099E-06 C 0.19167 -0.02901 0.38542 -0.09506 0.5757 -0.08703 C 0.76615 -0.07839 0.95295 0.00494 1.14184 0.05155" pathEditMode="relative" ptsTypes="AAA" rAng="0">
                                      <p:cBhvr>
                                        <p:cTn dur="3000" fill="hold" id="24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83" y="-2191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4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248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5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2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2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0.00023 C 0.17539 -0.02546 0.3526 -0.08357 0.52695 -0.07616 C 0.70065 -0.06875 0.872 0.00417 1.04479 0.04444" pathEditMode="relative" ptsTypes="AAA" rAng="0">
                                      <p:cBhvr>
                                        <p:cTn dur="4000" fill="hold" id="2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5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6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6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2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6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0.00092 C 0.22266 -0.02592 0.45013 0.05996 0.67084 0.06736 C 0.82435 0.07616 0.81003 0.05556 0.91927 0.05162" pathEditMode="relative" ptsTypes="AAA" rAng="0">
                                      <p:cBhvr>
                                        <p:cTn dur="2500" fill="hold" id="2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4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6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70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7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7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27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27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0.00987 C 0.18473 -0.01852 0.37153 -0.08364 0.55486 -0.07562 C 0.73837 -0.06729 0.91841 0.0145 1.10035 0.06018" pathEditMode="relative" ptsTypes="AAA" rAng="0">
                                      <p:cBhvr>
                                        <p:cTn dur="2500" fill="hold" id="2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17" y="-216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8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281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8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8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750" fill="hold" id="28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750" fill="hold" id="28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07 -0.00093 C 0.26736 -0.02593 0.54062 0.05987 0.80608 0.06728 C 0.99045 0.07623 0.97309 0.05555 1.10469 0.05154" pathEditMode="relative" ptsTypes="AAA" rAng="0">
                                      <p:cBhvr>
                                        <p:cTn dur="2750" fill="hold" id="29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26" y="259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292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9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29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9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7 C 0.347 -0.02593 0.7013 0.06018 1.04583 0.06782" pathEditMode="relative" ptsTypes="AA" rAng="0">
                                      <p:cBhvr>
                                        <p:cTn dur="2000" fill="hold" id="30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0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03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0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0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7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0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1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1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0.00023 C 0.19922 -0.02546 0.40052 -0.08356 0.59831 -0.07615 C 0.7961 -0.06875 0.99037 0.00417 1.18633 0.04445" pathEditMode="relative" ptsTypes="AAA" rAng="0">
                                      <p:cBhvr>
                                        <p:cTn dur="2500" fill="hold" id="3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13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3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18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2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06 -0.00023 C 0.19922 -0.02546 0.40052 -0.08357 0.59831 -0.07616 C 0.79609 -0.06875 0.99036 0.00416 1.18633 0.04444" pathEditMode="relative" ptsTypes="AAA" rAng="0">
                                      <p:cBhvr>
                                        <p:cTn dur="2500" fill="hold" id="3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1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2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3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2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2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9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0" fill="hold" id="3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0" fill="hold" id="3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3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06 -0.0007 C 0.347 -0.02593 0.7013 0.06018 1.04583 0.06782" pathEditMode="relative" ptsTypes="AA" rAng="0">
                                      <p:cBhvr>
                                        <p:cTn dur="4000" fill="hold" id="33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35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3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0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4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4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0.0007 L 0.8698 0.08889" pathEditMode="relative" ptsTypes="AA" rAng="0">
                                      <p:cBhvr>
                                        <p:cTn dur="2000" fill="hold" id="34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4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4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4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1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35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5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5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0.0007 L 0.8698 0.08889" pathEditMode="relative" ptsTypes="AA" rAng="0">
                                      <p:cBhvr>
                                        <p:cTn dur="2000" fill="hold" id="35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0" y="4468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57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58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5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6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62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6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6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6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0079 -0.02593 0.40573 0.05995 0.60469 0.06736 C 0.7431 0.07615 0.73008 0.05555 0.82865 0.05162" pathEditMode="relative" ptsTypes="AAA" rAng="0">
                                      <p:cBhvr>
                                        <p:cTn dur="3000" fill="hold" id="36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32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68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69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7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7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3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7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7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7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6 0.00525 C 0.1849 -0.0216 0.3717 -0.08364 0.55521 -0.07592 C 0.73872 -0.0679 0.91892 0.00988 1.10087 0.0534" pathEditMode="relative" ptsTypes="AAA" rAng="0">
                                      <p:cBhvr>
                                        <p:cTn dur="2500" fill="hold" id="37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52" y="-203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79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3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8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8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84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8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8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8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06 -0.0007 C 0.347 -0.02593 0.7013 0.06018 1.04583 0.06782" pathEditMode="relative" ptsTypes="AA" rAng="0">
                                      <p:cBhvr>
                                        <p:cTn dur="3000" fill="hold" id="38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92" y="319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390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391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9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9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5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39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39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9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0.00093 C 0.22526 -0.02593 0.45521 0.05995 0.67839 0.06736 C 0.83373 0.07616 0.81914 0.05556 0.92969 0.05162" pathEditMode="relative" ptsTypes="AAA" rAng="0">
                                      <p:cBhvr>
                                        <p:cTn dur="2500" fill="hold" id="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84" y="328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01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500" fill="hold" id="402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0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0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0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06" nodeType="withEffect" presetClass="entr" presetID="19" presetSubtype="10" repeatCount="indefinite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0" fill="hold" id="40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0" fill="hold" id="40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0" nodeType="withEffect" presetClass="path" presetID="0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0.00023 C 0.17552 -0.02547 0.35273 -0.08357 0.52695 -0.07616 C 0.70104 -0.06875 0.87213 0.00416 1.04479 0.04444" pathEditMode="relative" ptsTypes="AAA" rAng="0">
                                      <p:cBhvr>
                                        <p:cTn dur="2500" fill="hold" id="4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40" y="-1597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1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250" fill="hold" id="4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1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17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4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4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4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2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4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4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0" id="42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32</Paragraphs>
  <Slides>15</Slides>
  <Notes>15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4">
      <vt:lpstr>Arial</vt:lpstr>
      <vt:lpstr>Calibri</vt:lpstr>
      <vt:lpstr>宋体</vt:lpstr>
      <vt:lpstr>Calibri Light</vt:lpstr>
      <vt:lpstr>PMingLiU</vt:lpstr>
      <vt:lpstr>ShelleyAllegro BT</vt:lpstr>
      <vt:lpstr>Lucia BT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2021-08-22T12:00:43Z</dcterms:created>
  <cp:lastPrinted>2021-08-22T12:00:43Z</cp:lastPrinted>
  <dcterms:modified xsi:type="dcterms:W3CDTF">2021-08-22T05:50:34Z</dcterms:modified>
  <cp:revision>1</cp:revision>
</cp:coreProperties>
</file>