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77" r:id="rId1"/>
    <p:sldMasterId id="2147483697" r:id="rId2"/>
  </p:sldMasterIdLst>
  <p:notesMasterIdLst>
    <p:notesMasterId r:id="rId3"/>
  </p:notesMasterIdLst>
  <p:sldIdLst>
    <p:sldId id="256" r:id="rId4"/>
    <p:sldId id="274" r:id="rId5"/>
    <p:sldId id="275" r:id="rId6"/>
    <p:sldId id="258" r:id="rId7"/>
    <p:sldId id="268" r:id="rId8"/>
    <p:sldId id="288" r:id="rId9"/>
    <p:sldId id="289" r:id="rId10"/>
    <p:sldId id="284" r:id="rId11"/>
    <p:sldId id="260" r:id="rId12"/>
    <p:sldId id="285" r:id="rId13"/>
    <p:sldId id="269" r:id="rId14"/>
    <p:sldId id="270" r:id="rId15"/>
    <p:sldId id="290" r:id="rId16"/>
    <p:sldId id="283" r:id="rId17"/>
    <p:sldId id="281" r:id="rId18"/>
    <p:sldId id="282" r:id="rId19"/>
    <p:sldId id="287" r:id="rId20"/>
    <p:sldId id="262" r:id="rId21"/>
    <p:sldId id="263" r:id="rId22"/>
    <p:sldId id="272" r:id="rId23"/>
    <p:sldId id="265" r:id="rId24"/>
    <p:sldId id="273" r:id="rId25"/>
    <p:sldId id="271" r:id="rId26"/>
    <p:sldId id="286" r:id="rId27"/>
  </p:sldIdLst>
  <p:sldSz cx="12192000" cy="6858000"/>
  <p:notesSz cx="6858000" cy="9144000"/>
  <p:embeddedFontLst>
    <p:embeddedFont>
      <p:font typeface="Nakadai" panose="02000500000000000000" pitchFamily="2" charset="0"/>
      <p:regular r:id="rId29"/>
    </p:embeddedFont>
    <p:embeddedFont>
      <p:font typeface="Big Hero 6 " pitchFamily="2" charset="0"/>
      <p:regular r:id="rId30"/>
    </p:embeddedFont>
    <p:embeddedFont>
      <p:font typeface="Meiryo" panose="020B0604030504040204" pitchFamily="34" charset="-128"/>
      <p:regular r:id="rId31"/>
      <p:bold r:id="rId32"/>
      <p:italic r:id="rId33"/>
      <p:boldItalic r:id="rId34"/>
    </p:embeddedFont>
    <p:embeddedFont>
      <p:font typeface="微软雅黑 Light" panose="02010600030101010101" charset="-122"/>
      <p:regular r:id="rId35"/>
    </p:embeddedFont>
    <p:embeddedFont>
      <p:font typeface="Microsoft YaHei UI Light" panose="02010600030101010101" charset="-122"/>
      <p:regular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Segoe UI Light 8" panose="020B0604020202020204" charset="0"/>
      <p:regular r:id="rId43"/>
    </p:embeddedFont>
    <p:embeddedFont>
      <p:font typeface="微软雅黑" panose="020B0503020204020204" pitchFamily="34" charset="-122"/>
      <p:regular r:id="rId44"/>
      <p:bold r:id="rId45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639D2D2-9AC8-4D0D-9097-55EE6DBF7C77}">
          <p14:sldIdLst>
            <p14:sldId id="256"/>
            <p14:sldId id="274"/>
            <p14:sldId id="275"/>
            <p14:sldId id="258"/>
            <p14:sldId id="268"/>
            <p14:sldId id="288"/>
            <p14:sldId id="289"/>
            <p14:sldId id="284"/>
            <p14:sldId id="260"/>
            <p14:sldId id="285"/>
            <p14:sldId id="269"/>
            <p14:sldId id="270"/>
            <p14:sldId id="290"/>
            <p14:sldId id="283"/>
            <p14:sldId id="281"/>
            <p14:sldId id="282"/>
            <p14:sldId id="287"/>
            <p14:sldId id="262"/>
            <p14:sldId id="263"/>
            <p14:sldId id="272"/>
            <p14:sldId id="265"/>
            <p14:sldId id="273"/>
            <p14:sldId id="271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2" autoAdjust="0"/>
    <p:restoredTop sz="94660"/>
  </p:normalViewPr>
  <p:slideViewPr>
    <p:cSldViewPr snapToGrid="0">
      <p:cViewPr varScale="1">
        <p:scale>
          <a:sx n="92" d="100"/>
          <a:sy n="92" d="100"/>
        </p:scale>
        <p:origin x="22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7260"/>
    </p:cViewPr>
  </p:sorterViewPr>
  <p:notesViewPr>
    <p:cSldViewPr snapToGrid="0">
      <p:cViewPr varScale="1">
        <p:scale>
          <a:sx n="39" d="100"/>
          <a:sy n="39" d="100"/>
        </p:scale>
        <p:origin x="2880" y="4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fonts/font1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2.fntdata" Type="http://schemas.openxmlformats.org/officeDocument/2006/relationships/font"/><Relationship Id="rId31" Target="fonts/font3.fntdata" Type="http://schemas.openxmlformats.org/officeDocument/2006/relationships/font"/><Relationship Id="rId32" Target="fonts/font4.fntdata" Type="http://schemas.openxmlformats.org/officeDocument/2006/relationships/font"/><Relationship Id="rId33" Target="fonts/font5.fntdata" Type="http://schemas.openxmlformats.org/officeDocument/2006/relationships/font"/><Relationship Id="rId34" Target="fonts/font6.fntdata" Type="http://schemas.openxmlformats.org/officeDocument/2006/relationships/font"/><Relationship Id="rId35" Target="fonts/font7.fntdata" Type="http://schemas.openxmlformats.org/officeDocument/2006/relationships/font"/><Relationship Id="rId36" Target="fonts/font8.fntdata" Type="http://schemas.openxmlformats.org/officeDocument/2006/relationships/font"/><Relationship Id="rId37" Target="fonts/font9.fntdata" Type="http://schemas.openxmlformats.org/officeDocument/2006/relationships/font"/><Relationship Id="rId38" Target="fonts/font10.fntdata" Type="http://schemas.openxmlformats.org/officeDocument/2006/relationships/font"/><Relationship Id="rId39" Target="fonts/font11.fntdata" Type="http://schemas.openxmlformats.org/officeDocument/2006/relationships/font"/><Relationship Id="rId4" Target="slides/slide1.xml" Type="http://schemas.openxmlformats.org/officeDocument/2006/relationships/slide"/><Relationship Id="rId40" Target="fonts/font12.fntdata" Type="http://schemas.openxmlformats.org/officeDocument/2006/relationships/font"/><Relationship Id="rId41" Target="fonts/font13.fntdata" Type="http://schemas.openxmlformats.org/officeDocument/2006/relationships/font"/><Relationship Id="rId42" Target="fonts/font14.fntdata" Type="http://schemas.openxmlformats.org/officeDocument/2006/relationships/font"/><Relationship Id="rId43" Target="fonts/font15.fntdata" Type="http://schemas.openxmlformats.org/officeDocument/2006/relationships/font"/><Relationship Id="rId44" Target="fonts/font16.fntdata" Type="http://schemas.openxmlformats.org/officeDocument/2006/relationships/font"/><Relationship Id="rId45" Target="fonts/font17.fntdata" Type="http://schemas.openxmlformats.org/officeDocument/2006/relationships/font"/><Relationship Id="rId46" Target="presProps.xml" Type="http://schemas.openxmlformats.org/officeDocument/2006/relationships/presProps"/><Relationship Id="rId47" Target="viewProps.xml" Type="http://schemas.openxmlformats.org/officeDocument/2006/relationships/viewProps"/><Relationship Id="rId48" Target="theme/theme1.xml" Type="http://schemas.openxmlformats.org/officeDocument/2006/relationships/theme"/><Relationship Id="rId49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../media/image22.png" Type="http://schemas.openxmlformats.org/officeDocument/2006/relationships/im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42161250114441"/>
          <c:y val="0.15276317298412323"/>
          <c:w val="0.6568605899810791"/>
          <c:h val="0.689381539821624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effectLst>
              <a:outerShdw blurRad="203200" dist="114300" sx="102000" sy="102000" algn="ctr" rotWithShape="0">
                <a:prstClr val="black">
                  <a:alpha val="25000"/>
                </a:prstClr>
              </a:outerShdw>
            </a:effectLst>
          </c:spPr>
          <c:dPt>
            <c:idx val="0"/>
            <c:invertIfNegative val="1"/>
            <c:explosion val="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203200" dist="114300" sx="102000" sy="1020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invertIfNegative val="1"/>
            <c:explosion val="7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outerShdw blurRad="203200" dist="114300" sx="102000" sy="1020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invertIfNegative val="1"/>
            <c:explosion val="11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outerShdw blurRad="203200" dist="114300" sx="102000" sy="1020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invertIfNegative val="1"/>
            <c:explosion val="2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outerShdw blurRad="203200" dist="114300" sx="102000" sy="102000" algn="ctr" rotWithShape="0">
                  <a:prstClr val="black">
                    <a:alpha val="25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noFill/>
              <a:ln w="19050">
                <a:noFill/>
              </a:ln>
              <a:effectLst/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2</c:v>
                </c:pt>
                <c:pt idx="1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辅助1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solidFill>
                <a:schemeClr val="accent1"/>
              </a:solidFill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2</c:v>
                </c:pt>
                <c:pt idx="1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辅助2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solidFill>
                <a:schemeClr val="accent1"/>
              </a:solidFill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Sheet1!$D$4:$D$5</c:f>
              <c:numCache>
                <c:formatCode>General</c:formatCode>
                <c:ptCount val="2"/>
                <c:pt idx="0">
                  <c:v>2</c:v>
                </c:pt>
                <c:pt idx="1">
                  <c:v>2.8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辅助3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noFill/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2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noFill/>
              <a:ln w="19050">
                <a:noFill/>
              </a:ln>
              <a:effectLst/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7.2</c:v>
                </c:pt>
                <c:pt idx="1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辅助1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solidFill>
                <a:schemeClr val="accent1"/>
              </a:solidFill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7.2</c:v>
                </c:pt>
                <c:pt idx="1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辅助2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solidFill>
                <a:schemeClr val="accent1"/>
              </a:solidFill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Sheet1!$D$4:$D$5</c:f>
              <c:numCache>
                <c:formatCode>General</c:formatCode>
                <c:ptCount val="2"/>
                <c:pt idx="0">
                  <c:v>7.2</c:v>
                </c:pt>
                <c:pt idx="1">
                  <c:v>2.8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辅助3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noFill/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7.2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noFill/>
              <a:ln w="19050">
                <a:noFill/>
              </a:ln>
              <a:effectLst/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辅助1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solidFill>
                <a:schemeClr val="accent1"/>
              </a:solidFill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辅助2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solidFill>
                <a:schemeClr val="accent1"/>
              </a:solidFill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Sheet1!$D$4:$D$5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辅助3</c:v>
                </c:pt>
              </c:strCache>
            </c:strRef>
          </c:tx>
          <c:dPt>
            <c:idx val="0"/>
            <c:invertIfNegative val="1"/>
            <c:spPr>
              <a:solidFill>
                <a:schemeClr val="bg1"/>
              </a:solidFill>
            </c:spPr>
          </c:dPt>
          <c:dPt>
            <c:idx val="1"/>
            <c:invertIfNegative val="1"/>
            <c:spPr>
              <a:noFill/>
            </c:spPr>
          </c:dPt>
          <c:cat>
            <c:strRef>
              <c:f>Sheet1!$A$4:$A$5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cat>
            <c:numRef>
              <c:f>Sheet1!$A$2:$A$25</c:f>
              <c:numCache>
                <c:formatCode>h:mm</c:formatCode>
                <c:ptCount val="24"/>
                <c:pt idx="0">
                  <c:v>0</c:v>
                </c:pt>
                <c:pt idx="1">
                  <c:v>0.0416666666666667</c:v>
                </c:pt>
                <c:pt idx="2">
                  <c:v>0.0833333333333333</c:v>
                </c:pt>
                <c:pt idx="3">
                  <c:v>0.125</c:v>
                </c:pt>
                <c:pt idx="4">
                  <c:v>0.166666666666667</c:v>
                </c:pt>
                <c:pt idx="5">
                  <c:v>0.208333333333333</c:v>
                </c:pt>
                <c:pt idx="6">
                  <c:v>0.25</c:v>
                </c:pt>
                <c:pt idx="7">
                  <c:v>0.291666666666667</c:v>
                </c:pt>
                <c:pt idx="8">
                  <c:v>0.333333333333333</c:v>
                </c:pt>
                <c:pt idx="9">
                  <c:v>0.375</c:v>
                </c:pt>
                <c:pt idx="10">
                  <c:v>0.416666666666667</c:v>
                </c:pt>
                <c:pt idx="11">
                  <c:v>0.458333333333333</c:v>
                </c:pt>
                <c:pt idx="12">
                  <c:v>0.5</c:v>
                </c:pt>
                <c:pt idx="13">
                  <c:v>0.541666666666667</c:v>
                </c:pt>
                <c:pt idx="14">
                  <c:v>0.583333333333333</c:v>
                </c:pt>
                <c:pt idx="15">
                  <c:v>0.625</c:v>
                </c:pt>
                <c:pt idx="16">
                  <c:v>0.666666666666667</c:v>
                </c:pt>
                <c:pt idx="17">
                  <c:v>0.708333333333333</c:v>
                </c:pt>
                <c:pt idx="18">
                  <c:v>0.75</c:v>
                </c:pt>
                <c:pt idx="19">
                  <c:v>0.791666666666667</c:v>
                </c:pt>
                <c:pt idx="20">
                  <c:v>0.833333333333333</c:v>
                </c:pt>
                <c:pt idx="21">
                  <c:v>0.875</c:v>
                </c:pt>
                <c:pt idx="22">
                  <c:v>0.916666666666667</c:v>
                </c:pt>
                <c:pt idx="23">
                  <c:v>0.958333333333333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4.3</c:v>
                </c:pt>
                <c:pt idx="13">
                  <c:v>2.5</c:v>
                </c:pt>
                <c:pt idx="14">
                  <c:v>3.5</c:v>
                </c:pt>
                <c:pt idx="15">
                  <c:v>4.5</c:v>
                </c:pt>
                <c:pt idx="16">
                  <c:v>2.4</c:v>
                </c:pt>
                <c:pt idx="17">
                  <c:v>4.4</c:v>
                </c:pt>
                <c:pt idx="18">
                  <c:v>1.8</c:v>
                </c:pt>
                <c:pt idx="19">
                  <c:v>2.8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02439232"/>
        <c:axId val="402439624"/>
      </c:lineChart>
      <c:catAx>
        <c:axId val="402439232"/>
        <c:scaling>
          <c:orientation/>
        </c:scaling>
        <c:delete val="0"/>
        <c:axPos val="b"/>
        <c:numFmt formatCode="h:mm" sourceLinked="1"/>
        <c:majorTickMark val="none"/>
        <c:minorTickMark val="none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402439624"/>
        <c:crosses val="autoZero"/>
        <c:auto val="0"/>
        <c:lblAlgn val="ctr"/>
        <c:lblOffset/>
        <c:tickLblSkip val="3"/>
        <c:noMultiLvlLbl val="0"/>
      </c:catAx>
      <c:valAx>
        <c:axId val="40243962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40243923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4AF40-9B93-4DF0-BB0F-78D9CA1B9CE0}" type="datetimeFigureOut">
              <a:rPr lang="zh-CN" altLang="en-US" smtClean="0"/>
              <a:t>2015/6/15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60C7-3E46-4490-A829-3286FAB9E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449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FDCC-ED00-4642-B430-E02F68FA70F9}" type="datetimeFigureOut">
              <a:rPr lang="zh-CN" altLang="en-US" smtClean="0"/>
              <a:t>2015/6/15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6BF-75AE-4ECB-A568-C8C2DF442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686371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37591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321749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547816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07121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828712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438206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879760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740458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10869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61193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5" name="图片 444"/>
          <p:cNvPicPr>
            <a:picLocks noChangeAspect="1"/>
          </p:cNvPicPr>
          <p:nvPr userDrawn="1"/>
        </p:nvPicPr>
        <p:blipFill>
          <a:blip r:embed="rId1"/>
          <a:srcRect l="2676" t="13262" r="34397" b="2205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val="14009652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66641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 userDrawn="1"/>
        </p:nvGrpSpPr>
        <p:grpSpPr>
          <a:xfrm rot="10800000">
            <a:off x="-1" y="-2"/>
            <a:ext cx="2997200" cy="6858001"/>
            <a:chOff x="9766300" y="431800"/>
            <a:chExt cx="2425700" cy="6426200"/>
          </a:xfrm>
          <a:solidFill>
            <a:schemeClr val="accent1"/>
          </a:solidFill>
        </p:grpSpPr>
        <p:sp>
          <p:nvSpPr>
            <p:cNvPr id="7" name="矩形 6"/>
            <p:cNvSpPr/>
            <p:nvPr/>
          </p:nvSpPr>
          <p:spPr>
            <a:xfrm>
              <a:off x="9766300" y="2857500"/>
              <a:ext cx="2425700" cy="400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9766300" y="431800"/>
              <a:ext cx="2425700" cy="24257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5" name="图片 444"/>
          <p:cNvPicPr>
            <a:picLocks noChangeAspect="1"/>
          </p:cNvPicPr>
          <p:nvPr userDrawn="1"/>
        </p:nvPicPr>
        <p:blipFill>
          <a:blip r:embed="rId1"/>
          <a:srcRect l="2676" t="13262" r="34397" b="2205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194800" y="0"/>
            <a:ext cx="2997200" cy="6858001"/>
            <a:chOff x="9766300" y="431800"/>
            <a:chExt cx="2425700" cy="6426200"/>
          </a:xfrm>
        </p:grpSpPr>
        <p:sp>
          <p:nvSpPr>
            <p:cNvPr id="4" name="矩形 3"/>
            <p:cNvSpPr/>
            <p:nvPr/>
          </p:nvSpPr>
          <p:spPr>
            <a:xfrm>
              <a:off x="9766300" y="2857500"/>
              <a:ext cx="2425700" cy="40005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rot="16200000">
              <a:off x="9766300" y="431800"/>
              <a:ext cx="2425700" cy="2425700"/>
            </a:xfrm>
            <a:prstGeom prst="rtTriangl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rcRect l="50954" r="32437" b="30591"/>
          <a:stretch>
            <a:fillRect/>
          </a:stretch>
        </p:blipFill>
        <p:spPr>
          <a:xfrm>
            <a:off x="9194800" y="2"/>
            <a:ext cx="2997200" cy="6857999"/>
          </a:xfrm>
          <a:custGeom>
            <a:gdLst>
              <a:gd name="connsiteX0" fmla="*/ 2997200 w 2997200"/>
              <a:gd name="connsiteY0" fmla="*/ 0 h 6857999"/>
              <a:gd name="connsiteX1" fmla="*/ 2997200 w 2997200"/>
              <a:gd name="connsiteY1" fmla="*/ 2588692 h 6857999"/>
              <a:gd name="connsiteX2" fmla="*/ 2997200 w 2997200"/>
              <a:gd name="connsiteY2" fmla="*/ 6857999 h 6857999"/>
              <a:gd name="connsiteX3" fmla="*/ 0 w 2997200"/>
              <a:gd name="connsiteY3" fmla="*/ 6857999 h 6857999"/>
              <a:gd name="connsiteX4" fmla="*/ 0 w 2997200"/>
              <a:gd name="connsiteY4" fmla="*/ 2588692 h 6857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200" h="6857999">
                <a:moveTo>
                  <a:pt x="2997200" y="0"/>
                </a:moveTo>
                <a:lnTo>
                  <a:pt x="2997200" y="2588692"/>
                </a:lnTo>
                <a:lnTo>
                  <a:pt x="2997200" y="6857999"/>
                </a:lnTo>
                <a:lnTo>
                  <a:pt x="0" y="6857999"/>
                </a:lnTo>
                <a:lnTo>
                  <a:pt x="0" y="2588692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0738020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角三角形 1"/>
          <p:cNvSpPr/>
          <p:nvPr userDrawn="1"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5" name="图片 444"/>
          <p:cNvPicPr>
            <a:picLocks noChangeAspect="1"/>
          </p:cNvPicPr>
          <p:nvPr userDrawn="1"/>
        </p:nvPicPr>
        <p:blipFill>
          <a:blip r:embed="rId1"/>
          <a:srcRect l="2676" t="13262" r="34397" b="2205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val="13840739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55600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9" name="椭圆 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2681246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4996316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7" name="椭圆 1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6156495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1" name="椭圆 2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 userDrawn="1"/>
        </p:nvSpPr>
        <p:spPr>
          <a:xfrm>
            <a:off x="355601" y="8413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0" y="1019425"/>
            <a:ext cx="424327" cy="32984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1515779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7" name="椭圆 2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 userDrawn="1"/>
        </p:nvGrpSpPr>
        <p:grpSpPr>
          <a:xfrm>
            <a:off x="3836137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31" name="椭圆 3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7316674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35" name="椭圆 3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8476853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>
            <a:off x="9637032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 userDrawn="1"/>
        </p:nvGrpSpPr>
        <p:grpSpPr>
          <a:xfrm>
            <a:off x="10797211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47" name="椭圆 4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0" name="椭圆 49"/>
          <p:cNvSpPr/>
          <p:nvPr userDrawn="1"/>
        </p:nvSpPr>
        <p:spPr>
          <a:xfrm>
            <a:off x="11957388" y="1428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 userDrawn="1"/>
        </p:nvGrpSpPr>
        <p:grpSpPr>
          <a:xfrm>
            <a:off x="355600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 userDrawn="1"/>
        </p:nvGrpSpPr>
        <p:grpSpPr>
          <a:xfrm>
            <a:off x="2681246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56" name="椭圆 5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 userDrawn="1"/>
        </p:nvGrpSpPr>
        <p:grpSpPr>
          <a:xfrm>
            <a:off x="4996316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60" name="椭圆 5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 userDrawn="1"/>
        </p:nvGrpSpPr>
        <p:grpSpPr>
          <a:xfrm>
            <a:off x="6156495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64" name="椭圆 63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7" name="椭圆 66"/>
          <p:cNvSpPr/>
          <p:nvPr userDrawn="1"/>
        </p:nvSpPr>
        <p:spPr>
          <a:xfrm>
            <a:off x="355601" y="22383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0" y="2416018"/>
            <a:ext cx="424327" cy="31227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 userDrawn="1"/>
        </p:nvGrpSpPr>
        <p:grpSpPr>
          <a:xfrm>
            <a:off x="1515779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70" name="椭圆 6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 userDrawn="1"/>
        </p:nvGrpSpPr>
        <p:grpSpPr>
          <a:xfrm>
            <a:off x="3836137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74" name="椭圆 73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 userDrawn="1"/>
        </p:nvGrpSpPr>
        <p:grpSpPr>
          <a:xfrm>
            <a:off x="7316674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78" name="椭圆 77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 userDrawn="1"/>
        </p:nvGrpSpPr>
        <p:grpSpPr>
          <a:xfrm>
            <a:off x="8476853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82" name="椭圆 8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 userDrawn="1"/>
        </p:nvGrpSpPr>
        <p:grpSpPr>
          <a:xfrm>
            <a:off x="9637032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86" name="椭圆 8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 userDrawn="1"/>
        </p:nvGrpSpPr>
        <p:grpSpPr>
          <a:xfrm>
            <a:off x="10797211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90" name="椭圆 8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3" name="椭圆 92"/>
          <p:cNvSpPr/>
          <p:nvPr userDrawn="1"/>
        </p:nvSpPr>
        <p:spPr>
          <a:xfrm>
            <a:off x="11957388" y="15398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4" name="组合 93"/>
          <p:cNvGrpSpPr/>
          <p:nvPr userDrawn="1"/>
        </p:nvGrpSpPr>
        <p:grpSpPr>
          <a:xfrm>
            <a:off x="355600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95" name="椭圆 9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 userDrawn="1"/>
        </p:nvGrpSpPr>
        <p:grpSpPr>
          <a:xfrm>
            <a:off x="2681246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99" name="椭圆 9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 userDrawn="1"/>
        </p:nvGrpSpPr>
        <p:grpSpPr>
          <a:xfrm>
            <a:off x="4996316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03" name="椭圆 10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 userDrawn="1"/>
        </p:nvGrpSpPr>
        <p:grpSpPr>
          <a:xfrm>
            <a:off x="6156495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07" name="椭圆 10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椭圆 109"/>
          <p:cNvSpPr/>
          <p:nvPr userDrawn="1"/>
        </p:nvSpPr>
        <p:spPr>
          <a:xfrm>
            <a:off x="355601" y="36353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 userDrawn="1"/>
        </p:nvSpPr>
        <p:spPr>
          <a:xfrm>
            <a:off x="0" y="3813425"/>
            <a:ext cx="424327" cy="32984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 userDrawn="1"/>
        </p:nvGrpSpPr>
        <p:grpSpPr>
          <a:xfrm>
            <a:off x="1515779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13" name="椭圆 11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/>
          <p:cNvGrpSpPr/>
          <p:nvPr userDrawn="1"/>
        </p:nvGrpSpPr>
        <p:grpSpPr>
          <a:xfrm>
            <a:off x="3836137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17" name="椭圆 11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 userDrawn="1"/>
        </p:nvGrpSpPr>
        <p:grpSpPr>
          <a:xfrm>
            <a:off x="7316674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21" name="椭圆 12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 userDrawn="1"/>
        </p:nvGrpSpPr>
        <p:grpSpPr>
          <a:xfrm>
            <a:off x="8476853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25" name="椭圆 12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 userDrawn="1"/>
        </p:nvGrpSpPr>
        <p:grpSpPr>
          <a:xfrm>
            <a:off x="9637032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29" name="椭圆 12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 userDrawn="1"/>
        </p:nvGrpSpPr>
        <p:grpSpPr>
          <a:xfrm>
            <a:off x="10797211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33" name="椭圆 13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6" name="椭圆 135"/>
          <p:cNvSpPr/>
          <p:nvPr userDrawn="1"/>
        </p:nvSpPr>
        <p:spPr>
          <a:xfrm>
            <a:off x="11957388" y="29368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7" name="组合 136"/>
          <p:cNvGrpSpPr/>
          <p:nvPr userDrawn="1"/>
        </p:nvGrpSpPr>
        <p:grpSpPr>
          <a:xfrm>
            <a:off x="355600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38" name="椭圆 137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 userDrawn="1"/>
        </p:nvGrpSpPr>
        <p:grpSpPr>
          <a:xfrm>
            <a:off x="2681246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42" name="椭圆 14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 userDrawn="1"/>
        </p:nvGrpSpPr>
        <p:grpSpPr>
          <a:xfrm>
            <a:off x="4996316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46" name="椭圆 14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 userDrawn="1"/>
        </p:nvGrpSpPr>
        <p:grpSpPr>
          <a:xfrm>
            <a:off x="6156495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53" name="椭圆 152"/>
          <p:cNvSpPr/>
          <p:nvPr userDrawn="1"/>
        </p:nvSpPr>
        <p:spPr>
          <a:xfrm>
            <a:off x="355601" y="50323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4" name="矩形 153"/>
          <p:cNvSpPr/>
          <p:nvPr userDrawn="1"/>
        </p:nvSpPr>
        <p:spPr>
          <a:xfrm>
            <a:off x="0" y="5210018"/>
            <a:ext cx="424327" cy="31227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5" name="组合 154"/>
          <p:cNvGrpSpPr/>
          <p:nvPr userDrawn="1"/>
        </p:nvGrpSpPr>
        <p:grpSpPr>
          <a:xfrm>
            <a:off x="1515779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56" name="椭圆 15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9" name="组合 158"/>
          <p:cNvGrpSpPr/>
          <p:nvPr userDrawn="1"/>
        </p:nvGrpSpPr>
        <p:grpSpPr>
          <a:xfrm>
            <a:off x="3836137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60" name="椭圆 15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3" name="组合 162"/>
          <p:cNvGrpSpPr/>
          <p:nvPr userDrawn="1"/>
        </p:nvGrpSpPr>
        <p:grpSpPr>
          <a:xfrm>
            <a:off x="7316674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64" name="椭圆 163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6" name="矩形 165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 userDrawn="1"/>
        </p:nvGrpSpPr>
        <p:grpSpPr>
          <a:xfrm>
            <a:off x="8476853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68" name="椭圆 167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0" name="矩形 169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 userDrawn="1"/>
        </p:nvGrpSpPr>
        <p:grpSpPr>
          <a:xfrm>
            <a:off x="9637032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72" name="椭圆 17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5" name="组合 174"/>
          <p:cNvGrpSpPr/>
          <p:nvPr userDrawn="1"/>
        </p:nvGrpSpPr>
        <p:grpSpPr>
          <a:xfrm>
            <a:off x="10797211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76" name="椭圆 17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矩形 17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9" name="椭圆 178"/>
          <p:cNvSpPr/>
          <p:nvPr userDrawn="1"/>
        </p:nvSpPr>
        <p:spPr>
          <a:xfrm>
            <a:off x="11957388" y="43338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0" name="组合 179"/>
          <p:cNvGrpSpPr/>
          <p:nvPr userDrawn="1"/>
        </p:nvGrpSpPr>
        <p:grpSpPr>
          <a:xfrm>
            <a:off x="355600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81" name="椭圆 18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组合 183"/>
          <p:cNvGrpSpPr/>
          <p:nvPr userDrawn="1"/>
        </p:nvGrpSpPr>
        <p:grpSpPr>
          <a:xfrm>
            <a:off x="2681246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85" name="椭圆 18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7" name="矩形 18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 userDrawn="1"/>
        </p:nvGrpSpPr>
        <p:grpSpPr>
          <a:xfrm>
            <a:off x="4996316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89" name="椭圆 18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 userDrawn="1"/>
        </p:nvGrpSpPr>
        <p:grpSpPr>
          <a:xfrm>
            <a:off x="6156495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93" name="椭圆 19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5" name="矩形 19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6" name="椭圆 195"/>
          <p:cNvSpPr/>
          <p:nvPr userDrawn="1"/>
        </p:nvSpPr>
        <p:spPr>
          <a:xfrm>
            <a:off x="355601" y="638101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7" name="矩形 196"/>
          <p:cNvSpPr/>
          <p:nvPr userDrawn="1"/>
        </p:nvSpPr>
        <p:spPr>
          <a:xfrm>
            <a:off x="0" y="6558728"/>
            <a:ext cx="424327" cy="31227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8" name="组合 197"/>
          <p:cNvGrpSpPr/>
          <p:nvPr userDrawn="1"/>
        </p:nvGrpSpPr>
        <p:grpSpPr>
          <a:xfrm>
            <a:off x="1515779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99" name="椭圆 19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1" name="矩形 20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2" name="组合 201"/>
          <p:cNvGrpSpPr/>
          <p:nvPr userDrawn="1"/>
        </p:nvGrpSpPr>
        <p:grpSpPr>
          <a:xfrm>
            <a:off x="3836137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03" name="椭圆 20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5" name="矩形 20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6" name="组合 205"/>
          <p:cNvGrpSpPr/>
          <p:nvPr userDrawn="1"/>
        </p:nvGrpSpPr>
        <p:grpSpPr>
          <a:xfrm>
            <a:off x="7316674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07" name="椭圆 20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矩形 20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0" name="组合 209"/>
          <p:cNvGrpSpPr/>
          <p:nvPr userDrawn="1"/>
        </p:nvGrpSpPr>
        <p:grpSpPr>
          <a:xfrm>
            <a:off x="8476853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11" name="椭圆 21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3" name="矩形 21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 userDrawn="1"/>
        </p:nvGrpSpPr>
        <p:grpSpPr>
          <a:xfrm>
            <a:off x="9637032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15" name="椭圆 21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 21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8" name="组合 217"/>
          <p:cNvGrpSpPr/>
          <p:nvPr userDrawn="1"/>
        </p:nvGrpSpPr>
        <p:grpSpPr>
          <a:xfrm>
            <a:off x="10797211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19" name="椭圆 21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1" name="矩形 22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2" name="椭圆 221"/>
          <p:cNvSpPr/>
          <p:nvPr userDrawn="1"/>
        </p:nvSpPr>
        <p:spPr>
          <a:xfrm>
            <a:off x="11957388" y="568251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91933528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97753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图片与标题"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r="32437" b="3059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val="225274769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图片与标题"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0" name="组合 519"/>
          <p:cNvGrpSpPr/>
          <p:nvPr userDrawn="1"/>
        </p:nvGrpSpPr>
        <p:grpSpPr>
          <a:xfrm>
            <a:off x="1" y="-156556"/>
            <a:ext cx="13784878" cy="7545760"/>
            <a:chOff x="1" y="-156556"/>
            <a:chExt cx="13784878" cy="7545760"/>
          </a:xfrm>
        </p:grpSpPr>
        <p:sp>
          <p:nvSpPr>
            <p:cNvPr id="4" name="Freeform 405"/>
            <p:cNvSpPr>
              <a:spLocks noEditPoints="1"/>
            </p:cNvSpPr>
            <p:nvPr/>
          </p:nvSpPr>
          <p:spPr bwMode="auto">
            <a:xfrm>
              <a:off x="5910603" y="558125"/>
              <a:ext cx="176170" cy="192944"/>
            </a:xfrm>
            <a:custGeom>
              <a:gdLst>
                <a:gd name="T0" fmla="*/ 0 w 84"/>
                <a:gd name="T1" fmla="*/ 42 h 83"/>
                <a:gd name="T2" fmla="*/ 42 w 84"/>
                <a:gd name="T3" fmla="*/ 83 h 83"/>
                <a:gd name="T4" fmla="*/ 84 w 84"/>
                <a:gd name="T5" fmla="*/ 42 h 83"/>
                <a:gd name="T6" fmla="*/ 42 w 84"/>
                <a:gd name="T7" fmla="*/ 0 h 83"/>
                <a:gd name="T8" fmla="*/ 0 w 84"/>
                <a:gd name="T9" fmla="*/ 42 h 83"/>
                <a:gd name="T10" fmla="*/ 61 w 84"/>
                <a:gd name="T11" fmla="*/ 42 h 83"/>
                <a:gd name="T12" fmla="*/ 42 w 84"/>
                <a:gd name="T13" fmla="*/ 61 h 83"/>
                <a:gd name="T14" fmla="*/ 23 w 84"/>
                <a:gd name="T15" fmla="*/ 42 h 83"/>
                <a:gd name="T16" fmla="*/ 42 w 84"/>
                <a:gd name="T17" fmla="*/ 22 h 83"/>
                <a:gd name="T18" fmla="*/ 61 w 84"/>
                <a:gd name="T19" fmla="*/ 42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0" y="42"/>
                  </a:moveTo>
                  <a:cubicBezTo>
                    <a:pt x="0" y="65"/>
                    <a:pt x="19" y="83"/>
                    <a:pt x="42" y="83"/>
                  </a:cubicBezTo>
                  <a:cubicBezTo>
                    <a:pt x="65" y="83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lose/>
                  <a:moveTo>
                    <a:pt x="61" y="42"/>
                  </a:moveTo>
                  <a:cubicBezTo>
                    <a:pt x="61" y="52"/>
                    <a:pt x="53" y="61"/>
                    <a:pt x="42" y="61"/>
                  </a:cubicBezTo>
                  <a:cubicBezTo>
                    <a:pt x="31" y="61"/>
                    <a:pt x="23" y="52"/>
                    <a:pt x="23" y="42"/>
                  </a:cubicBezTo>
                  <a:cubicBezTo>
                    <a:pt x="23" y="31"/>
                    <a:pt x="31" y="22"/>
                    <a:pt x="42" y="22"/>
                  </a:cubicBezTo>
                  <a:cubicBezTo>
                    <a:pt x="53" y="22"/>
                    <a:pt x="61" y="31"/>
                    <a:pt x="61" y="4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" name="Freeform 407"/>
            <p:cNvSpPr>
              <a:spLocks noEditPoints="1"/>
            </p:cNvSpPr>
            <p:nvPr/>
          </p:nvSpPr>
          <p:spPr bwMode="auto">
            <a:xfrm>
              <a:off x="356790" y="302178"/>
              <a:ext cx="4962130" cy="875140"/>
            </a:xfrm>
            <a:custGeom>
              <a:gdLst>
                <a:gd name="T0" fmla="*/ 2359 w 2359"/>
                <a:gd name="T1" fmla="*/ 180 h 376"/>
                <a:gd name="T2" fmla="*/ 2312 w 2359"/>
                <a:gd name="T3" fmla="*/ 176 h 376"/>
                <a:gd name="T4" fmla="*/ 2083 w 2359"/>
                <a:gd name="T5" fmla="*/ 157 h 376"/>
                <a:gd name="T6" fmla="*/ 2063 w 2359"/>
                <a:gd name="T7" fmla="*/ 193 h 376"/>
                <a:gd name="T8" fmla="*/ 1571 w 2359"/>
                <a:gd name="T9" fmla="*/ 244 h 376"/>
                <a:gd name="T10" fmla="*/ 1324 w 2359"/>
                <a:gd name="T11" fmla="*/ 280 h 376"/>
                <a:gd name="T12" fmla="*/ 1257 w 2359"/>
                <a:gd name="T13" fmla="*/ 250 h 376"/>
                <a:gd name="T14" fmla="*/ 1235 w 2359"/>
                <a:gd name="T15" fmla="*/ 134 h 376"/>
                <a:gd name="T16" fmla="*/ 1201 w 2359"/>
                <a:gd name="T17" fmla="*/ 97 h 376"/>
                <a:gd name="T18" fmla="*/ 1193 w 2359"/>
                <a:gd name="T19" fmla="*/ 52 h 376"/>
                <a:gd name="T20" fmla="*/ 1103 w 2359"/>
                <a:gd name="T21" fmla="*/ 71 h 376"/>
                <a:gd name="T22" fmla="*/ 1072 w 2359"/>
                <a:gd name="T23" fmla="*/ 49 h 376"/>
                <a:gd name="T24" fmla="*/ 877 w 2359"/>
                <a:gd name="T25" fmla="*/ 0 h 376"/>
                <a:gd name="T26" fmla="*/ 478 w 2359"/>
                <a:gd name="T27" fmla="*/ 135 h 376"/>
                <a:gd name="T28" fmla="*/ 57 w 2359"/>
                <a:gd name="T29" fmla="*/ 99 h 376"/>
                <a:gd name="T30" fmla="*/ 25 w 2359"/>
                <a:gd name="T31" fmla="*/ 158 h 376"/>
                <a:gd name="T32" fmla="*/ 9 w 2359"/>
                <a:gd name="T33" fmla="*/ 233 h 376"/>
                <a:gd name="T34" fmla="*/ 22 w 2359"/>
                <a:gd name="T35" fmla="*/ 284 h 376"/>
                <a:gd name="T36" fmla="*/ 0 w 2359"/>
                <a:gd name="T37" fmla="*/ 360 h 376"/>
                <a:gd name="T38" fmla="*/ 40 w 2359"/>
                <a:gd name="T39" fmla="*/ 318 h 376"/>
                <a:gd name="T40" fmla="*/ 400 w 2359"/>
                <a:gd name="T41" fmla="*/ 329 h 376"/>
                <a:gd name="T42" fmla="*/ 404 w 2359"/>
                <a:gd name="T43" fmla="*/ 376 h 376"/>
                <a:gd name="T44" fmla="*/ 411 w 2359"/>
                <a:gd name="T45" fmla="*/ 330 h 376"/>
                <a:gd name="T46" fmla="*/ 40 w 2359"/>
                <a:gd name="T47" fmla="*/ 307 h 376"/>
                <a:gd name="T48" fmla="*/ 33 w 2359"/>
                <a:gd name="T49" fmla="*/ 284 h 376"/>
                <a:gd name="T50" fmla="*/ 50 w 2359"/>
                <a:gd name="T51" fmla="*/ 233 h 376"/>
                <a:gd name="T52" fmla="*/ 35 w 2359"/>
                <a:gd name="T53" fmla="*/ 158 h 376"/>
                <a:gd name="T54" fmla="*/ 61 w 2359"/>
                <a:gd name="T55" fmla="*/ 110 h 376"/>
                <a:gd name="T56" fmla="*/ 473 w 2359"/>
                <a:gd name="T57" fmla="*/ 145 h 376"/>
                <a:gd name="T58" fmla="*/ 888 w 2359"/>
                <a:gd name="T59" fmla="*/ 11 h 376"/>
                <a:gd name="T60" fmla="*/ 1061 w 2359"/>
                <a:gd name="T61" fmla="*/ 49 h 376"/>
                <a:gd name="T62" fmla="*/ 1040 w 2359"/>
                <a:gd name="T63" fmla="*/ 123 h 376"/>
                <a:gd name="T64" fmla="*/ 1103 w 2359"/>
                <a:gd name="T65" fmla="*/ 82 h 376"/>
                <a:gd name="T66" fmla="*/ 1190 w 2359"/>
                <a:gd name="T67" fmla="*/ 98 h 376"/>
                <a:gd name="T68" fmla="*/ 1154 w 2359"/>
                <a:gd name="T69" fmla="*/ 134 h 376"/>
                <a:gd name="T70" fmla="*/ 1227 w 2359"/>
                <a:gd name="T71" fmla="*/ 235 h 376"/>
                <a:gd name="T72" fmla="*/ 1289 w 2359"/>
                <a:gd name="T73" fmla="*/ 261 h 376"/>
                <a:gd name="T74" fmla="*/ 1539 w 2359"/>
                <a:gd name="T75" fmla="*/ 291 h 376"/>
                <a:gd name="T76" fmla="*/ 2017 w 2359"/>
                <a:gd name="T77" fmla="*/ 255 h 376"/>
                <a:gd name="T78" fmla="*/ 2083 w 2359"/>
                <a:gd name="T79" fmla="*/ 204 h 376"/>
                <a:gd name="T80" fmla="*/ 2313 w 2359"/>
                <a:gd name="T81" fmla="*/ 187 h 376"/>
                <a:gd name="T82" fmla="*/ 2335 w 2359"/>
                <a:gd name="T83" fmla="*/ 171 h 376"/>
                <a:gd name="T84" fmla="*/ 2335 w 2359"/>
                <a:gd name="T85" fmla="*/ 190 h 376"/>
                <a:gd name="T86" fmla="*/ 2335 w 2359"/>
                <a:gd name="T87" fmla="*/ 171 h 376"/>
                <a:gd name="T88" fmla="*/ 404 w 2359"/>
                <a:gd name="T89" fmla="*/ 362 h 376"/>
                <a:gd name="T90" fmla="*/ 404 w 2359"/>
                <a:gd name="T91" fmla="*/ 343 h 376"/>
                <a:gd name="T92" fmla="*/ 1193 w 2359"/>
                <a:gd name="T93" fmla="*/ 85 h 376"/>
                <a:gd name="T94" fmla="*/ 1193 w 2359"/>
                <a:gd name="T95" fmla="*/ 65 h 376"/>
                <a:gd name="T96" fmla="*/ 1193 w 2359"/>
                <a:gd name="T97" fmla="*/ 85 h 376"/>
                <a:gd name="T98" fmla="*/ 2073 w 2359"/>
                <a:gd name="T99" fmla="*/ 180 h 376"/>
                <a:gd name="T100" fmla="*/ 2093 w 2359"/>
                <a:gd name="T101" fmla="*/ 180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59" h="376">
                  <a:moveTo>
                    <a:pt x="2335" y="204"/>
                  </a:moveTo>
                  <a:cubicBezTo>
                    <a:pt x="2348" y="204"/>
                    <a:pt x="2359" y="193"/>
                    <a:pt x="2359" y="180"/>
                  </a:cubicBezTo>
                  <a:cubicBezTo>
                    <a:pt x="2359" y="167"/>
                    <a:pt x="2348" y="157"/>
                    <a:pt x="2335" y="157"/>
                  </a:cubicBezTo>
                  <a:cubicBezTo>
                    <a:pt x="2324" y="157"/>
                    <a:pt x="2314" y="165"/>
                    <a:pt x="2312" y="176"/>
                  </a:cubicBezTo>
                  <a:cubicBezTo>
                    <a:pt x="2106" y="176"/>
                    <a:pt x="2106" y="176"/>
                    <a:pt x="2106" y="176"/>
                  </a:cubicBezTo>
                  <a:cubicBezTo>
                    <a:pt x="2104" y="165"/>
                    <a:pt x="2095" y="157"/>
                    <a:pt x="2083" y="157"/>
                  </a:cubicBezTo>
                  <a:cubicBezTo>
                    <a:pt x="2070" y="157"/>
                    <a:pt x="2060" y="167"/>
                    <a:pt x="2060" y="180"/>
                  </a:cubicBezTo>
                  <a:cubicBezTo>
                    <a:pt x="2060" y="185"/>
                    <a:pt x="2061" y="189"/>
                    <a:pt x="2063" y="193"/>
                  </a:cubicBezTo>
                  <a:cubicBezTo>
                    <a:pt x="2052" y="204"/>
                    <a:pt x="2015" y="242"/>
                    <a:pt x="2012" y="244"/>
                  </a:cubicBezTo>
                  <a:cubicBezTo>
                    <a:pt x="2008" y="244"/>
                    <a:pt x="1571" y="244"/>
                    <a:pt x="1571" y="244"/>
                  </a:cubicBezTo>
                  <a:cubicBezTo>
                    <a:pt x="1571" y="244"/>
                    <a:pt x="1538" y="277"/>
                    <a:pt x="1535" y="280"/>
                  </a:cubicBezTo>
                  <a:cubicBezTo>
                    <a:pt x="1530" y="280"/>
                    <a:pt x="1328" y="280"/>
                    <a:pt x="1324" y="280"/>
                  </a:cubicBezTo>
                  <a:cubicBezTo>
                    <a:pt x="1321" y="277"/>
                    <a:pt x="1294" y="250"/>
                    <a:pt x="1294" y="250"/>
                  </a:cubicBezTo>
                  <a:cubicBezTo>
                    <a:pt x="1294" y="250"/>
                    <a:pt x="1261" y="250"/>
                    <a:pt x="1257" y="250"/>
                  </a:cubicBezTo>
                  <a:cubicBezTo>
                    <a:pt x="1255" y="248"/>
                    <a:pt x="1242" y="234"/>
                    <a:pt x="1235" y="227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97"/>
                    <a:pt x="1201" y="97"/>
                    <a:pt x="1201" y="97"/>
                  </a:cubicBezTo>
                  <a:cubicBezTo>
                    <a:pt x="1210" y="94"/>
                    <a:pt x="1217" y="85"/>
                    <a:pt x="1217" y="75"/>
                  </a:cubicBezTo>
                  <a:cubicBezTo>
                    <a:pt x="1217" y="62"/>
                    <a:pt x="1206" y="52"/>
                    <a:pt x="1193" y="52"/>
                  </a:cubicBezTo>
                  <a:cubicBezTo>
                    <a:pt x="1181" y="52"/>
                    <a:pt x="1172" y="60"/>
                    <a:pt x="1170" y="71"/>
                  </a:cubicBezTo>
                  <a:cubicBezTo>
                    <a:pt x="1103" y="71"/>
                    <a:pt x="1103" y="71"/>
                    <a:pt x="1103" y="71"/>
                  </a:cubicBezTo>
                  <a:cubicBezTo>
                    <a:pt x="1103" y="49"/>
                    <a:pt x="1103" y="49"/>
                    <a:pt x="1103" y="49"/>
                  </a:cubicBezTo>
                  <a:cubicBezTo>
                    <a:pt x="1072" y="49"/>
                    <a:pt x="1072" y="49"/>
                    <a:pt x="1072" y="49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0"/>
                    <a:pt x="877" y="124"/>
                    <a:pt x="877" y="135"/>
                  </a:cubicBezTo>
                  <a:cubicBezTo>
                    <a:pt x="866" y="135"/>
                    <a:pt x="482" y="135"/>
                    <a:pt x="478" y="135"/>
                  </a:cubicBezTo>
                  <a:cubicBezTo>
                    <a:pt x="475" y="132"/>
                    <a:pt x="442" y="99"/>
                    <a:pt x="442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91" y="318"/>
                    <a:pt x="390" y="318"/>
                    <a:pt x="400" y="318"/>
                  </a:cubicBezTo>
                  <a:cubicBezTo>
                    <a:pt x="400" y="322"/>
                    <a:pt x="400" y="326"/>
                    <a:pt x="400" y="329"/>
                  </a:cubicBezTo>
                  <a:cubicBezTo>
                    <a:pt x="389" y="331"/>
                    <a:pt x="381" y="341"/>
                    <a:pt x="381" y="352"/>
                  </a:cubicBezTo>
                  <a:cubicBezTo>
                    <a:pt x="381" y="365"/>
                    <a:pt x="391" y="376"/>
                    <a:pt x="404" y="376"/>
                  </a:cubicBezTo>
                  <a:cubicBezTo>
                    <a:pt x="417" y="376"/>
                    <a:pt x="428" y="365"/>
                    <a:pt x="428" y="352"/>
                  </a:cubicBezTo>
                  <a:cubicBezTo>
                    <a:pt x="428" y="342"/>
                    <a:pt x="421" y="333"/>
                    <a:pt x="411" y="330"/>
                  </a:cubicBezTo>
                  <a:cubicBezTo>
                    <a:pt x="411" y="307"/>
                    <a:pt x="411" y="307"/>
                    <a:pt x="411" y="307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0"/>
                    <a:pt x="35" y="138"/>
                    <a:pt x="35" y="136"/>
                  </a:cubicBezTo>
                  <a:cubicBezTo>
                    <a:pt x="38" y="133"/>
                    <a:pt x="58" y="113"/>
                    <a:pt x="61" y="110"/>
                  </a:cubicBezTo>
                  <a:cubicBezTo>
                    <a:pt x="66" y="110"/>
                    <a:pt x="433" y="110"/>
                    <a:pt x="438" y="110"/>
                  </a:cubicBezTo>
                  <a:cubicBezTo>
                    <a:pt x="441" y="113"/>
                    <a:pt x="473" y="145"/>
                    <a:pt x="473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88" y="145"/>
                    <a:pt x="888" y="21"/>
                    <a:pt x="888" y="11"/>
                  </a:cubicBezTo>
                  <a:cubicBezTo>
                    <a:pt x="898" y="11"/>
                    <a:pt x="1051" y="11"/>
                    <a:pt x="1061" y="11"/>
                  </a:cubicBezTo>
                  <a:cubicBezTo>
                    <a:pt x="1061" y="17"/>
                    <a:pt x="1061" y="38"/>
                    <a:pt x="1061" y="49"/>
                  </a:cubicBezTo>
                  <a:cubicBezTo>
                    <a:pt x="1040" y="49"/>
                    <a:pt x="1040" y="49"/>
                    <a:pt x="1040" y="49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1103" y="123"/>
                    <a:pt x="1103" y="123"/>
                    <a:pt x="1103" y="123"/>
                  </a:cubicBezTo>
                  <a:cubicBezTo>
                    <a:pt x="1103" y="82"/>
                    <a:pt x="1103" y="82"/>
                    <a:pt x="1103" y="82"/>
                  </a:cubicBezTo>
                  <a:cubicBezTo>
                    <a:pt x="1171" y="82"/>
                    <a:pt x="1171" y="82"/>
                    <a:pt x="1171" y="82"/>
                  </a:cubicBezTo>
                  <a:cubicBezTo>
                    <a:pt x="1173" y="91"/>
                    <a:pt x="1181" y="97"/>
                    <a:pt x="1190" y="98"/>
                  </a:cubicBezTo>
                  <a:cubicBezTo>
                    <a:pt x="1190" y="134"/>
                    <a:pt x="1190" y="134"/>
                    <a:pt x="1190" y="134"/>
                  </a:cubicBezTo>
                  <a:cubicBezTo>
                    <a:pt x="1154" y="134"/>
                    <a:pt x="1154" y="134"/>
                    <a:pt x="1154" y="134"/>
                  </a:cubicBezTo>
                  <a:cubicBezTo>
                    <a:pt x="1154" y="235"/>
                    <a:pt x="1154" y="235"/>
                    <a:pt x="1154" y="235"/>
                  </a:cubicBezTo>
                  <a:cubicBezTo>
                    <a:pt x="1227" y="235"/>
                    <a:pt x="1227" y="235"/>
                    <a:pt x="1227" y="235"/>
                  </a:cubicBezTo>
                  <a:cubicBezTo>
                    <a:pt x="1253" y="261"/>
                    <a:pt x="1253" y="261"/>
                    <a:pt x="1253" y="261"/>
                  </a:cubicBezTo>
                  <a:cubicBezTo>
                    <a:pt x="1253" y="261"/>
                    <a:pt x="1285" y="261"/>
                    <a:pt x="1289" y="261"/>
                  </a:cubicBezTo>
                  <a:cubicBezTo>
                    <a:pt x="1292" y="264"/>
                    <a:pt x="1319" y="291"/>
                    <a:pt x="1319" y="291"/>
                  </a:cubicBezTo>
                  <a:cubicBezTo>
                    <a:pt x="1539" y="291"/>
                    <a:pt x="1539" y="291"/>
                    <a:pt x="1539" y="291"/>
                  </a:cubicBezTo>
                  <a:cubicBezTo>
                    <a:pt x="1539" y="291"/>
                    <a:pt x="1572" y="258"/>
                    <a:pt x="1575" y="255"/>
                  </a:cubicBezTo>
                  <a:cubicBezTo>
                    <a:pt x="1580" y="255"/>
                    <a:pt x="2017" y="255"/>
                    <a:pt x="2017" y="255"/>
                  </a:cubicBezTo>
                  <a:cubicBezTo>
                    <a:pt x="2071" y="201"/>
                    <a:pt x="2071" y="201"/>
                    <a:pt x="2071" y="201"/>
                  </a:cubicBezTo>
                  <a:cubicBezTo>
                    <a:pt x="2075" y="203"/>
                    <a:pt x="2079" y="204"/>
                    <a:pt x="2083" y="204"/>
                  </a:cubicBezTo>
                  <a:cubicBezTo>
                    <a:pt x="2094" y="204"/>
                    <a:pt x="2103" y="197"/>
                    <a:pt x="2106" y="187"/>
                  </a:cubicBezTo>
                  <a:cubicBezTo>
                    <a:pt x="2313" y="187"/>
                    <a:pt x="2313" y="187"/>
                    <a:pt x="2313" y="187"/>
                  </a:cubicBezTo>
                  <a:cubicBezTo>
                    <a:pt x="2316" y="197"/>
                    <a:pt x="2325" y="204"/>
                    <a:pt x="2335" y="204"/>
                  </a:cubicBezTo>
                  <a:close/>
                  <a:moveTo>
                    <a:pt x="2335" y="171"/>
                  </a:moveTo>
                  <a:cubicBezTo>
                    <a:pt x="2341" y="171"/>
                    <a:pt x="2345" y="175"/>
                    <a:pt x="2345" y="180"/>
                  </a:cubicBezTo>
                  <a:cubicBezTo>
                    <a:pt x="2345" y="186"/>
                    <a:pt x="2341" y="190"/>
                    <a:pt x="2335" y="190"/>
                  </a:cubicBezTo>
                  <a:cubicBezTo>
                    <a:pt x="2330" y="190"/>
                    <a:pt x="2326" y="186"/>
                    <a:pt x="2326" y="180"/>
                  </a:cubicBezTo>
                  <a:cubicBezTo>
                    <a:pt x="2326" y="175"/>
                    <a:pt x="2330" y="171"/>
                    <a:pt x="2335" y="171"/>
                  </a:cubicBezTo>
                  <a:close/>
                  <a:moveTo>
                    <a:pt x="414" y="352"/>
                  </a:moveTo>
                  <a:cubicBezTo>
                    <a:pt x="414" y="358"/>
                    <a:pt x="409" y="362"/>
                    <a:pt x="404" y="362"/>
                  </a:cubicBezTo>
                  <a:cubicBezTo>
                    <a:pt x="399" y="362"/>
                    <a:pt x="394" y="358"/>
                    <a:pt x="394" y="352"/>
                  </a:cubicBezTo>
                  <a:cubicBezTo>
                    <a:pt x="394" y="347"/>
                    <a:pt x="399" y="343"/>
                    <a:pt x="404" y="343"/>
                  </a:cubicBezTo>
                  <a:cubicBezTo>
                    <a:pt x="409" y="343"/>
                    <a:pt x="414" y="347"/>
                    <a:pt x="414" y="352"/>
                  </a:cubicBezTo>
                  <a:close/>
                  <a:moveTo>
                    <a:pt x="1193" y="85"/>
                  </a:moveTo>
                  <a:cubicBezTo>
                    <a:pt x="1188" y="85"/>
                    <a:pt x="1183" y="80"/>
                    <a:pt x="1183" y="75"/>
                  </a:cubicBezTo>
                  <a:cubicBezTo>
                    <a:pt x="1183" y="70"/>
                    <a:pt x="1188" y="65"/>
                    <a:pt x="1193" y="65"/>
                  </a:cubicBezTo>
                  <a:cubicBezTo>
                    <a:pt x="1198" y="65"/>
                    <a:pt x="1203" y="70"/>
                    <a:pt x="1203" y="75"/>
                  </a:cubicBezTo>
                  <a:cubicBezTo>
                    <a:pt x="1203" y="80"/>
                    <a:pt x="1198" y="85"/>
                    <a:pt x="1193" y="85"/>
                  </a:cubicBezTo>
                  <a:close/>
                  <a:moveTo>
                    <a:pt x="2083" y="190"/>
                  </a:moveTo>
                  <a:cubicBezTo>
                    <a:pt x="2078" y="190"/>
                    <a:pt x="2073" y="186"/>
                    <a:pt x="2073" y="180"/>
                  </a:cubicBezTo>
                  <a:cubicBezTo>
                    <a:pt x="2073" y="175"/>
                    <a:pt x="2078" y="171"/>
                    <a:pt x="2083" y="171"/>
                  </a:cubicBezTo>
                  <a:cubicBezTo>
                    <a:pt x="2088" y="171"/>
                    <a:pt x="2093" y="175"/>
                    <a:pt x="2093" y="180"/>
                  </a:cubicBezTo>
                  <a:cubicBezTo>
                    <a:pt x="2093" y="186"/>
                    <a:pt x="2088" y="190"/>
                    <a:pt x="2083" y="19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" name="Freeform 408"/>
            <p:cNvSpPr>
              <a:spLocks noEditPoints="1"/>
            </p:cNvSpPr>
            <p:nvPr/>
          </p:nvSpPr>
          <p:spPr bwMode="auto">
            <a:xfrm>
              <a:off x="3810796" y="1312182"/>
              <a:ext cx="2034856" cy="440031"/>
            </a:xfrm>
            <a:custGeom>
              <a:gdLst>
                <a:gd name="T0" fmla="*/ 24 w 967"/>
                <a:gd name="T1" fmla="*/ 0 h 189"/>
                <a:gd name="T2" fmla="*/ 0 w 967"/>
                <a:gd name="T3" fmla="*/ 24 h 189"/>
                <a:gd name="T4" fmla="*/ 24 w 967"/>
                <a:gd name="T5" fmla="*/ 47 h 189"/>
                <a:gd name="T6" fmla="*/ 46 w 967"/>
                <a:gd name="T7" fmla="*/ 31 h 189"/>
                <a:gd name="T8" fmla="*/ 309 w 967"/>
                <a:gd name="T9" fmla="*/ 31 h 189"/>
                <a:gd name="T10" fmla="*/ 394 w 967"/>
                <a:gd name="T11" fmla="*/ 116 h 189"/>
                <a:gd name="T12" fmla="*/ 394 w 967"/>
                <a:gd name="T13" fmla="*/ 115 h 189"/>
                <a:gd name="T14" fmla="*/ 409 w 967"/>
                <a:gd name="T15" fmla="*/ 121 h 189"/>
                <a:gd name="T16" fmla="*/ 432 w 967"/>
                <a:gd name="T17" fmla="*/ 103 h 189"/>
                <a:gd name="T18" fmla="*/ 877 w 967"/>
                <a:gd name="T19" fmla="*/ 103 h 189"/>
                <a:gd name="T20" fmla="*/ 924 w 967"/>
                <a:gd name="T21" fmla="*/ 151 h 189"/>
                <a:gd name="T22" fmla="*/ 919 w 967"/>
                <a:gd name="T23" fmla="*/ 165 h 189"/>
                <a:gd name="T24" fmla="*/ 943 w 967"/>
                <a:gd name="T25" fmla="*/ 189 h 189"/>
                <a:gd name="T26" fmla="*/ 967 w 967"/>
                <a:gd name="T27" fmla="*/ 165 h 189"/>
                <a:gd name="T28" fmla="*/ 943 w 967"/>
                <a:gd name="T29" fmla="*/ 142 h 189"/>
                <a:gd name="T30" fmla="*/ 933 w 967"/>
                <a:gd name="T31" fmla="*/ 144 h 189"/>
                <a:gd name="T32" fmla="*/ 882 w 967"/>
                <a:gd name="T33" fmla="*/ 92 h 189"/>
                <a:gd name="T34" fmla="*/ 432 w 967"/>
                <a:gd name="T35" fmla="*/ 92 h 189"/>
                <a:gd name="T36" fmla="*/ 409 w 967"/>
                <a:gd name="T37" fmla="*/ 74 h 189"/>
                <a:gd name="T38" fmla="*/ 386 w 967"/>
                <a:gd name="T39" fmla="*/ 93 h 189"/>
                <a:gd name="T40" fmla="*/ 314 w 967"/>
                <a:gd name="T41" fmla="*/ 20 h 189"/>
                <a:gd name="T42" fmla="*/ 47 w 967"/>
                <a:gd name="T43" fmla="*/ 20 h 189"/>
                <a:gd name="T44" fmla="*/ 24 w 967"/>
                <a:gd name="T45" fmla="*/ 0 h 189"/>
                <a:gd name="T46" fmla="*/ 24 w 967"/>
                <a:gd name="T47" fmla="*/ 33 h 189"/>
                <a:gd name="T48" fmla="*/ 14 w 967"/>
                <a:gd name="T49" fmla="*/ 24 h 189"/>
                <a:gd name="T50" fmla="*/ 24 w 967"/>
                <a:gd name="T51" fmla="*/ 14 h 189"/>
                <a:gd name="T52" fmla="*/ 33 w 967"/>
                <a:gd name="T53" fmla="*/ 24 h 189"/>
                <a:gd name="T54" fmla="*/ 24 w 967"/>
                <a:gd name="T55" fmla="*/ 33 h 189"/>
                <a:gd name="T56" fmla="*/ 953 w 967"/>
                <a:gd name="T57" fmla="*/ 165 h 189"/>
                <a:gd name="T58" fmla="*/ 943 w 967"/>
                <a:gd name="T59" fmla="*/ 175 h 189"/>
                <a:gd name="T60" fmla="*/ 933 w 967"/>
                <a:gd name="T61" fmla="*/ 165 h 189"/>
                <a:gd name="T62" fmla="*/ 943 w 967"/>
                <a:gd name="T63" fmla="*/ 155 h 189"/>
                <a:gd name="T64" fmla="*/ 953 w 967"/>
                <a:gd name="T65" fmla="*/ 165 h 189"/>
                <a:gd name="T66" fmla="*/ 409 w 967"/>
                <a:gd name="T67" fmla="*/ 88 h 189"/>
                <a:gd name="T68" fmla="*/ 419 w 967"/>
                <a:gd name="T69" fmla="*/ 97 h 189"/>
                <a:gd name="T70" fmla="*/ 409 w 967"/>
                <a:gd name="T71" fmla="*/ 107 h 189"/>
                <a:gd name="T72" fmla="*/ 400 w 967"/>
                <a:gd name="T73" fmla="*/ 97 h 189"/>
                <a:gd name="T74" fmla="*/ 409 w 967"/>
                <a:gd name="T75" fmla="*/ 88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5" h="189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1"/>
                    <a:pt x="46" y="31"/>
                  </a:cubicBezTo>
                  <a:cubicBezTo>
                    <a:pt x="80" y="31"/>
                    <a:pt x="305" y="31"/>
                    <a:pt x="309" y="31"/>
                  </a:cubicBezTo>
                  <a:cubicBezTo>
                    <a:pt x="313" y="34"/>
                    <a:pt x="394" y="116"/>
                    <a:pt x="394" y="116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98" y="119"/>
                    <a:pt x="404" y="121"/>
                    <a:pt x="409" y="121"/>
                  </a:cubicBezTo>
                  <a:cubicBezTo>
                    <a:pt x="420" y="121"/>
                    <a:pt x="429" y="113"/>
                    <a:pt x="432" y="103"/>
                  </a:cubicBezTo>
                  <a:cubicBezTo>
                    <a:pt x="483" y="103"/>
                    <a:pt x="873" y="103"/>
                    <a:pt x="877" y="103"/>
                  </a:cubicBezTo>
                  <a:cubicBezTo>
                    <a:pt x="879" y="106"/>
                    <a:pt x="911" y="138"/>
                    <a:pt x="924" y="151"/>
                  </a:cubicBezTo>
                  <a:cubicBezTo>
                    <a:pt x="921" y="155"/>
                    <a:pt x="919" y="160"/>
                    <a:pt x="919" y="165"/>
                  </a:cubicBezTo>
                  <a:cubicBezTo>
                    <a:pt x="919" y="178"/>
                    <a:pt x="930" y="189"/>
                    <a:pt x="943" y="189"/>
                  </a:cubicBezTo>
                  <a:cubicBezTo>
                    <a:pt x="956" y="189"/>
                    <a:pt x="967" y="178"/>
                    <a:pt x="967" y="165"/>
                  </a:cubicBezTo>
                  <a:cubicBezTo>
                    <a:pt x="967" y="152"/>
                    <a:pt x="956" y="142"/>
                    <a:pt x="943" y="142"/>
                  </a:cubicBezTo>
                  <a:cubicBezTo>
                    <a:pt x="939" y="142"/>
                    <a:pt x="936" y="142"/>
                    <a:pt x="933" y="144"/>
                  </a:cubicBezTo>
                  <a:cubicBezTo>
                    <a:pt x="882" y="92"/>
                    <a:pt x="882" y="92"/>
                    <a:pt x="882" y="92"/>
                  </a:cubicBezTo>
                  <a:cubicBezTo>
                    <a:pt x="432" y="92"/>
                    <a:pt x="432" y="92"/>
                    <a:pt x="432" y="92"/>
                  </a:cubicBezTo>
                  <a:cubicBezTo>
                    <a:pt x="430" y="82"/>
                    <a:pt x="421" y="74"/>
                    <a:pt x="409" y="74"/>
                  </a:cubicBezTo>
                  <a:cubicBezTo>
                    <a:pt x="398" y="74"/>
                    <a:pt x="388" y="82"/>
                    <a:pt x="386" y="93"/>
                  </a:cubicBezTo>
                  <a:cubicBezTo>
                    <a:pt x="314" y="20"/>
                    <a:pt x="314" y="20"/>
                    <a:pt x="314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6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953" y="165"/>
                  </a:moveTo>
                  <a:cubicBezTo>
                    <a:pt x="953" y="171"/>
                    <a:pt x="948" y="175"/>
                    <a:pt x="943" y="175"/>
                  </a:cubicBezTo>
                  <a:cubicBezTo>
                    <a:pt x="938" y="175"/>
                    <a:pt x="933" y="171"/>
                    <a:pt x="933" y="165"/>
                  </a:cubicBezTo>
                  <a:cubicBezTo>
                    <a:pt x="933" y="160"/>
                    <a:pt x="938" y="155"/>
                    <a:pt x="943" y="155"/>
                  </a:cubicBezTo>
                  <a:cubicBezTo>
                    <a:pt x="948" y="155"/>
                    <a:pt x="953" y="160"/>
                    <a:pt x="953" y="165"/>
                  </a:cubicBezTo>
                  <a:close/>
                  <a:moveTo>
                    <a:pt x="409" y="88"/>
                  </a:moveTo>
                  <a:cubicBezTo>
                    <a:pt x="415" y="88"/>
                    <a:pt x="419" y="92"/>
                    <a:pt x="419" y="97"/>
                  </a:cubicBezTo>
                  <a:cubicBezTo>
                    <a:pt x="419" y="103"/>
                    <a:pt x="415" y="107"/>
                    <a:pt x="409" y="107"/>
                  </a:cubicBezTo>
                  <a:cubicBezTo>
                    <a:pt x="404" y="107"/>
                    <a:pt x="400" y="103"/>
                    <a:pt x="400" y="97"/>
                  </a:cubicBezTo>
                  <a:cubicBezTo>
                    <a:pt x="400" y="92"/>
                    <a:pt x="404" y="88"/>
                    <a:pt x="409" y="8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" name="Freeform 409"/>
            <p:cNvSpPr>
              <a:spLocks noEditPoints="1"/>
            </p:cNvSpPr>
            <p:nvPr/>
          </p:nvSpPr>
          <p:spPr bwMode="auto">
            <a:xfrm>
              <a:off x="3158609" y="1230476"/>
              <a:ext cx="2221702" cy="524690"/>
            </a:xfrm>
            <a:custGeom>
              <a:gdLst>
                <a:gd name="T0" fmla="*/ 47 w 1056"/>
                <a:gd name="T1" fmla="*/ 24 h 225"/>
                <a:gd name="T2" fmla="*/ 23 w 1056"/>
                <a:gd name="T3" fmla="*/ 0 h 225"/>
                <a:gd name="T4" fmla="*/ 0 w 1056"/>
                <a:gd name="T5" fmla="*/ 24 h 225"/>
                <a:gd name="T6" fmla="*/ 16 w 1056"/>
                <a:gd name="T7" fmla="*/ 47 h 225"/>
                <a:gd name="T8" fmla="*/ 16 w 1056"/>
                <a:gd name="T9" fmla="*/ 102 h 225"/>
                <a:gd name="T10" fmla="*/ 572 w 1056"/>
                <a:gd name="T11" fmla="*/ 102 h 225"/>
                <a:gd name="T12" fmla="*/ 679 w 1056"/>
                <a:gd name="T13" fmla="*/ 209 h 225"/>
                <a:gd name="T14" fmla="*/ 1010 w 1056"/>
                <a:gd name="T15" fmla="*/ 209 h 225"/>
                <a:gd name="T16" fmla="*/ 1033 w 1056"/>
                <a:gd name="T17" fmla="*/ 225 h 225"/>
                <a:gd name="T18" fmla="*/ 1056 w 1056"/>
                <a:gd name="T19" fmla="*/ 202 h 225"/>
                <a:gd name="T20" fmla="*/ 1033 w 1056"/>
                <a:gd name="T21" fmla="*/ 178 h 225"/>
                <a:gd name="T22" fmla="*/ 1009 w 1056"/>
                <a:gd name="T23" fmla="*/ 198 h 225"/>
                <a:gd name="T24" fmla="*/ 683 w 1056"/>
                <a:gd name="T25" fmla="*/ 198 h 225"/>
                <a:gd name="T26" fmla="*/ 576 w 1056"/>
                <a:gd name="T27" fmla="*/ 91 h 225"/>
                <a:gd name="T28" fmla="*/ 27 w 1056"/>
                <a:gd name="T29" fmla="*/ 91 h 225"/>
                <a:gd name="T30" fmla="*/ 27 w 1056"/>
                <a:gd name="T31" fmla="*/ 47 h 225"/>
                <a:gd name="T32" fmla="*/ 47 w 1056"/>
                <a:gd name="T33" fmla="*/ 24 h 225"/>
                <a:gd name="T34" fmla="*/ 1033 w 1056"/>
                <a:gd name="T35" fmla="*/ 192 h 225"/>
                <a:gd name="T36" fmla="*/ 1042 w 1056"/>
                <a:gd name="T37" fmla="*/ 202 h 225"/>
                <a:gd name="T38" fmla="*/ 1033 w 1056"/>
                <a:gd name="T39" fmla="*/ 211 h 225"/>
                <a:gd name="T40" fmla="*/ 1023 w 1056"/>
                <a:gd name="T41" fmla="*/ 202 h 225"/>
                <a:gd name="T42" fmla="*/ 1033 w 1056"/>
                <a:gd name="T43" fmla="*/ 192 h 225"/>
                <a:gd name="T44" fmla="*/ 14 w 1056"/>
                <a:gd name="T45" fmla="*/ 24 h 225"/>
                <a:gd name="T46" fmla="*/ 23 w 1056"/>
                <a:gd name="T47" fmla="*/ 14 h 225"/>
                <a:gd name="T48" fmla="*/ 33 w 1056"/>
                <a:gd name="T49" fmla="*/ 24 h 225"/>
                <a:gd name="T50" fmla="*/ 23 w 1056"/>
                <a:gd name="T51" fmla="*/ 34 h 225"/>
                <a:gd name="T52" fmla="*/ 14 w 1056"/>
                <a:gd name="T53" fmla="*/ 24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6" h="225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5"/>
                    <a:pt x="7" y="44"/>
                    <a:pt x="16" y="4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567" y="102"/>
                    <a:pt x="572" y="102"/>
                  </a:cubicBezTo>
                  <a:cubicBezTo>
                    <a:pt x="575" y="105"/>
                    <a:pt x="679" y="209"/>
                    <a:pt x="679" y="209"/>
                  </a:cubicBezTo>
                  <a:cubicBezTo>
                    <a:pt x="1010" y="209"/>
                    <a:pt x="1010" y="209"/>
                    <a:pt x="1010" y="209"/>
                  </a:cubicBezTo>
                  <a:cubicBezTo>
                    <a:pt x="1013" y="218"/>
                    <a:pt x="1022" y="225"/>
                    <a:pt x="1033" y="225"/>
                  </a:cubicBezTo>
                  <a:cubicBezTo>
                    <a:pt x="1046" y="225"/>
                    <a:pt x="1056" y="215"/>
                    <a:pt x="1056" y="202"/>
                  </a:cubicBezTo>
                  <a:cubicBezTo>
                    <a:pt x="1056" y="189"/>
                    <a:pt x="1046" y="178"/>
                    <a:pt x="1033" y="178"/>
                  </a:cubicBezTo>
                  <a:cubicBezTo>
                    <a:pt x="1021" y="178"/>
                    <a:pt x="1011" y="187"/>
                    <a:pt x="1009" y="198"/>
                  </a:cubicBezTo>
                  <a:cubicBezTo>
                    <a:pt x="965" y="198"/>
                    <a:pt x="687" y="198"/>
                    <a:pt x="683" y="198"/>
                  </a:cubicBezTo>
                  <a:cubicBezTo>
                    <a:pt x="680" y="195"/>
                    <a:pt x="576" y="91"/>
                    <a:pt x="576" y="91"/>
                  </a:cubicBezTo>
                  <a:cubicBezTo>
                    <a:pt x="576" y="91"/>
                    <a:pt x="38" y="91"/>
                    <a:pt x="27" y="91"/>
                  </a:cubicBezTo>
                  <a:cubicBezTo>
                    <a:pt x="27" y="84"/>
                    <a:pt x="27" y="57"/>
                    <a:pt x="27" y="47"/>
                  </a:cubicBezTo>
                  <a:cubicBezTo>
                    <a:pt x="38" y="45"/>
                    <a:pt x="47" y="36"/>
                    <a:pt x="47" y="24"/>
                  </a:cubicBezTo>
                  <a:close/>
                  <a:moveTo>
                    <a:pt x="1033" y="192"/>
                  </a:moveTo>
                  <a:cubicBezTo>
                    <a:pt x="1038" y="192"/>
                    <a:pt x="1042" y="196"/>
                    <a:pt x="1042" y="202"/>
                  </a:cubicBezTo>
                  <a:cubicBezTo>
                    <a:pt x="1042" y="207"/>
                    <a:pt x="1038" y="211"/>
                    <a:pt x="1033" y="211"/>
                  </a:cubicBezTo>
                  <a:cubicBezTo>
                    <a:pt x="1027" y="211"/>
                    <a:pt x="1023" y="207"/>
                    <a:pt x="1023" y="202"/>
                  </a:cubicBezTo>
                  <a:cubicBezTo>
                    <a:pt x="1023" y="196"/>
                    <a:pt x="1027" y="192"/>
                    <a:pt x="1033" y="192"/>
                  </a:cubicBezTo>
                  <a:close/>
                  <a:moveTo>
                    <a:pt x="14" y="24"/>
                  </a:move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" name="Freeform 410"/>
            <p:cNvSpPr>
              <a:spLocks noEditPoints="1"/>
            </p:cNvSpPr>
            <p:nvPr/>
          </p:nvSpPr>
          <p:spPr bwMode="auto">
            <a:xfrm>
              <a:off x="4214741" y="749100"/>
              <a:ext cx="229555" cy="109269"/>
            </a:xfrm>
            <a:custGeom>
              <a:gdLst>
                <a:gd name="T0" fmla="*/ 40 w 109"/>
                <a:gd name="T1" fmla="*/ 40 h 47"/>
                <a:gd name="T2" fmla="*/ 109 w 109"/>
                <a:gd name="T3" fmla="*/ 40 h 47"/>
                <a:gd name="T4" fmla="*/ 109 w 109"/>
                <a:gd name="T5" fmla="*/ 8 h 47"/>
                <a:gd name="T6" fmla="*/ 41 w 109"/>
                <a:gd name="T7" fmla="*/ 8 h 47"/>
                <a:gd name="T8" fmla="*/ 23 w 109"/>
                <a:gd name="T9" fmla="*/ 0 h 47"/>
                <a:gd name="T10" fmla="*/ 0 w 109"/>
                <a:gd name="T11" fmla="*/ 23 h 47"/>
                <a:gd name="T12" fmla="*/ 23 w 109"/>
                <a:gd name="T13" fmla="*/ 47 h 47"/>
                <a:gd name="T14" fmla="*/ 40 w 109"/>
                <a:gd name="T15" fmla="*/ 40 h 47"/>
                <a:gd name="T16" fmla="*/ 13 w 109"/>
                <a:gd name="T17" fmla="*/ 23 h 47"/>
                <a:gd name="T18" fmla="*/ 23 w 109"/>
                <a:gd name="T19" fmla="*/ 13 h 47"/>
                <a:gd name="T20" fmla="*/ 33 w 109"/>
                <a:gd name="T21" fmla="*/ 23 h 47"/>
                <a:gd name="T22" fmla="*/ 23 w 109"/>
                <a:gd name="T23" fmla="*/ 33 h 47"/>
                <a:gd name="T24" fmla="*/ 13 w 109"/>
                <a:gd name="T25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7">
                  <a:moveTo>
                    <a:pt x="40" y="40"/>
                  </a:moveTo>
                  <a:cubicBezTo>
                    <a:pt x="109" y="40"/>
                    <a:pt x="109" y="40"/>
                    <a:pt x="109" y="40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7" y="3"/>
                    <a:pt x="30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0" y="47"/>
                    <a:pt x="36" y="44"/>
                    <a:pt x="40" y="40"/>
                  </a:cubicBezTo>
                  <a:close/>
                  <a:moveTo>
                    <a:pt x="13" y="23"/>
                  </a:moveTo>
                  <a:cubicBezTo>
                    <a:pt x="13" y="18"/>
                    <a:pt x="18" y="13"/>
                    <a:pt x="23" y="13"/>
                  </a:cubicBezTo>
                  <a:cubicBezTo>
                    <a:pt x="28" y="13"/>
                    <a:pt x="33" y="18"/>
                    <a:pt x="33" y="23"/>
                  </a:cubicBezTo>
                  <a:cubicBezTo>
                    <a:pt x="33" y="28"/>
                    <a:pt x="28" y="33"/>
                    <a:pt x="23" y="33"/>
                  </a:cubicBezTo>
                  <a:cubicBezTo>
                    <a:pt x="18" y="33"/>
                    <a:pt x="13" y="28"/>
                    <a:pt x="1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" name="Freeform 412"/>
            <p:cNvSpPr>
              <a:spLocks noEditPoints="1"/>
            </p:cNvSpPr>
            <p:nvPr/>
          </p:nvSpPr>
          <p:spPr bwMode="auto">
            <a:xfrm>
              <a:off x="1422710" y="264771"/>
              <a:ext cx="99652" cy="109269"/>
            </a:xfrm>
            <a:custGeom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14 w 47"/>
                <a:gd name="T11" fmla="*/ 23 h 47"/>
                <a:gd name="T12" fmla="*/ 23 w 47"/>
                <a:gd name="T13" fmla="*/ 13 h 47"/>
                <a:gd name="T14" fmla="*/ 33 w 47"/>
                <a:gd name="T15" fmla="*/ 23 h 47"/>
                <a:gd name="T16" fmla="*/ 23 w 47"/>
                <a:gd name="T17" fmla="*/ 33 h 47"/>
                <a:gd name="T18" fmla="*/ 14 w 47"/>
                <a:gd name="T19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ubicBezTo>
                    <a:pt x="18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2" name="Freeform 413"/>
            <p:cNvSpPr>
              <a:spLocks noEditPoints="1"/>
            </p:cNvSpPr>
            <p:nvPr/>
          </p:nvSpPr>
          <p:spPr bwMode="auto">
            <a:xfrm>
              <a:off x="232226" y="1293478"/>
              <a:ext cx="98761" cy="274651"/>
            </a:xfrm>
            <a:custGeom>
              <a:gdLst>
                <a:gd name="T0" fmla="*/ 47 w 47"/>
                <a:gd name="T1" fmla="*/ 23 h 118"/>
                <a:gd name="T2" fmla="*/ 24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3 w 47"/>
                <a:gd name="T9" fmla="*/ 42 h 118"/>
                <a:gd name="T10" fmla="*/ 3 w 47"/>
                <a:gd name="T11" fmla="*/ 118 h 118"/>
                <a:gd name="T12" fmla="*/ 44 w 47"/>
                <a:gd name="T13" fmla="*/ 118 h 118"/>
                <a:gd name="T14" fmla="*/ 44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4 w 47"/>
                <a:gd name="T21" fmla="*/ 14 h 118"/>
                <a:gd name="T22" fmla="*/ 33 w 47"/>
                <a:gd name="T23" fmla="*/ 23 h 118"/>
                <a:gd name="T24" fmla="*/ 24 w 47"/>
                <a:gd name="T25" fmla="*/ 33 h 118"/>
                <a:gd name="T26" fmla="*/ 14 w 47"/>
                <a:gd name="T27" fmla="*/ 23 h 118"/>
                <a:gd name="T28" fmla="*/ 24 w 47"/>
                <a:gd name="T29" fmla="*/ 14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" name="Freeform 414"/>
            <p:cNvSpPr>
              <a:spLocks noEditPoints="1"/>
            </p:cNvSpPr>
            <p:nvPr/>
          </p:nvSpPr>
          <p:spPr bwMode="auto">
            <a:xfrm>
              <a:off x="366578" y="1293478"/>
              <a:ext cx="99652" cy="274651"/>
            </a:xfrm>
            <a:custGeom>
              <a:gdLst>
                <a:gd name="T0" fmla="*/ 47 w 47"/>
                <a:gd name="T1" fmla="*/ 23 h 118"/>
                <a:gd name="T2" fmla="*/ 23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2 w 47"/>
                <a:gd name="T9" fmla="*/ 42 h 118"/>
                <a:gd name="T10" fmla="*/ 2 w 47"/>
                <a:gd name="T11" fmla="*/ 118 h 118"/>
                <a:gd name="T12" fmla="*/ 43 w 47"/>
                <a:gd name="T13" fmla="*/ 118 h 118"/>
                <a:gd name="T14" fmla="*/ 43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3 w 47"/>
                <a:gd name="T21" fmla="*/ 14 h 118"/>
                <a:gd name="T22" fmla="*/ 33 w 47"/>
                <a:gd name="T23" fmla="*/ 23 h 118"/>
                <a:gd name="T24" fmla="*/ 23 w 47"/>
                <a:gd name="T25" fmla="*/ 33 h 118"/>
                <a:gd name="T26" fmla="*/ 14 w 47"/>
                <a:gd name="T27" fmla="*/ 23 h 118"/>
                <a:gd name="T28" fmla="*/ 23 w 47"/>
                <a:gd name="T29" fmla="*/ 14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4" name="Freeform 415"/>
            <p:cNvSpPr>
              <a:spLocks noEditPoints="1"/>
            </p:cNvSpPr>
            <p:nvPr/>
          </p:nvSpPr>
          <p:spPr bwMode="auto">
            <a:xfrm>
              <a:off x="495591" y="1293478"/>
              <a:ext cx="98761" cy="274651"/>
            </a:xfrm>
            <a:custGeom>
              <a:gdLst>
                <a:gd name="T0" fmla="*/ 47 w 47"/>
                <a:gd name="T1" fmla="*/ 23 h 118"/>
                <a:gd name="T2" fmla="*/ 23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5 w 47"/>
                <a:gd name="T9" fmla="*/ 42 h 118"/>
                <a:gd name="T10" fmla="*/ 5 w 47"/>
                <a:gd name="T11" fmla="*/ 118 h 118"/>
                <a:gd name="T12" fmla="*/ 46 w 47"/>
                <a:gd name="T13" fmla="*/ 118 h 118"/>
                <a:gd name="T14" fmla="*/ 46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3 w 47"/>
                <a:gd name="T21" fmla="*/ 14 h 118"/>
                <a:gd name="T22" fmla="*/ 33 w 47"/>
                <a:gd name="T23" fmla="*/ 23 h 118"/>
                <a:gd name="T24" fmla="*/ 23 w 47"/>
                <a:gd name="T25" fmla="*/ 33 h 118"/>
                <a:gd name="T26" fmla="*/ 14 w 47"/>
                <a:gd name="T27" fmla="*/ 23 h 118"/>
                <a:gd name="T28" fmla="*/ 23 w 47"/>
                <a:gd name="T29" fmla="*/ 14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5" name="Freeform 416"/>
            <p:cNvSpPr>
              <a:spLocks noEditPoints="1"/>
            </p:cNvSpPr>
            <p:nvPr/>
          </p:nvSpPr>
          <p:spPr bwMode="auto">
            <a:xfrm>
              <a:off x="1490330" y="1228508"/>
              <a:ext cx="98761" cy="109269"/>
            </a:xfrm>
            <a:custGeom>
              <a:gdLst>
                <a:gd name="T0" fmla="*/ 47 w 47"/>
                <a:gd name="T1" fmla="*/ 24 h 47"/>
                <a:gd name="T2" fmla="*/ 23 w 47"/>
                <a:gd name="T3" fmla="*/ 0 h 47"/>
                <a:gd name="T4" fmla="*/ 0 w 47"/>
                <a:gd name="T5" fmla="*/ 24 h 47"/>
                <a:gd name="T6" fmla="*/ 23 w 47"/>
                <a:gd name="T7" fmla="*/ 47 h 47"/>
                <a:gd name="T8" fmla="*/ 47 w 47"/>
                <a:gd name="T9" fmla="*/ 24 h 47"/>
                <a:gd name="T10" fmla="*/ 13 w 47"/>
                <a:gd name="T11" fmla="*/ 24 h 47"/>
                <a:gd name="T12" fmla="*/ 23 w 47"/>
                <a:gd name="T13" fmla="*/ 14 h 47"/>
                <a:gd name="T14" fmla="*/ 33 w 47"/>
                <a:gd name="T15" fmla="*/ 24 h 47"/>
                <a:gd name="T16" fmla="*/ 23 w 47"/>
                <a:gd name="T17" fmla="*/ 33 h 47"/>
                <a:gd name="T18" fmla="*/ 13 w 47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" name="Freeform 417"/>
            <p:cNvSpPr>
              <a:spLocks noEditPoints="1"/>
            </p:cNvSpPr>
            <p:nvPr/>
          </p:nvSpPr>
          <p:spPr bwMode="auto">
            <a:xfrm>
              <a:off x="693115" y="1061158"/>
              <a:ext cx="1828433" cy="561113"/>
            </a:xfrm>
            <a:custGeom>
              <a:gdLst>
                <a:gd name="T0" fmla="*/ 846 w 869"/>
                <a:gd name="T1" fmla="*/ 178 h 241"/>
                <a:gd name="T2" fmla="*/ 743 w 869"/>
                <a:gd name="T3" fmla="*/ 199 h 241"/>
                <a:gd name="T4" fmla="*/ 725 w 869"/>
                <a:gd name="T5" fmla="*/ 159 h 241"/>
                <a:gd name="T6" fmla="*/ 675 w 869"/>
                <a:gd name="T7" fmla="*/ 148 h 241"/>
                <a:gd name="T8" fmla="*/ 635 w 869"/>
                <a:gd name="T9" fmla="*/ 220 h 241"/>
                <a:gd name="T10" fmla="*/ 675 w 869"/>
                <a:gd name="T11" fmla="*/ 170 h 241"/>
                <a:gd name="T12" fmla="*/ 714 w 869"/>
                <a:gd name="T13" fmla="*/ 178 h 241"/>
                <a:gd name="T14" fmla="*/ 712 w 869"/>
                <a:gd name="T15" fmla="*/ 223 h 241"/>
                <a:gd name="T16" fmla="*/ 254 w 869"/>
                <a:gd name="T17" fmla="*/ 230 h 241"/>
                <a:gd name="T18" fmla="*/ 265 w 869"/>
                <a:gd name="T19" fmla="*/ 218 h 241"/>
                <a:gd name="T20" fmla="*/ 253 w 869"/>
                <a:gd name="T21" fmla="*/ 142 h 241"/>
                <a:gd name="T22" fmla="*/ 200 w 869"/>
                <a:gd name="T23" fmla="*/ 34 h 241"/>
                <a:gd name="T24" fmla="*/ 179 w 869"/>
                <a:gd name="T25" fmla="*/ 0 h 241"/>
                <a:gd name="T26" fmla="*/ 47 w 869"/>
                <a:gd name="T27" fmla="*/ 20 h 241"/>
                <a:gd name="T28" fmla="*/ 0 w 869"/>
                <a:gd name="T29" fmla="*/ 24 h 241"/>
                <a:gd name="T30" fmla="*/ 46 w 869"/>
                <a:gd name="T31" fmla="*/ 31 h 241"/>
                <a:gd name="T32" fmla="*/ 179 w 869"/>
                <a:gd name="T33" fmla="*/ 47 h 241"/>
                <a:gd name="T34" fmla="*/ 242 w 869"/>
                <a:gd name="T35" fmla="*/ 92 h 241"/>
                <a:gd name="T36" fmla="*/ 224 w 869"/>
                <a:gd name="T37" fmla="*/ 142 h 241"/>
                <a:gd name="T38" fmla="*/ 243 w 869"/>
                <a:gd name="T39" fmla="*/ 218 h 241"/>
                <a:gd name="T40" fmla="*/ 723 w 869"/>
                <a:gd name="T41" fmla="*/ 241 h 241"/>
                <a:gd name="T42" fmla="*/ 742 w 869"/>
                <a:gd name="T43" fmla="*/ 210 h 241"/>
                <a:gd name="T44" fmla="*/ 846 w 869"/>
                <a:gd name="T45" fmla="*/ 225 h 241"/>
                <a:gd name="T46" fmla="*/ 24 w 869"/>
                <a:gd name="T47" fmla="*/ 33 h 241"/>
                <a:gd name="T48" fmla="*/ 24 w 869"/>
                <a:gd name="T49" fmla="*/ 14 h 241"/>
                <a:gd name="T50" fmla="*/ 24 w 869"/>
                <a:gd name="T51" fmla="*/ 33 h 241"/>
                <a:gd name="T52" fmla="*/ 169 w 869"/>
                <a:gd name="T53" fmla="*/ 24 h 241"/>
                <a:gd name="T54" fmla="*/ 189 w 869"/>
                <a:gd name="T55" fmla="*/ 24 h 241"/>
                <a:gd name="T56" fmla="*/ 720 w 869"/>
                <a:gd name="T57" fmla="*/ 211 h 241"/>
                <a:gd name="T58" fmla="*/ 720 w 869"/>
                <a:gd name="T59" fmla="*/ 191 h 241"/>
                <a:gd name="T60" fmla="*/ 720 w 869"/>
                <a:gd name="T61" fmla="*/ 211 h 241"/>
                <a:gd name="T62" fmla="*/ 836 w 869"/>
                <a:gd name="T63" fmla="*/ 201 h 241"/>
                <a:gd name="T64" fmla="*/ 856 w 869"/>
                <a:gd name="T65" fmla="*/ 201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9" h="241">
                  <a:moveTo>
                    <a:pt x="869" y="201"/>
                  </a:moveTo>
                  <a:cubicBezTo>
                    <a:pt x="869" y="188"/>
                    <a:pt x="859" y="178"/>
                    <a:pt x="846" y="178"/>
                  </a:cubicBezTo>
                  <a:cubicBezTo>
                    <a:pt x="834" y="178"/>
                    <a:pt x="824" y="187"/>
                    <a:pt x="823" y="199"/>
                  </a:cubicBezTo>
                  <a:cubicBezTo>
                    <a:pt x="743" y="199"/>
                    <a:pt x="743" y="199"/>
                    <a:pt x="743" y="199"/>
                  </a:cubicBezTo>
                  <a:cubicBezTo>
                    <a:pt x="742" y="189"/>
                    <a:pt x="735" y="181"/>
                    <a:pt x="725" y="178"/>
                  </a:cubicBezTo>
                  <a:cubicBezTo>
                    <a:pt x="725" y="159"/>
                    <a:pt x="725" y="159"/>
                    <a:pt x="725" y="159"/>
                  </a:cubicBezTo>
                  <a:cubicBezTo>
                    <a:pt x="675" y="159"/>
                    <a:pt x="675" y="159"/>
                    <a:pt x="675" y="159"/>
                  </a:cubicBezTo>
                  <a:cubicBezTo>
                    <a:pt x="675" y="148"/>
                    <a:pt x="675" y="148"/>
                    <a:pt x="675" y="148"/>
                  </a:cubicBezTo>
                  <a:cubicBezTo>
                    <a:pt x="635" y="148"/>
                    <a:pt x="635" y="148"/>
                    <a:pt x="635" y="148"/>
                  </a:cubicBezTo>
                  <a:cubicBezTo>
                    <a:pt x="635" y="220"/>
                    <a:pt x="635" y="220"/>
                    <a:pt x="635" y="220"/>
                  </a:cubicBezTo>
                  <a:cubicBezTo>
                    <a:pt x="675" y="220"/>
                    <a:pt x="675" y="220"/>
                    <a:pt x="675" y="220"/>
                  </a:cubicBezTo>
                  <a:cubicBezTo>
                    <a:pt x="675" y="170"/>
                    <a:pt x="675" y="170"/>
                    <a:pt x="675" y="170"/>
                  </a:cubicBezTo>
                  <a:cubicBezTo>
                    <a:pt x="685" y="170"/>
                    <a:pt x="707" y="170"/>
                    <a:pt x="714" y="170"/>
                  </a:cubicBezTo>
                  <a:cubicBezTo>
                    <a:pt x="714" y="172"/>
                    <a:pt x="714" y="175"/>
                    <a:pt x="714" y="178"/>
                  </a:cubicBezTo>
                  <a:cubicBezTo>
                    <a:pt x="704" y="181"/>
                    <a:pt x="696" y="190"/>
                    <a:pt x="696" y="201"/>
                  </a:cubicBezTo>
                  <a:cubicBezTo>
                    <a:pt x="696" y="212"/>
                    <a:pt x="703" y="220"/>
                    <a:pt x="712" y="223"/>
                  </a:cubicBezTo>
                  <a:cubicBezTo>
                    <a:pt x="712" y="225"/>
                    <a:pt x="712" y="228"/>
                    <a:pt x="712" y="230"/>
                  </a:cubicBezTo>
                  <a:cubicBezTo>
                    <a:pt x="702" y="230"/>
                    <a:pt x="264" y="230"/>
                    <a:pt x="254" y="230"/>
                  </a:cubicBezTo>
                  <a:cubicBezTo>
                    <a:pt x="254" y="227"/>
                    <a:pt x="254" y="222"/>
                    <a:pt x="254" y="218"/>
                  </a:cubicBezTo>
                  <a:cubicBezTo>
                    <a:pt x="265" y="218"/>
                    <a:pt x="265" y="218"/>
                    <a:pt x="265" y="218"/>
                  </a:cubicBezTo>
                  <a:cubicBezTo>
                    <a:pt x="265" y="142"/>
                    <a:pt x="265" y="142"/>
                    <a:pt x="265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1" y="31"/>
                    <a:pt x="202" y="27"/>
                    <a:pt x="202" y="24"/>
                  </a:cubicBezTo>
                  <a:cubicBezTo>
                    <a:pt x="202" y="11"/>
                    <a:pt x="192" y="0"/>
                    <a:pt x="179" y="0"/>
                  </a:cubicBezTo>
                  <a:cubicBezTo>
                    <a:pt x="167" y="0"/>
                    <a:pt x="157" y="9"/>
                    <a:pt x="15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60" y="40"/>
                    <a:pt x="169" y="47"/>
                    <a:pt x="179" y="47"/>
                  </a:cubicBezTo>
                  <a:cubicBezTo>
                    <a:pt x="184" y="47"/>
                    <a:pt x="189" y="45"/>
                    <a:pt x="193" y="43"/>
                  </a:cubicBezTo>
                  <a:cubicBezTo>
                    <a:pt x="203" y="53"/>
                    <a:pt x="240" y="90"/>
                    <a:pt x="242" y="92"/>
                  </a:cubicBezTo>
                  <a:cubicBezTo>
                    <a:pt x="242" y="95"/>
                    <a:pt x="242" y="127"/>
                    <a:pt x="242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43" y="218"/>
                    <a:pt x="243" y="218"/>
                    <a:pt x="243" y="218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723" y="241"/>
                    <a:pt x="723" y="241"/>
                    <a:pt x="723" y="241"/>
                  </a:cubicBezTo>
                  <a:cubicBezTo>
                    <a:pt x="723" y="224"/>
                    <a:pt x="723" y="224"/>
                    <a:pt x="723" y="224"/>
                  </a:cubicBezTo>
                  <a:cubicBezTo>
                    <a:pt x="732" y="223"/>
                    <a:pt x="739" y="217"/>
                    <a:pt x="742" y="210"/>
                  </a:cubicBezTo>
                  <a:cubicBezTo>
                    <a:pt x="824" y="210"/>
                    <a:pt x="824" y="210"/>
                    <a:pt x="824" y="210"/>
                  </a:cubicBezTo>
                  <a:cubicBezTo>
                    <a:pt x="827" y="218"/>
                    <a:pt x="836" y="225"/>
                    <a:pt x="846" y="225"/>
                  </a:cubicBezTo>
                  <a:cubicBezTo>
                    <a:pt x="859" y="225"/>
                    <a:pt x="869" y="214"/>
                    <a:pt x="869" y="201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179" y="33"/>
                  </a:moveTo>
                  <a:cubicBezTo>
                    <a:pt x="174" y="33"/>
                    <a:pt x="169" y="29"/>
                    <a:pt x="169" y="24"/>
                  </a:cubicBezTo>
                  <a:cubicBezTo>
                    <a:pt x="169" y="18"/>
                    <a:pt x="174" y="14"/>
                    <a:pt x="179" y="14"/>
                  </a:cubicBezTo>
                  <a:cubicBezTo>
                    <a:pt x="184" y="14"/>
                    <a:pt x="189" y="18"/>
                    <a:pt x="189" y="24"/>
                  </a:cubicBezTo>
                  <a:cubicBezTo>
                    <a:pt x="189" y="29"/>
                    <a:pt x="184" y="33"/>
                    <a:pt x="179" y="33"/>
                  </a:cubicBezTo>
                  <a:close/>
                  <a:moveTo>
                    <a:pt x="720" y="211"/>
                  </a:moveTo>
                  <a:cubicBezTo>
                    <a:pt x="714" y="211"/>
                    <a:pt x="710" y="206"/>
                    <a:pt x="710" y="201"/>
                  </a:cubicBezTo>
                  <a:cubicBezTo>
                    <a:pt x="710" y="196"/>
                    <a:pt x="714" y="191"/>
                    <a:pt x="720" y="191"/>
                  </a:cubicBezTo>
                  <a:cubicBezTo>
                    <a:pt x="725" y="191"/>
                    <a:pt x="729" y="196"/>
                    <a:pt x="729" y="201"/>
                  </a:cubicBezTo>
                  <a:cubicBezTo>
                    <a:pt x="729" y="206"/>
                    <a:pt x="725" y="211"/>
                    <a:pt x="720" y="211"/>
                  </a:cubicBezTo>
                  <a:close/>
                  <a:moveTo>
                    <a:pt x="846" y="211"/>
                  </a:moveTo>
                  <a:cubicBezTo>
                    <a:pt x="840" y="211"/>
                    <a:pt x="836" y="206"/>
                    <a:pt x="836" y="201"/>
                  </a:cubicBezTo>
                  <a:cubicBezTo>
                    <a:pt x="836" y="196"/>
                    <a:pt x="840" y="191"/>
                    <a:pt x="846" y="191"/>
                  </a:cubicBezTo>
                  <a:cubicBezTo>
                    <a:pt x="851" y="191"/>
                    <a:pt x="856" y="196"/>
                    <a:pt x="856" y="201"/>
                  </a:cubicBezTo>
                  <a:cubicBezTo>
                    <a:pt x="856" y="206"/>
                    <a:pt x="851" y="211"/>
                    <a:pt x="846" y="2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" name="Freeform 418"/>
            <p:cNvSpPr>
              <a:spLocks noEditPoints="1"/>
            </p:cNvSpPr>
            <p:nvPr/>
          </p:nvSpPr>
          <p:spPr bwMode="auto">
            <a:xfrm>
              <a:off x="1764374" y="1822105"/>
              <a:ext cx="211760" cy="498111"/>
            </a:xfrm>
            <a:custGeom>
              <a:gdLst>
                <a:gd name="T0" fmla="*/ 23 w 101"/>
                <a:gd name="T1" fmla="*/ 167 h 214"/>
                <a:gd name="T2" fmla="*/ 0 w 101"/>
                <a:gd name="T3" fmla="*/ 190 h 214"/>
                <a:gd name="T4" fmla="*/ 23 w 101"/>
                <a:gd name="T5" fmla="*/ 214 h 214"/>
                <a:gd name="T6" fmla="*/ 47 w 101"/>
                <a:gd name="T7" fmla="*/ 190 h 214"/>
                <a:gd name="T8" fmla="*/ 40 w 101"/>
                <a:gd name="T9" fmla="*/ 173 h 214"/>
                <a:gd name="T10" fmla="*/ 95 w 101"/>
                <a:gd name="T11" fmla="*/ 113 h 214"/>
                <a:gd name="T12" fmla="*/ 101 w 101"/>
                <a:gd name="T13" fmla="*/ 113 h 214"/>
                <a:gd name="T14" fmla="*/ 101 w 101"/>
                <a:gd name="T15" fmla="*/ 107 h 214"/>
                <a:gd name="T16" fmla="*/ 101 w 101"/>
                <a:gd name="T17" fmla="*/ 107 h 214"/>
                <a:gd name="T18" fmla="*/ 101 w 101"/>
                <a:gd name="T19" fmla="*/ 106 h 214"/>
                <a:gd name="T20" fmla="*/ 101 w 101"/>
                <a:gd name="T21" fmla="*/ 0 h 214"/>
                <a:gd name="T22" fmla="*/ 68 w 101"/>
                <a:gd name="T23" fmla="*/ 0 h 214"/>
                <a:gd name="T24" fmla="*/ 68 w 101"/>
                <a:gd name="T25" fmla="*/ 113 h 214"/>
                <a:gd name="T26" fmla="*/ 80 w 101"/>
                <a:gd name="T27" fmla="*/ 113 h 214"/>
                <a:gd name="T28" fmla="*/ 30 w 101"/>
                <a:gd name="T29" fmla="*/ 168 h 214"/>
                <a:gd name="T30" fmla="*/ 23 w 101"/>
                <a:gd name="T31" fmla="*/ 167 h 214"/>
                <a:gd name="T32" fmla="*/ 23 w 101"/>
                <a:gd name="T33" fmla="*/ 200 h 214"/>
                <a:gd name="T34" fmla="*/ 14 w 101"/>
                <a:gd name="T35" fmla="*/ 190 h 214"/>
                <a:gd name="T36" fmla="*/ 23 w 101"/>
                <a:gd name="T37" fmla="*/ 180 h 214"/>
                <a:gd name="T38" fmla="*/ 33 w 101"/>
                <a:gd name="T39" fmla="*/ 190 h 214"/>
                <a:gd name="T40" fmla="*/ 23 w 101"/>
                <a:gd name="T41" fmla="*/ 200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214">
                  <a:moveTo>
                    <a:pt x="23" y="167"/>
                  </a:moveTo>
                  <a:cubicBezTo>
                    <a:pt x="10" y="167"/>
                    <a:pt x="0" y="177"/>
                    <a:pt x="0" y="190"/>
                  </a:cubicBezTo>
                  <a:cubicBezTo>
                    <a:pt x="0" y="203"/>
                    <a:pt x="10" y="214"/>
                    <a:pt x="23" y="214"/>
                  </a:cubicBezTo>
                  <a:cubicBezTo>
                    <a:pt x="36" y="214"/>
                    <a:pt x="47" y="203"/>
                    <a:pt x="47" y="190"/>
                  </a:cubicBezTo>
                  <a:cubicBezTo>
                    <a:pt x="47" y="184"/>
                    <a:pt x="44" y="178"/>
                    <a:pt x="40" y="17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8" y="167"/>
                    <a:pt x="26" y="167"/>
                    <a:pt x="23" y="167"/>
                  </a:cubicBezTo>
                  <a:close/>
                  <a:moveTo>
                    <a:pt x="23" y="200"/>
                  </a:moveTo>
                  <a:cubicBezTo>
                    <a:pt x="18" y="200"/>
                    <a:pt x="14" y="196"/>
                    <a:pt x="14" y="190"/>
                  </a:cubicBezTo>
                  <a:cubicBezTo>
                    <a:pt x="14" y="185"/>
                    <a:pt x="18" y="180"/>
                    <a:pt x="23" y="180"/>
                  </a:cubicBezTo>
                  <a:cubicBezTo>
                    <a:pt x="29" y="180"/>
                    <a:pt x="33" y="185"/>
                    <a:pt x="33" y="190"/>
                  </a:cubicBezTo>
                  <a:cubicBezTo>
                    <a:pt x="33" y="196"/>
                    <a:pt x="29" y="200"/>
                    <a:pt x="23" y="2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" name="Freeform 419"/>
            <p:cNvSpPr>
              <a:spLocks noEditPoints="1"/>
            </p:cNvSpPr>
            <p:nvPr/>
          </p:nvSpPr>
          <p:spPr bwMode="auto">
            <a:xfrm>
              <a:off x="169053" y="2033754"/>
              <a:ext cx="892418" cy="109269"/>
            </a:xfrm>
            <a:custGeom>
              <a:gdLst>
                <a:gd name="T0" fmla="*/ 46 w 424"/>
                <a:gd name="T1" fmla="*/ 29 h 47"/>
                <a:gd name="T2" fmla="*/ 377 w 424"/>
                <a:gd name="T3" fmla="*/ 29 h 47"/>
                <a:gd name="T4" fmla="*/ 400 w 424"/>
                <a:gd name="T5" fmla="*/ 47 h 47"/>
                <a:gd name="T6" fmla="*/ 424 w 424"/>
                <a:gd name="T7" fmla="*/ 24 h 47"/>
                <a:gd name="T8" fmla="*/ 400 w 424"/>
                <a:gd name="T9" fmla="*/ 0 h 47"/>
                <a:gd name="T10" fmla="*/ 377 w 424"/>
                <a:gd name="T11" fmla="*/ 18 h 47"/>
                <a:gd name="T12" fmla="*/ 46 w 424"/>
                <a:gd name="T13" fmla="*/ 18 h 47"/>
                <a:gd name="T14" fmla="*/ 23 w 424"/>
                <a:gd name="T15" fmla="*/ 0 h 47"/>
                <a:gd name="T16" fmla="*/ 0 w 424"/>
                <a:gd name="T17" fmla="*/ 24 h 47"/>
                <a:gd name="T18" fmla="*/ 23 w 424"/>
                <a:gd name="T19" fmla="*/ 47 h 47"/>
                <a:gd name="T20" fmla="*/ 46 w 424"/>
                <a:gd name="T21" fmla="*/ 29 h 47"/>
                <a:gd name="T22" fmla="*/ 400 w 424"/>
                <a:gd name="T23" fmla="*/ 14 h 47"/>
                <a:gd name="T24" fmla="*/ 410 w 424"/>
                <a:gd name="T25" fmla="*/ 24 h 47"/>
                <a:gd name="T26" fmla="*/ 400 w 424"/>
                <a:gd name="T27" fmla="*/ 33 h 47"/>
                <a:gd name="T28" fmla="*/ 391 w 424"/>
                <a:gd name="T29" fmla="*/ 24 h 47"/>
                <a:gd name="T30" fmla="*/ 400 w 424"/>
                <a:gd name="T31" fmla="*/ 14 h 47"/>
                <a:gd name="T32" fmla="*/ 13 w 424"/>
                <a:gd name="T33" fmla="*/ 24 h 47"/>
                <a:gd name="T34" fmla="*/ 23 w 424"/>
                <a:gd name="T35" fmla="*/ 14 h 47"/>
                <a:gd name="T36" fmla="*/ 33 w 424"/>
                <a:gd name="T37" fmla="*/ 24 h 47"/>
                <a:gd name="T38" fmla="*/ 23 w 424"/>
                <a:gd name="T39" fmla="*/ 33 h 47"/>
                <a:gd name="T40" fmla="*/ 13 w 424"/>
                <a:gd name="T41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2" h="47">
                  <a:moveTo>
                    <a:pt x="46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80" y="39"/>
                    <a:pt x="389" y="47"/>
                    <a:pt x="400" y="47"/>
                  </a:cubicBezTo>
                  <a:cubicBezTo>
                    <a:pt x="413" y="47"/>
                    <a:pt x="424" y="37"/>
                    <a:pt x="424" y="24"/>
                  </a:cubicBezTo>
                  <a:cubicBezTo>
                    <a:pt x="424" y="11"/>
                    <a:pt x="413" y="0"/>
                    <a:pt x="400" y="0"/>
                  </a:cubicBezTo>
                  <a:cubicBezTo>
                    <a:pt x="389" y="0"/>
                    <a:pt x="380" y="8"/>
                    <a:pt x="37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3" y="8"/>
                    <a:pt x="34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4" y="47"/>
                    <a:pt x="43" y="39"/>
                    <a:pt x="46" y="29"/>
                  </a:cubicBezTo>
                  <a:close/>
                  <a:moveTo>
                    <a:pt x="400" y="14"/>
                  </a:moveTo>
                  <a:cubicBezTo>
                    <a:pt x="406" y="14"/>
                    <a:pt x="410" y="18"/>
                    <a:pt x="410" y="24"/>
                  </a:cubicBezTo>
                  <a:cubicBezTo>
                    <a:pt x="410" y="29"/>
                    <a:pt x="406" y="33"/>
                    <a:pt x="400" y="33"/>
                  </a:cubicBezTo>
                  <a:cubicBezTo>
                    <a:pt x="395" y="33"/>
                    <a:pt x="391" y="29"/>
                    <a:pt x="391" y="24"/>
                  </a:cubicBezTo>
                  <a:cubicBezTo>
                    <a:pt x="391" y="18"/>
                    <a:pt x="395" y="14"/>
                    <a:pt x="400" y="1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" name="Freeform 420"/>
            <p:cNvSpPr>
              <a:spLocks noEditPoints="1"/>
            </p:cNvSpPr>
            <p:nvPr/>
          </p:nvSpPr>
          <p:spPr bwMode="auto">
            <a:xfrm>
              <a:off x="566771" y="2853766"/>
              <a:ext cx="101432" cy="109269"/>
            </a:xfrm>
            <a:custGeom>
              <a:gdLst>
                <a:gd name="T0" fmla="*/ 48 w 48"/>
                <a:gd name="T1" fmla="*/ 23 h 47"/>
                <a:gd name="T2" fmla="*/ 24 w 48"/>
                <a:gd name="T3" fmla="*/ 0 h 47"/>
                <a:gd name="T4" fmla="*/ 0 w 48"/>
                <a:gd name="T5" fmla="*/ 23 h 47"/>
                <a:gd name="T6" fmla="*/ 24 w 48"/>
                <a:gd name="T7" fmla="*/ 47 h 47"/>
                <a:gd name="T8" fmla="*/ 48 w 48"/>
                <a:gd name="T9" fmla="*/ 23 h 47"/>
                <a:gd name="T10" fmla="*/ 14 w 48"/>
                <a:gd name="T11" fmla="*/ 23 h 47"/>
                <a:gd name="T12" fmla="*/ 24 w 48"/>
                <a:gd name="T13" fmla="*/ 13 h 47"/>
                <a:gd name="T14" fmla="*/ 34 w 48"/>
                <a:gd name="T15" fmla="*/ 23 h 47"/>
                <a:gd name="T16" fmla="*/ 24 w 48"/>
                <a:gd name="T17" fmla="*/ 33 h 47"/>
                <a:gd name="T18" fmla="*/ 14 w 48"/>
                <a:gd name="T19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8" y="36"/>
                    <a:pt x="48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9" y="13"/>
                    <a:pt x="24" y="13"/>
                  </a:cubicBezTo>
                  <a:cubicBezTo>
                    <a:pt x="29" y="13"/>
                    <a:pt x="34" y="18"/>
                    <a:pt x="34" y="23"/>
                  </a:cubicBezTo>
                  <a:cubicBezTo>
                    <a:pt x="34" y="28"/>
                    <a:pt x="29" y="33"/>
                    <a:pt x="24" y="33"/>
                  </a:cubicBezTo>
                  <a:cubicBezTo>
                    <a:pt x="19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" name="Freeform 421"/>
            <p:cNvSpPr>
              <a:spLocks noEditPoints="1"/>
            </p:cNvSpPr>
            <p:nvPr/>
          </p:nvSpPr>
          <p:spPr bwMode="auto">
            <a:xfrm>
              <a:off x="429750" y="3167793"/>
              <a:ext cx="99652" cy="112223"/>
            </a:xfrm>
            <a:custGeom>
              <a:gdLst>
                <a:gd name="T0" fmla="*/ 0 w 47"/>
                <a:gd name="T1" fmla="*/ 24 h 48"/>
                <a:gd name="T2" fmla="*/ 24 w 47"/>
                <a:gd name="T3" fmla="*/ 48 h 48"/>
                <a:gd name="T4" fmla="*/ 47 w 47"/>
                <a:gd name="T5" fmla="*/ 24 h 48"/>
                <a:gd name="T6" fmla="*/ 24 w 47"/>
                <a:gd name="T7" fmla="*/ 0 h 48"/>
                <a:gd name="T8" fmla="*/ 0 w 47"/>
                <a:gd name="T9" fmla="*/ 24 h 48"/>
                <a:gd name="T10" fmla="*/ 34 w 47"/>
                <a:gd name="T11" fmla="*/ 24 h 48"/>
                <a:gd name="T12" fmla="*/ 24 w 47"/>
                <a:gd name="T13" fmla="*/ 34 h 48"/>
                <a:gd name="T14" fmla="*/ 14 w 47"/>
                <a:gd name="T15" fmla="*/ 24 h 48"/>
                <a:gd name="T16" fmla="*/ 24 w 47"/>
                <a:gd name="T17" fmla="*/ 14 h 48"/>
                <a:gd name="T18" fmla="*/ 34 w 47"/>
                <a:gd name="T19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8">
                  <a:moveTo>
                    <a:pt x="0" y="24"/>
                  </a:move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34" y="24"/>
                  </a:move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" name="Freeform 422"/>
            <p:cNvSpPr>
              <a:spLocks noEditPoints="1"/>
            </p:cNvSpPr>
            <p:nvPr/>
          </p:nvSpPr>
          <p:spPr bwMode="auto">
            <a:xfrm>
              <a:off x="169053" y="3498554"/>
              <a:ext cx="1157563" cy="109269"/>
            </a:xfrm>
            <a:custGeom>
              <a:gdLst>
                <a:gd name="T0" fmla="*/ 526 w 550"/>
                <a:gd name="T1" fmla="*/ 47 h 47"/>
                <a:gd name="T2" fmla="*/ 550 w 550"/>
                <a:gd name="T3" fmla="*/ 23 h 47"/>
                <a:gd name="T4" fmla="*/ 526 w 550"/>
                <a:gd name="T5" fmla="*/ 0 h 47"/>
                <a:gd name="T6" fmla="*/ 503 w 550"/>
                <a:gd name="T7" fmla="*/ 19 h 47"/>
                <a:gd name="T8" fmla="*/ 46 w 550"/>
                <a:gd name="T9" fmla="*/ 19 h 47"/>
                <a:gd name="T10" fmla="*/ 23 w 550"/>
                <a:gd name="T11" fmla="*/ 0 h 47"/>
                <a:gd name="T12" fmla="*/ 0 w 550"/>
                <a:gd name="T13" fmla="*/ 23 h 47"/>
                <a:gd name="T14" fmla="*/ 23 w 550"/>
                <a:gd name="T15" fmla="*/ 47 h 47"/>
                <a:gd name="T16" fmla="*/ 46 w 550"/>
                <a:gd name="T17" fmla="*/ 30 h 47"/>
                <a:gd name="T18" fmla="*/ 504 w 550"/>
                <a:gd name="T19" fmla="*/ 30 h 47"/>
                <a:gd name="T20" fmla="*/ 526 w 550"/>
                <a:gd name="T21" fmla="*/ 47 h 47"/>
                <a:gd name="T22" fmla="*/ 526 w 550"/>
                <a:gd name="T23" fmla="*/ 14 h 47"/>
                <a:gd name="T24" fmla="*/ 536 w 550"/>
                <a:gd name="T25" fmla="*/ 23 h 47"/>
                <a:gd name="T26" fmla="*/ 526 w 550"/>
                <a:gd name="T27" fmla="*/ 33 h 47"/>
                <a:gd name="T28" fmla="*/ 517 w 550"/>
                <a:gd name="T29" fmla="*/ 23 h 47"/>
                <a:gd name="T30" fmla="*/ 526 w 550"/>
                <a:gd name="T31" fmla="*/ 14 h 47"/>
                <a:gd name="T32" fmla="*/ 23 w 550"/>
                <a:gd name="T33" fmla="*/ 33 h 47"/>
                <a:gd name="T34" fmla="*/ 13 w 550"/>
                <a:gd name="T35" fmla="*/ 23 h 47"/>
                <a:gd name="T36" fmla="*/ 23 w 550"/>
                <a:gd name="T37" fmla="*/ 14 h 47"/>
                <a:gd name="T38" fmla="*/ 33 w 550"/>
                <a:gd name="T39" fmla="*/ 23 h 47"/>
                <a:gd name="T40" fmla="*/ 23 w 550"/>
                <a:gd name="T41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47">
                  <a:moveTo>
                    <a:pt x="526" y="47"/>
                  </a:moveTo>
                  <a:cubicBezTo>
                    <a:pt x="539" y="47"/>
                    <a:pt x="550" y="36"/>
                    <a:pt x="550" y="23"/>
                  </a:cubicBezTo>
                  <a:cubicBezTo>
                    <a:pt x="550" y="10"/>
                    <a:pt x="539" y="0"/>
                    <a:pt x="526" y="0"/>
                  </a:cubicBezTo>
                  <a:cubicBezTo>
                    <a:pt x="515" y="0"/>
                    <a:pt x="506" y="8"/>
                    <a:pt x="503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4" y="8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4" y="47"/>
                    <a:pt x="43" y="40"/>
                    <a:pt x="46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6" y="40"/>
                    <a:pt x="516" y="47"/>
                    <a:pt x="526" y="47"/>
                  </a:cubicBezTo>
                  <a:close/>
                  <a:moveTo>
                    <a:pt x="526" y="14"/>
                  </a:moveTo>
                  <a:cubicBezTo>
                    <a:pt x="532" y="14"/>
                    <a:pt x="536" y="18"/>
                    <a:pt x="536" y="23"/>
                  </a:cubicBezTo>
                  <a:cubicBezTo>
                    <a:pt x="536" y="29"/>
                    <a:pt x="532" y="33"/>
                    <a:pt x="526" y="33"/>
                  </a:cubicBezTo>
                  <a:cubicBezTo>
                    <a:pt x="521" y="33"/>
                    <a:pt x="517" y="29"/>
                    <a:pt x="517" y="23"/>
                  </a:cubicBezTo>
                  <a:cubicBezTo>
                    <a:pt x="517" y="18"/>
                    <a:pt x="521" y="14"/>
                    <a:pt x="526" y="14"/>
                  </a:cubicBezTo>
                  <a:close/>
                  <a:moveTo>
                    <a:pt x="23" y="33"/>
                  </a:moveTo>
                  <a:cubicBezTo>
                    <a:pt x="18" y="33"/>
                    <a:pt x="13" y="29"/>
                    <a:pt x="13" y="23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3"/>
                  </a:cubicBezTo>
                  <a:cubicBezTo>
                    <a:pt x="33" y="29"/>
                    <a:pt x="28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" name="Freeform 423"/>
            <p:cNvSpPr>
              <a:spLocks noEditPoints="1"/>
            </p:cNvSpPr>
            <p:nvPr/>
          </p:nvSpPr>
          <p:spPr bwMode="auto">
            <a:xfrm>
              <a:off x="566771" y="3810611"/>
              <a:ext cx="101432" cy="109269"/>
            </a:xfrm>
            <a:custGeom>
              <a:gdLst>
                <a:gd name="T0" fmla="*/ 0 w 48"/>
                <a:gd name="T1" fmla="*/ 24 h 47"/>
                <a:gd name="T2" fmla="*/ 24 w 48"/>
                <a:gd name="T3" fmla="*/ 47 h 47"/>
                <a:gd name="T4" fmla="*/ 48 w 48"/>
                <a:gd name="T5" fmla="*/ 24 h 47"/>
                <a:gd name="T6" fmla="*/ 24 w 48"/>
                <a:gd name="T7" fmla="*/ 0 h 47"/>
                <a:gd name="T8" fmla="*/ 0 w 48"/>
                <a:gd name="T9" fmla="*/ 24 h 47"/>
                <a:gd name="T10" fmla="*/ 34 w 48"/>
                <a:gd name="T11" fmla="*/ 24 h 47"/>
                <a:gd name="T12" fmla="*/ 24 w 48"/>
                <a:gd name="T13" fmla="*/ 34 h 47"/>
                <a:gd name="T14" fmla="*/ 14 w 48"/>
                <a:gd name="T15" fmla="*/ 24 h 47"/>
                <a:gd name="T16" fmla="*/ 24 w 48"/>
                <a:gd name="T17" fmla="*/ 14 h 47"/>
                <a:gd name="T18" fmla="*/ 34 w 48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0" y="24"/>
                  </a:move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34" y="24"/>
                  </a:move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" name="Freeform 424"/>
            <p:cNvSpPr>
              <a:spLocks noEditPoints="1"/>
            </p:cNvSpPr>
            <p:nvPr/>
          </p:nvSpPr>
          <p:spPr bwMode="auto">
            <a:xfrm>
              <a:off x="93424" y="4702487"/>
              <a:ext cx="439535" cy="109269"/>
            </a:xfrm>
            <a:custGeom>
              <a:gdLst>
                <a:gd name="T0" fmla="*/ 185 w 209"/>
                <a:gd name="T1" fmla="*/ 0 h 47"/>
                <a:gd name="T2" fmla="*/ 162 w 209"/>
                <a:gd name="T3" fmla="*/ 18 h 47"/>
                <a:gd name="T4" fmla="*/ 0 w 209"/>
                <a:gd name="T5" fmla="*/ 18 h 47"/>
                <a:gd name="T6" fmla="*/ 0 w 209"/>
                <a:gd name="T7" fmla="*/ 29 h 47"/>
                <a:gd name="T8" fmla="*/ 162 w 209"/>
                <a:gd name="T9" fmla="*/ 29 h 47"/>
                <a:gd name="T10" fmla="*/ 185 w 209"/>
                <a:gd name="T11" fmla="*/ 47 h 47"/>
                <a:gd name="T12" fmla="*/ 209 w 209"/>
                <a:gd name="T13" fmla="*/ 24 h 47"/>
                <a:gd name="T14" fmla="*/ 185 w 209"/>
                <a:gd name="T15" fmla="*/ 0 h 47"/>
                <a:gd name="T16" fmla="*/ 185 w 209"/>
                <a:gd name="T17" fmla="*/ 33 h 47"/>
                <a:gd name="T18" fmla="*/ 176 w 209"/>
                <a:gd name="T19" fmla="*/ 24 h 47"/>
                <a:gd name="T20" fmla="*/ 185 w 209"/>
                <a:gd name="T21" fmla="*/ 14 h 47"/>
                <a:gd name="T22" fmla="*/ 195 w 209"/>
                <a:gd name="T23" fmla="*/ 24 h 47"/>
                <a:gd name="T24" fmla="*/ 185 w 209"/>
                <a:gd name="T25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47">
                  <a:moveTo>
                    <a:pt x="185" y="0"/>
                  </a:moveTo>
                  <a:cubicBezTo>
                    <a:pt x="174" y="0"/>
                    <a:pt x="165" y="8"/>
                    <a:pt x="16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5" y="39"/>
                    <a:pt x="174" y="47"/>
                    <a:pt x="185" y="47"/>
                  </a:cubicBezTo>
                  <a:cubicBezTo>
                    <a:pt x="198" y="47"/>
                    <a:pt x="209" y="37"/>
                    <a:pt x="209" y="24"/>
                  </a:cubicBezTo>
                  <a:cubicBezTo>
                    <a:pt x="209" y="11"/>
                    <a:pt x="198" y="0"/>
                    <a:pt x="185" y="0"/>
                  </a:cubicBezTo>
                  <a:close/>
                  <a:moveTo>
                    <a:pt x="185" y="33"/>
                  </a:moveTo>
                  <a:cubicBezTo>
                    <a:pt x="180" y="33"/>
                    <a:pt x="176" y="29"/>
                    <a:pt x="176" y="24"/>
                  </a:cubicBezTo>
                  <a:cubicBezTo>
                    <a:pt x="176" y="18"/>
                    <a:pt x="180" y="14"/>
                    <a:pt x="185" y="14"/>
                  </a:cubicBezTo>
                  <a:cubicBezTo>
                    <a:pt x="191" y="14"/>
                    <a:pt x="195" y="18"/>
                    <a:pt x="195" y="24"/>
                  </a:cubicBezTo>
                  <a:cubicBezTo>
                    <a:pt x="195" y="29"/>
                    <a:pt x="191" y="33"/>
                    <a:pt x="185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" name="Freeform 425"/>
            <p:cNvSpPr/>
            <p:nvPr/>
          </p:nvSpPr>
          <p:spPr bwMode="auto">
            <a:xfrm>
              <a:off x="93424" y="4858023"/>
              <a:ext cx="707351" cy="72847"/>
            </a:xfrm>
            <a:custGeom>
              <a:gdLst>
                <a:gd name="T0" fmla="*/ 303 w 336"/>
                <a:gd name="T1" fmla="*/ 23 h 31"/>
                <a:gd name="T2" fmla="*/ 313 w 336"/>
                <a:gd name="T3" fmla="*/ 13 h 31"/>
                <a:gd name="T4" fmla="*/ 323 w 336"/>
                <a:gd name="T5" fmla="*/ 23 h 31"/>
                <a:gd name="T6" fmla="*/ 318 w 336"/>
                <a:gd name="T7" fmla="*/ 31 h 31"/>
                <a:gd name="T8" fmla="*/ 335 w 336"/>
                <a:gd name="T9" fmla="*/ 31 h 31"/>
                <a:gd name="T10" fmla="*/ 336 w 336"/>
                <a:gd name="T11" fmla="*/ 23 h 31"/>
                <a:gd name="T12" fmla="*/ 313 w 336"/>
                <a:gd name="T13" fmla="*/ 0 h 31"/>
                <a:gd name="T14" fmla="*/ 290 w 336"/>
                <a:gd name="T15" fmla="*/ 20 h 31"/>
                <a:gd name="T16" fmla="*/ 0 w 336"/>
                <a:gd name="T17" fmla="*/ 20 h 31"/>
                <a:gd name="T18" fmla="*/ 0 w 336"/>
                <a:gd name="T19" fmla="*/ 31 h 31"/>
                <a:gd name="T20" fmla="*/ 291 w 336"/>
                <a:gd name="T21" fmla="*/ 31 h 31"/>
                <a:gd name="T22" fmla="*/ 291 w 336"/>
                <a:gd name="T23" fmla="*/ 31 h 31"/>
                <a:gd name="T24" fmla="*/ 307 w 336"/>
                <a:gd name="T25" fmla="*/ 31 h 31"/>
                <a:gd name="T26" fmla="*/ 303 w 336"/>
                <a:gd name="T27" fmla="*/ 23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31">
                  <a:moveTo>
                    <a:pt x="303" y="23"/>
                  </a:moveTo>
                  <a:cubicBezTo>
                    <a:pt x="303" y="18"/>
                    <a:pt x="307" y="13"/>
                    <a:pt x="313" y="13"/>
                  </a:cubicBezTo>
                  <a:cubicBezTo>
                    <a:pt x="318" y="13"/>
                    <a:pt x="323" y="18"/>
                    <a:pt x="323" y="23"/>
                  </a:cubicBezTo>
                  <a:cubicBezTo>
                    <a:pt x="323" y="26"/>
                    <a:pt x="321" y="29"/>
                    <a:pt x="318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6" y="29"/>
                    <a:pt x="336" y="26"/>
                    <a:pt x="336" y="23"/>
                  </a:cubicBezTo>
                  <a:cubicBezTo>
                    <a:pt x="336" y="10"/>
                    <a:pt x="326" y="0"/>
                    <a:pt x="313" y="0"/>
                  </a:cubicBezTo>
                  <a:cubicBezTo>
                    <a:pt x="301" y="0"/>
                    <a:pt x="291" y="8"/>
                    <a:pt x="29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5" y="29"/>
                    <a:pt x="303" y="26"/>
                    <a:pt x="30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" name="Freeform 426"/>
            <p:cNvSpPr>
              <a:spLocks noEditPoints="1"/>
            </p:cNvSpPr>
            <p:nvPr/>
          </p:nvSpPr>
          <p:spPr bwMode="auto">
            <a:xfrm>
              <a:off x="1631801" y="3892318"/>
              <a:ext cx="98761" cy="435109"/>
            </a:xfrm>
            <a:custGeom>
              <a:gdLst>
                <a:gd name="T0" fmla="*/ 0 w 47"/>
                <a:gd name="T1" fmla="*/ 164 h 187"/>
                <a:gd name="T2" fmla="*/ 23 w 47"/>
                <a:gd name="T3" fmla="*/ 187 h 187"/>
                <a:gd name="T4" fmla="*/ 47 w 47"/>
                <a:gd name="T5" fmla="*/ 164 h 187"/>
                <a:gd name="T6" fmla="*/ 29 w 47"/>
                <a:gd name="T7" fmla="*/ 141 h 187"/>
                <a:gd name="T8" fmla="*/ 29 w 47"/>
                <a:gd name="T9" fmla="*/ 113 h 187"/>
                <a:gd name="T10" fmla="*/ 42 w 47"/>
                <a:gd name="T11" fmla="*/ 113 h 187"/>
                <a:gd name="T12" fmla="*/ 42 w 47"/>
                <a:gd name="T13" fmla="*/ 0 h 187"/>
                <a:gd name="T14" fmla="*/ 5 w 47"/>
                <a:gd name="T15" fmla="*/ 0 h 187"/>
                <a:gd name="T16" fmla="*/ 5 w 47"/>
                <a:gd name="T17" fmla="*/ 113 h 187"/>
                <a:gd name="T18" fmla="*/ 18 w 47"/>
                <a:gd name="T19" fmla="*/ 113 h 187"/>
                <a:gd name="T20" fmla="*/ 18 w 47"/>
                <a:gd name="T21" fmla="*/ 141 h 187"/>
                <a:gd name="T22" fmla="*/ 0 w 47"/>
                <a:gd name="T23" fmla="*/ 164 h 187"/>
                <a:gd name="T24" fmla="*/ 33 w 47"/>
                <a:gd name="T25" fmla="*/ 164 h 187"/>
                <a:gd name="T26" fmla="*/ 23 w 47"/>
                <a:gd name="T27" fmla="*/ 173 h 187"/>
                <a:gd name="T28" fmla="*/ 14 w 47"/>
                <a:gd name="T29" fmla="*/ 164 h 187"/>
                <a:gd name="T30" fmla="*/ 23 w 47"/>
                <a:gd name="T31" fmla="*/ 154 h 187"/>
                <a:gd name="T32" fmla="*/ 33 w 47"/>
                <a:gd name="T33" fmla="*/ 164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87">
                  <a:moveTo>
                    <a:pt x="0" y="164"/>
                  </a:moveTo>
                  <a:cubicBezTo>
                    <a:pt x="0" y="177"/>
                    <a:pt x="10" y="187"/>
                    <a:pt x="23" y="187"/>
                  </a:cubicBezTo>
                  <a:cubicBezTo>
                    <a:pt x="36" y="187"/>
                    <a:pt x="47" y="177"/>
                    <a:pt x="47" y="164"/>
                  </a:cubicBezTo>
                  <a:cubicBezTo>
                    <a:pt x="47" y="152"/>
                    <a:pt x="39" y="143"/>
                    <a:pt x="29" y="14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7" y="143"/>
                    <a:pt x="0" y="152"/>
                    <a:pt x="0" y="164"/>
                  </a:cubicBezTo>
                  <a:close/>
                  <a:moveTo>
                    <a:pt x="33" y="164"/>
                  </a:moveTo>
                  <a:cubicBezTo>
                    <a:pt x="33" y="169"/>
                    <a:pt x="29" y="173"/>
                    <a:pt x="23" y="173"/>
                  </a:cubicBezTo>
                  <a:cubicBezTo>
                    <a:pt x="18" y="173"/>
                    <a:pt x="14" y="169"/>
                    <a:pt x="14" y="164"/>
                  </a:cubicBezTo>
                  <a:cubicBezTo>
                    <a:pt x="14" y="158"/>
                    <a:pt x="18" y="154"/>
                    <a:pt x="23" y="154"/>
                  </a:cubicBezTo>
                  <a:cubicBezTo>
                    <a:pt x="29" y="154"/>
                    <a:pt x="33" y="158"/>
                    <a:pt x="33" y="16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6" name="Freeform 427"/>
            <p:cNvSpPr>
              <a:spLocks noEditPoints="1"/>
            </p:cNvSpPr>
            <p:nvPr/>
          </p:nvSpPr>
          <p:spPr bwMode="auto">
            <a:xfrm>
              <a:off x="1764374" y="3892318"/>
              <a:ext cx="98761" cy="435109"/>
            </a:xfrm>
            <a:custGeom>
              <a:gdLst>
                <a:gd name="T0" fmla="*/ 0 w 47"/>
                <a:gd name="T1" fmla="*/ 164 h 187"/>
                <a:gd name="T2" fmla="*/ 23 w 47"/>
                <a:gd name="T3" fmla="*/ 187 h 187"/>
                <a:gd name="T4" fmla="*/ 47 w 47"/>
                <a:gd name="T5" fmla="*/ 164 h 187"/>
                <a:gd name="T6" fmla="*/ 29 w 47"/>
                <a:gd name="T7" fmla="*/ 141 h 187"/>
                <a:gd name="T8" fmla="*/ 29 w 47"/>
                <a:gd name="T9" fmla="*/ 113 h 187"/>
                <a:gd name="T10" fmla="*/ 42 w 47"/>
                <a:gd name="T11" fmla="*/ 113 h 187"/>
                <a:gd name="T12" fmla="*/ 42 w 47"/>
                <a:gd name="T13" fmla="*/ 0 h 187"/>
                <a:gd name="T14" fmla="*/ 5 w 47"/>
                <a:gd name="T15" fmla="*/ 0 h 187"/>
                <a:gd name="T16" fmla="*/ 5 w 47"/>
                <a:gd name="T17" fmla="*/ 113 h 187"/>
                <a:gd name="T18" fmla="*/ 18 w 47"/>
                <a:gd name="T19" fmla="*/ 113 h 187"/>
                <a:gd name="T20" fmla="*/ 18 w 47"/>
                <a:gd name="T21" fmla="*/ 141 h 187"/>
                <a:gd name="T22" fmla="*/ 0 w 47"/>
                <a:gd name="T23" fmla="*/ 164 h 187"/>
                <a:gd name="T24" fmla="*/ 33 w 47"/>
                <a:gd name="T25" fmla="*/ 164 h 187"/>
                <a:gd name="T26" fmla="*/ 23 w 47"/>
                <a:gd name="T27" fmla="*/ 173 h 187"/>
                <a:gd name="T28" fmla="*/ 14 w 47"/>
                <a:gd name="T29" fmla="*/ 164 h 187"/>
                <a:gd name="T30" fmla="*/ 23 w 47"/>
                <a:gd name="T31" fmla="*/ 154 h 187"/>
                <a:gd name="T32" fmla="*/ 33 w 47"/>
                <a:gd name="T33" fmla="*/ 164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87">
                  <a:moveTo>
                    <a:pt x="0" y="164"/>
                  </a:moveTo>
                  <a:cubicBezTo>
                    <a:pt x="0" y="177"/>
                    <a:pt x="10" y="187"/>
                    <a:pt x="23" y="187"/>
                  </a:cubicBezTo>
                  <a:cubicBezTo>
                    <a:pt x="36" y="187"/>
                    <a:pt x="47" y="177"/>
                    <a:pt x="47" y="164"/>
                  </a:cubicBezTo>
                  <a:cubicBezTo>
                    <a:pt x="47" y="152"/>
                    <a:pt x="39" y="143"/>
                    <a:pt x="29" y="14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8" y="143"/>
                    <a:pt x="0" y="152"/>
                    <a:pt x="0" y="164"/>
                  </a:cubicBezTo>
                  <a:close/>
                  <a:moveTo>
                    <a:pt x="33" y="164"/>
                  </a:moveTo>
                  <a:cubicBezTo>
                    <a:pt x="33" y="169"/>
                    <a:pt x="29" y="173"/>
                    <a:pt x="23" y="173"/>
                  </a:cubicBezTo>
                  <a:cubicBezTo>
                    <a:pt x="18" y="173"/>
                    <a:pt x="14" y="169"/>
                    <a:pt x="14" y="164"/>
                  </a:cubicBezTo>
                  <a:cubicBezTo>
                    <a:pt x="14" y="158"/>
                    <a:pt x="18" y="154"/>
                    <a:pt x="23" y="154"/>
                  </a:cubicBezTo>
                  <a:cubicBezTo>
                    <a:pt x="29" y="154"/>
                    <a:pt x="33" y="158"/>
                    <a:pt x="33" y="16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" name="Freeform 428"/>
            <p:cNvSpPr>
              <a:spLocks noEditPoints="1"/>
            </p:cNvSpPr>
            <p:nvPr/>
          </p:nvSpPr>
          <p:spPr bwMode="auto">
            <a:xfrm>
              <a:off x="2287545" y="4460322"/>
              <a:ext cx="2912148" cy="314025"/>
            </a:xfrm>
            <a:custGeom>
              <a:gdLst>
                <a:gd name="T0" fmla="*/ 24 w 1384"/>
                <a:gd name="T1" fmla="*/ 47 h 135"/>
                <a:gd name="T2" fmla="*/ 29 w 1384"/>
                <a:gd name="T3" fmla="*/ 47 h 135"/>
                <a:gd name="T4" fmla="*/ 117 w 1384"/>
                <a:gd name="T5" fmla="*/ 135 h 135"/>
                <a:gd name="T6" fmla="*/ 1166 w 1384"/>
                <a:gd name="T7" fmla="*/ 135 h 135"/>
                <a:gd name="T8" fmla="*/ 1194 w 1384"/>
                <a:gd name="T9" fmla="*/ 106 h 135"/>
                <a:gd name="T10" fmla="*/ 1384 w 1384"/>
                <a:gd name="T11" fmla="*/ 106 h 135"/>
                <a:gd name="T12" fmla="*/ 1384 w 1384"/>
                <a:gd name="T13" fmla="*/ 95 h 135"/>
                <a:gd name="T14" fmla="*/ 1190 w 1384"/>
                <a:gd name="T15" fmla="*/ 95 h 135"/>
                <a:gd name="T16" fmla="*/ 1161 w 1384"/>
                <a:gd name="T17" fmla="*/ 124 h 135"/>
                <a:gd name="T18" fmla="*/ 121 w 1384"/>
                <a:gd name="T19" fmla="*/ 124 h 135"/>
                <a:gd name="T20" fmla="*/ 39 w 1384"/>
                <a:gd name="T21" fmla="*/ 42 h 135"/>
                <a:gd name="T22" fmla="*/ 48 w 1384"/>
                <a:gd name="T23" fmla="*/ 24 h 135"/>
                <a:gd name="T24" fmla="*/ 24 w 1384"/>
                <a:gd name="T25" fmla="*/ 0 h 135"/>
                <a:gd name="T26" fmla="*/ 0 w 1384"/>
                <a:gd name="T27" fmla="*/ 24 h 135"/>
                <a:gd name="T28" fmla="*/ 24 w 1384"/>
                <a:gd name="T29" fmla="*/ 47 h 135"/>
                <a:gd name="T30" fmla="*/ 24 w 1384"/>
                <a:gd name="T31" fmla="*/ 14 h 135"/>
                <a:gd name="T32" fmla="*/ 34 w 1384"/>
                <a:gd name="T33" fmla="*/ 24 h 135"/>
                <a:gd name="T34" fmla="*/ 24 w 1384"/>
                <a:gd name="T35" fmla="*/ 33 h 135"/>
                <a:gd name="T36" fmla="*/ 14 w 1384"/>
                <a:gd name="T37" fmla="*/ 24 h 135"/>
                <a:gd name="T38" fmla="*/ 24 w 1384"/>
                <a:gd name="T39" fmla="*/ 14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4" h="135">
                  <a:moveTo>
                    <a:pt x="24" y="47"/>
                  </a:moveTo>
                  <a:cubicBezTo>
                    <a:pt x="26" y="47"/>
                    <a:pt x="27" y="47"/>
                    <a:pt x="29" y="47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6" y="135"/>
                    <a:pt x="1166" y="135"/>
                    <a:pt x="1166" y="135"/>
                  </a:cubicBezTo>
                  <a:cubicBezTo>
                    <a:pt x="1166" y="135"/>
                    <a:pt x="1191" y="109"/>
                    <a:pt x="1194" y="106"/>
                  </a:cubicBezTo>
                  <a:cubicBezTo>
                    <a:pt x="1199" y="106"/>
                    <a:pt x="1384" y="106"/>
                    <a:pt x="1384" y="106"/>
                  </a:cubicBezTo>
                  <a:cubicBezTo>
                    <a:pt x="1384" y="95"/>
                    <a:pt x="1384" y="95"/>
                    <a:pt x="1384" y="95"/>
                  </a:cubicBezTo>
                  <a:cubicBezTo>
                    <a:pt x="1190" y="95"/>
                    <a:pt x="1190" y="95"/>
                    <a:pt x="1190" y="95"/>
                  </a:cubicBezTo>
                  <a:cubicBezTo>
                    <a:pt x="1190" y="95"/>
                    <a:pt x="1164" y="121"/>
                    <a:pt x="1161" y="124"/>
                  </a:cubicBezTo>
                  <a:cubicBezTo>
                    <a:pt x="1157" y="124"/>
                    <a:pt x="126" y="124"/>
                    <a:pt x="121" y="124"/>
                  </a:cubicBezTo>
                  <a:cubicBezTo>
                    <a:pt x="118" y="121"/>
                    <a:pt x="55" y="58"/>
                    <a:pt x="39" y="42"/>
                  </a:cubicBezTo>
                  <a:cubicBezTo>
                    <a:pt x="44" y="37"/>
                    <a:pt x="48" y="31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4"/>
                  </a:cubicBezTo>
                  <a:cubicBezTo>
                    <a:pt x="14" y="18"/>
                    <a:pt x="19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" name="Freeform 429"/>
            <p:cNvSpPr>
              <a:spLocks noEditPoints="1"/>
            </p:cNvSpPr>
            <p:nvPr/>
          </p:nvSpPr>
          <p:spPr bwMode="auto">
            <a:xfrm>
              <a:off x="2571376" y="3892318"/>
              <a:ext cx="1018763" cy="607380"/>
            </a:xfrm>
            <a:custGeom>
              <a:gdLst>
                <a:gd name="T0" fmla="*/ 460 w 484"/>
                <a:gd name="T1" fmla="*/ 261 h 261"/>
                <a:gd name="T2" fmla="*/ 484 w 484"/>
                <a:gd name="T3" fmla="*/ 237 h 261"/>
                <a:gd name="T4" fmla="*/ 460 w 484"/>
                <a:gd name="T5" fmla="*/ 213 h 261"/>
                <a:gd name="T6" fmla="*/ 443 w 484"/>
                <a:gd name="T7" fmla="*/ 221 h 261"/>
                <a:gd name="T8" fmla="*/ 411 w 484"/>
                <a:gd name="T9" fmla="*/ 189 h 261"/>
                <a:gd name="T10" fmla="*/ 82 w 484"/>
                <a:gd name="T11" fmla="*/ 189 h 261"/>
                <a:gd name="T12" fmla="*/ 25 w 484"/>
                <a:gd name="T13" fmla="*/ 133 h 261"/>
                <a:gd name="T14" fmla="*/ 25 w 484"/>
                <a:gd name="T15" fmla="*/ 113 h 261"/>
                <a:gd name="T16" fmla="*/ 37 w 484"/>
                <a:gd name="T17" fmla="*/ 113 h 261"/>
                <a:gd name="T18" fmla="*/ 37 w 484"/>
                <a:gd name="T19" fmla="*/ 0 h 261"/>
                <a:gd name="T20" fmla="*/ 0 w 484"/>
                <a:gd name="T21" fmla="*/ 0 h 261"/>
                <a:gd name="T22" fmla="*/ 0 w 484"/>
                <a:gd name="T23" fmla="*/ 113 h 261"/>
                <a:gd name="T24" fmla="*/ 14 w 484"/>
                <a:gd name="T25" fmla="*/ 113 h 261"/>
                <a:gd name="T26" fmla="*/ 14 w 484"/>
                <a:gd name="T27" fmla="*/ 137 h 261"/>
                <a:gd name="T28" fmla="*/ 77 w 484"/>
                <a:gd name="T29" fmla="*/ 200 h 261"/>
                <a:gd name="T30" fmla="*/ 407 w 484"/>
                <a:gd name="T31" fmla="*/ 200 h 261"/>
                <a:gd name="T32" fmla="*/ 438 w 484"/>
                <a:gd name="T33" fmla="*/ 231 h 261"/>
                <a:gd name="T34" fmla="*/ 437 w 484"/>
                <a:gd name="T35" fmla="*/ 237 h 261"/>
                <a:gd name="T36" fmla="*/ 460 w 484"/>
                <a:gd name="T37" fmla="*/ 261 h 261"/>
                <a:gd name="T38" fmla="*/ 460 w 484"/>
                <a:gd name="T39" fmla="*/ 227 h 261"/>
                <a:gd name="T40" fmla="*/ 470 w 484"/>
                <a:gd name="T41" fmla="*/ 237 h 261"/>
                <a:gd name="T42" fmla="*/ 460 w 484"/>
                <a:gd name="T43" fmla="*/ 247 h 261"/>
                <a:gd name="T44" fmla="*/ 451 w 484"/>
                <a:gd name="T45" fmla="*/ 237 h 261"/>
                <a:gd name="T46" fmla="*/ 460 w 484"/>
                <a:gd name="T47" fmla="*/ 227 h 2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2" h="261">
                  <a:moveTo>
                    <a:pt x="460" y="261"/>
                  </a:moveTo>
                  <a:cubicBezTo>
                    <a:pt x="473" y="261"/>
                    <a:pt x="484" y="250"/>
                    <a:pt x="484" y="237"/>
                  </a:cubicBezTo>
                  <a:cubicBezTo>
                    <a:pt x="484" y="224"/>
                    <a:pt x="473" y="213"/>
                    <a:pt x="460" y="213"/>
                  </a:cubicBezTo>
                  <a:cubicBezTo>
                    <a:pt x="453" y="213"/>
                    <a:pt x="447" y="216"/>
                    <a:pt x="443" y="221"/>
                  </a:cubicBezTo>
                  <a:cubicBezTo>
                    <a:pt x="411" y="189"/>
                    <a:pt x="411" y="189"/>
                    <a:pt x="411" y="189"/>
                  </a:cubicBezTo>
                  <a:cubicBezTo>
                    <a:pt x="411" y="189"/>
                    <a:pt x="86" y="189"/>
                    <a:pt x="82" y="189"/>
                  </a:cubicBezTo>
                  <a:cubicBezTo>
                    <a:pt x="79" y="186"/>
                    <a:pt x="28" y="136"/>
                    <a:pt x="25" y="133"/>
                  </a:cubicBezTo>
                  <a:cubicBezTo>
                    <a:pt x="25" y="130"/>
                    <a:pt x="25" y="120"/>
                    <a:pt x="25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200"/>
                    <a:pt x="402" y="200"/>
                    <a:pt x="407" y="200"/>
                  </a:cubicBezTo>
                  <a:cubicBezTo>
                    <a:pt x="409" y="203"/>
                    <a:pt x="432" y="225"/>
                    <a:pt x="438" y="231"/>
                  </a:cubicBezTo>
                  <a:cubicBezTo>
                    <a:pt x="437" y="233"/>
                    <a:pt x="437" y="235"/>
                    <a:pt x="437" y="237"/>
                  </a:cubicBezTo>
                  <a:cubicBezTo>
                    <a:pt x="437" y="250"/>
                    <a:pt x="447" y="261"/>
                    <a:pt x="460" y="261"/>
                  </a:cubicBezTo>
                  <a:close/>
                  <a:moveTo>
                    <a:pt x="460" y="227"/>
                  </a:moveTo>
                  <a:cubicBezTo>
                    <a:pt x="466" y="227"/>
                    <a:pt x="470" y="232"/>
                    <a:pt x="470" y="237"/>
                  </a:cubicBezTo>
                  <a:cubicBezTo>
                    <a:pt x="470" y="242"/>
                    <a:pt x="466" y="247"/>
                    <a:pt x="460" y="247"/>
                  </a:cubicBezTo>
                  <a:cubicBezTo>
                    <a:pt x="455" y="247"/>
                    <a:pt x="451" y="242"/>
                    <a:pt x="451" y="237"/>
                  </a:cubicBezTo>
                  <a:cubicBezTo>
                    <a:pt x="451" y="232"/>
                    <a:pt x="455" y="227"/>
                    <a:pt x="460" y="22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" name="Freeform 430"/>
            <p:cNvSpPr>
              <a:spLocks noEditPoints="1"/>
            </p:cNvSpPr>
            <p:nvPr/>
          </p:nvSpPr>
          <p:spPr bwMode="auto">
            <a:xfrm>
              <a:off x="2702168" y="3892318"/>
              <a:ext cx="955590" cy="440031"/>
            </a:xfrm>
            <a:custGeom>
              <a:gdLst>
                <a:gd name="T0" fmla="*/ 454 w 454"/>
                <a:gd name="T1" fmla="*/ 165 h 189"/>
                <a:gd name="T2" fmla="*/ 430 w 454"/>
                <a:gd name="T3" fmla="*/ 141 h 189"/>
                <a:gd name="T4" fmla="*/ 407 w 454"/>
                <a:gd name="T5" fmla="*/ 163 h 189"/>
                <a:gd name="T6" fmla="*/ 58 w 454"/>
                <a:gd name="T7" fmla="*/ 163 h 189"/>
                <a:gd name="T8" fmla="*/ 24 w 454"/>
                <a:gd name="T9" fmla="*/ 129 h 189"/>
                <a:gd name="T10" fmla="*/ 24 w 454"/>
                <a:gd name="T11" fmla="*/ 113 h 189"/>
                <a:gd name="T12" fmla="*/ 37 w 454"/>
                <a:gd name="T13" fmla="*/ 113 h 189"/>
                <a:gd name="T14" fmla="*/ 37 w 454"/>
                <a:gd name="T15" fmla="*/ 0 h 189"/>
                <a:gd name="T16" fmla="*/ 0 w 454"/>
                <a:gd name="T17" fmla="*/ 0 h 189"/>
                <a:gd name="T18" fmla="*/ 0 w 454"/>
                <a:gd name="T19" fmla="*/ 113 h 189"/>
                <a:gd name="T20" fmla="*/ 13 w 454"/>
                <a:gd name="T21" fmla="*/ 113 h 189"/>
                <a:gd name="T22" fmla="*/ 13 w 454"/>
                <a:gd name="T23" fmla="*/ 134 h 189"/>
                <a:gd name="T24" fmla="*/ 54 w 454"/>
                <a:gd name="T25" fmla="*/ 174 h 189"/>
                <a:gd name="T26" fmla="*/ 408 w 454"/>
                <a:gd name="T27" fmla="*/ 174 h 189"/>
                <a:gd name="T28" fmla="*/ 430 w 454"/>
                <a:gd name="T29" fmla="*/ 189 h 189"/>
                <a:gd name="T30" fmla="*/ 454 w 454"/>
                <a:gd name="T31" fmla="*/ 165 h 189"/>
                <a:gd name="T32" fmla="*/ 420 w 454"/>
                <a:gd name="T33" fmla="*/ 165 h 189"/>
                <a:gd name="T34" fmla="*/ 430 w 454"/>
                <a:gd name="T35" fmla="*/ 155 h 189"/>
                <a:gd name="T36" fmla="*/ 440 w 454"/>
                <a:gd name="T37" fmla="*/ 165 h 189"/>
                <a:gd name="T38" fmla="*/ 430 w 454"/>
                <a:gd name="T39" fmla="*/ 175 h 189"/>
                <a:gd name="T40" fmla="*/ 420 w 454"/>
                <a:gd name="T41" fmla="*/ 165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2" h="189">
                  <a:moveTo>
                    <a:pt x="454" y="165"/>
                  </a:moveTo>
                  <a:cubicBezTo>
                    <a:pt x="454" y="152"/>
                    <a:pt x="443" y="141"/>
                    <a:pt x="430" y="141"/>
                  </a:cubicBezTo>
                  <a:cubicBezTo>
                    <a:pt x="418" y="141"/>
                    <a:pt x="408" y="151"/>
                    <a:pt x="407" y="163"/>
                  </a:cubicBezTo>
                  <a:cubicBezTo>
                    <a:pt x="368" y="163"/>
                    <a:pt x="62" y="163"/>
                    <a:pt x="58" y="163"/>
                  </a:cubicBezTo>
                  <a:cubicBezTo>
                    <a:pt x="55" y="160"/>
                    <a:pt x="27" y="132"/>
                    <a:pt x="24" y="129"/>
                  </a:cubicBezTo>
                  <a:cubicBezTo>
                    <a:pt x="24" y="127"/>
                    <a:pt x="24" y="118"/>
                    <a:pt x="24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408" y="174"/>
                    <a:pt x="408" y="174"/>
                    <a:pt x="408" y="174"/>
                  </a:cubicBezTo>
                  <a:cubicBezTo>
                    <a:pt x="412" y="182"/>
                    <a:pt x="420" y="189"/>
                    <a:pt x="430" y="189"/>
                  </a:cubicBezTo>
                  <a:cubicBezTo>
                    <a:pt x="443" y="189"/>
                    <a:pt x="454" y="178"/>
                    <a:pt x="454" y="165"/>
                  </a:cubicBezTo>
                  <a:close/>
                  <a:moveTo>
                    <a:pt x="420" y="165"/>
                  </a:moveTo>
                  <a:cubicBezTo>
                    <a:pt x="420" y="160"/>
                    <a:pt x="425" y="155"/>
                    <a:pt x="430" y="155"/>
                  </a:cubicBezTo>
                  <a:cubicBezTo>
                    <a:pt x="436" y="155"/>
                    <a:pt x="440" y="160"/>
                    <a:pt x="440" y="165"/>
                  </a:cubicBezTo>
                  <a:cubicBezTo>
                    <a:pt x="440" y="170"/>
                    <a:pt x="436" y="175"/>
                    <a:pt x="430" y="175"/>
                  </a:cubicBezTo>
                  <a:cubicBezTo>
                    <a:pt x="425" y="175"/>
                    <a:pt x="420" y="170"/>
                    <a:pt x="420" y="1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" name="Freeform 431"/>
            <p:cNvSpPr>
              <a:spLocks noEditPoints="1"/>
            </p:cNvSpPr>
            <p:nvPr/>
          </p:nvSpPr>
          <p:spPr bwMode="auto">
            <a:xfrm>
              <a:off x="2971762" y="3892318"/>
              <a:ext cx="948472" cy="283509"/>
            </a:xfrm>
            <a:custGeom>
              <a:gdLst>
                <a:gd name="T0" fmla="*/ 427 w 451"/>
                <a:gd name="T1" fmla="*/ 122 h 122"/>
                <a:gd name="T2" fmla="*/ 451 w 451"/>
                <a:gd name="T3" fmla="*/ 98 h 122"/>
                <a:gd name="T4" fmla="*/ 427 w 451"/>
                <a:gd name="T5" fmla="*/ 75 h 122"/>
                <a:gd name="T6" fmla="*/ 404 w 451"/>
                <a:gd name="T7" fmla="*/ 94 h 122"/>
                <a:gd name="T8" fmla="*/ 303 w 451"/>
                <a:gd name="T9" fmla="*/ 94 h 122"/>
                <a:gd name="T10" fmla="*/ 270 w 451"/>
                <a:gd name="T11" fmla="*/ 61 h 122"/>
                <a:gd name="T12" fmla="*/ 37 w 451"/>
                <a:gd name="T13" fmla="*/ 61 h 122"/>
                <a:gd name="T14" fmla="*/ 37 w 451"/>
                <a:gd name="T15" fmla="*/ 0 h 122"/>
                <a:gd name="T16" fmla="*/ 0 w 451"/>
                <a:gd name="T17" fmla="*/ 0 h 122"/>
                <a:gd name="T18" fmla="*/ 0 w 451"/>
                <a:gd name="T19" fmla="*/ 113 h 122"/>
                <a:gd name="T20" fmla="*/ 37 w 451"/>
                <a:gd name="T21" fmla="*/ 113 h 122"/>
                <a:gd name="T22" fmla="*/ 37 w 451"/>
                <a:gd name="T23" fmla="*/ 72 h 122"/>
                <a:gd name="T24" fmla="*/ 266 w 451"/>
                <a:gd name="T25" fmla="*/ 72 h 122"/>
                <a:gd name="T26" fmla="*/ 298 w 451"/>
                <a:gd name="T27" fmla="*/ 105 h 122"/>
                <a:gd name="T28" fmla="*/ 404 w 451"/>
                <a:gd name="T29" fmla="*/ 105 h 122"/>
                <a:gd name="T30" fmla="*/ 427 w 451"/>
                <a:gd name="T31" fmla="*/ 122 h 122"/>
                <a:gd name="T32" fmla="*/ 427 w 451"/>
                <a:gd name="T33" fmla="*/ 89 h 122"/>
                <a:gd name="T34" fmla="*/ 437 w 451"/>
                <a:gd name="T35" fmla="*/ 98 h 122"/>
                <a:gd name="T36" fmla="*/ 427 w 451"/>
                <a:gd name="T37" fmla="*/ 108 h 122"/>
                <a:gd name="T38" fmla="*/ 417 w 451"/>
                <a:gd name="T39" fmla="*/ 98 h 122"/>
                <a:gd name="T40" fmla="*/ 427 w 451"/>
                <a:gd name="T41" fmla="*/ 89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122">
                  <a:moveTo>
                    <a:pt x="427" y="122"/>
                  </a:moveTo>
                  <a:cubicBezTo>
                    <a:pt x="440" y="122"/>
                    <a:pt x="451" y="111"/>
                    <a:pt x="451" y="98"/>
                  </a:cubicBezTo>
                  <a:cubicBezTo>
                    <a:pt x="451" y="85"/>
                    <a:pt x="440" y="75"/>
                    <a:pt x="427" y="75"/>
                  </a:cubicBezTo>
                  <a:cubicBezTo>
                    <a:pt x="416" y="75"/>
                    <a:pt x="406" y="83"/>
                    <a:pt x="404" y="94"/>
                  </a:cubicBezTo>
                  <a:cubicBezTo>
                    <a:pt x="381" y="94"/>
                    <a:pt x="306" y="94"/>
                    <a:pt x="303" y="94"/>
                  </a:cubicBezTo>
                  <a:cubicBezTo>
                    <a:pt x="300" y="91"/>
                    <a:pt x="270" y="61"/>
                    <a:pt x="270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74" y="72"/>
                    <a:pt x="262" y="72"/>
                    <a:pt x="266" y="72"/>
                  </a:cubicBezTo>
                  <a:cubicBezTo>
                    <a:pt x="269" y="75"/>
                    <a:pt x="298" y="105"/>
                    <a:pt x="298" y="105"/>
                  </a:cubicBezTo>
                  <a:cubicBezTo>
                    <a:pt x="404" y="105"/>
                    <a:pt x="404" y="105"/>
                    <a:pt x="404" y="105"/>
                  </a:cubicBezTo>
                  <a:cubicBezTo>
                    <a:pt x="407" y="115"/>
                    <a:pt x="416" y="122"/>
                    <a:pt x="427" y="122"/>
                  </a:cubicBezTo>
                  <a:close/>
                  <a:moveTo>
                    <a:pt x="427" y="89"/>
                  </a:moveTo>
                  <a:cubicBezTo>
                    <a:pt x="432" y="89"/>
                    <a:pt x="437" y="93"/>
                    <a:pt x="437" y="98"/>
                  </a:cubicBezTo>
                  <a:cubicBezTo>
                    <a:pt x="437" y="104"/>
                    <a:pt x="432" y="108"/>
                    <a:pt x="427" y="108"/>
                  </a:cubicBezTo>
                  <a:cubicBezTo>
                    <a:pt x="422" y="108"/>
                    <a:pt x="417" y="104"/>
                    <a:pt x="417" y="98"/>
                  </a:cubicBezTo>
                  <a:cubicBezTo>
                    <a:pt x="417" y="93"/>
                    <a:pt x="422" y="89"/>
                    <a:pt x="427" y="8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" name="Freeform 432"/>
            <p:cNvSpPr>
              <a:spLocks noEditPoints="1"/>
            </p:cNvSpPr>
            <p:nvPr/>
          </p:nvSpPr>
          <p:spPr bwMode="auto">
            <a:xfrm>
              <a:off x="4156018" y="3906100"/>
              <a:ext cx="98761" cy="109269"/>
            </a:xfrm>
            <a:custGeom>
              <a:gdLst>
                <a:gd name="T0" fmla="*/ 23 w 47"/>
                <a:gd name="T1" fmla="*/ 0 h 47"/>
                <a:gd name="T2" fmla="*/ 0 w 47"/>
                <a:gd name="T3" fmla="*/ 23 h 47"/>
                <a:gd name="T4" fmla="*/ 23 w 47"/>
                <a:gd name="T5" fmla="*/ 47 h 47"/>
                <a:gd name="T6" fmla="*/ 47 w 47"/>
                <a:gd name="T7" fmla="*/ 23 h 47"/>
                <a:gd name="T8" fmla="*/ 23 w 47"/>
                <a:gd name="T9" fmla="*/ 0 h 47"/>
                <a:gd name="T10" fmla="*/ 23 w 47"/>
                <a:gd name="T11" fmla="*/ 33 h 47"/>
                <a:gd name="T12" fmla="*/ 14 w 47"/>
                <a:gd name="T13" fmla="*/ 23 h 47"/>
                <a:gd name="T14" fmla="*/ 23 w 47"/>
                <a:gd name="T15" fmla="*/ 13 h 47"/>
                <a:gd name="T16" fmla="*/ 33 w 47"/>
                <a:gd name="T17" fmla="*/ 23 h 47"/>
                <a:gd name="T18" fmla="*/ 23 w 47"/>
                <a:gd name="T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8"/>
                    <a:pt x="14" y="23"/>
                  </a:cubicBez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" name="Freeform 433"/>
            <p:cNvSpPr>
              <a:spLocks noEditPoints="1"/>
            </p:cNvSpPr>
            <p:nvPr/>
          </p:nvSpPr>
          <p:spPr bwMode="auto">
            <a:xfrm>
              <a:off x="2291995" y="3266234"/>
              <a:ext cx="627273" cy="259884"/>
            </a:xfrm>
            <a:custGeom>
              <a:gdLst>
                <a:gd name="T0" fmla="*/ 274 w 298"/>
                <a:gd name="T1" fmla="*/ 65 h 112"/>
                <a:gd name="T2" fmla="*/ 252 w 298"/>
                <a:gd name="T3" fmla="*/ 83 h 112"/>
                <a:gd name="T4" fmla="*/ 88 w 298"/>
                <a:gd name="T5" fmla="*/ 83 h 112"/>
                <a:gd name="T6" fmla="*/ 42 w 298"/>
                <a:gd name="T7" fmla="*/ 37 h 112"/>
                <a:gd name="T8" fmla="*/ 47 w 298"/>
                <a:gd name="T9" fmla="*/ 24 h 112"/>
                <a:gd name="T10" fmla="*/ 23 w 298"/>
                <a:gd name="T11" fmla="*/ 0 h 112"/>
                <a:gd name="T12" fmla="*/ 0 w 298"/>
                <a:gd name="T13" fmla="*/ 24 h 112"/>
                <a:gd name="T14" fmla="*/ 23 w 298"/>
                <a:gd name="T15" fmla="*/ 47 h 112"/>
                <a:gd name="T16" fmla="*/ 34 w 298"/>
                <a:gd name="T17" fmla="*/ 44 h 112"/>
                <a:gd name="T18" fmla="*/ 83 w 298"/>
                <a:gd name="T19" fmla="*/ 94 h 112"/>
                <a:gd name="T20" fmla="*/ 251 w 298"/>
                <a:gd name="T21" fmla="*/ 94 h 112"/>
                <a:gd name="T22" fmla="*/ 274 w 298"/>
                <a:gd name="T23" fmla="*/ 112 h 112"/>
                <a:gd name="T24" fmla="*/ 298 w 298"/>
                <a:gd name="T25" fmla="*/ 89 h 112"/>
                <a:gd name="T26" fmla="*/ 274 w 298"/>
                <a:gd name="T27" fmla="*/ 65 h 112"/>
                <a:gd name="T28" fmla="*/ 23 w 298"/>
                <a:gd name="T29" fmla="*/ 33 h 112"/>
                <a:gd name="T30" fmla="*/ 14 w 298"/>
                <a:gd name="T31" fmla="*/ 24 h 112"/>
                <a:gd name="T32" fmla="*/ 23 w 298"/>
                <a:gd name="T33" fmla="*/ 14 h 112"/>
                <a:gd name="T34" fmla="*/ 33 w 298"/>
                <a:gd name="T35" fmla="*/ 24 h 112"/>
                <a:gd name="T36" fmla="*/ 23 w 298"/>
                <a:gd name="T37" fmla="*/ 33 h 112"/>
                <a:gd name="T38" fmla="*/ 274 w 298"/>
                <a:gd name="T39" fmla="*/ 98 h 112"/>
                <a:gd name="T40" fmla="*/ 265 w 298"/>
                <a:gd name="T41" fmla="*/ 89 h 112"/>
                <a:gd name="T42" fmla="*/ 274 w 298"/>
                <a:gd name="T43" fmla="*/ 79 h 112"/>
                <a:gd name="T44" fmla="*/ 284 w 298"/>
                <a:gd name="T45" fmla="*/ 89 h 112"/>
                <a:gd name="T46" fmla="*/ 274 w 298"/>
                <a:gd name="T47" fmla="*/ 98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8" h="112">
                  <a:moveTo>
                    <a:pt x="274" y="65"/>
                  </a:moveTo>
                  <a:cubicBezTo>
                    <a:pt x="264" y="65"/>
                    <a:pt x="254" y="73"/>
                    <a:pt x="252" y="83"/>
                  </a:cubicBezTo>
                  <a:cubicBezTo>
                    <a:pt x="228" y="83"/>
                    <a:pt x="92" y="83"/>
                    <a:pt x="88" y="83"/>
                  </a:cubicBezTo>
                  <a:cubicBezTo>
                    <a:pt x="85" y="80"/>
                    <a:pt x="54" y="49"/>
                    <a:pt x="42" y="37"/>
                  </a:cubicBezTo>
                  <a:cubicBezTo>
                    <a:pt x="45" y="33"/>
                    <a:pt x="47" y="29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27" y="47"/>
                    <a:pt x="31" y="46"/>
                    <a:pt x="34" y="4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4" y="104"/>
                    <a:pt x="263" y="112"/>
                    <a:pt x="274" y="112"/>
                  </a:cubicBezTo>
                  <a:cubicBezTo>
                    <a:pt x="287" y="112"/>
                    <a:pt x="298" y="102"/>
                    <a:pt x="298" y="89"/>
                  </a:cubicBezTo>
                  <a:cubicBezTo>
                    <a:pt x="298" y="76"/>
                    <a:pt x="287" y="65"/>
                    <a:pt x="274" y="65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3" y="33"/>
                  </a:cubicBezTo>
                  <a:close/>
                  <a:moveTo>
                    <a:pt x="274" y="98"/>
                  </a:moveTo>
                  <a:cubicBezTo>
                    <a:pt x="269" y="98"/>
                    <a:pt x="265" y="94"/>
                    <a:pt x="265" y="89"/>
                  </a:cubicBezTo>
                  <a:cubicBezTo>
                    <a:pt x="265" y="83"/>
                    <a:pt x="269" y="79"/>
                    <a:pt x="274" y="79"/>
                  </a:cubicBezTo>
                  <a:cubicBezTo>
                    <a:pt x="280" y="79"/>
                    <a:pt x="284" y="83"/>
                    <a:pt x="284" y="89"/>
                  </a:cubicBezTo>
                  <a:cubicBezTo>
                    <a:pt x="284" y="94"/>
                    <a:pt x="280" y="98"/>
                    <a:pt x="274" y="9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" name="Freeform 434"/>
            <p:cNvSpPr>
              <a:spLocks noEditPoints="1"/>
            </p:cNvSpPr>
            <p:nvPr/>
          </p:nvSpPr>
          <p:spPr bwMode="auto">
            <a:xfrm>
              <a:off x="1383561" y="3596012"/>
              <a:ext cx="612147" cy="228383"/>
            </a:xfrm>
            <a:custGeom>
              <a:gdLst>
                <a:gd name="T0" fmla="*/ 267 w 291"/>
                <a:gd name="T1" fmla="*/ 47 h 98"/>
                <a:gd name="T2" fmla="*/ 291 w 291"/>
                <a:gd name="T3" fmla="*/ 24 h 98"/>
                <a:gd name="T4" fmla="*/ 267 w 291"/>
                <a:gd name="T5" fmla="*/ 0 h 98"/>
                <a:gd name="T6" fmla="*/ 244 w 291"/>
                <a:gd name="T7" fmla="*/ 19 h 98"/>
                <a:gd name="T8" fmla="*/ 166 w 291"/>
                <a:gd name="T9" fmla="*/ 19 h 98"/>
                <a:gd name="T10" fmla="*/ 108 w 291"/>
                <a:gd name="T11" fmla="*/ 76 h 98"/>
                <a:gd name="T12" fmla="*/ 101 w 291"/>
                <a:gd name="T13" fmla="*/ 76 h 98"/>
                <a:gd name="T14" fmla="*/ 101 w 291"/>
                <a:gd name="T15" fmla="*/ 65 h 98"/>
                <a:gd name="T16" fmla="*/ 0 w 291"/>
                <a:gd name="T17" fmla="*/ 65 h 98"/>
                <a:gd name="T18" fmla="*/ 0 w 291"/>
                <a:gd name="T19" fmla="*/ 98 h 98"/>
                <a:gd name="T20" fmla="*/ 101 w 291"/>
                <a:gd name="T21" fmla="*/ 98 h 98"/>
                <a:gd name="T22" fmla="*/ 101 w 291"/>
                <a:gd name="T23" fmla="*/ 87 h 98"/>
                <a:gd name="T24" fmla="*/ 113 w 291"/>
                <a:gd name="T25" fmla="*/ 87 h 98"/>
                <a:gd name="T26" fmla="*/ 171 w 291"/>
                <a:gd name="T27" fmla="*/ 30 h 98"/>
                <a:gd name="T28" fmla="*/ 245 w 291"/>
                <a:gd name="T29" fmla="*/ 30 h 98"/>
                <a:gd name="T30" fmla="*/ 267 w 291"/>
                <a:gd name="T31" fmla="*/ 47 h 98"/>
                <a:gd name="T32" fmla="*/ 267 w 291"/>
                <a:gd name="T33" fmla="*/ 14 h 98"/>
                <a:gd name="T34" fmla="*/ 277 w 291"/>
                <a:gd name="T35" fmla="*/ 24 h 98"/>
                <a:gd name="T36" fmla="*/ 267 w 291"/>
                <a:gd name="T37" fmla="*/ 34 h 98"/>
                <a:gd name="T38" fmla="*/ 258 w 291"/>
                <a:gd name="T39" fmla="*/ 24 h 98"/>
                <a:gd name="T40" fmla="*/ 267 w 291"/>
                <a:gd name="T41" fmla="*/ 1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98">
                  <a:moveTo>
                    <a:pt x="267" y="47"/>
                  </a:moveTo>
                  <a:cubicBezTo>
                    <a:pt x="280" y="47"/>
                    <a:pt x="291" y="37"/>
                    <a:pt x="291" y="24"/>
                  </a:cubicBezTo>
                  <a:cubicBezTo>
                    <a:pt x="291" y="11"/>
                    <a:pt x="280" y="0"/>
                    <a:pt x="267" y="0"/>
                  </a:cubicBezTo>
                  <a:cubicBezTo>
                    <a:pt x="256" y="0"/>
                    <a:pt x="247" y="8"/>
                    <a:pt x="244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19"/>
                    <a:pt x="111" y="73"/>
                    <a:pt x="108" y="76"/>
                  </a:cubicBezTo>
                  <a:cubicBezTo>
                    <a:pt x="107" y="76"/>
                    <a:pt x="104" y="76"/>
                    <a:pt x="101" y="76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87"/>
                    <a:pt x="168" y="33"/>
                    <a:pt x="171" y="30"/>
                  </a:cubicBezTo>
                  <a:cubicBezTo>
                    <a:pt x="174" y="30"/>
                    <a:pt x="231" y="30"/>
                    <a:pt x="245" y="30"/>
                  </a:cubicBezTo>
                  <a:cubicBezTo>
                    <a:pt x="247" y="40"/>
                    <a:pt x="256" y="47"/>
                    <a:pt x="267" y="47"/>
                  </a:cubicBezTo>
                  <a:close/>
                  <a:moveTo>
                    <a:pt x="267" y="14"/>
                  </a:moveTo>
                  <a:cubicBezTo>
                    <a:pt x="273" y="14"/>
                    <a:pt x="277" y="19"/>
                    <a:pt x="277" y="24"/>
                  </a:cubicBezTo>
                  <a:cubicBezTo>
                    <a:pt x="277" y="29"/>
                    <a:pt x="273" y="34"/>
                    <a:pt x="267" y="34"/>
                  </a:cubicBezTo>
                  <a:cubicBezTo>
                    <a:pt x="262" y="34"/>
                    <a:pt x="258" y="29"/>
                    <a:pt x="258" y="24"/>
                  </a:cubicBezTo>
                  <a:cubicBezTo>
                    <a:pt x="258" y="19"/>
                    <a:pt x="262" y="14"/>
                    <a:pt x="26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" name="Freeform 435"/>
            <p:cNvSpPr>
              <a:spLocks noEditPoints="1"/>
            </p:cNvSpPr>
            <p:nvPr/>
          </p:nvSpPr>
          <p:spPr bwMode="auto">
            <a:xfrm>
              <a:off x="1383561" y="3433584"/>
              <a:ext cx="872843" cy="247086"/>
            </a:xfrm>
            <a:custGeom>
              <a:gdLst>
                <a:gd name="T0" fmla="*/ 391 w 415"/>
                <a:gd name="T1" fmla="*/ 47 h 106"/>
                <a:gd name="T2" fmla="*/ 415 w 415"/>
                <a:gd name="T3" fmla="*/ 23 h 106"/>
                <a:gd name="T4" fmla="*/ 391 w 415"/>
                <a:gd name="T5" fmla="*/ 0 h 106"/>
                <a:gd name="T6" fmla="*/ 368 w 415"/>
                <a:gd name="T7" fmla="*/ 18 h 106"/>
                <a:gd name="T8" fmla="*/ 174 w 415"/>
                <a:gd name="T9" fmla="*/ 18 h 106"/>
                <a:gd name="T10" fmla="*/ 109 w 415"/>
                <a:gd name="T11" fmla="*/ 84 h 106"/>
                <a:gd name="T12" fmla="*/ 101 w 415"/>
                <a:gd name="T13" fmla="*/ 84 h 106"/>
                <a:gd name="T14" fmla="*/ 101 w 415"/>
                <a:gd name="T15" fmla="*/ 73 h 106"/>
                <a:gd name="T16" fmla="*/ 0 w 415"/>
                <a:gd name="T17" fmla="*/ 73 h 106"/>
                <a:gd name="T18" fmla="*/ 0 w 415"/>
                <a:gd name="T19" fmla="*/ 106 h 106"/>
                <a:gd name="T20" fmla="*/ 101 w 415"/>
                <a:gd name="T21" fmla="*/ 106 h 106"/>
                <a:gd name="T22" fmla="*/ 101 w 415"/>
                <a:gd name="T23" fmla="*/ 95 h 106"/>
                <a:gd name="T24" fmla="*/ 114 w 415"/>
                <a:gd name="T25" fmla="*/ 95 h 106"/>
                <a:gd name="T26" fmla="*/ 179 w 415"/>
                <a:gd name="T27" fmla="*/ 29 h 106"/>
                <a:gd name="T28" fmla="*/ 369 w 415"/>
                <a:gd name="T29" fmla="*/ 29 h 106"/>
                <a:gd name="T30" fmla="*/ 391 w 415"/>
                <a:gd name="T31" fmla="*/ 47 h 106"/>
                <a:gd name="T32" fmla="*/ 391 w 415"/>
                <a:gd name="T33" fmla="*/ 13 h 106"/>
                <a:gd name="T34" fmla="*/ 401 w 415"/>
                <a:gd name="T35" fmla="*/ 23 h 106"/>
                <a:gd name="T36" fmla="*/ 391 w 415"/>
                <a:gd name="T37" fmla="*/ 33 h 106"/>
                <a:gd name="T38" fmla="*/ 381 w 415"/>
                <a:gd name="T39" fmla="*/ 23 h 106"/>
                <a:gd name="T40" fmla="*/ 391 w 415"/>
                <a:gd name="T41" fmla="*/ 1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5" h="105">
                  <a:moveTo>
                    <a:pt x="391" y="47"/>
                  </a:moveTo>
                  <a:cubicBezTo>
                    <a:pt x="404" y="47"/>
                    <a:pt x="415" y="36"/>
                    <a:pt x="415" y="23"/>
                  </a:cubicBezTo>
                  <a:cubicBezTo>
                    <a:pt x="415" y="10"/>
                    <a:pt x="404" y="0"/>
                    <a:pt x="391" y="0"/>
                  </a:cubicBezTo>
                  <a:cubicBezTo>
                    <a:pt x="380" y="0"/>
                    <a:pt x="370" y="8"/>
                    <a:pt x="368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8"/>
                    <a:pt x="112" y="81"/>
                    <a:pt x="109" y="84"/>
                  </a:cubicBezTo>
                  <a:cubicBezTo>
                    <a:pt x="108" y="84"/>
                    <a:pt x="104" y="84"/>
                    <a:pt x="101" y="8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76" y="32"/>
                    <a:pt x="179" y="29"/>
                  </a:cubicBezTo>
                  <a:cubicBezTo>
                    <a:pt x="183" y="29"/>
                    <a:pt x="342" y="29"/>
                    <a:pt x="369" y="29"/>
                  </a:cubicBezTo>
                  <a:cubicBezTo>
                    <a:pt x="371" y="39"/>
                    <a:pt x="380" y="47"/>
                    <a:pt x="391" y="47"/>
                  </a:cubicBezTo>
                  <a:close/>
                  <a:moveTo>
                    <a:pt x="391" y="13"/>
                  </a:moveTo>
                  <a:cubicBezTo>
                    <a:pt x="397" y="13"/>
                    <a:pt x="401" y="18"/>
                    <a:pt x="401" y="23"/>
                  </a:cubicBezTo>
                  <a:cubicBezTo>
                    <a:pt x="401" y="29"/>
                    <a:pt x="397" y="33"/>
                    <a:pt x="391" y="33"/>
                  </a:cubicBezTo>
                  <a:cubicBezTo>
                    <a:pt x="386" y="33"/>
                    <a:pt x="381" y="29"/>
                    <a:pt x="381" y="23"/>
                  </a:cubicBezTo>
                  <a:cubicBezTo>
                    <a:pt x="381" y="18"/>
                    <a:pt x="386" y="13"/>
                    <a:pt x="391" y="1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" name="Freeform 436"/>
            <p:cNvSpPr>
              <a:spLocks noEditPoints="1"/>
            </p:cNvSpPr>
            <p:nvPr/>
          </p:nvSpPr>
          <p:spPr bwMode="auto">
            <a:xfrm>
              <a:off x="2031298" y="1822105"/>
              <a:ext cx="1022321" cy="651679"/>
            </a:xfrm>
            <a:custGeom>
              <a:gdLst>
                <a:gd name="T0" fmla="*/ 215 w 486"/>
                <a:gd name="T1" fmla="*/ 198 h 280"/>
                <a:gd name="T2" fmla="*/ 215 w 486"/>
                <a:gd name="T3" fmla="*/ 113 h 280"/>
                <a:gd name="T4" fmla="*/ 225 w 486"/>
                <a:gd name="T5" fmla="*/ 113 h 280"/>
                <a:gd name="T6" fmla="*/ 225 w 486"/>
                <a:gd name="T7" fmla="*/ 0 h 280"/>
                <a:gd name="T8" fmla="*/ 193 w 486"/>
                <a:gd name="T9" fmla="*/ 0 h 280"/>
                <a:gd name="T10" fmla="*/ 193 w 486"/>
                <a:gd name="T11" fmla="*/ 113 h 280"/>
                <a:gd name="T12" fmla="*/ 204 w 486"/>
                <a:gd name="T13" fmla="*/ 113 h 280"/>
                <a:gd name="T14" fmla="*/ 204 w 486"/>
                <a:gd name="T15" fmla="*/ 198 h 280"/>
                <a:gd name="T16" fmla="*/ 186 w 486"/>
                <a:gd name="T17" fmla="*/ 219 h 280"/>
                <a:gd name="T18" fmla="*/ 47 w 486"/>
                <a:gd name="T19" fmla="*/ 219 h 280"/>
                <a:gd name="T20" fmla="*/ 24 w 486"/>
                <a:gd name="T21" fmla="*/ 197 h 280"/>
                <a:gd name="T22" fmla="*/ 0 w 486"/>
                <a:gd name="T23" fmla="*/ 221 h 280"/>
                <a:gd name="T24" fmla="*/ 24 w 486"/>
                <a:gd name="T25" fmla="*/ 244 h 280"/>
                <a:gd name="T26" fmla="*/ 45 w 486"/>
                <a:gd name="T27" fmla="*/ 230 h 280"/>
                <a:gd name="T28" fmla="*/ 188 w 486"/>
                <a:gd name="T29" fmla="*/ 230 h 280"/>
                <a:gd name="T30" fmla="*/ 210 w 486"/>
                <a:gd name="T31" fmla="*/ 244 h 280"/>
                <a:gd name="T32" fmla="*/ 231 w 486"/>
                <a:gd name="T33" fmla="*/ 230 h 280"/>
                <a:gd name="T34" fmla="*/ 429 w 486"/>
                <a:gd name="T35" fmla="*/ 230 h 280"/>
                <a:gd name="T36" fmla="*/ 443 w 486"/>
                <a:gd name="T37" fmla="*/ 244 h 280"/>
                <a:gd name="T38" fmla="*/ 439 w 486"/>
                <a:gd name="T39" fmla="*/ 257 h 280"/>
                <a:gd name="T40" fmla="*/ 462 w 486"/>
                <a:gd name="T41" fmla="*/ 280 h 280"/>
                <a:gd name="T42" fmla="*/ 486 w 486"/>
                <a:gd name="T43" fmla="*/ 257 h 280"/>
                <a:gd name="T44" fmla="*/ 462 w 486"/>
                <a:gd name="T45" fmla="*/ 233 h 280"/>
                <a:gd name="T46" fmla="*/ 451 w 486"/>
                <a:gd name="T47" fmla="*/ 236 h 280"/>
                <a:gd name="T48" fmla="*/ 434 w 486"/>
                <a:gd name="T49" fmla="*/ 219 h 280"/>
                <a:gd name="T50" fmla="*/ 233 w 486"/>
                <a:gd name="T51" fmla="*/ 219 h 280"/>
                <a:gd name="T52" fmla="*/ 215 w 486"/>
                <a:gd name="T53" fmla="*/ 198 h 280"/>
                <a:gd name="T54" fmla="*/ 24 w 486"/>
                <a:gd name="T55" fmla="*/ 230 h 280"/>
                <a:gd name="T56" fmla="*/ 14 w 486"/>
                <a:gd name="T57" fmla="*/ 221 h 280"/>
                <a:gd name="T58" fmla="*/ 24 w 486"/>
                <a:gd name="T59" fmla="*/ 211 h 280"/>
                <a:gd name="T60" fmla="*/ 34 w 486"/>
                <a:gd name="T61" fmla="*/ 221 h 280"/>
                <a:gd name="T62" fmla="*/ 24 w 486"/>
                <a:gd name="T63" fmla="*/ 230 h 280"/>
                <a:gd name="T64" fmla="*/ 210 w 486"/>
                <a:gd name="T65" fmla="*/ 230 h 280"/>
                <a:gd name="T66" fmla="*/ 200 w 486"/>
                <a:gd name="T67" fmla="*/ 221 h 280"/>
                <a:gd name="T68" fmla="*/ 210 w 486"/>
                <a:gd name="T69" fmla="*/ 211 h 280"/>
                <a:gd name="T70" fmla="*/ 220 w 486"/>
                <a:gd name="T71" fmla="*/ 221 h 280"/>
                <a:gd name="T72" fmla="*/ 210 w 486"/>
                <a:gd name="T73" fmla="*/ 230 h 280"/>
                <a:gd name="T74" fmla="*/ 462 w 486"/>
                <a:gd name="T75" fmla="*/ 247 h 280"/>
                <a:gd name="T76" fmla="*/ 472 w 486"/>
                <a:gd name="T77" fmla="*/ 257 h 280"/>
                <a:gd name="T78" fmla="*/ 462 w 486"/>
                <a:gd name="T79" fmla="*/ 266 h 280"/>
                <a:gd name="T80" fmla="*/ 452 w 486"/>
                <a:gd name="T81" fmla="*/ 257 h 280"/>
                <a:gd name="T82" fmla="*/ 462 w 486"/>
                <a:gd name="T83" fmla="*/ 247 h 2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280">
                  <a:moveTo>
                    <a:pt x="215" y="198"/>
                  </a:moveTo>
                  <a:cubicBezTo>
                    <a:pt x="215" y="113"/>
                    <a:pt x="215" y="113"/>
                    <a:pt x="215" y="113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194" y="201"/>
                    <a:pt x="187" y="209"/>
                    <a:pt x="186" y="219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47" y="207"/>
                    <a:pt x="37" y="197"/>
                    <a:pt x="24" y="197"/>
                  </a:cubicBezTo>
                  <a:cubicBezTo>
                    <a:pt x="11" y="197"/>
                    <a:pt x="0" y="208"/>
                    <a:pt x="0" y="221"/>
                  </a:cubicBezTo>
                  <a:cubicBezTo>
                    <a:pt x="0" y="234"/>
                    <a:pt x="11" y="244"/>
                    <a:pt x="24" y="244"/>
                  </a:cubicBezTo>
                  <a:cubicBezTo>
                    <a:pt x="34" y="244"/>
                    <a:pt x="42" y="239"/>
                    <a:pt x="45" y="230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92" y="239"/>
                    <a:pt x="200" y="244"/>
                    <a:pt x="210" y="244"/>
                  </a:cubicBezTo>
                  <a:cubicBezTo>
                    <a:pt x="220" y="244"/>
                    <a:pt x="228" y="238"/>
                    <a:pt x="231" y="230"/>
                  </a:cubicBezTo>
                  <a:cubicBezTo>
                    <a:pt x="258" y="230"/>
                    <a:pt x="425" y="230"/>
                    <a:pt x="429" y="230"/>
                  </a:cubicBezTo>
                  <a:cubicBezTo>
                    <a:pt x="431" y="232"/>
                    <a:pt x="438" y="239"/>
                    <a:pt x="443" y="244"/>
                  </a:cubicBezTo>
                  <a:cubicBezTo>
                    <a:pt x="440" y="247"/>
                    <a:pt x="439" y="252"/>
                    <a:pt x="439" y="257"/>
                  </a:cubicBezTo>
                  <a:cubicBezTo>
                    <a:pt x="439" y="270"/>
                    <a:pt x="449" y="280"/>
                    <a:pt x="462" y="280"/>
                  </a:cubicBezTo>
                  <a:cubicBezTo>
                    <a:pt x="475" y="280"/>
                    <a:pt x="486" y="270"/>
                    <a:pt x="486" y="257"/>
                  </a:cubicBezTo>
                  <a:cubicBezTo>
                    <a:pt x="486" y="244"/>
                    <a:pt x="475" y="233"/>
                    <a:pt x="462" y="233"/>
                  </a:cubicBezTo>
                  <a:cubicBezTo>
                    <a:pt x="458" y="233"/>
                    <a:pt x="454" y="234"/>
                    <a:pt x="451" y="236"/>
                  </a:cubicBezTo>
                  <a:cubicBezTo>
                    <a:pt x="434" y="219"/>
                    <a:pt x="434" y="219"/>
                    <a:pt x="434" y="219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2" y="208"/>
                    <a:pt x="225" y="200"/>
                    <a:pt x="215" y="198"/>
                  </a:cubicBezTo>
                  <a:close/>
                  <a:moveTo>
                    <a:pt x="24" y="230"/>
                  </a:moveTo>
                  <a:cubicBezTo>
                    <a:pt x="19" y="230"/>
                    <a:pt x="14" y="226"/>
                    <a:pt x="14" y="221"/>
                  </a:cubicBezTo>
                  <a:cubicBezTo>
                    <a:pt x="14" y="215"/>
                    <a:pt x="19" y="211"/>
                    <a:pt x="24" y="211"/>
                  </a:cubicBezTo>
                  <a:cubicBezTo>
                    <a:pt x="29" y="211"/>
                    <a:pt x="34" y="215"/>
                    <a:pt x="34" y="221"/>
                  </a:cubicBezTo>
                  <a:cubicBezTo>
                    <a:pt x="34" y="226"/>
                    <a:pt x="29" y="230"/>
                    <a:pt x="24" y="230"/>
                  </a:cubicBezTo>
                  <a:close/>
                  <a:moveTo>
                    <a:pt x="210" y="230"/>
                  </a:moveTo>
                  <a:cubicBezTo>
                    <a:pt x="204" y="230"/>
                    <a:pt x="200" y="226"/>
                    <a:pt x="200" y="221"/>
                  </a:cubicBezTo>
                  <a:cubicBezTo>
                    <a:pt x="200" y="215"/>
                    <a:pt x="204" y="211"/>
                    <a:pt x="210" y="211"/>
                  </a:cubicBezTo>
                  <a:cubicBezTo>
                    <a:pt x="215" y="211"/>
                    <a:pt x="220" y="215"/>
                    <a:pt x="220" y="221"/>
                  </a:cubicBezTo>
                  <a:cubicBezTo>
                    <a:pt x="220" y="226"/>
                    <a:pt x="215" y="230"/>
                    <a:pt x="210" y="230"/>
                  </a:cubicBezTo>
                  <a:close/>
                  <a:moveTo>
                    <a:pt x="462" y="247"/>
                  </a:moveTo>
                  <a:cubicBezTo>
                    <a:pt x="468" y="247"/>
                    <a:pt x="472" y="251"/>
                    <a:pt x="472" y="257"/>
                  </a:cubicBezTo>
                  <a:cubicBezTo>
                    <a:pt x="472" y="262"/>
                    <a:pt x="468" y="266"/>
                    <a:pt x="462" y="266"/>
                  </a:cubicBezTo>
                  <a:cubicBezTo>
                    <a:pt x="457" y="266"/>
                    <a:pt x="452" y="262"/>
                    <a:pt x="452" y="257"/>
                  </a:cubicBezTo>
                  <a:cubicBezTo>
                    <a:pt x="452" y="251"/>
                    <a:pt x="457" y="247"/>
                    <a:pt x="462" y="24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" name="Freeform 437"/>
            <p:cNvSpPr>
              <a:spLocks noEditPoints="1"/>
            </p:cNvSpPr>
            <p:nvPr/>
          </p:nvSpPr>
          <p:spPr bwMode="auto">
            <a:xfrm>
              <a:off x="97873" y="735318"/>
              <a:ext cx="98761" cy="109269"/>
            </a:xfrm>
            <a:custGeom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4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7" name="Freeform 438"/>
            <p:cNvSpPr>
              <a:spLocks noEditPoints="1"/>
            </p:cNvSpPr>
            <p:nvPr/>
          </p:nvSpPr>
          <p:spPr bwMode="auto">
            <a:xfrm>
              <a:off x="2285766" y="2448190"/>
              <a:ext cx="1011645" cy="388842"/>
            </a:xfrm>
            <a:custGeom>
              <a:gdLst>
                <a:gd name="T0" fmla="*/ 301 w 481"/>
                <a:gd name="T1" fmla="*/ 24 h 167"/>
                <a:gd name="T2" fmla="*/ 277 w 481"/>
                <a:gd name="T3" fmla="*/ 0 h 167"/>
                <a:gd name="T4" fmla="*/ 255 w 481"/>
                <a:gd name="T5" fmla="*/ 18 h 167"/>
                <a:gd name="T6" fmla="*/ 47 w 481"/>
                <a:gd name="T7" fmla="*/ 18 h 167"/>
                <a:gd name="T8" fmla="*/ 24 w 481"/>
                <a:gd name="T9" fmla="*/ 0 h 167"/>
                <a:gd name="T10" fmla="*/ 0 w 481"/>
                <a:gd name="T11" fmla="*/ 24 h 167"/>
                <a:gd name="T12" fmla="*/ 24 w 481"/>
                <a:gd name="T13" fmla="*/ 47 h 167"/>
                <a:gd name="T14" fmla="*/ 47 w 481"/>
                <a:gd name="T15" fmla="*/ 29 h 167"/>
                <a:gd name="T16" fmla="*/ 255 w 481"/>
                <a:gd name="T17" fmla="*/ 29 h 167"/>
                <a:gd name="T18" fmla="*/ 273 w 481"/>
                <a:gd name="T19" fmla="*/ 47 h 167"/>
                <a:gd name="T20" fmla="*/ 273 w 481"/>
                <a:gd name="T21" fmla="*/ 160 h 167"/>
                <a:gd name="T22" fmla="*/ 381 w 481"/>
                <a:gd name="T23" fmla="*/ 160 h 167"/>
                <a:gd name="T24" fmla="*/ 381 w 481"/>
                <a:gd name="T25" fmla="*/ 167 h 167"/>
                <a:gd name="T26" fmla="*/ 481 w 481"/>
                <a:gd name="T27" fmla="*/ 167 h 167"/>
                <a:gd name="T28" fmla="*/ 481 w 481"/>
                <a:gd name="T29" fmla="*/ 134 h 167"/>
                <a:gd name="T30" fmla="*/ 381 w 481"/>
                <a:gd name="T31" fmla="*/ 134 h 167"/>
                <a:gd name="T32" fmla="*/ 381 w 481"/>
                <a:gd name="T33" fmla="*/ 149 h 167"/>
                <a:gd name="T34" fmla="*/ 284 w 481"/>
                <a:gd name="T35" fmla="*/ 149 h 167"/>
                <a:gd name="T36" fmla="*/ 284 w 481"/>
                <a:gd name="T37" fmla="*/ 46 h 167"/>
                <a:gd name="T38" fmla="*/ 301 w 481"/>
                <a:gd name="T39" fmla="*/ 24 h 167"/>
                <a:gd name="T40" fmla="*/ 24 w 481"/>
                <a:gd name="T41" fmla="*/ 33 h 167"/>
                <a:gd name="T42" fmla="*/ 14 w 481"/>
                <a:gd name="T43" fmla="*/ 24 h 167"/>
                <a:gd name="T44" fmla="*/ 24 w 481"/>
                <a:gd name="T45" fmla="*/ 14 h 167"/>
                <a:gd name="T46" fmla="*/ 33 w 481"/>
                <a:gd name="T47" fmla="*/ 24 h 167"/>
                <a:gd name="T48" fmla="*/ 24 w 481"/>
                <a:gd name="T49" fmla="*/ 33 h 167"/>
                <a:gd name="T50" fmla="*/ 268 w 481"/>
                <a:gd name="T51" fmla="*/ 24 h 167"/>
                <a:gd name="T52" fmla="*/ 277 w 481"/>
                <a:gd name="T53" fmla="*/ 14 h 167"/>
                <a:gd name="T54" fmla="*/ 287 w 481"/>
                <a:gd name="T55" fmla="*/ 24 h 167"/>
                <a:gd name="T56" fmla="*/ 277 w 481"/>
                <a:gd name="T57" fmla="*/ 33 h 167"/>
                <a:gd name="T58" fmla="*/ 268 w 481"/>
                <a:gd name="T59" fmla="*/ 24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167">
                  <a:moveTo>
                    <a:pt x="301" y="24"/>
                  </a:moveTo>
                  <a:cubicBezTo>
                    <a:pt x="301" y="11"/>
                    <a:pt x="290" y="0"/>
                    <a:pt x="277" y="0"/>
                  </a:cubicBezTo>
                  <a:cubicBezTo>
                    <a:pt x="266" y="0"/>
                    <a:pt x="257" y="8"/>
                    <a:pt x="25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4" y="8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5" y="47"/>
                    <a:pt x="44" y="40"/>
                    <a:pt x="47" y="29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57" y="38"/>
                    <a:pt x="264" y="45"/>
                    <a:pt x="273" y="47"/>
                  </a:cubicBezTo>
                  <a:cubicBezTo>
                    <a:pt x="273" y="160"/>
                    <a:pt x="273" y="160"/>
                    <a:pt x="273" y="160"/>
                  </a:cubicBezTo>
                  <a:cubicBezTo>
                    <a:pt x="381" y="160"/>
                    <a:pt x="381" y="160"/>
                    <a:pt x="381" y="160"/>
                  </a:cubicBezTo>
                  <a:cubicBezTo>
                    <a:pt x="381" y="167"/>
                    <a:pt x="381" y="167"/>
                    <a:pt x="381" y="167"/>
                  </a:cubicBezTo>
                  <a:cubicBezTo>
                    <a:pt x="481" y="167"/>
                    <a:pt x="481" y="167"/>
                    <a:pt x="481" y="167"/>
                  </a:cubicBezTo>
                  <a:cubicBezTo>
                    <a:pt x="481" y="134"/>
                    <a:pt x="481" y="134"/>
                    <a:pt x="481" y="134"/>
                  </a:cubicBezTo>
                  <a:cubicBezTo>
                    <a:pt x="381" y="134"/>
                    <a:pt x="381" y="134"/>
                    <a:pt x="381" y="134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56" y="149"/>
                    <a:pt x="292" y="149"/>
                    <a:pt x="284" y="149"/>
                  </a:cubicBezTo>
                  <a:cubicBezTo>
                    <a:pt x="284" y="140"/>
                    <a:pt x="284" y="65"/>
                    <a:pt x="284" y="46"/>
                  </a:cubicBezTo>
                  <a:cubicBezTo>
                    <a:pt x="294" y="43"/>
                    <a:pt x="301" y="34"/>
                    <a:pt x="301" y="24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268" y="24"/>
                  </a:moveTo>
                  <a:cubicBezTo>
                    <a:pt x="268" y="18"/>
                    <a:pt x="272" y="14"/>
                    <a:pt x="277" y="14"/>
                  </a:cubicBezTo>
                  <a:cubicBezTo>
                    <a:pt x="283" y="14"/>
                    <a:pt x="287" y="18"/>
                    <a:pt x="287" y="24"/>
                  </a:cubicBezTo>
                  <a:cubicBezTo>
                    <a:pt x="287" y="29"/>
                    <a:pt x="283" y="33"/>
                    <a:pt x="277" y="33"/>
                  </a:cubicBezTo>
                  <a:cubicBezTo>
                    <a:pt x="272" y="33"/>
                    <a:pt x="268" y="29"/>
                    <a:pt x="268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8" name="Freeform 439"/>
            <p:cNvSpPr>
              <a:spLocks noEditPoints="1"/>
            </p:cNvSpPr>
            <p:nvPr/>
          </p:nvSpPr>
          <p:spPr bwMode="auto">
            <a:xfrm>
              <a:off x="830136" y="2772060"/>
              <a:ext cx="1890716" cy="267759"/>
            </a:xfrm>
            <a:custGeom>
              <a:gdLst>
                <a:gd name="T0" fmla="*/ 875 w 899"/>
                <a:gd name="T1" fmla="*/ 83 h 115"/>
                <a:gd name="T2" fmla="*/ 899 w 899"/>
                <a:gd name="T3" fmla="*/ 59 h 115"/>
                <a:gd name="T4" fmla="*/ 875 w 899"/>
                <a:gd name="T5" fmla="*/ 36 h 115"/>
                <a:gd name="T6" fmla="*/ 852 w 899"/>
                <a:gd name="T7" fmla="*/ 57 h 115"/>
                <a:gd name="T8" fmla="*/ 220 w 899"/>
                <a:gd name="T9" fmla="*/ 57 h 115"/>
                <a:gd name="T10" fmla="*/ 220 w 899"/>
                <a:gd name="T11" fmla="*/ 46 h 115"/>
                <a:gd name="T12" fmla="*/ 237 w 899"/>
                <a:gd name="T13" fmla="*/ 23 h 115"/>
                <a:gd name="T14" fmla="*/ 214 w 899"/>
                <a:gd name="T15" fmla="*/ 0 h 115"/>
                <a:gd name="T16" fmla="*/ 191 w 899"/>
                <a:gd name="T17" fmla="*/ 19 h 115"/>
                <a:gd name="T18" fmla="*/ 47 w 899"/>
                <a:gd name="T19" fmla="*/ 19 h 115"/>
                <a:gd name="T20" fmla="*/ 24 w 899"/>
                <a:gd name="T21" fmla="*/ 0 h 115"/>
                <a:gd name="T22" fmla="*/ 0 w 899"/>
                <a:gd name="T23" fmla="*/ 23 h 115"/>
                <a:gd name="T24" fmla="*/ 24 w 899"/>
                <a:gd name="T25" fmla="*/ 47 h 115"/>
                <a:gd name="T26" fmla="*/ 46 w 899"/>
                <a:gd name="T27" fmla="*/ 30 h 115"/>
                <a:gd name="T28" fmla="*/ 191 w 899"/>
                <a:gd name="T29" fmla="*/ 30 h 115"/>
                <a:gd name="T30" fmla="*/ 209 w 899"/>
                <a:gd name="T31" fmla="*/ 47 h 115"/>
                <a:gd name="T32" fmla="*/ 209 w 899"/>
                <a:gd name="T33" fmla="*/ 68 h 115"/>
                <a:gd name="T34" fmla="*/ 527 w 899"/>
                <a:gd name="T35" fmla="*/ 68 h 115"/>
                <a:gd name="T36" fmla="*/ 505 w 899"/>
                <a:gd name="T37" fmla="*/ 91 h 115"/>
                <a:gd name="T38" fmla="*/ 528 w 899"/>
                <a:gd name="T39" fmla="*/ 115 h 115"/>
                <a:gd name="T40" fmla="*/ 552 w 899"/>
                <a:gd name="T41" fmla="*/ 91 h 115"/>
                <a:gd name="T42" fmla="*/ 530 w 899"/>
                <a:gd name="T43" fmla="*/ 68 h 115"/>
                <a:gd name="T44" fmla="*/ 853 w 899"/>
                <a:gd name="T45" fmla="*/ 68 h 115"/>
                <a:gd name="T46" fmla="*/ 875 w 899"/>
                <a:gd name="T47" fmla="*/ 83 h 115"/>
                <a:gd name="T48" fmla="*/ 875 w 899"/>
                <a:gd name="T49" fmla="*/ 50 h 115"/>
                <a:gd name="T50" fmla="*/ 885 w 899"/>
                <a:gd name="T51" fmla="*/ 59 h 115"/>
                <a:gd name="T52" fmla="*/ 875 w 899"/>
                <a:gd name="T53" fmla="*/ 69 h 115"/>
                <a:gd name="T54" fmla="*/ 865 w 899"/>
                <a:gd name="T55" fmla="*/ 59 h 115"/>
                <a:gd name="T56" fmla="*/ 875 w 899"/>
                <a:gd name="T57" fmla="*/ 50 h 115"/>
                <a:gd name="T58" fmla="*/ 24 w 899"/>
                <a:gd name="T59" fmla="*/ 33 h 115"/>
                <a:gd name="T60" fmla="*/ 14 w 899"/>
                <a:gd name="T61" fmla="*/ 23 h 115"/>
                <a:gd name="T62" fmla="*/ 24 w 899"/>
                <a:gd name="T63" fmla="*/ 14 h 115"/>
                <a:gd name="T64" fmla="*/ 34 w 899"/>
                <a:gd name="T65" fmla="*/ 23 h 115"/>
                <a:gd name="T66" fmla="*/ 24 w 899"/>
                <a:gd name="T67" fmla="*/ 33 h 115"/>
                <a:gd name="T68" fmla="*/ 204 w 899"/>
                <a:gd name="T69" fmla="*/ 23 h 115"/>
                <a:gd name="T70" fmla="*/ 214 w 899"/>
                <a:gd name="T71" fmla="*/ 14 h 115"/>
                <a:gd name="T72" fmla="*/ 223 w 899"/>
                <a:gd name="T73" fmla="*/ 23 h 115"/>
                <a:gd name="T74" fmla="*/ 214 w 899"/>
                <a:gd name="T75" fmla="*/ 33 h 115"/>
                <a:gd name="T76" fmla="*/ 204 w 899"/>
                <a:gd name="T77" fmla="*/ 23 h 115"/>
                <a:gd name="T78" fmla="*/ 538 w 899"/>
                <a:gd name="T79" fmla="*/ 91 h 115"/>
                <a:gd name="T80" fmla="*/ 528 w 899"/>
                <a:gd name="T81" fmla="*/ 101 h 115"/>
                <a:gd name="T82" fmla="*/ 519 w 899"/>
                <a:gd name="T83" fmla="*/ 91 h 115"/>
                <a:gd name="T84" fmla="*/ 528 w 899"/>
                <a:gd name="T85" fmla="*/ 82 h 115"/>
                <a:gd name="T86" fmla="*/ 538 w 899"/>
                <a:gd name="T87" fmla="*/ 91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9" h="115">
                  <a:moveTo>
                    <a:pt x="875" y="83"/>
                  </a:moveTo>
                  <a:cubicBezTo>
                    <a:pt x="888" y="83"/>
                    <a:pt x="899" y="72"/>
                    <a:pt x="899" y="59"/>
                  </a:cubicBezTo>
                  <a:cubicBezTo>
                    <a:pt x="899" y="46"/>
                    <a:pt x="888" y="36"/>
                    <a:pt x="875" y="36"/>
                  </a:cubicBezTo>
                  <a:cubicBezTo>
                    <a:pt x="863" y="36"/>
                    <a:pt x="853" y="45"/>
                    <a:pt x="852" y="57"/>
                  </a:cubicBezTo>
                  <a:cubicBezTo>
                    <a:pt x="787" y="57"/>
                    <a:pt x="230" y="57"/>
                    <a:pt x="220" y="57"/>
                  </a:cubicBezTo>
                  <a:cubicBezTo>
                    <a:pt x="220" y="54"/>
                    <a:pt x="220" y="49"/>
                    <a:pt x="220" y="46"/>
                  </a:cubicBezTo>
                  <a:cubicBezTo>
                    <a:pt x="230" y="43"/>
                    <a:pt x="237" y="34"/>
                    <a:pt x="237" y="23"/>
                  </a:cubicBezTo>
                  <a:cubicBezTo>
                    <a:pt x="237" y="10"/>
                    <a:pt x="227" y="0"/>
                    <a:pt x="214" y="0"/>
                  </a:cubicBezTo>
                  <a:cubicBezTo>
                    <a:pt x="202" y="0"/>
                    <a:pt x="193" y="8"/>
                    <a:pt x="19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4" y="47"/>
                    <a:pt x="43" y="40"/>
                    <a:pt x="46" y="30"/>
                  </a:cubicBezTo>
                  <a:cubicBezTo>
                    <a:pt x="191" y="30"/>
                    <a:pt x="191" y="30"/>
                    <a:pt x="191" y="30"/>
                  </a:cubicBezTo>
                  <a:cubicBezTo>
                    <a:pt x="194" y="38"/>
                    <a:pt x="201" y="45"/>
                    <a:pt x="209" y="4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527" y="68"/>
                    <a:pt x="527" y="68"/>
                    <a:pt x="527" y="68"/>
                  </a:cubicBezTo>
                  <a:cubicBezTo>
                    <a:pt x="515" y="69"/>
                    <a:pt x="505" y="79"/>
                    <a:pt x="505" y="91"/>
                  </a:cubicBezTo>
                  <a:cubicBezTo>
                    <a:pt x="505" y="104"/>
                    <a:pt x="515" y="115"/>
                    <a:pt x="528" y="115"/>
                  </a:cubicBezTo>
                  <a:cubicBezTo>
                    <a:pt x="541" y="115"/>
                    <a:pt x="552" y="104"/>
                    <a:pt x="552" y="91"/>
                  </a:cubicBezTo>
                  <a:cubicBezTo>
                    <a:pt x="552" y="79"/>
                    <a:pt x="542" y="69"/>
                    <a:pt x="530" y="68"/>
                  </a:cubicBezTo>
                  <a:cubicBezTo>
                    <a:pt x="853" y="68"/>
                    <a:pt x="853" y="68"/>
                    <a:pt x="853" y="68"/>
                  </a:cubicBezTo>
                  <a:cubicBezTo>
                    <a:pt x="857" y="77"/>
                    <a:pt x="865" y="83"/>
                    <a:pt x="875" y="83"/>
                  </a:cubicBezTo>
                  <a:close/>
                  <a:moveTo>
                    <a:pt x="875" y="50"/>
                  </a:moveTo>
                  <a:cubicBezTo>
                    <a:pt x="880" y="50"/>
                    <a:pt x="885" y="54"/>
                    <a:pt x="885" y="59"/>
                  </a:cubicBezTo>
                  <a:cubicBezTo>
                    <a:pt x="885" y="65"/>
                    <a:pt x="880" y="69"/>
                    <a:pt x="875" y="69"/>
                  </a:cubicBezTo>
                  <a:cubicBezTo>
                    <a:pt x="870" y="69"/>
                    <a:pt x="865" y="65"/>
                    <a:pt x="865" y="59"/>
                  </a:cubicBezTo>
                  <a:cubicBezTo>
                    <a:pt x="865" y="54"/>
                    <a:pt x="870" y="50"/>
                    <a:pt x="875" y="5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3"/>
                  </a:cubicBezTo>
                  <a:cubicBezTo>
                    <a:pt x="34" y="29"/>
                    <a:pt x="29" y="33"/>
                    <a:pt x="24" y="33"/>
                  </a:cubicBezTo>
                  <a:close/>
                  <a:moveTo>
                    <a:pt x="204" y="23"/>
                  </a:moveTo>
                  <a:cubicBezTo>
                    <a:pt x="204" y="18"/>
                    <a:pt x="208" y="14"/>
                    <a:pt x="214" y="14"/>
                  </a:cubicBezTo>
                  <a:cubicBezTo>
                    <a:pt x="219" y="14"/>
                    <a:pt x="223" y="18"/>
                    <a:pt x="223" y="23"/>
                  </a:cubicBezTo>
                  <a:cubicBezTo>
                    <a:pt x="223" y="29"/>
                    <a:pt x="219" y="33"/>
                    <a:pt x="214" y="33"/>
                  </a:cubicBezTo>
                  <a:cubicBezTo>
                    <a:pt x="208" y="33"/>
                    <a:pt x="204" y="29"/>
                    <a:pt x="204" y="23"/>
                  </a:cubicBezTo>
                  <a:close/>
                  <a:moveTo>
                    <a:pt x="538" y="91"/>
                  </a:moveTo>
                  <a:cubicBezTo>
                    <a:pt x="538" y="97"/>
                    <a:pt x="534" y="101"/>
                    <a:pt x="528" y="101"/>
                  </a:cubicBezTo>
                  <a:cubicBezTo>
                    <a:pt x="523" y="101"/>
                    <a:pt x="519" y="97"/>
                    <a:pt x="519" y="91"/>
                  </a:cubicBezTo>
                  <a:cubicBezTo>
                    <a:pt x="519" y="86"/>
                    <a:pt x="523" y="82"/>
                    <a:pt x="528" y="82"/>
                  </a:cubicBezTo>
                  <a:cubicBezTo>
                    <a:pt x="534" y="82"/>
                    <a:pt x="538" y="86"/>
                    <a:pt x="538" y="9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" name="Freeform 440"/>
            <p:cNvSpPr>
              <a:spLocks noEditPoints="1"/>
            </p:cNvSpPr>
            <p:nvPr/>
          </p:nvSpPr>
          <p:spPr bwMode="auto">
            <a:xfrm>
              <a:off x="3554548" y="2613571"/>
              <a:ext cx="98761" cy="109269"/>
            </a:xfrm>
            <a:custGeom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3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" name="Freeform 441"/>
            <p:cNvSpPr>
              <a:spLocks noEditPoints="1"/>
            </p:cNvSpPr>
            <p:nvPr/>
          </p:nvSpPr>
          <p:spPr bwMode="auto">
            <a:xfrm>
              <a:off x="4018996" y="2458035"/>
              <a:ext cx="698453" cy="109269"/>
            </a:xfrm>
            <a:custGeom>
              <a:gdLst>
                <a:gd name="T0" fmla="*/ 23 w 332"/>
                <a:gd name="T1" fmla="*/ 47 h 47"/>
                <a:gd name="T2" fmla="*/ 46 w 332"/>
                <a:gd name="T3" fmla="*/ 29 h 47"/>
                <a:gd name="T4" fmla="*/ 286 w 332"/>
                <a:gd name="T5" fmla="*/ 29 h 47"/>
                <a:gd name="T6" fmla="*/ 309 w 332"/>
                <a:gd name="T7" fmla="*/ 47 h 47"/>
                <a:gd name="T8" fmla="*/ 332 w 332"/>
                <a:gd name="T9" fmla="*/ 23 h 47"/>
                <a:gd name="T10" fmla="*/ 309 w 332"/>
                <a:gd name="T11" fmla="*/ 0 h 47"/>
                <a:gd name="T12" fmla="*/ 286 w 332"/>
                <a:gd name="T13" fmla="*/ 18 h 47"/>
                <a:gd name="T14" fmla="*/ 46 w 332"/>
                <a:gd name="T15" fmla="*/ 18 h 47"/>
                <a:gd name="T16" fmla="*/ 23 w 332"/>
                <a:gd name="T17" fmla="*/ 0 h 47"/>
                <a:gd name="T18" fmla="*/ 0 w 332"/>
                <a:gd name="T19" fmla="*/ 23 h 47"/>
                <a:gd name="T20" fmla="*/ 23 w 332"/>
                <a:gd name="T21" fmla="*/ 47 h 47"/>
                <a:gd name="T22" fmla="*/ 309 w 332"/>
                <a:gd name="T23" fmla="*/ 14 h 47"/>
                <a:gd name="T24" fmla="*/ 319 w 332"/>
                <a:gd name="T25" fmla="*/ 23 h 47"/>
                <a:gd name="T26" fmla="*/ 309 w 332"/>
                <a:gd name="T27" fmla="*/ 33 h 47"/>
                <a:gd name="T28" fmla="*/ 299 w 332"/>
                <a:gd name="T29" fmla="*/ 23 h 47"/>
                <a:gd name="T30" fmla="*/ 309 w 332"/>
                <a:gd name="T31" fmla="*/ 14 h 47"/>
                <a:gd name="T32" fmla="*/ 23 w 332"/>
                <a:gd name="T33" fmla="*/ 14 h 47"/>
                <a:gd name="T34" fmla="*/ 33 w 332"/>
                <a:gd name="T35" fmla="*/ 23 h 47"/>
                <a:gd name="T36" fmla="*/ 23 w 332"/>
                <a:gd name="T37" fmla="*/ 33 h 47"/>
                <a:gd name="T38" fmla="*/ 14 w 332"/>
                <a:gd name="T39" fmla="*/ 23 h 47"/>
                <a:gd name="T40" fmla="*/ 23 w 332"/>
                <a:gd name="T41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47">
                  <a:moveTo>
                    <a:pt x="23" y="47"/>
                  </a:moveTo>
                  <a:cubicBezTo>
                    <a:pt x="34" y="47"/>
                    <a:pt x="44" y="39"/>
                    <a:pt x="46" y="29"/>
                  </a:cubicBezTo>
                  <a:cubicBezTo>
                    <a:pt x="286" y="29"/>
                    <a:pt x="286" y="29"/>
                    <a:pt x="286" y="29"/>
                  </a:cubicBezTo>
                  <a:cubicBezTo>
                    <a:pt x="288" y="39"/>
                    <a:pt x="298" y="47"/>
                    <a:pt x="309" y="47"/>
                  </a:cubicBezTo>
                  <a:cubicBezTo>
                    <a:pt x="322" y="47"/>
                    <a:pt x="332" y="36"/>
                    <a:pt x="332" y="23"/>
                  </a:cubicBezTo>
                  <a:cubicBezTo>
                    <a:pt x="332" y="10"/>
                    <a:pt x="322" y="0"/>
                    <a:pt x="309" y="0"/>
                  </a:cubicBezTo>
                  <a:cubicBezTo>
                    <a:pt x="298" y="0"/>
                    <a:pt x="288" y="7"/>
                    <a:pt x="28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7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309" y="14"/>
                  </a:moveTo>
                  <a:cubicBezTo>
                    <a:pt x="314" y="14"/>
                    <a:pt x="319" y="18"/>
                    <a:pt x="319" y="23"/>
                  </a:cubicBezTo>
                  <a:cubicBezTo>
                    <a:pt x="319" y="29"/>
                    <a:pt x="314" y="33"/>
                    <a:pt x="309" y="33"/>
                  </a:cubicBezTo>
                  <a:cubicBezTo>
                    <a:pt x="303" y="33"/>
                    <a:pt x="299" y="29"/>
                    <a:pt x="299" y="23"/>
                  </a:cubicBezTo>
                  <a:cubicBezTo>
                    <a:pt x="299" y="18"/>
                    <a:pt x="303" y="14"/>
                    <a:pt x="309" y="14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" name="Freeform 442"/>
            <p:cNvSpPr>
              <a:spLocks noEditPoints="1"/>
            </p:cNvSpPr>
            <p:nvPr/>
          </p:nvSpPr>
          <p:spPr bwMode="auto">
            <a:xfrm>
              <a:off x="4761937" y="2290684"/>
              <a:ext cx="98761" cy="109269"/>
            </a:xfrm>
            <a:custGeom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4 h 47"/>
                <a:gd name="T12" fmla="*/ 33 w 47"/>
                <a:gd name="T13" fmla="*/ 24 h 47"/>
                <a:gd name="T14" fmla="*/ 24 w 47"/>
                <a:gd name="T15" fmla="*/ 34 h 47"/>
                <a:gd name="T16" fmla="*/ 14 w 47"/>
                <a:gd name="T17" fmla="*/ 24 h 47"/>
                <a:gd name="T18" fmla="*/ 24 w 47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cubicBezTo>
                    <a:pt x="18" y="34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" name="Freeform 443"/>
            <p:cNvSpPr>
              <a:spLocks noEditPoints="1"/>
            </p:cNvSpPr>
            <p:nvPr/>
          </p:nvSpPr>
          <p:spPr bwMode="auto">
            <a:xfrm>
              <a:off x="5022633" y="2290684"/>
              <a:ext cx="98761" cy="109269"/>
            </a:xfrm>
            <a:custGeom>
              <a:gdLst>
                <a:gd name="T0" fmla="*/ 23 w 47"/>
                <a:gd name="T1" fmla="*/ 47 h 47"/>
                <a:gd name="T2" fmla="*/ 47 w 47"/>
                <a:gd name="T3" fmla="*/ 24 h 47"/>
                <a:gd name="T4" fmla="*/ 23 w 47"/>
                <a:gd name="T5" fmla="*/ 0 h 47"/>
                <a:gd name="T6" fmla="*/ 0 w 47"/>
                <a:gd name="T7" fmla="*/ 24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4 h 47"/>
                <a:gd name="T14" fmla="*/ 23 w 47"/>
                <a:gd name="T15" fmla="*/ 34 h 47"/>
                <a:gd name="T16" fmla="*/ 13 w 47"/>
                <a:gd name="T17" fmla="*/ 24 h 47"/>
                <a:gd name="T18" fmla="*/ 23 w 47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3" name="Freeform 444"/>
            <p:cNvSpPr>
              <a:spLocks noEditPoints="1"/>
            </p:cNvSpPr>
            <p:nvPr/>
          </p:nvSpPr>
          <p:spPr bwMode="auto">
            <a:xfrm>
              <a:off x="4495012" y="3899209"/>
              <a:ext cx="98761" cy="109269"/>
            </a:xfrm>
            <a:custGeom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23 w 47"/>
                <a:gd name="T11" fmla="*/ 33 h 47"/>
                <a:gd name="T12" fmla="*/ 14 w 47"/>
                <a:gd name="T13" fmla="*/ 23 h 47"/>
                <a:gd name="T14" fmla="*/ 23 w 47"/>
                <a:gd name="T15" fmla="*/ 14 h 47"/>
                <a:gd name="T16" fmla="*/ 33 w 47"/>
                <a:gd name="T17" fmla="*/ 23 h 47"/>
                <a:gd name="T18" fmla="*/ 23 w 47"/>
                <a:gd name="T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" name="Freeform 445"/>
            <p:cNvSpPr>
              <a:spLocks noEditPoints="1"/>
            </p:cNvSpPr>
            <p:nvPr/>
          </p:nvSpPr>
          <p:spPr bwMode="auto">
            <a:xfrm>
              <a:off x="4890060" y="3914960"/>
              <a:ext cx="98761" cy="110254"/>
            </a:xfrm>
            <a:custGeom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47 w 47"/>
                <a:gd name="T7" fmla="*/ 23 h 47"/>
                <a:gd name="T8" fmla="*/ 24 w 47"/>
                <a:gd name="T9" fmla="*/ 0 h 47"/>
                <a:gd name="T10" fmla="*/ 24 w 47"/>
                <a:gd name="T11" fmla="*/ 33 h 47"/>
                <a:gd name="T12" fmla="*/ 14 w 47"/>
                <a:gd name="T13" fmla="*/ 23 h 47"/>
                <a:gd name="T14" fmla="*/ 24 w 47"/>
                <a:gd name="T15" fmla="*/ 14 h 47"/>
                <a:gd name="T16" fmla="*/ 33 w 47"/>
                <a:gd name="T17" fmla="*/ 23 h 47"/>
                <a:gd name="T18" fmla="*/ 24 w 47"/>
                <a:gd name="T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5" name="Freeform 446"/>
            <p:cNvSpPr>
              <a:spLocks noEditPoints="1"/>
            </p:cNvSpPr>
            <p:nvPr/>
          </p:nvSpPr>
          <p:spPr bwMode="auto">
            <a:xfrm>
              <a:off x="4755708" y="4392398"/>
              <a:ext cx="100542" cy="109269"/>
            </a:xfrm>
            <a:custGeom>
              <a:gdLst>
                <a:gd name="T0" fmla="*/ 0 w 48"/>
                <a:gd name="T1" fmla="*/ 23 h 47"/>
                <a:gd name="T2" fmla="*/ 24 w 48"/>
                <a:gd name="T3" fmla="*/ 47 h 47"/>
                <a:gd name="T4" fmla="*/ 48 w 48"/>
                <a:gd name="T5" fmla="*/ 23 h 47"/>
                <a:gd name="T6" fmla="*/ 24 w 48"/>
                <a:gd name="T7" fmla="*/ 0 h 47"/>
                <a:gd name="T8" fmla="*/ 0 w 48"/>
                <a:gd name="T9" fmla="*/ 23 h 47"/>
                <a:gd name="T10" fmla="*/ 24 w 48"/>
                <a:gd name="T11" fmla="*/ 14 h 47"/>
                <a:gd name="T12" fmla="*/ 34 w 48"/>
                <a:gd name="T13" fmla="*/ 23 h 47"/>
                <a:gd name="T14" fmla="*/ 24 w 48"/>
                <a:gd name="T15" fmla="*/ 33 h 47"/>
                <a:gd name="T16" fmla="*/ 14 w 48"/>
                <a:gd name="T17" fmla="*/ 23 h 47"/>
                <a:gd name="T18" fmla="*/ 24 w 48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0" y="23"/>
                  </a:move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8" y="36"/>
                    <a:pt x="48" y="23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lose/>
                  <a:moveTo>
                    <a:pt x="24" y="14"/>
                  </a:moveTo>
                  <a:cubicBezTo>
                    <a:pt x="29" y="14"/>
                    <a:pt x="34" y="18"/>
                    <a:pt x="34" y="23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3"/>
                  </a:cubicBezTo>
                  <a:cubicBezTo>
                    <a:pt x="14" y="18"/>
                    <a:pt x="19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6" name="Freeform 447"/>
            <p:cNvSpPr>
              <a:spLocks noEditPoints="1"/>
            </p:cNvSpPr>
            <p:nvPr/>
          </p:nvSpPr>
          <p:spPr bwMode="auto">
            <a:xfrm>
              <a:off x="2159420" y="4545966"/>
              <a:ext cx="2964643" cy="342574"/>
            </a:xfrm>
            <a:custGeom>
              <a:gdLst>
                <a:gd name="T0" fmla="*/ 1386 w 1409"/>
                <a:gd name="T1" fmla="*/ 100 h 147"/>
                <a:gd name="T2" fmla="*/ 1363 w 1409"/>
                <a:gd name="T3" fmla="*/ 118 h 147"/>
                <a:gd name="T4" fmla="*/ 124 w 1409"/>
                <a:gd name="T5" fmla="*/ 118 h 147"/>
                <a:gd name="T6" fmla="*/ 43 w 1409"/>
                <a:gd name="T7" fmla="*/ 37 h 147"/>
                <a:gd name="T8" fmla="*/ 48 w 1409"/>
                <a:gd name="T9" fmla="*/ 24 h 147"/>
                <a:gd name="T10" fmla="*/ 24 w 1409"/>
                <a:gd name="T11" fmla="*/ 0 h 147"/>
                <a:gd name="T12" fmla="*/ 0 w 1409"/>
                <a:gd name="T13" fmla="*/ 24 h 147"/>
                <a:gd name="T14" fmla="*/ 24 w 1409"/>
                <a:gd name="T15" fmla="*/ 48 h 147"/>
                <a:gd name="T16" fmla="*/ 35 w 1409"/>
                <a:gd name="T17" fmla="*/ 45 h 147"/>
                <a:gd name="T18" fmla="*/ 119 w 1409"/>
                <a:gd name="T19" fmla="*/ 129 h 147"/>
                <a:gd name="T20" fmla="*/ 1363 w 1409"/>
                <a:gd name="T21" fmla="*/ 129 h 147"/>
                <a:gd name="T22" fmla="*/ 1386 w 1409"/>
                <a:gd name="T23" fmla="*/ 147 h 147"/>
                <a:gd name="T24" fmla="*/ 1409 w 1409"/>
                <a:gd name="T25" fmla="*/ 123 h 147"/>
                <a:gd name="T26" fmla="*/ 1386 w 1409"/>
                <a:gd name="T27" fmla="*/ 100 h 147"/>
                <a:gd name="T28" fmla="*/ 24 w 1409"/>
                <a:gd name="T29" fmla="*/ 34 h 147"/>
                <a:gd name="T30" fmla="*/ 14 w 1409"/>
                <a:gd name="T31" fmla="*/ 24 h 147"/>
                <a:gd name="T32" fmla="*/ 24 w 1409"/>
                <a:gd name="T33" fmla="*/ 14 h 147"/>
                <a:gd name="T34" fmla="*/ 34 w 1409"/>
                <a:gd name="T35" fmla="*/ 24 h 147"/>
                <a:gd name="T36" fmla="*/ 24 w 1409"/>
                <a:gd name="T37" fmla="*/ 34 h 147"/>
                <a:gd name="T38" fmla="*/ 1386 w 1409"/>
                <a:gd name="T39" fmla="*/ 133 h 147"/>
                <a:gd name="T40" fmla="*/ 1376 w 1409"/>
                <a:gd name="T41" fmla="*/ 123 h 147"/>
                <a:gd name="T42" fmla="*/ 1386 w 1409"/>
                <a:gd name="T43" fmla="*/ 114 h 147"/>
                <a:gd name="T44" fmla="*/ 1395 w 1409"/>
                <a:gd name="T45" fmla="*/ 123 h 147"/>
                <a:gd name="T46" fmla="*/ 1386 w 1409"/>
                <a:gd name="T47" fmla="*/ 133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9" h="147">
                  <a:moveTo>
                    <a:pt x="1386" y="100"/>
                  </a:moveTo>
                  <a:cubicBezTo>
                    <a:pt x="1375" y="100"/>
                    <a:pt x="1365" y="107"/>
                    <a:pt x="1363" y="118"/>
                  </a:cubicBezTo>
                  <a:cubicBezTo>
                    <a:pt x="1288" y="118"/>
                    <a:pt x="128" y="118"/>
                    <a:pt x="124" y="118"/>
                  </a:cubicBezTo>
                  <a:cubicBezTo>
                    <a:pt x="121" y="115"/>
                    <a:pt x="60" y="54"/>
                    <a:pt x="43" y="37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28" y="48"/>
                    <a:pt x="32" y="46"/>
                    <a:pt x="35" y="45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363" y="129"/>
                    <a:pt x="1363" y="129"/>
                    <a:pt x="1363" y="129"/>
                  </a:cubicBezTo>
                  <a:cubicBezTo>
                    <a:pt x="1365" y="139"/>
                    <a:pt x="1374" y="147"/>
                    <a:pt x="1386" y="147"/>
                  </a:cubicBezTo>
                  <a:cubicBezTo>
                    <a:pt x="1399" y="147"/>
                    <a:pt x="1409" y="136"/>
                    <a:pt x="1409" y="123"/>
                  </a:cubicBezTo>
                  <a:cubicBezTo>
                    <a:pt x="1409" y="110"/>
                    <a:pt x="1399" y="100"/>
                    <a:pt x="1386" y="100"/>
                  </a:cubicBezTo>
                  <a:close/>
                  <a:moveTo>
                    <a:pt x="24" y="34"/>
                  </a:move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lose/>
                  <a:moveTo>
                    <a:pt x="1386" y="133"/>
                  </a:moveTo>
                  <a:cubicBezTo>
                    <a:pt x="1380" y="133"/>
                    <a:pt x="1376" y="129"/>
                    <a:pt x="1376" y="123"/>
                  </a:cubicBezTo>
                  <a:cubicBezTo>
                    <a:pt x="1376" y="118"/>
                    <a:pt x="1380" y="114"/>
                    <a:pt x="1386" y="114"/>
                  </a:cubicBezTo>
                  <a:cubicBezTo>
                    <a:pt x="1391" y="114"/>
                    <a:pt x="1395" y="118"/>
                    <a:pt x="1395" y="123"/>
                  </a:cubicBezTo>
                  <a:cubicBezTo>
                    <a:pt x="1395" y="129"/>
                    <a:pt x="1391" y="133"/>
                    <a:pt x="1386" y="1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7" name="Freeform 448"/>
            <p:cNvSpPr>
              <a:spLocks noEditPoints="1"/>
            </p:cNvSpPr>
            <p:nvPr/>
          </p:nvSpPr>
          <p:spPr bwMode="auto">
            <a:xfrm>
              <a:off x="5153427" y="4779271"/>
              <a:ext cx="98761" cy="109269"/>
            </a:xfrm>
            <a:custGeom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47 w 47"/>
                <a:gd name="T7" fmla="*/ 23 h 47"/>
                <a:gd name="T8" fmla="*/ 24 w 47"/>
                <a:gd name="T9" fmla="*/ 0 h 47"/>
                <a:gd name="T10" fmla="*/ 24 w 47"/>
                <a:gd name="T11" fmla="*/ 33 h 47"/>
                <a:gd name="T12" fmla="*/ 14 w 47"/>
                <a:gd name="T13" fmla="*/ 23 h 47"/>
                <a:gd name="T14" fmla="*/ 24 w 47"/>
                <a:gd name="T15" fmla="*/ 14 h 47"/>
                <a:gd name="T16" fmla="*/ 33 w 47"/>
                <a:gd name="T17" fmla="*/ 23 h 47"/>
                <a:gd name="T18" fmla="*/ 24 w 47"/>
                <a:gd name="T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8" name="Freeform 449"/>
            <p:cNvSpPr>
              <a:spLocks noEditPoints="1"/>
            </p:cNvSpPr>
            <p:nvPr/>
          </p:nvSpPr>
          <p:spPr bwMode="auto">
            <a:xfrm>
              <a:off x="5283329" y="3266234"/>
              <a:ext cx="101432" cy="109269"/>
            </a:xfrm>
            <a:custGeom>
              <a:gdLst>
                <a:gd name="T0" fmla="*/ 48 w 48"/>
                <a:gd name="T1" fmla="*/ 24 h 47"/>
                <a:gd name="T2" fmla="*/ 24 w 48"/>
                <a:gd name="T3" fmla="*/ 0 h 47"/>
                <a:gd name="T4" fmla="*/ 0 w 48"/>
                <a:gd name="T5" fmla="*/ 24 h 47"/>
                <a:gd name="T6" fmla="*/ 24 w 48"/>
                <a:gd name="T7" fmla="*/ 47 h 47"/>
                <a:gd name="T8" fmla="*/ 48 w 48"/>
                <a:gd name="T9" fmla="*/ 24 h 47"/>
                <a:gd name="T10" fmla="*/ 14 w 48"/>
                <a:gd name="T11" fmla="*/ 24 h 47"/>
                <a:gd name="T12" fmla="*/ 24 w 48"/>
                <a:gd name="T13" fmla="*/ 14 h 47"/>
                <a:gd name="T14" fmla="*/ 34 w 48"/>
                <a:gd name="T15" fmla="*/ 24 h 47"/>
                <a:gd name="T16" fmla="*/ 24 w 48"/>
                <a:gd name="T17" fmla="*/ 33 h 47"/>
                <a:gd name="T18" fmla="*/ 14 w 48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" name="Freeform 450"/>
            <p:cNvSpPr/>
            <p:nvPr/>
          </p:nvSpPr>
          <p:spPr bwMode="auto">
            <a:xfrm>
              <a:off x="6285187" y="4872790"/>
              <a:ext cx="98761" cy="58080"/>
            </a:xfrm>
            <a:custGeom>
              <a:gdLst>
                <a:gd name="T0" fmla="*/ 14 w 47"/>
                <a:gd name="T1" fmla="*/ 23 h 25"/>
                <a:gd name="T2" fmla="*/ 24 w 47"/>
                <a:gd name="T3" fmla="*/ 14 h 25"/>
                <a:gd name="T4" fmla="*/ 33 w 47"/>
                <a:gd name="T5" fmla="*/ 23 h 25"/>
                <a:gd name="T6" fmla="*/ 33 w 47"/>
                <a:gd name="T7" fmla="*/ 25 h 25"/>
                <a:gd name="T8" fmla="*/ 47 w 47"/>
                <a:gd name="T9" fmla="*/ 25 h 25"/>
                <a:gd name="T10" fmla="*/ 47 w 47"/>
                <a:gd name="T11" fmla="*/ 23 h 25"/>
                <a:gd name="T12" fmla="*/ 24 w 47"/>
                <a:gd name="T13" fmla="*/ 0 h 25"/>
                <a:gd name="T14" fmla="*/ 0 w 47"/>
                <a:gd name="T15" fmla="*/ 23 h 25"/>
                <a:gd name="T16" fmla="*/ 0 w 47"/>
                <a:gd name="T17" fmla="*/ 25 h 25"/>
                <a:gd name="T18" fmla="*/ 14 w 47"/>
                <a:gd name="T19" fmla="*/ 25 h 25"/>
                <a:gd name="T20" fmla="*/ 14 w 47"/>
                <a:gd name="T21" fmla="*/ 23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5">
                  <a:moveTo>
                    <a:pt x="14" y="23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4"/>
                    <a:pt x="33" y="24"/>
                    <a:pt x="33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0" name="Freeform 451"/>
            <p:cNvSpPr/>
            <p:nvPr/>
          </p:nvSpPr>
          <p:spPr bwMode="auto">
            <a:xfrm>
              <a:off x="5750448" y="4872790"/>
              <a:ext cx="98761" cy="58080"/>
            </a:xfrm>
            <a:custGeom>
              <a:gdLst>
                <a:gd name="T0" fmla="*/ 14 w 47"/>
                <a:gd name="T1" fmla="*/ 23 h 25"/>
                <a:gd name="T2" fmla="*/ 24 w 47"/>
                <a:gd name="T3" fmla="*/ 14 h 25"/>
                <a:gd name="T4" fmla="*/ 34 w 47"/>
                <a:gd name="T5" fmla="*/ 23 h 25"/>
                <a:gd name="T6" fmla="*/ 33 w 47"/>
                <a:gd name="T7" fmla="*/ 25 h 25"/>
                <a:gd name="T8" fmla="*/ 47 w 47"/>
                <a:gd name="T9" fmla="*/ 25 h 25"/>
                <a:gd name="T10" fmla="*/ 47 w 47"/>
                <a:gd name="T11" fmla="*/ 23 h 25"/>
                <a:gd name="T12" fmla="*/ 24 w 47"/>
                <a:gd name="T13" fmla="*/ 0 h 25"/>
                <a:gd name="T14" fmla="*/ 0 w 47"/>
                <a:gd name="T15" fmla="*/ 23 h 25"/>
                <a:gd name="T16" fmla="*/ 0 w 47"/>
                <a:gd name="T17" fmla="*/ 25 h 25"/>
                <a:gd name="T18" fmla="*/ 14 w 47"/>
                <a:gd name="T19" fmla="*/ 25 h 25"/>
                <a:gd name="T20" fmla="*/ 14 w 47"/>
                <a:gd name="T21" fmla="*/ 23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5">
                  <a:moveTo>
                    <a:pt x="14" y="23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3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1" name="Freeform 452"/>
            <p:cNvSpPr>
              <a:spLocks noEditPoints="1"/>
            </p:cNvSpPr>
            <p:nvPr/>
          </p:nvSpPr>
          <p:spPr bwMode="auto">
            <a:xfrm>
              <a:off x="6646424" y="4588296"/>
              <a:ext cx="332766" cy="186054"/>
            </a:xfrm>
            <a:custGeom>
              <a:gdLst>
                <a:gd name="T0" fmla="*/ 134 w 158"/>
                <a:gd name="T1" fmla="*/ 18 h 80"/>
                <a:gd name="T2" fmla="*/ 111 w 158"/>
                <a:gd name="T3" fmla="*/ 39 h 80"/>
                <a:gd name="T4" fmla="*/ 73 w 158"/>
                <a:gd name="T5" fmla="*/ 39 h 80"/>
                <a:gd name="T6" fmla="*/ 73 w 158"/>
                <a:gd name="T7" fmla="*/ 0 h 80"/>
                <a:gd name="T8" fmla="*/ 0 w 158"/>
                <a:gd name="T9" fmla="*/ 0 h 80"/>
                <a:gd name="T10" fmla="*/ 0 w 158"/>
                <a:gd name="T11" fmla="*/ 80 h 80"/>
                <a:gd name="T12" fmla="*/ 73 w 158"/>
                <a:gd name="T13" fmla="*/ 80 h 80"/>
                <a:gd name="T14" fmla="*/ 73 w 158"/>
                <a:gd name="T15" fmla="*/ 50 h 80"/>
                <a:gd name="T16" fmla="*/ 112 w 158"/>
                <a:gd name="T17" fmla="*/ 50 h 80"/>
                <a:gd name="T18" fmla="*/ 134 w 158"/>
                <a:gd name="T19" fmla="*/ 65 h 80"/>
                <a:gd name="T20" fmla="*/ 158 w 158"/>
                <a:gd name="T21" fmla="*/ 41 h 80"/>
                <a:gd name="T22" fmla="*/ 134 w 158"/>
                <a:gd name="T23" fmla="*/ 18 h 80"/>
                <a:gd name="T24" fmla="*/ 134 w 158"/>
                <a:gd name="T25" fmla="*/ 51 h 80"/>
                <a:gd name="T26" fmla="*/ 125 w 158"/>
                <a:gd name="T27" fmla="*/ 41 h 80"/>
                <a:gd name="T28" fmla="*/ 134 w 158"/>
                <a:gd name="T29" fmla="*/ 32 h 80"/>
                <a:gd name="T30" fmla="*/ 144 w 158"/>
                <a:gd name="T31" fmla="*/ 41 h 80"/>
                <a:gd name="T32" fmla="*/ 134 w 158"/>
                <a:gd name="T33" fmla="*/ 51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80">
                  <a:moveTo>
                    <a:pt x="134" y="18"/>
                  </a:moveTo>
                  <a:cubicBezTo>
                    <a:pt x="122" y="18"/>
                    <a:pt x="112" y="27"/>
                    <a:pt x="111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6" y="59"/>
                    <a:pt x="124" y="65"/>
                    <a:pt x="134" y="65"/>
                  </a:cubicBezTo>
                  <a:cubicBezTo>
                    <a:pt x="147" y="65"/>
                    <a:pt x="158" y="54"/>
                    <a:pt x="158" y="41"/>
                  </a:cubicBezTo>
                  <a:cubicBezTo>
                    <a:pt x="158" y="28"/>
                    <a:pt x="147" y="18"/>
                    <a:pt x="134" y="18"/>
                  </a:cubicBezTo>
                  <a:close/>
                  <a:moveTo>
                    <a:pt x="134" y="51"/>
                  </a:moveTo>
                  <a:cubicBezTo>
                    <a:pt x="129" y="51"/>
                    <a:pt x="125" y="47"/>
                    <a:pt x="125" y="41"/>
                  </a:cubicBezTo>
                  <a:cubicBezTo>
                    <a:pt x="125" y="36"/>
                    <a:pt x="129" y="32"/>
                    <a:pt x="134" y="32"/>
                  </a:cubicBezTo>
                  <a:cubicBezTo>
                    <a:pt x="140" y="32"/>
                    <a:pt x="144" y="36"/>
                    <a:pt x="144" y="41"/>
                  </a:cubicBezTo>
                  <a:cubicBezTo>
                    <a:pt x="144" y="47"/>
                    <a:pt x="140" y="51"/>
                    <a:pt x="134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2" name="Freeform 453"/>
            <p:cNvSpPr>
              <a:spLocks noEditPoints="1"/>
            </p:cNvSpPr>
            <p:nvPr/>
          </p:nvSpPr>
          <p:spPr bwMode="auto">
            <a:xfrm>
              <a:off x="6646424" y="4020291"/>
              <a:ext cx="332766" cy="186054"/>
            </a:xfrm>
            <a:custGeom>
              <a:gdLst>
                <a:gd name="T0" fmla="*/ 134 w 158"/>
                <a:gd name="T1" fmla="*/ 21 h 80"/>
                <a:gd name="T2" fmla="*/ 112 w 158"/>
                <a:gd name="T3" fmla="*/ 38 h 80"/>
                <a:gd name="T4" fmla="*/ 73 w 158"/>
                <a:gd name="T5" fmla="*/ 38 h 80"/>
                <a:gd name="T6" fmla="*/ 73 w 158"/>
                <a:gd name="T7" fmla="*/ 0 h 80"/>
                <a:gd name="T8" fmla="*/ 0 w 158"/>
                <a:gd name="T9" fmla="*/ 0 h 80"/>
                <a:gd name="T10" fmla="*/ 0 w 158"/>
                <a:gd name="T11" fmla="*/ 80 h 80"/>
                <a:gd name="T12" fmla="*/ 73 w 158"/>
                <a:gd name="T13" fmla="*/ 80 h 80"/>
                <a:gd name="T14" fmla="*/ 73 w 158"/>
                <a:gd name="T15" fmla="*/ 49 h 80"/>
                <a:gd name="T16" fmla="*/ 111 w 158"/>
                <a:gd name="T17" fmla="*/ 49 h 80"/>
                <a:gd name="T18" fmla="*/ 134 w 158"/>
                <a:gd name="T19" fmla="*/ 68 h 80"/>
                <a:gd name="T20" fmla="*/ 158 w 158"/>
                <a:gd name="T21" fmla="*/ 44 h 80"/>
                <a:gd name="T22" fmla="*/ 134 w 158"/>
                <a:gd name="T23" fmla="*/ 21 h 80"/>
                <a:gd name="T24" fmla="*/ 134 w 158"/>
                <a:gd name="T25" fmla="*/ 54 h 80"/>
                <a:gd name="T26" fmla="*/ 125 w 158"/>
                <a:gd name="T27" fmla="*/ 44 h 80"/>
                <a:gd name="T28" fmla="*/ 134 w 158"/>
                <a:gd name="T29" fmla="*/ 34 h 80"/>
                <a:gd name="T30" fmla="*/ 144 w 158"/>
                <a:gd name="T31" fmla="*/ 44 h 80"/>
                <a:gd name="T32" fmla="*/ 134 w 158"/>
                <a:gd name="T33" fmla="*/ 5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80">
                  <a:moveTo>
                    <a:pt x="134" y="21"/>
                  </a:moveTo>
                  <a:cubicBezTo>
                    <a:pt x="124" y="21"/>
                    <a:pt x="115" y="28"/>
                    <a:pt x="112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59"/>
                    <a:pt x="123" y="68"/>
                    <a:pt x="134" y="68"/>
                  </a:cubicBezTo>
                  <a:cubicBezTo>
                    <a:pt x="147" y="68"/>
                    <a:pt x="158" y="57"/>
                    <a:pt x="158" y="44"/>
                  </a:cubicBezTo>
                  <a:cubicBezTo>
                    <a:pt x="158" y="31"/>
                    <a:pt x="147" y="21"/>
                    <a:pt x="134" y="21"/>
                  </a:cubicBezTo>
                  <a:close/>
                  <a:moveTo>
                    <a:pt x="134" y="54"/>
                  </a:moveTo>
                  <a:cubicBezTo>
                    <a:pt x="129" y="54"/>
                    <a:pt x="125" y="49"/>
                    <a:pt x="125" y="44"/>
                  </a:cubicBezTo>
                  <a:cubicBezTo>
                    <a:pt x="125" y="39"/>
                    <a:pt x="129" y="34"/>
                    <a:pt x="134" y="34"/>
                  </a:cubicBezTo>
                  <a:cubicBezTo>
                    <a:pt x="140" y="34"/>
                    <a:pt x="144" y="39"/>
                    <a:pt x="144" y="44"/>
                  </a:cubicBezTo>
                  <a:cubicBezTo>
                    <a:pt x="144" y="49"/>
                    <a:pt x="140" y="54"/>
                    <a:pt x="134" y="5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3" name="Freeform 454"/>
            <p:cNvSpPr>
              <a:spLocks noEditPoints="1"/>
            </p:cNvSpPr>
            <p:nvPr/>
          </p:nvSpPr>
          <p:spPr bwMode="auto">
            <a:xfrm>
              <a:off x="6646424" y="3468038"/>
              <a:ext cx="332766" cy="187038"/>
            </a:xfrm>
            <a:custGeom>
              <a:gdLst>
                <a:gd name="T0" fmla="*/ 134 w 158"/>
                <a:gd name="T1" fmla="*/ 18 h 80"/>
                <a:gd name="T2" fmla="*/ 111 w 158"/>
                <a:gd name="T3" fmla="*/ 37 h 80"/>
                <a:gd name="T4" fmla="*/ 73 w 158"/>
                <a:gd name="T5" fmla="*/ 37 h 80"/>
                <a:gd name="T6" fmla="*/ 73 w 158"/>
                <a:gd name="T7" fmla="*/ 0 h 80"/>
                <a:gd name="T8" fmla="*/ 0 w 158"/>
                <a:gd name="T9" fmla="*/ 0 h 80"/>
                <a:gd name="T10" fmla="*/ 0 w 158"/>
                <a:gd name="T11" fmla="*/ 80 h 80"/>
                <a:gd name="T12" fmla="*/ 73 w 158"/>
                <a:gd name="T13" fmla="*/ 80 h 80"/>
                <a:gd name="T14" fmla="*/ 73 w 158"/>
                <a:gd name="T15" fmla="*/ 48 h 80"/>
                <a:gd name="T16" fmla="*/ 112 w 158"/>
                <a:gd name="T17" fmla="*/ 48 h 80"/>
                <a:gd name="T18" fmla="*/ 134 w 158"/>
                <a:gd name="T19" fmla="*/ 65 h 80"/>
                <a:gd name="T20" fmla="*/ 158 w 158"/>
                <a:gd name="T21" fmla="*/ 41 h 80"/>
                <a:gd name="T22" fmla="*/ 134 w 158"/>
                <a:gd name="T23" fmla="*/ 18 h 80"/>
                <a:gd name="T24" fmla="*/ 134 w 158"/>
                <a:gd name="T25" fmla="*/ 51 h 80"/>
                <a:gd name="T26" fmla="*/ 125 w 158"/>
                <a:gd name="T27" fmla="*/ 41 h 80"/>
                <a:gd name="T28" fmla="*/ 134 w 158"/>
                <a:gd name="T29" fmla="*/ 32 h 80"/>
                <a:gd name="T30" fmla="*/ 144 w 158"/>
                <a:gd name="T31" fmla="*/ 41 h 80"/>
                <a:gd name="T32" fmla="*/ 134 w 158"/>
                <a:gd name="T33" fmla="*/ 51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80">
                  <a:moveTo>
                    <a:pt x="134" y="18"/>
                  </a:moveTo>
                  <a:cubicBezTo>
                    <a:pt x="123" y="18"/>
                    <a:pt x="113" y="26"/>
                    <a:pt x="111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58"/>
                    <a:pt x="124" y="65"/>
                    <a:pt x="134" y="65"/>
                  </a:cubicBezTo>
                  <a:cubicBezTo>
                    <a:pt x="147" y="65"/>
                    <a:pt x="158" y="54"/>
                    <a:pt x="158" y="41"/>
                  </a:cubicBezTo>
                  <a:cubicBezTo>
                    <a:pt x="158" y="28"/>
                    <a:pt x="147" y="18"/>
                    <a:pt x="134" y="18"/>
                  </a:cubicBezTo>
                  <a:close/>
                  <a:moveTo>
                    <a:pt x="134" y="51"/>
                  </a:moveTo>
                  <a:cubicBezTo>
                    <a:pt x="129" y="51"/>
                    <a:pt x="125" y="47"/>
                    <a:pt x="125" y="41"/>
                  </a:cubicBezTo>
                  <a:cubicBezTo>
                    <a:pt x="125" y="36"/>
                    <a:pt x="129" y="32"/>
                    <a:pt x="134" y="32"/>
                  </a:cubicBezTo>
                  <a:cubicBezTo>
                    <a:pt x="140" y="32"/>
                    <a:pt x="144" y="36"/>
                    <a:pt x="144" y="41"/>
                  </a:cubicBezTo>
                  <a:cubicBezTo>
                    <a:pt x="144" y="47"/>
                    <a:pt x="140" y="51"/>
                    <a:pt x="134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4" name="Freeform 455"/>
            <p:cNvSpPr>
              <a:spLocks noEditPoints="1"/>
            </p:cNvSpPr>
            <p:nvPr/>
          </p:nvSpPr>
          <p:spPr bwMode="auto">
            <a:xfrm>
              <a:off x="6646424" y="2904955"/>
              <a:ext cx="332766" cy="188022"/>
            </a:xfrm>
            <a:custGeom>
              <a:gdLst>
                <a:gd name="T0" fmla="*/ 134 w 158"/>
                <a:gd name="T1" fmla="*/ 14 h 81"/>
                <a:gd name="T2" fmla="*/ 111 w 158"/>
                <a:gd name="T3" fmla="*/ 36 h 81"/>
                <a:gd name="T4" fmla="*/ 73 w 158"/>
                <a:gd name="T5" fmla="*/ 36 h 81"/>
                <a:gd name="T6" fmla="*/ 73 w 158"/>
                <a:gd name="T7" fmla="*/ 0 h 81"/>
                <a:gd name="T8" fmla="*/ 0 w 158"/>
                <a:gd name="T9" fmla="*/ 0 h 81"/>
                <a:gd name="T10" fmla="*/ 0 w 158"/>
                <a:gd name="T11" fmla="*/ 81 h 81"/>
                <a:gd name="T12" fmla="*/ 73 w 158"/>
                <a:gd name="T13" fmla="*/ 81 h 81"/>
                <a:gd name="T14" fmla="*/ 73 w 158"/>
                <a:gd name="T15" fmla="*/ 47 h 81"/>
                <a:gd name="T16" fmla="*/ 113 w 158"/>
                <a:gd name="T17" fmla="*/ 47 h 81"/>
                <a:gd name="T18" fmla="*/ 134 w 158"/>
                <a:gd name="T19" fmla="*/ 61 h 81"/>
                <a:gd name="T20" fmla="*/ 158 w 158"/>
                <a:gd name="T21" fmla="*/ 38 h 81"/>
                <a:gd name="T22" fmla="*/ 134 w 158"/>
                <a:gd name="T23" fmla="*/ 14 h 81"/>
                <a:gd name="T24" fmla="*/ 134 w 158"/>
                <a:gd name="T25" fmla="*/ 48 h 81"/>
                <a:gd name="T26" fmla="*/ 125 w 158"/>
                <a:gd name="T27" fmla="*/ 38 h 81"/>
                <a:gd name="T28" fmla="*/ 134 w 158"/>
                <a:gd name="T29" fmla="*/ 28 h 81"/>
                <a:gd name="T30" fmla="*/ 144 w 158"/>
                <a:gd name="T31" fmla="*/ 38 h 81"/>
                <a:gd name="T32" fmla="*/ 134 w 158"/>
                <a:gd name="T33" fmla="*/ 48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81">
                  <a:moveTo>
                    <a:pt x="134" y="14"/>
                  </a:moveTo>
                  <a:cubicBezTo>
                    <a:pt x="122" y="14"/>
                    <a:pt x="112" y="24"/>
                    <a:pt x="111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6" y="55"/>
                    <a:pt x="125" y="61"/>
                    <a:pt x="134" y="61"/>
                  </a:cubicBezTo>
                  <a:cubicBezTo>
                    <a:pt x="147" y="61"/>
                    <a:pt x="158" y="51"/>
                    <a:pt x="158" y="38"/>
                  </a:cubicBezTo>
                  <a:cubicBezTo>
                    <a:pt x="158" y="25"/>
                    <a:pt x="147" y="14"/>
                    <a:pt x="134" y="14"/>
                  </a:cubicBezTo>
                  <a:close/>
                  <a:moveTo>
                    <a:pt x="134" y="48"/>
                  </a:moveTo>
                  <a:cubicBezTo>
                    <a:pt x="129" y="48"/>
                    <a:pt x="125" y="43"/>
                    <a:pt x="125" y="38"/>
                  </a:cubicBezTo>
                  <a:cubicBezTo>
                    <a:pt x="125" y="32"/>
                    <a:pt x="129" y="28"/>
                    <a:pt x="134" y="28"/>
                  </a:cubicBezTo>
                  <a:cubicBezTo>
                    <a:pt x="140" y="28"/>
                    <a:pt x="144" y="32"/>
                    <a:pt x="144" y="38"/>
                  </a:cubicBezTo>
                  <a:cubicBezTo>
                    <a:pt x="144" y="43"/>
                    <a:pt x="140" y="48"/>
                    <a:pt x="134" y="4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5" name="Freeform 456"/>
            <p:cNvSpPr/>
            <p:nvPr/>
          </p:nvSpPr>
          <p:spPr bwMode="auto">
            <a:xfrm>
              <a:off x="3087429" y="1864436"/>
              <a:ext cx="1082824" cy="374075"/>
            </a:xfrm>
            <a:custGeom>
              <a:gdLst>
                <a:gd name="T0" fmla="*/ 0 w 515"/>
                <a:gd name="T1" fmla="*/ 119 h 161"/>
                <a:gd name="T2" fmla="*/ 0 w 515"/>
                <a:gd name="T3" fmla="*/ 152 h 161"/>
                <a:gd name="T4" fmla="*/ 100 w 515"/>
                <a:gd name="T5" fmla="*/ 152 h 161"/>
                <a:gd name="T6" fmla="*/ 100 w 515"/>
                <a:gd name="T7" fmla="*/ 142 h 161"/>
                <a:gd name="T8" fmla="*/ 190 w 515"/>
                <a:gd name="T9" fmla="*/ 142 h 161"/>
                <a:gd name="T10" fmla="*/ 322 w 515"/>
                <a:gd name="T11" fmla="*/ 11 h 161"/>
                <a:gd name="T12" fmla="*/ 467 w 515"/>
                <a:gd name="T13" fmla="*/ 11 h 161"/>
                <a:gd name="T14" fmla="*/ 494 w 515"/>
                <a:gd name="T15" fmla="*/ 34 h 161"/>
                <a:gd name="T16" fmla="*/ 494 w 515"/>
                <a:gd name="T17" fmla="*/ 49 h 161"/>
                <a:gd name="T18" fmla="*/ 483 w 515"/>
                <a:gd name="T19" fmla="*/ 49 h 161"/>
                <a:gd name="T20" fmla="*/ 483 w 515"/>
                <a:gd name="T21" fmla="*/ 161 h 161"/>
                <a:gd name="T22" fmla="*/ 515 w 515"/>
                <a:gd name="T23" fmla="*/ 161 h 161"/>
                <a:gd name="T24" fmla="*/ 515 w 515"/>
                <a:gd name="T25" fmla="*/ 49 h 161"/>
                <a:gd name="T26" fmla="*/ 505 w 515"/>
                <a:gd name="T27" fmla="*/ 49 h 161"/>
                <a:gd name="T28" fmla="*/ 505 w 515"/>
                <a:gd name="T29" fmla="*/ 29 h 161"/>
                <a:gd name="T30" fmla="*/ 471 w 515"/>
                <a:gd name="T31" fmla="*/ 0 h 161"/>
                <a:gd name="T32" fmla="*/ 317 w 515"/>
                <a:gd name="T33" fmla="*/ 0 h 161"/>
                <a:gd name="T34" fmla="*/ 185 w 515"/>
                <a:gd name="T35" fmla="*/ 131 h 161"/>
                <a:gd name="T36" fmla="*/ 100 w 515"/>
                <a:gd name="T37" fmla="*/ 131 h 161"/>
                <a:gd name="T38" fmla="*/ 100 w 515"/>
                <a:gd name="T39" fmla="*/ 119 h 161"/>
                <a:gd name="T40" fmla="*/ 0 w 515"/>
                <a:gd name="T41" fmla="*/ 119 h 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5" h="161">
                  <a:moveTo>
                    <a:pt x="0" y="11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142"/>
                    <a:pt x="318" y="14"/>
                    <a:pt x="322" y="11"/>
                  </a:cubicBezTo>
                  <a:cubicBezTo>
                    <a:pt x="326" y="11"/>
                    <a:pt x="463" y="11"/>
                    <a:pt x="467" y="11"/>
                  </a:cubicBezTo>
                  <a:cubicBezTo>
                    <a:pt x="470" y="13"/>
                    <a:pt x="491" y="32"/>
                    <a:pt x="494" y="34"/>
                  </a:cubicBezTo>
                  <a:cubicBezTo>
                    <a:pt x="494" y="37"/>
                    <a:pt x="494" y="44"/>
                    <a:pt x="494" y="49"/>
                  </a:cubicBezTo>
                  <a:cubicBezTo>
                    <a:pt x="483" y="49"/>
                    <a:pt x="483" y="49"/>
                    <a:pt x="483" y="49"/>
                  </a:cubicBezTo>
                  <a:cubicBezTo>
                    <a:pt x="483" y="161"/>
                    <a:pt x="483" y="161"/>
                    <a:pt x="483" y="161"/>
                  </a:cubicBezTo>
                  <a:cubicBezTo>
                    <a:pt x="515" y="161"/>
                    <a:pt x="515" y="161"/>
                    <a:pt x="515" y="161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5" y="29"/>
                    <a:pt x="505" y="29"/>
                    <a:pt x="505" y="2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188" y="128"/>
                    <a:pt x="185" y="131"/>
                  </a:cubicBezTo>
                  <a:cubicBezTo>
                    <a:pt x="182" y="131"/>
                    <a:pt x="120" y="131"/>
                    <a:pt x="100" y="131"/>
                  </a:cubicBezTo>
                  <a:cubicBezTo>
                    <a:pt x="100" y="119"/>
                    <a:pt x="100" y="119"/>
                    <a:pt x="100" y="11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6" name="Freeform 457"/>
            <p:cNvSpPr/>
            <p:nvPr/>
          </p:nvSpPr>
          <p:spPr bwMode="auto">
            <a:xfrm>
              <a:off x="3087429" y="2308404"/>
              <a:ext cx="826577" cy="242165"/>
            </a:xfrm>
            <a:custGeom>
              <a:gdLst>
                <a:gd name="T0" fmla="*/ 393 w 393"/>
                <a:gd name="T1" fmla="*/ 0 h 104"/>
                <a:gd name="T2" fmla="*/ 293 w 393"/>
                <a:gd name="T3" fmla="*/ 0 h 104"/>
                <a:gd name="T4" fmla="*/ 293 w 393"/>
                <a:gd name="T5" fmla="*/ 11 h 104"/>
                <a:gd name="T6" fmla="*/ 246 w 393"/>
                <a:gd name="T7" fmla="*/ 11 h 104"/>
                <a:gd name="T8" fmla="*/ 178 w 393"/>
                <a:gd name="T9" fmla="*/ 84 h 104"/>
                <a:gd name="T10" fmla="*/ 100 w 393"/>
                <a:gd name="T11" fmla="*/ 84 h 104"/>
                <a:gd name="T12" fmla="*/ 100 w 393"/>
                <a:gd name="T13" fmla="*/ 71 h 104"/>
                <a:gd name="T14" fmla="*/ 0 w 393"/>
                <a:gd name="T15" fmla="*/ 71 h 104"/>
                <a:gd name="T16" fmla="*/ 0 w 393"/>
                <a:gd name="T17" fmla="*/ 104 h 104"/>
                <a:gd name="T18" fmla="*/ 100 w 393"/>
                <a:gd name="T19" fmla="*/ 104 h 104"/>
                <a:gd name="T20" fmla="*/ 100 w 393"/>
                <a:gd name="T21" fmla="*/ 95 h 104"/>
                <a:gd name="T22" fmla="*/ 183 w 393"/>
                <a:gd name="T23" fmla="*/ 95 h 104"/>
                <a:gd name="T24" fmla="*/ 251 w 393"/>
                <a:gd name="T25" fmla="*/ 22 h 104"/>
                <a:gd name="T26" fmla="*/ 293 w 393"/>
                <a:gd name="T27" fmla="*/ 22 h 104"/>
                <a:gd name="T28" fmla="*/ 293 w 393"/>
                <a:gd name="T29" fmla="*/ 33 h 104"/>
                <a:gd name="T30" fmla="*/ 393 w 393"/>
                <a:gd name="T31" fmla="*/ 33 h 104"/>
                <a:gd name="T32" fmla="*/ 393 w 393"/>
                <a:gd name="T33" fmla="*/ 0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6" y="11"/>
                    <a:pt x="181" y="81"/>
                    <a:pt x="178" y="84"/>
                  </a:cubicBezTo>
                  <a:cubicBezTo>
                    <a:pt x="174" y="84"/>
                    <a:pt x="117" y="84"/>
                    <a:pt x="100" y="84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5"/>
                    <a:pt x="248" y="26"/>
                    <a:pt x="251" y="22"/>
                  </a:cubicBezTo>
                  <a:cubicBezTo>
                    <a:pt x="254" y="22"/>
                    <a:pt x="281" y="22"/>
                    <a:pt x="293" y="22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7" name="Freeform 458"/>
            <p:cNvSpPr/>
            <p:nvPr/>
          </p:nvSpPr>
          <p:spPr bwMode="auto">
            <a:xfrm>
              <a:off x="3087429" y="2473785"/>
              <a:ext cx="826577" cy="231337"/>
            </a:xfrm>
            <a:custGeom>
              <a:gdLst>
                <a:gd name="T0" fmla="*/ 393 w 393"/>
                <a:gd name="T1" fmla="*/ 0 h 99"/>
                <a:gd name="T2" fmla="*/ 293 w 393"/>
                <a:gd name="T3" fmla="*/ 0 h 99"/>
                <a:gd name="T4" fmla="*/ 293 w 393"/>
                <a:gd name="T5" fmla="*/ 10 h 99"/>
                <a:gd name="T6" fmla="*/ 234 w 393"/>
                <a:gd name="T7" fmla="*/ 10 h 99"/>
                <a:gd name="T8" fmla="*/ 172 w 393"/>
                <a:gd name="T9" fmla="*/ 77 h 99"/>
                <a:gd name="T10" fmla="*/ 100 w 393"/>
                <a:gd name="T11" fmla="*/ 77 h 99"/>
                <a:gd name="T12" fmla="*/ 100 w 393"/>
                <a:gd name="T13" fmla="*/ 66 h 99"/>
                <a:gd name="T14" fmla="*/ 0 w 393"/>
                <a:gd name="T15" fmla="*/ 66 h 99"/>
                <a:gd name="T16" fmla="*/ 0 w 393"/>
                <a:gd name="T17" fmla="*/ 99 h 99"/>
                <a:gd name="T18" fmla="*/ 100 w 393"/>
                <a:gd name="T19" fmla="*/ 99 h 99"/>
                <a:gd name="T20" fmla="*/ 100 w 393"/>
                <a:gd name="T21" fmla="*/ 88 h 99"/>
                <a:gd name="T22" fmla="*/ 177 w 393"/>
                <a:gd name="T23" fmla="*/ 88 h 99"/>
                <a:gd name="T24" fmla="*/ 239 w 393"/>
                <a:gd name="T25" fmla="*/ 21 h 99"/>
                <a:gd name="T26" fmla="*/ 293 w 393"/>
                <a:gd name="T27" fmla="*/ 21 h 99"/>
                <a:gd name="T28" fmla="*/ 293 w 393"/>
                <a:gd name="T29" fmla="*/ 33 h 99"/>
                <a:gd name="T30" fmla="*/ 393 w 393"/>
                <a:gd name="T31" fmla="*/ 33 h 99"/>
                <a:gd name="T32" fmla="*/ 393 w 393"/>
                <a:gd name="T33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99">
                  <a:moveTo>
                    <a:pt x="393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10"/>
                    <a:pt x="175" y="73"/>
                    <a:pt x="172" y="77"/>
                  </a:cubicBezTo>
                  <a:cubicBezTo>
                    <a:pt x="168" y="77"/>
                    <a:pt x="119" y="77"/>
                    <a:pt x="100" y="77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236" y="24"/>
                    <a:pt x="239" y="21"/>
                  </a:cubicBezTo>
                  <a:cubicBezTo>
                    <a:pt x="243" y="21"/>
                    <a:pt x="279" y="21"/>
                    <a:pt x="293" y="21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8" name="Rectangle 459"/>
            <p:cNvSpPr>
              <a:spLocks noChangeArrowheads="1"/>
            </p:cNvSpPr>
            <p:nvPr/>
          </p:nvSpPr>
          <p:spPr bwMode="auto">
            <a:xfrm>
              <a:off x="3704024" y="2632274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9" name="Freeform 460"/>
            <p:cNvSpPr>
              <a:spLocks noEditPoints="1"/>
            </p:cNvSpPr>
            <p:nvPr/>
          </p:nvSpPr>
          <p:spPr bwMode="auto">
            <a:xfrm>
              <a:off x="3493155" y="2748435"/>
              <a:ext cx="420851" cy="110254"/>
            </a:xfrm>
            <a:custGeom>
              <a:gdLst>
                <a:gd name="T0" fmla="*/ 200 w 200"/>
                <a:gd name="T1" fmla="*/ 38 h 47"/>
                <a:gd name="T2" fmla="*/ 200 w 200"/>
                <a:gd name="T3" fmla="*/ 5 h 47"/>
                <a:gd name="T4" fmla="*/ 100 w 200"/>
                <a:gd name="T5" fmla="*/ 5 h 47"/>
                <a:gd name="T6" fmla="*/ 100 w 200"/>
                <a:gd name="T7" fmla="*/ 18 h 47"/>
                <a:gd name="T8" fmla="*/ 46 w 200"/>
                <a:gd name="T9" fmla="*/ 18 h 47"/>
                <a:gd name="T10" fmla="*/ 24 w 200"/>
                <a:gd name="T11" fmla="*/ 0 h 47"/>
                <a:gd name="T12" fmla="*/ 0 w 200"/>
                <a:gd name="T13" fmla="*/ 24 h 47"/>
                <a:gd name="T14" fmla="*/ 24 w 200"/>
                <a:gd name="T15" fmla="*/ 47 h 47"/>
                <a:gd name="T16" fmla="*/ 47 w 200"/>
                <a:gd name="T17" fmla="*/ 29 h 47"/>
                <a:gd name="T18" fmla="*/ 100 w 200"/>
                <a:gd name="T19" fmla="*/ 29 h 47"/>
                <a:gd name="T20" fmla="*/ 100 w 200"/>
                <a:gd name="T21" fmla="*/ 38 h 47"/>
                <a:gd name="T22" fmla="*/ 200 w 200"/>
                <a:gd name="T23" fmla="*/ 38 h 47"/>
                <a:gd name="T24" fmla="*/ 24 w 200"/>
                <a:gd name="T25" fmla="*/ 34 h 47"/>
                <a:gd name="T26" fmla="*/ 14 w 200"/>
                <a:gd name="T27" fmla="*/ 24 h 47"/>
                <a:gd name="T28" fmla="*/ 24 w 200"/>
                <a:gd name="T29" fmla="*/ 14 h 47"/>
                <a:gd name="T30" fmla="*/ 33 w 200"/>
                <a:gd name="T31" fmla="*/ 24 h 47"/>
                <a:gd name="T32" fmla="*/ 24 w 200"/>
                <a:gd name="T33" fmla="*/ 3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47">
                  <a:moveTo>
                    <a:pt x="200" y="38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8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5" y="47"/>
                    <a:pt x="44" y="40"/>
                    <a:pt x="47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38"/>
                    <a:pt x="100" y="38"/>
                    <a:pt x="100" y="38"/>
                  </a:cubicBezTo>
                  <a:lnTo>
                    <a:pt x="200" y="38"/>
                  </a:lnTo>
                  <a:close/>
                  <a:moveTo>
                    <a:pt x="24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4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0" name="Freeform 461"/>
            <p:cNvSpPr/>
            <p:nvPr/>
          </p:nvSpPr>
          <p:spPr bwMode="auto">
            <a:xfrm>
              <a:off x="2839190" y="3268203"/>
              <a:ext cx="1074816" cy="886953"/>
            </a:xfrm>
            <a:custGeom>
              <a:gdLst>
                <a:gd name="T0" fmla="*/ 411 w 511"/>
                <a:gd name="T1" fmla="*/ 9 h 381"/>
                <a:gd name="T2" fmla="*/ 274 w 511"/>
                <a:gd name="T3" fmla="*/ 9 h 381"/>
                <a:gd name="T4" fmla="*/ 234 w 511"/>
                <a:gd name="T5" fmla="*/ 49 h 381"/>
                <a:gd name="T6" fmla="*/ 77 w 511"/>
                <a:gd name="T7" fmla="*/ 49 h 381"/>
                <a:gd name="T8" fmla="*/ 77 w 511"/>
                <a:gd name="T9" fmla="*/ 228 h 381"/>
                <a:gd name="T10" fmla="*/ 14 w 511"/>
                <a:gd name="T11" fmla="*/ 228 h 381"/>
                <a:gd name="T12" fmla="*/ 14 w 511"/>
                <a:gd name="T13" fmla="*/ 268 h 381"/>
                <a:gd name="T14" fmla="*/ 0 w 511"/>
                <a:gd name="T15" fmla="*/ 268 h 381"/>
                <a:gd name="T16" fmla="*/ 0 w 511"/>
                <a:gd name="T17" fmla="*/ 381 h 381"/>
                <a:gd name="T18" fmla="*/ 37 w 511"/>
                <a:gd name="T19" fmla="*/ 381 h 381"/>
                <a:gd name="T20" fmla="*/ 37 w 511"/>
                <a:gd name="T21" fmla="*/ 268 h 381"/>
                <a:gd name="T22" fmla="*/ 25 w 511"/>
                <a:gd name="T23" fmla="*/ 268 h 381"/>
                <a:gd name="T24" fmla="*/ 25 w 511"/>
                <a:gd name="T25" fmla="*/ 239 h 381"/>
                <a:gd name="T26" fmla="*/ 88 w 511"/>
                <a:gd name="T27" fmla="*/ 239 h 381"/>
                <a:gd name="T28" fmla="*/ 88 w 511"/>
                <a:gd name="T29" fmla="*/ 60 h 381"/>
                <a:gd name="T30" fmla="*/ 239 w 511"/>
                <a:gd name="T31" fmla="*/ 60 h 381"/>
                <a:gd name="T32" fmla="*/ 279 w 511"/>
                <a:gd name="T33" fmla="*/ 20 h 381"/>
                <a:gd name="T34" fmla="*/ 411 w 511"/>
                <a:gd name="T35" fmla="*/ 20 h 381"/>
                <a:gd name="T36" fmla="*/ 411 w 511"/>
                <a:gd name="T37" fmla="*/ 33 h 381"/>
                <a:gd name="T38" fmla="*/ 511 w 511"/>
                <a:gd name="T39" fmla="*/ 33 h 381"/>
                <a:gd name="T40" fmla="*/ 511 w 511"/>
                <a:gd name="T41" fmla="*/ 0 h 381"/>
                <a:gd name="T42" fmla="*/ 411 w 511"/>
                <a:gd name="T43" fmla="*/ 0 h 381"/>
                <a:gd name="T44" fmla="*/ 411 w 511"/>
                <a:gd name="T45" fmla="*/ 9 h 3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1" h="381">
                  <a:moveTo>
                    <a:pt x="411" y="9"/>
                  </a:move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37" y="46"/>
                    <a:pt x="234" y="49"/>
                  </a:cubicBezTo>
                  <a:cubicBezTo>
                    <a:pt x="230" y="49"/>
                    <a:pt x="77" y="49"/>
                    <a:pt x="77" y="49"/>
                  </a:cubicBezTo>
                  <a:cubicBezTo>
                    <a:pt x="77" y="49"/>
                    <a:pt x="77" y="217"/>
                    <a:pt x="77" y="228"/>
                  </a:cubicBezTo>
                  <a:cubicBezTo>
                    <a:pt x="68" y="228"/>
                    <a:pt x="14" y="228"/>
                    <a:pt x="14" y="228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25" y="268"/>
                    <a:pt x="25" y="268"/>
                    <a:pt x="25" y="268"/>
                  </a:cubicBezTo>
                  <a:cubicBezTo>
                    <a:pt x="25" y="259"/>
                    <a:pt x="25" y="244"/>
                    <a:pt x="25" y="239"/>
                  </a:cubicBezTo>
                  <a:cubicBezTo>
                    <a:pt x="34" y="239"/>
                    <a:pt x="88" y="239"/>
                    <a:pt x="88" y="239"/>
                  </a:cubicBezTo>
                  <a:cubicBezTo>
                    <a:pt x="88" y="239"/>
                    <a:pt x="88" y="70"/>
                    <a:pt x="88" y="60"/>
                  </a:cubicBezTo>
                  <a:cubicBezTo>
                    <a:pt x="98" y="60"/>
                    <a:pt x="239" y="60"/>
                    <a:pt x="239" y="60"/>
                  </a:cubicBezTo>
                  <a:cubicBezTo>
                    <a:pt x="239" y="60"/>
                    <a:pt x="276" y="23"/>
                    <a:pt x="279" y="20"/>
                  </a:cubicBezTo>
                  <a:cubicBezTo>
                    <a:pt x="282" y="20"/>
                    <a:pt x="384" y="20"/>
                    <a:pt x="411" y="20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411" y="0"/>
                    <a:pt x="411" y="0"/>
                    <a:pt x="411" y="0"/>
                  </a:cubicBezTo>
                  <a:lnTo>
                    <a:pt x="411" y="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1" name="Freeform 462"/>
            <p:cNvSpPr>
              <a:spLocks noEditPoints="1"/>
            </p:cNvSpPr>
            <p:nvPr/>
          </p:nvSpPr>
          <p:spPr bwMode="auto">
            <a:xfrm>
              <a:off x="1029440" y="3014226"/>
              <a:ext cx="4607119" cy="498111"/>
            </a:xfrm>
            <a:custGeom>
              <a:gdLst>
                <a:gd name="T0" fmla="*/ 2190 w 2190"/>
                <a:gd name="T1" fmla="*/ 214 h 214"/>
                <a:gd name="T2" fmla="*/ 2190 w 2190"/>
                <a:gd name="T3" fmla="*/ 181 h 214"/>
                <a:gd name="T4" fmla="*/ 2090 w 2190"/>
                <a:gd name="T5" fmla="*/ 181 h 214"/>
                <a:gd name="T6" fmla="*/ 2090 w 2190"/>
                <a:gd name="T7" fmla="*/ 195 h 214"/>
                <a:gd name="T8" fmla="*/ 1585 w 2190"/>
                <a:gd name="T9" fmla="*/ 195 h 214"/>
                <a:gd name="T10" fmla="*/ 1479 w 2190"/>
                <a:gd name="T11" fmla="*/ 85 h 214"/>
                <a:gd name="T12" fmla="*/ 879 w 2190"/>
                <a:gd name="T13" fmla="*/ 85 h 214"/>
                <a:gd name="T14" fmla="*/ 853 w 2190"/>
                <a:gd name="T15" fmla="*/ 59 h 214"/>
                <a:gd name="T16" fmla="*/ 728 w 2190"/>
                <a:gd name="T17" fmla="*/ 59 h 214"/>
                <a:gd name="T18" fmla="*/ 689 w 2190"/>
                <a:gd name="T19" fmla="*/ 20 h 214"/>
                <a:gd name="T20" fmla="*/ 46 w 2190"/>
                <a:gd name="T21" fmla="*/ 20 h 214"/>
                <a:gd name="T22" fmla="*/ 23 w 2190"/>
                <a:gd name="T23" fmla="*/ 0 h 214"/>
                <a:gd name="T24" fmla="*/ 0 w 2190"/>
                <a:gd name="T25" fmla="*/ 23 h 214"/>
                <a:gd name="T26" fmla="*/ 23 w 2190"/>
                <a:gd name="T27" fmla="*/ 47 h 214"/>
                <a:gd name="T28" fmla="*/ 45 w 2190"/>
                <a:gd name="T29" fmla="*/ 31 h 214"/>
                <a:gd name="T30" fmla="*/ 684 w 2190"/>
                <a:gd name="T31" fmla="*/ 31 h 214"/>
                <a:gd name="T32" fmla="*/ 723 w 2190"/>
                <a:gd name="T33" fmla="*/ 70 h 214"/>
                <a:gd name="T34" fmla="*/ 849 w 2190"/>
                <a:gd name="T35" fmla="*/ 70 h 214"/>
                <a:gd name="T36" fmla="*/ 874 w 2190"/>
                <a:gd name="T37" fmla="*/ 95 h 214"/>
                <a:gd name="T38" fmla="*/ 1474 w 2190"/>
                <a:gd name="T39" fmla="*/ 95 h 214"/>
                <a:gd name="T40" fmla="*/ 1580 w 2190"/>
                <a:gd name="T41" fmla="*/ 206 h 214"/>
                <a:gd name="T42" fmla="*/ 2090 w 2190"/>
                <a:gd name="T43" fmla="*/ 206 h 214"/>
                <a:gd name="T44" fmla="*/ 2090 w 2190"/>
                <a:gd name="T45" fmla="*/ 214 h 214"/>
                <a:gd name="T46" fmla="*/ 2190 w 2190"/>
                <a:gd name="T47" fmla="*/ 214 h 214"/>
                <a:gd name="T48" fmla="*/ 23 w 2190"/>
                <a:gd name="T49" fmla="*/ 33 h 214"/>
                <a:gd name="T50" fmla="*/ 13 w 2190"/>
                <a:gd name="T51" fmla="*/ 23 h 214"/>
                <a:gd name="T52" fmla="*/ 23 w 2190"/>
                <a:gd name="T53" fmla="*/ 14 h 214"/>
                <a:gd name="T54" fmla="*/ 33 w 2190"/>
                <a:gd name="T55" fmla="*/ 23 h 214"/>
                <a:gd name="T56" fmla="*/ 23 w 2190"/>
                <a:gd name="T57" fmla="*/ 33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0" h="214">
                  <a:moveTo>
                    <a:pt x="2190" y="214"/>
                  </a:moveTo>
                  <a:cubicBezTo>
                    <a:pt x="2190" y="181"/>
                    <a:pt x="2190" y="181"/>
                    <a:pt x="2190" y="181"/>
                  </a:cubicBezTo>
                  <a:cubicBezTo>
                    <a:pt x="2090" y="181"/>
                    <a:pt x="2090" y="181"/>
                    <a:pt x="2090" y="181"/>
                  </a:cubicBezTo>
                  <a:cubicBezTo>
                    <a:pt x="2090" y="195"/>
                    <a:pt x="2090" y="195"/>
                    <a:pt x="2090" y="195"/>
                  </a:cubicBezTo>
                  <a:cubicBezTo>
                    <a:pt x="2038" y="195"/>
                    <a:pt x="1589" y="195"/>
                    <a:pt x="1585" y="195"/>
                  </a:cubicBezTo>
                  <a:cubicBezTo>
                    <a:pt x="1581" y="192"/>
                    <a:pt x="1479" y="85"/>
                    <a:pt x="1479" y="85"/>
                  </a:cubicBezTo>
                  <a:cubicBezTo>
                    <a:pt x="1479" y="85"/>
                    <a:pt x="883" y="85"/>
                    <a:pt x="879" y="85"/>
                  </a:cubicBezTo>
                  <a:cubicBezTo>
                    <a:pt x="876" y="82"/>
                    <a:pt x="853" y="59"/>
                    <a:pt x="853" y="59"/>
                  </a:cubicBezTo>
                  <a:cubicBezTo>
                    <a:pt x="853" y="59"/>
                    <a:pt x="732" y="59"/>
                    <a:pt x="728" y="59"/>
                  </a:cubicBezTo>
                  <a:cubicBezTo>
                    <a:pt x="725" y="56"/>
                    <a:pt x="689" y="20"/>
                    <a:pt x="689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4" y="8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4" y="47"/>
                    <a:pt x="42" y="40"/>
                    <a:pt x="45" y="31"/>
                  </a:cubicBezTo>
                  <a:cubicBezTo>
                    <a:pt x="106" y="31"/>
                    <a:pt x="680" y="31"/>
                    <a:pt x="684" y="31"/>
                  </a:cubicBezTo>
                  <a:cubicBezTo>
                    <a:pt x="687" y="33"/>
                    <a:pt x="723" y="70"/>
                    <a:pt x="723" y="70"/>
                  </a:cubicBezTo>
                  <a:cubicBezTo>
                    <a:pt x="723" y="70"/>
                    <a:pt x="844" y="70"/>
                    <a:pt x="849" y="70"/>
                  </a:cubicBezTo>
                  <a:cubicBezTo>
                    <a:pt x="851" y="73"/>
                    <a:pt x="874" y="95"/>
                    <a:pt x="874" y="95"/>
                  </a:cubicBezTo>
                  <a:cubicBezTo>
                    <a:pt x="874" y="95"/>
                    <a:pt x="1470" y="95"/>
                    <a:pt x="1474" y="95"/>
                  </a:cubicBezTo>
                  <a:cubicBezTo>
                    <a:pt x="1477" y="99"/>
                    <a:pt x="1580" y="206"/>
                    <a:pt x="1580" y="206"/>
                  </a:cubicBezTo>
                  <a:cubicBezTo>
                    <a:pt x="2090" y="206"/>
                    <a:pt x="2090" y="206"/>
                    <a:pt x="2090" y="206"/>
                  </a:cubicBezTo>
                  <a:cubicBezTo>
                    <a:pt x="2090" y="214"/>
                    <a:pt x="2090" y="214"/>
                    <a:pt x="2090" y="214"/>
                  </a:cubicBezTo>
                  <a:lnTo>
                    <a:pt x="2190" y="214"/>
                  </a:lnTo>
                  <a:close/>
                  <a:moveTo>
                    <a:pt x="23" y="33"/>
                  </a:moveTo>
                  <a:cubicBezTo>
                    <a:pt x="18" y="33"/>
                    <a:pt x="13" y="29"/>
                    <a:pt x="13" y="23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3"/>
                  </a:cubicBezTo>
                  <a:cubicBezTo>
                    <a:pt x="33" y="29"/>
                    <a:pt x="28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2" name="Rectangle 463"/>
            <p:cNvSpPr>
              <a:spLocks noChangeArrowheads="1"/>
            </p:cNvSpPr>
            <p:nvPr/>
          </p:nvSpPr>
          <p:spPr bwMode="auto">
            <a:xfrm>
              <a:off x="5426579" y="3286907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3" name="Freeform 464"/>
            <p:cNvSpPr>
              <a:spLocks noEditPoints="1"/>
            </p:cNvSpPr>
            <p:nvPr/>
          </p:nvSpPr>
          <p:spPr bwMode="auto">
            <a:xfrm>
              <a:off x="3704024" y="3102822"/>
              <a:ext cx="1932534" cy="114192"/>
            </a:xfrm>
            <a:custGeom>
              <a:gdLst>
                <a:gd name="T0" fmla="*/ 919 w 919"/>
                <a:gd name="T1" fmla="*/ 8 h 49"/>
                <a:gd name="T2" fmla="*/ 819 w 919"/>
                <a:gd name="T3" fmla="*/ 8 h 49"/>
                <a:gd name="T4" fmla="*/ 819 w 919"/>
                <a:gd name="T5" fmla="*/ 21 h 49"/>
                <a:gd name="T6" fmla="*/ 388 w 919"/>
                <a:gd name="T7" fmla="*/ 21 h 49"/>
                <a:gd name="T8" fmla="*/ 365 w 919"/>
                <a:gd name="T9" fmla="*/ 1 h 49"/>
                <a:gd name="T10" fmla="*/ 341 w 919"/>
                <a:gd name="T11" fmla="*/ 21 h 49"/>
                <a:gd name="T12" fmla="*/ 100 w 919"/>
                <a:gd name="T13" fmla="*/ 21 h 49"/>
                <a:gd name="T14" fmla="*/ 100 w 919"/>
                <a:gd name="T15" fmla="*/ 0 h 49"/>
                <a:gd name="T16" fmla="*/ 0 w 919"/>
                <a:gd name="T17" fmla="*/ 0 h 49"/>
                <a:gd name="T18" fmla="*/ 0 w 919"/>
                <a:gd name="T19" fmla="*/ 33 h 49"/>
                <a:gd name="T20" fmla="*/ 100 w 919"/>
                <a:gd name="T21" fmla="*/ 33 h 49"/>
                <a:gd name="T22" fmla="*/ 100 w 919"/>
                <a:gd name="T23" fmla="*/ 32 h 49"/>
                <a:gd name="T24" fmla="*/ 342 w 919"/>
                <a:gd name="T25" fmla="*/ 32 h 49"/>
                <a:gd name="T26" fmla="*/ 365 w 919"/>
                <a:gd name="T27" fmla="*/ 49 h 49"/>
                <a:gd name="T28" fmla="*/ 387 w 919"/>
                <a:gd name="T29" fmla="*/ 32 h 49"/>
                <a:gd name="T30" fmla="*/ 819 w 919"/>
                <a:gd name="T31" fmla="*/ 32 h 49"/>
                <a:gd name="T32" fmla="*/ 819 w 919"/>
                <a:gd name="T33" fmla="*/ 42 h 49"/>
                <a:gd name="T34" fmla="*/ 919 w 919"/>
                <a:gd name="T35" fmla="*/ 42 h 49"/>
                <a:gd name="T36" fmla="*/ 919 w 919"/>
                <a:gd name="T37" fmla="*/ 8 h 49"/>
                <a:gd name="T38" fmla="*/ 365 w 919"/>
                <a:gd name="T39" fmla="*/ 35 h 49"/>
                <a:gd name="T40" fmla="*/ 355 w 919"/>
                <a:gd name="T41" fmla="*/ 25 h 49"/>
                <a:gd name="T42" fmla="*/ 365 w 919"/>
                <a:gd name="T43" fmla="*/ 15 h 49"/>
                <a:gd name="T44" fmla="*/ 374 w 919"/>
                <a:gd name="T45" fmla="*/ 25 h 49"/>
                <a:gd name="T46" fmla="*/ 365 w 919"/>
                <a:gd name="T47" fmla="*/ 3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9" h="49">
                  <a:moveTo>
                    <a:pt x="919" y="8"/>
                  </a:moveTo>
                  <a:cubicBezTo>
                    <a:pt x="819" y="8"/>
                    <a:pt x="819" y="8"/>
                    <a:pt x="819" y="8"/>
                  </a:cubicBezTo>
                  <a:cubicBezTo>
                    <a:pt x="819" y="21"/>
                    <a:pt x="819" y="21"/>
                    <a:pt x="819" y="21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6" y="10"/>
                    <a:pt x="376" y="1"/>
                    <a:pt x="365" y="1"/>
                  </a:cubicBezTo>
                  <a:cubicBezTo>
                    <a:pt x="353" y="1"/>
                    <a:pt x="343" y="10"/>
                    <a:pt x="341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5" y="42"/>
                    <a:pt x="354" y="49"/>
                    <a:pt x="365" y="49"/>
                  </a:cubicBezTo>
                  <a:cubicBezTo>
                    <a:pt x="375" y="49"/>
                    <a:pt x="384" y="42"/>
                    <a:pt x="387" y="32"/>
                  </a:cubicBezTo>
                  <a:cubicBezTo>
                    <a:pt x="819" y="32"/>
                    <a:pt x="819" y="32"/>
                    <a:pt x="819" y="32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919" y="42"/>
                    <a:pt x="919" y="42"/>
                    <a:pt x="919" y="42"/>
                  </a:cubicBezTo>
                  <a:lnTo>
                    <a:pt x="919" y="8"/>
                  </a:lnTo>
                  <a:close/>
                  <a:moveTo>
                    <a:pt x="365" y="35"/>
                  </a:moveTo>
                  <a:cubicBezTo>
                    <a:pt x="359" y="35"/>
                    <a:pt x="355" y="30"/>
                    <a:pt x="355" y="25"/>
                  </a:cubicBezTo>
                  <a:cubicBezTo>
                    <a:pt x="355" y="20"/>
                    <a:pt x="359" y="15"/>
                    <a:pt x="365" y="15"/>
                  </a:cubicBezTo>
                  <a:cubicBezTo>
                    <a:pt x="370" y="15"/>
                    <a:pt x="374" y="20"/>
                    <a:pt x="374" y="25"/>
                  </a:cubicBezTo>
                  <a:cubicBezTo>
                    <a:pt x="374" y="30"/>
                    <a:pt x="370" y="35"/>
                    <a:pt x="365" y="3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4" name="Freeform 465"/>
            <p:cNvSpPr/>
            <p:nvPr/>
          </p:nvSpPr>
          <p:spPr bwMode="auto">
            <a:xfrm>
              <a:off x="3087429" y="2958114"/>
              <a:ext cx="2549131" cy="242165"/>
            </a:xfrm>
            <a:custGeom>
              <a:gdLst>
                <a:gd name="T0" fmla="*/ 1212 w 1212"/>
                <a:gd name="T1" fmla="*/ 0 h 104"/>
                <a:gd name="T2" fmla="*/ 1112 w 1212"/>
                <a:gd name="T3" fmla="*/ 0 h 104"/>
                <a:gd name="T4" fmla="*/ 1112 w 1212"/>
                <a:gd name="T5" fmla="*/ 14 h 104"/>
                <a:gd name="T6" fmla="*/ 438 w 1212"/>
                <a:gd name="T7" fmla="*/ 14 h 104"/>
                <a:gd name="T8" fmla="*/ 404 w 1212"/>
                <a:gd name="T9" fmla="*/ 48 h 104"/>
                <a:gd name="T10" fmla="*/ 155 w 1212"/>
                <a:gd name="T11" fmla="*/ 48 h 104"/>
                <a:gd name="T12" fmla="*/ 117 w 1212"/>
                <a:gd name="T13" fmla="*/ 85 h 104"/>
                <a:gd name="T14" fmla="*/ 100 w 1212"/>
                <a:gd name="T15" fmla="*/ 85 h 104"/>
                <a:gd name="T16" fmla="*/ 100 w 1212"/>
                <a:gd name="T17" fmla="*/ 70 h 104"/>
                <a:gd name="T18" fmla="*/ 0 w 1212"/>
                <a:gd name="T19" fmla="*/ 70 h 104"/>
                <a:gd name="T20" fmla="*/ 0 w 1212"/>
                <a:gd name="T21" fmla="*/ 104 h 104"/>
                <a:gd name="T22" fmla="*/ 100 w 1212"/>
                <a:gd name="T23" fmla="*/ 104 h 104"/>
                <a:gd name="T24" fmla="*/ 100 w 1212"/>
                <a:gd name="T25" fmla="*/ 96 h 104"/>
                <a:gd name="T26" fmla="*/ 122 w 1212"/>
                <a:gd name="T27" fmla="*/ 96 h 104"/>
                <a:gd name="T28" fmla="*/ 159 w 1212"/>
                <a:gd name="T29" fmla="*/ 59 h 104"/>
                <a:gd name="T30" fmla="*/ 408 w 1212"/>
                <a:gd name="T31" fmla="*/ 59 h 104"/>
                <a:gd name="T32" fmla="*/ 442 w 1212"/>
                <a:gd name="T33" fmla="*/ 25 h 104"/>
                <a:gd name="T34" fmla="*/ 1112 w 1212"/>
                <a:gd name="T35" fmla="*/ 25 h 104"/>
                <a:gd name="T36" fmla="*/ 1112 w 1212"/>
                <a:gd name="T37" fmla="*/ 33 h 104"/>
                <a:gd name="T38" fmla="*/ 1212 w 1212"/>
                <a:gd name="T39" fmla="*/ 33 h 104"/>
                <a:gd name="T40" fmla="*/ 1212 w 1212"/>
                <a:gd name="T41" fmla="*/ 0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2" h="104">
                  <a:moveTo>
                    <a:pt x="1212" y="0"/>
                  </a:moveTo>
                  <a:cubicBezTo>
                    <a:pt x="1112" y="0"/>
                    <a:pt x="1112" y="0"/>
                    <a:pt x="1112" y="0"/>
                  </a:cubicBezTo>
                  <a:cubicBezTo>
                    <a:pt x="1112" y="14"/>
                    <a:pt x="1112" y="14"/>
                    <a:pt x="1112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4"/>
                    <a:pt x="407" y="45"/>
                    <a:pt x="404" y="48"/>
                  </a:cubicBezTo>
                  <a:cubicBezTo>
                    <a:pt x="399" y="48"/>
                    <a:pt x="155" y="48"/>
                    <a:pt x="155" y="48"/>
                  </a:cubicBezTo>
                  <a:cubicBezTo>
                    <a:pt x="155" y="48"/>
                    <a:pt x="120" y="82"/>
                    <a:pt x="117" y="85"/>
                  </a:cubicBezTo>
                  <a:cubicBezTo>
                    <a:pt x="115" y="85"/>
                    <a:pt x="107" y="85"/>
                    <a:pt x="100" y="85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6"/>
                    <a:pt x="156" y="62"/>
                    <a:pt x="159" y="59"/>
                  </a:cubicBezTo>
                  <a:cubicBezTo>
                    <a:pt x="164" y="59"/>
                    <a:pt x="408" y="59"/>
                    <a:pt x="408" y="59"/>
                  </a:cubicBezTo>
                  <a:cubicBezTo>
                    <a:pt x="408" y="59"/>
                    <a:pt x="439" y="28"/>
                    <a:pt x="442" y="25"/>
                  </a:cubicBezTo>
                  <a:cubicBezTo>
                    <a:pt x="447" y="25"/>
                    <a:pt x="1057" y="25"/>
                    <a:pt x="1112" y="25"/>
                  </a:cubicBezTo>
                  <a:cubicBezTo>
                    <a:pt x="1112" y="33"/>
                    <a:pt x="1112" y="33"/>
                    <a:pt x="1112" y="33"/>
                  </a:cubicBezTo>
                  <a:cubicBezTo>
                    <a:pt x="1212" y="33"/>
                    <a:pt x="1212" y="33"/>
                    <a:pt x="1212" y="33"/>
                  </a:cubicBezTo>
                  <a:lnTo>
                    <a:pt x="1212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5" name="Rectangle 466"/>
            <p:cNvSpPr>
              <a:spLocks noChangeArrowheads="1"/>
            </p:cNvSpPr>
            <p:nvPr/>
          </p:nvSpPr>
          <p:spPr bwMode="auto">
            <a:xfrm>
              <a:off x="5426579" y="2795686"/>
              <a:ext cx="209981" cy="7875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6" name="Rectangle 467"/>
            <p:cNvSpPr>
              <a:spLocks noChangeArrowheads="1"/>
            </p:cNvSpPr>
            <p:nvPr/>
          </p:nvSpPr>
          <p:spPr bwMode="auto">
            <a:xfrm>
              <a:off x="5426579" y="2637196"/>
              <a:ext cx="209981" cy="7875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7" name="Rectangle 468"/>
            <p:cNvSpPr>
              <a:spLocks noChangeArrowheads="1"/>
            </p:cNvSpPr>
            <p:nvPr/>
          </p:nvSpPr>
          <p:spPr bwMode="auto">
            <a:xfrm>
              <a:off x="5426579" y="2473785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8" name="Rectangle 469"/>
            <p:cNvSpPr>
              <a:spLocks noChangeArrowheads="1"/>
            </p:cNvSpPr>
            <p:nvPr/>
          </p:nvSpPr>
          <p:spPr bwMode="auto">
            <a:xfrm>
              <a:off x="5426579" y="2306436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69" name="Freeform 470"/>
            <p:cNvSpPr/>
            <p:nvPr/>
          </p:nvSpPr>
          <p:spPr bwMode="auto">
            <a:xfrm>
              <a:off x="2304450" y="3268203"/>
              <a:ext cx="2402323" cy="1431331"/>
            </a:xfrm>
            <a:custGeom>
              <a:gdLst>
                <a:gd name="T0" fmla="*/ 372 w 1142"/>
                <a:gd name="T1" fmla="*/ 14 h 615"/>
                <a:gd name="T2" fmla="*/ 298 w 1142"/>
                <a:gd name="T3" fmla="*/ 14 h 615"/>
                <a:gd name="T4" fmla="*/ 298 w 1142"/>
                <a:gd name="T5" fmla="*/ 184 h 615"/>
                <a:gd name="T6" fmla="*/ 237 w 1142"/>
                <a:gd name="T7" fmla="*/ 184 h 615"/>
                <a:gd name="T8" fmla="*/ 237 w 1142"/>
                <a:gd name="T9" fmla="*/ 228 h 615"/>
                <a:gd name="T10" fmla="*/ 37 w 1142"/>
                <a:gd name="T11" fmla="*/ 228 h 615"/>
                <a:gd name="T12" fmla="*/ 37 w 1142"/>
                <a:gd name="T13" fmla="*/ 268 h 615"/>
                <a:gd name="T14" fmla="*/ 0 w 1142"/>
                <a:gd name="T15" fmla="*/ 268 h 615"/>
                <a:gd name="T16" fmla="*/ 0 w 1142"/>
                <a:gd name="T17" fmla="*/ 381 h 615"/>
                <a:gd name="T18" fmla="*/ 37 w 1142"/>
                <a:gd name="T19" fmla="*/ 381 h 615"/>
                <a:gd name="T20" fmla="*/ 37 w 1142"/>
                <a:gd name="T21" fmla="*/ 476 h 615"/>
                <a:gd name="T22" fmla="*/ 176 w 1142"/>
                <a:gd name="T23" fmla="*/ 615 h 615"/>
                <a:gd name="T24" fmla="*/ 1089 w 1142"/>
                <a:gd name="T25" fmla="*/ 615 h 615"/>
                <a:gd name="T26" fmla="*/ 1131 w 1142"/>
                <a:gd name="T27" fmla="*/ 573 h 615"/>
                <a:gd name="T28" fmla="*/ 1131 w 1142"/>
                <a:gd name="T29" fmla="*/ 452 h 615"/>
                <a:gd name="T30" fmla="*/ 1142 w 1142"/>
                <a:gd name="T31" fmla="*/ 452 h 615"/>
                <a:gd name="T32" fmla="*/ 1142 w 1142"/>
                <a:gd name="T33" fmla="*/ 341 h 615"/>
                <a:gd name="T34" fmla="*/ 1111 w 1142"/>
                <a:gd name="T35" fmla="*/ 341 h 615"/>
                <a:gd name="T36" fmla="*/ 1111 w 1142"/>
                <a:gd name="T37" fmla="*/ 452 h 615"/>
                <a:gd name="T38" fmla="*/ 1120 w 1142"/>
                <a:gd name="T39" fmla="*/ 452 h 615"/>
                <a:gd name="T40" fmla="*/ 1120 w 1142"/>
                <a:gd name="T41" fmla="*/ 568 h 615"/>
                <a:gd name="T42" fmla="*/ 1084 w 1142"/>
                <a:gd name="T43" fmla="*/ 604 h 615"/>
                <a:gd name="T44" fmla="*/ 181 w 1142"/>
                <a:gd name="T45" fmla="*/ 604 h 615"/>
                <a:gd name="T46" fmla="*/ 48 w 1142"/>
                <a:gd name="T47" fmla="*/ 471 h 615"/>
                <a:gd name="T48" fmla="*/ 48 w 1142"/>
                <a:gd name="T49" fmla="*/ 239 h 615"/>
                <a:gd name="T50" fmla="*/ 248 w 1142"/>
                <a:gd name="T51" fmla="*/ 239 h 615"/>
                <a:gd name="T52" fmla="*/ 248 w 1142"/>
                <a:gd name="T53" fmla="*/ 195 h 615"/>
                <a:gd name="T54" fmla="*/ 309 w 1142"/>
                <a:gd name="T55" fmla="*/ 195 h 615"/>
                <a:gd name="T56" fmla="*/ 309 w 1142"/>
                <a:gd name="T57" fmla="*/ 25 h 615"/>
                <a:gd name="T58" fmla="*/ 372 w 1142"/>
                <a:gd name="T59" fmla="*/ 25 h 615"/>
                <a:gd name="T60" fmla="*/ 372 w 1142"/>
                <a:gd name="T61" fmla="*/ 33 h 615"/>
                <a:gd name="T62" fmla="*/ 472 w 1142"/>
                <a:gd name="T63" fmla="*/ 33 h 615"/>
                <a:gd name="T64" fmla="*/ 472 w 1142"/>
                <a:gd name="T65" fmla="*/ 0 h 615"/>
                <a:gd name="T66" fmla="*/ 372 w 1142"/>
                <a:gd name="T67" fmla="*/ 0 h 615"/>
                <a:gd name="T68" fmla="*/ 372 w 1142"/>
                <a:gd name="T69" fmla="*/ 14 h 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2" h="615">
                  <a:moveTo>
                    <a:pt x="372" y="14"/>
                  </a:moveTo>
                  <a:cubicBezTo>
                    <a:pt x="298" y="14"/>
                    <a:pt x="298" y="14"/>
                    <a:pt x="298" y="14"/>
                  </a:cubicBezTo>
                  <a:cubicBezTo>
                    <a:pt x="298" y="14"/>
                    <a:pt x="298" y="174"/>
                    <a:pt x="298" y="184"/>
                  </a:cubicBezTo>
                  <a:cubicBezTo>
                    <a:pt x="289" y="184"/>
                    <a:pt x="237" y="184"/>
                    <a:pt x="237" y="184"/>
                  </a:cubicBezTo>
                  <a:cubicBezTo>
                    <a:pt x="237" y="184"/>
                    <a:pt x="237" y="219"/>
                    <a:pt x="237" y="228"/>
                  </a:cubicBezTo>
                  <a:cubicBezTo>
                    <a:pt x="226" y="228"/>
                    <a:pt x="37" y="228"/>
                    <a:pt x="37" y="22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476"/>
                    <a:pt x="37" y="476"/>
                    <a:pt x="37" y="476"/>
                  </a:cubicBezTo>
                  <a:cubicBezTo>
                    <a:pt x="176" y="615"/>
                    <a:pt x="176" y="615"/>
                    <a:pt x="176" y="615"/>
                  </a:cubicBezTo>
                  <a:cubicBezTo>
                    <a:pt x="1089" y="615"/>
                    <a:pt x="1089" y="615"/>
                    <a:pt x="1089" y="615"/>
                  </a:cubicBezTo>
                  <a:cubicBezTo>
                    <a:pt x="1131" y="573"/>
                    <a:pt x="1131" y="573"/>
                    <a:pt x="1131" y="573"/>
                  </a:cubicBezTo>
                  <a:cubicBezTo>
                    <a:pt x="1131" y="452"/>
                    <a:pt x="1131" y="452"/>
                    <a:pt x="1131" y="452"/>
                  </a:cubicBezTo>
                  <a:cubicBezTo>
                    <a:pt x="1142" y="452"/>
                    <a:pt x="1142" y="452"/>
                    <a:pt x="1142" y="452"/>
                  </a:cubicBezTo>
                  <a:cubicBezTo>
                    <a:pt x="1142" y="341"/>
                    <a:pt x="1142" y="341"/>
                    <a:pt x="1142" y="341"/>
                  </a:cubicBezTo>
                  <a:cubicBezTo>
                    <a:pt x="1111" y="341"/>
                    <a:pt x="1111" y="341"/>
                    <a:pt x="1111" y="341"/>
                  </a:cubicBezTo>
                  <a:cubicBezTo>
                    <a:pt x="1111" y="452"/>
                    <a:pt x="1111" y="452"/>
                    <a:pt x="1111" y="452"/>
                  </a:cubicBezTo>
                  <a:cubicBezTo>
                    <a:pt x="1120" y="452"/>
                    <a:pt x="1120" y="452"/>
                    <a:pt x="1120" y="452"/>
                  </a:cubicBezTo>
                  <a:cubicBezTo>
                    <a:pt x="1120" y="474"/>
                    <a:pt x="1120" y="564"/>
                    <a:pt x="1120" y="568"/>
                  </a:cubicBezTo>
                  <a:cubicBezTo>
                    <a:pt x="1117" y="571"/>
                    <a:pt x="1087" y="601"/>
                    <a:pt x="1084" y="604"/>
                  </a:cubicBezTo>
                  <a:cubicBezTo>
                    <a:pt x="1080" y="604"/>
                    <a:pt x="185" y="604"/>
                    <a:pt x="181" y="604"/>
                  </a:cubicBezTo>
                  <a:cubicBezTo>
                    <a:pt x="177" y="601"/>
                    <a:pt x="51" y="474"/>
                    <a:pt x="48" y="471"/>
                  </a:cubicBezTo>
                  <a:cubicBezTo>
                    <a:pt x="48" y="467"/>
                    <a:pt x="48" y="249"/>
                    <a:pt x="48" y="239"/>
                  </a:cubicBezTo>
                  <a:cubicBezTo>
                    <a:pt x="58" y="239"/>
                    <a:pt x="248" y="239"/>
                    <a:pt x="248" y="239"/>
                  </a:cubicBezTo>
                  <a:cubicBezTo>
                    <a:pt x="248" y="239"/>
                    <a:pt x="248" y="203"/>
                    <a:pt x="248" y="195"/>
                  </a:cubicBezTo>
                  <a:cubicBezTo>
                    <a:pt x="257" y="195"/>
                    <a:pt x="309" y="195"/>
                    <a:pt x="309" y="195"/>
                  </a:cubicBezTo>
                  <a:cubicBezTo>
                    <a:pt x="309" y="195"/>
                    <a:pt x="309" y="35"/>
                    <a:pt x="309" y="25"/>
                  </a:cubicBezTo>
                  <a:cubicBezTo>
                    <a:pt x="315" y="25"/>
                    <a:pt x="348" y="25"/>
                    <a:pt x="372" y="25"/>
                  </a:cubicBezTo>
                  <a:cubicBezTo>
                    <a:pt x="372" y="33"/>
                    <a:pt x="372" y="33"/>
                    <a:pt x="372" y="33"/>
                  </a:cubicBezTo>
                  <a:cubicBezTo>
                    <a:pt x="472" y="33"/>
                    <a:pt x="472" y="33"/>
                    <a:pt x="472" y="3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14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0" name="Freeform 471"/>
            <p:cNvSpPr>
              <a:spLocks noEditPoints="1"/>
            </p:cNvSpPr>
            <p:nvPr/>
          </p:nvSpPr>
          <p:spPr bwMode="auto">
            <a:xfrm>
              <a:off x="3087429" y="3421771"/>
              <a:ext cx="969826" cy="414436"/>
            </a:xfrm>
            <a:custGeom>
              <a:gdLst>
                <a:gd name="T0" fmla="*/ 0 w 461"/>
                <a:gd name="T1" fmla="*/ 78 h 178"/>
                <a:gd name="T2" fmla="*/ 0 w 461"/>
                <a:gd name="T3" fmla="*/ 111 h 178"/>
                <a:gd name="T4" fmla="*/ 100 w 461"/>
                <a:gd name="T5" fmla="*/ 111 h 178"/>
                <a:gd name="T6" fmla="*/ 100 w 461"/>
                <a:gd name="T7" fmla="*/ 101 h 178"/>
                <a:gd name="T8" fmla="*/ 218 w 461"/>
                <a:gd name="T9" fmla="*/ 101 h 178"/>
                <a:gd name="T10" fmla="*/ 258 w 461"/>
                <a:gd name="T11" fmla="*/ 62 h 178"/>
                <a:gd name="T12" fmla="*/ 433 w 461"/>
                <a:gd name="T13" fmla="*/ 62 h 178"/>
                <a:gd name="T14" fmla="*/ 433 w 461"/>
                <a:gd name="T15" fmla="*/ 131 h 178"/>
                <a:gd name="T16" fmla="*/ 407 w 461"/>
                <a:gd name="T17" fmla="*/ 157 h 178"/>
                <a:gd name="T18" fmla="*/ 393 w 461"/>
                <a:gd name="T19" fmla="*/ 157 h 178"/>
                <a:gd name="T20" fmla="*/ 393 w 461"/>
                <a:gd name="T21" fmla="*/ 144 h 178"/>
                <a:gd name="T22" fmla="*/ 293 w 461"/>
                <a:gd name="T23" fmla="*/ 144 h 178"/>
                <a:gd name="T24" fmla="*/ 293 w 461"/>
                <a:gd name="T25" fmla="*/ 178 h 178"/>
                <a:gd name="T26" fmla="*/ 393 w 461"/>
                <a:gd name="T27" fmla="*/ 178 h 178"/>
                <a:gd name="T28" fmla="*/ 393 w 461"/>
                <a:gd name="T29" fmla="*/ 168 h 178"/>
                <a:gd name="T30" fmla="*/ 411 w 461"/>
                <a:gd name="T31" fmla="*/ 168 h 178"/>
                <a:gd name="T32" fmla="*/ 444 w 461"/>
                <a:gd name="T33" fmla="*/ 136 h 178"/>
                <a:gd name="T34" fmla="*/ 444 w 461"/>
                <a:gd name="T35" fmla="*/ 46 h 178"/>
                <a:gd name="T36" fmla="*/ 461 w 461"/>
                <a:gd name="T37" fmla="*/ 23 h 178"/>
                <a:gd name="T38" fmla="*/ 437 w 461"/>
                <a:gd name="T39" fmla="*/ 0 h 178"/>
                <a:gd name="T40" fmla="*/ 414 w 461"/>
                <a:gd name="T41" fmla="*/ 17 h 178"/>
                <a:gd name="T42" fmla="*/ 393 w 461"/>
                <a:gd name="T43" fmla="*/ 17 h 178"/>
                <a:gd name="T44" fmla="*/ 393 w 461"/>
                <a:gd name="T45" fmla="*/ 6 h 178"/>
                <a:gd name="T46" fmla="*/ 293 w 461"/>
                <a:gd name="T47" fmla="*/ 6 h 178"/>
                <a:gd name="T48" fmla="*/ 293 w 461"/>
                <a:gd name="T49" fmla="*/ 39 h 178"/>
                <a:gd name="T50" fmla="*/ 393 w 461"/>
                <a:gd name="T51" fmla="*/ 39 h 178"/>
                <a:gd name="T52" fmla="*/ 393 w 461"/>
                <a:gd name="T53" fmla="*/ 28 h 178"/>
                <a:gd name="T54" fmla="*/ 414 w 461"/>
                <a:gd name="T55" fmla="*/ 28 h 178"/>
                <a:gd name="T56" fmla="*/ 433 w 461"/>
                <a:gd name="T57" fmla="*/ 46 h 178"/>
                <a:gd name="T58" fmla="*/ 433 w 461"/>
                <a:gd name="T59" fmla="*/ 51 h 178"/>
                <a:gd name="T60" fmla="*/ 253 w 461"/>
                <a:gd name="T61" fmla="*/ 51 h 178"/>
                <a:gd name="T62" fmla="*/ 213 w 461"/>
                <a:gd name="T63" fmla="*/ 90 h 178"/>
                <a:gd name="T64" fmla="*/ 100 w 461"/>
                <a:gd name="T65" fmla="*/ 90 h 178"/>
                <a:gd name="T66" fmla="*/ 100 w 461"/>
                <a:gd name="T67" fmla="*/ 78 h 178"/>
                <a:gd name="T68" fmla="*/ 0 w 461"/>
                <a:gd name="T69" fmla="*/ 78 h 178"/>
                <a:gd name="T70" fmla="*/ 427 w 461"/>
                <a:gd name="T71" fmla="*/ 23 h 178"/>
                <a:gd name="T72" fmla="*/ 437 w 461"/>
                <a:gd name="T73" fmla="*/ 13 h 178"/>
                <a:gd name="T74" fmla="*/ 447 w 461"/>
                <a:gd name="T75" fmla="*/ 23 h 178"/>
                <a:gd name="T76" fmla="*/ 437 w 461"/>
                <a:gd name="T77" fmla="*/ 33 h 178"/>
                <a:gd name="T78" fmla="*/ 427 w 461"/>
                <a:gd name="T79" fmla="*/ 23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1" h="178">
                  <a:moveTo>
                    <a:pt x="0" y="78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218" y="101"/>
                    <a:pt x="218" y="101"/>
                    <a:pt x="218" y="101"/>
                  </a:cubicBezTo>
                  <a:cubicBezTo>
                    <a:pt x="218" y="101"/>
                    <a:pt x="255" y="65"/>
                    <a:pt x="258" y="62"/>
                  </a:cubicBezTo>
                  <a:cubicBezTo>
                    <a:pt x="262" y="62"/>
                    <a:pt x="409" y="62"/>
                    <a:pt x="433" y="62"/>
                  </a:cubicBezTo>
                  <a:cubicBezTo>
                    <a:pt x="433" y="87"/>
                    <a:pt x="433" y="128"/>
                    <a:pt x="433" y="131"/>
                  </a:cubicBezTo>
                  <a:cubicBezTo>
                    <a:pt x="430" y="134"/>
                    <a:pt x="409" y="154"/>
                    <a:pt x="407" y="157"/>
                  </a:cubicBezTo>
                  <a:cubicBezTo>
                    <a:pt x="404" y="157"/>
                    <a:pt x="397" y="157"/>
                    <a:pt x="393" y="157"/>
                  </a:cubicBezTo>
                  <a:cubicBezTo>
                    <a:pt x="393" y="144"/>
                    <a:pt x="393" y="144"/>
                    <a:pt x="393" y="144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393" y="178"/>
                    <a:pt x="393" y="178"/>
                    <a:pt x="393" y="178"/>
                  </a:cubicBezTo>
                  <a:cubicBezTo>
                    <a:pt x="393" y="168"/>
                    <a:pt x="393" y="168"/>
                    <a:pt x="393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44" y="136"/>
                    <a:pt x="444" y="136"/>
                    <a:pt x="444" y="136"/>
                  </a:cubicBezTo>
                  <a:cubicBezTo>
                    <a:pt x="444" y="46"/>
                    <a:pt x="444" y="46"/>
                    <a:pt x="444" y="46"/>
                  </a:cubicBezTo>
                  <a:cubicBezTo>
                    <a:pt x="453" y="43"/>
                    <a:pt x="461" y="34"/>
                    <a:pt x="461" y="23"/>
                  </a:cubicBezTo>
                  <a:cubicBezTo>
                    <a:pt x="461" y="10"/>
                    <a:pt x="450" y="0"/>
                    <a:pt x="437" y="0"/>
                  </a:cubicBezTo>
                  <a:cubicBezTo>
                    <a:pt x="426" y="0"/>
                    <a:pt x="417" y="7"/>
                    <a:pt x="414" y="17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6"/>
                    <a:pt x="393" y="6"/>
                    <a:pt x="393" y="6"/>
                  </a:cubicBezTo>
                  <a:cubicBezTo>
                    <a:pt x="293" y="6"/>
                    <a:pt x="293" y="6"/>
                    <a:pt x="293" y="6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393" y="39"/>
                    <a:pt x="393" y="39"/>
                    <a:pt x="393" y="39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414" y="28"/>
                    <a:pt x="414" y="28"/>
                    <a:pt x="414" y="28"/>
                  </a:cubicBezTo>
                  <a:cubicBezTo>
                    <a:pt x="416" y="37"/>
                    <a:pt x="423" y="44"/>
                    <a:pt x="433" y="46"/>
                  </a:cubicBezTo>
                  <a:cubicBezTo>
                    <a:pt x="433" y="47"/>
                    <a:pt x="433" y="49"/>
                    <a:pt x="43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16" y="88"/>
                    <a:pt x="213" y="90"/>
                  </a:cubicBezTo>
                  <a:cubicBezTo>
                    <a:pt x="210" y="90"/>
                    <a:pt x="126" y="90"/>
                    <a:pt x="100" y="90"/>
                  </a:cubicBezTo>
                  <a:cubicBezTo>
                    <a:pt x="100" y="78"/>
                    <a:pt x="100" y="78"/>
                    <a:pt x="100" y="78"/>
                  </a:cubicBezTo>
                  <a:lnTo>
                    <a:pt x="0" y="78"/>
                  </a:lnTo>
                  <a:close/>
                  <a:moveTo>
                    <a:pt x="427" y="23"/>
                  </a:moveTo>
                  <a:cubicBezTo>
                    <a:pt x="427" y="18"/>
                    <a:pt x="432" y="13"/>
                    <a:pt x="437" y="13"/>
                  </a:cubicBezTo>
                  <a:cubicBezTo>
                    <a:pt x="442" y="13"/>
                    <a:pt x="447" y="18"/>
                    <a:pt x="447" y="23"/>
                  </a:cubicBezTo>
                  <a:cubicBezTo>
                    <a:pt x="447" y="28"/>
                    <a:pt x="442" y="33"/>
                    <a:pt x="437" y="33"/>
                  </a:cubicBezTo>
                  <a:cubicBezTo>
                    <a:pt x="432" y="33"/>
                    <a:pt x="427" y="28"/>
                    <a:pt x="427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1" name="Freeform 472"/>
            <p:cNvSpPr/>
            <p:nvPr/>
          </p:nvSpPr>
          <p:spPr bwMode="auto">
            <a:xfrm>
              <a:off x="3087429" y="3598964"/>
              <a:ext cx="826577" cy="246103"/>
            </a:xfrm>
            <a:custGeom>
              <a:gdLst>
                <a:gd name="T0" fmla="*/ 0 w 393"/>
                <a:gd name="T1" fmla="*/ 106 h 106"/>
                <a:gd name="T2" fmla="*/ 100 w 393"/>
                <a:gd name="T3" fmla="*/ 106 h 106"/>
                <a:gd name="T4" fmla="*/ 100 w 393"/>
                <a:gd name="T5" fmla="*/ 95 h 106"/>
                <a:gd name="T6" fmla="*/ 214 w 393"/>
                <a:gd name="T7" fmla="*/ 95 h 106"/>
                <a:gd name="T8" fmla="*/ 282 w 393"/>
                <a:gd name="T9" fmla="*/ 27 h 106"/>
                <a:gd name="T10" fmla="*/ 293 w 393"/>
                <a:gd name="T11" fmla="*/ 27 h 106"/>
                <a:gd name="T12" fmla="*/ 293 w 393"/>
                <a:gd name="T13" fmla="*/ 34 h 106"/>
                <a:gd name="T14" fmla="*/ 393 w 393"/>
                <a:gd name="T15" fmla="*/ 34 h 106"/>
                <a:gd name="T16" fmla="*/ 393 w 393"/>
                <a:gd name="T17" fmla="*/ 0 h 106"/>
                <a:gd name="T18" fmla="*/ 293 w 393"/>
                <a:gd name="T19" fmla="*/ 0 h 106"/>
                <a:gd name="T20" fmla="*/ 293 w 393"/>
                <a:gd name="T21" fmla="*/ 16 h 106"/>
                <a:gd name="T22" fmla="*/ 278 w 393"/>
                <a:gd name="T23" fmla="*/ 16 h 106"/>
                <a:gd name="T24" fmla="*/ 210 w 393"/>
                <a:gd name="T25" fmla="*/ 84 h 106"/>
                <a:gd name="T26" fmla="*/ 100 w 393"/>
                <a:gd name="T27" fmla="*/ 84 h 106"/>
                <a:gd name="T28" fmla="*/ 100 w 393"/>
                <a:gd name="T29" fmla="*/ 73 h 106"/>
                <a:gd name="T30" fmla="*/ 0 w 393"/>
                <a:gd name="T31" fmla="*/ 73 h 106"/>
                <a:gd name="T32" fmla="*/ 0 w 393"/>
                <a:gd name="T33" fmla="*/ 106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05">
                  <a:moveTo>
                    <a:pt x="0" y="106"/>
                  </a:moveTo>
                  <a:cubicBezTo>
                    <a:pt x="100" y="106"/>
                    <a:pt x="100" y="106"/>
                    <a:pt x="100" y="106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4" y="95"/>
                    <a:pt x="279" y="30"/>
                    <a:pt x="282" y="27"/>
                  </a:cubicBezTo>
                  <a:cubicBezTo>
                    <a:pt x="284" y="27"/>
                    <a:pt x="289" y="27"/>
                    <a:pt x="293" y="27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6"/>
                    <a:pt x="213" y="81"/>
                    <a:pt x="210" y="84"/>
                  </a:cubicBezTo>
                  <a:cubicBezTo>
                    <a:pt x="206" y="84"/>
                    <a:pt x="124" y="84"/>
                    <a:pt x="100" y="84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2" name="Rectangle 473"/>
            <p:cNvSpPr>
              <a:spLocks noChangeArrowheads="1"/>
            </p:cNvSpPr>
            <p:nvPr/>
          </p:nvSpPr>
          <p:spPr bwMode="auto">
            <a:xfrm>
              <a:off x="3704024" y="1956970"/>
              <a:ext cx="1780" cy="295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3" name="Rectangle 474"/>
            <p:cNvSpPr>
              <a:spLocks noChangeArrowheads="1"/>
            </p:cNvSpPr>
            <p:nvPr/>
          </p:nvSpPr>
          <p:spPr bwMode="auto">
            <a:xfrm>
              <a:off x="3970950" y="4061637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4" name="Rectangle 475"/>
            <p:cNvSpPr>
              <a:spLocks noChangeArrowheads="1"/>
            </p:cNvSpPr>
            <p:nvPr/>
          </p:nvSpPr>
          <p:spPr bwMode="auto">
            <a:xfrm>
              <a:off x="4105302" y="4061637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5" name="Rectangle 476"/>
            <p:cNvSpPr>
              <a:spLocks noChangeArrowheads="1"/>
            </p:cNvSpPr>
            <p:nvPr/>
          </p:nvSpPr>
          <p:spPr bwMode="auto">
            <a:xfrm>
              <a:off x="4233426" y="4061637"/>
              <a:ext cx="6584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6" name="Rectangle 477"/>
            <p:cNvSpPr>
              <a:spLocks noChangeArrowheads="1"/>
            </p:cNvSpPr>
            <p:nvPr/>
          </p:nvSpPr>
          <p:spPr bwMode="auto">
            <a:xfrm>
              <a:off x="4374895" y="4061637"/>
              <a:ext cx="63173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7" name="Rectangle 478"/>
            <p:cNvSpPr>
              <a:spLocks noChangeArrowheads="1"/>
            </p:cNvSpPr>
            <p:nvPr/>
          </p:nvSpPr>
          <p:spPr bwMode="auto">
            <a:xfrm>
              <a:off x="4496792" y="4061637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8" name="Rectangle 479"/>
            <p:cNvSpPr>
              <a:spLocks noChangeArrowheads="1"/>
            </p:cNvSpPr>
            <p:nvPr/>
          </p:nvSpPr>
          <p:spPr bwMode="auto">
            <a:xfrm>
              <a:off x="4769944" y="4061637"/>
              <a:ext cx="6584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79" name="Rectangle 480"/>
            <p:cNvSpPr>
              <a:spLocks noChangeArrowheads="1"/>
            </p:cNvSpPr>
            <p:nvPr/>
          </p:nvSpPr>
          <p:spPr bwMode="auto">
            <a:xfrm>
              <a:off x="4902517" y="4061637"/>
              <a:ext cx="63173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0" name="Rectangle 481"/>
            <p:cNvSpPr>
              <a:spLocks noChangeArrowheads="1"/>
            </p:cNvSpPr>
            <p:nvPr/>
          </p:nvSpPr>
          <p:spPr bwMode="auto">
            <a:xfrm>
              <a:off x="5906154" y="4736941"/>
              <a:ext cx="107659" cy="16144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1" name="Rectangle 482"/>
            <p:cNvSpPr>
              <a:spLocks noChangeArrowheads="1"/>
            </p:cNvSpPr>
            <p:nvPr/>
          </p:nvSpPr>
          <p:spPr bwMode="auto">
            <a:xfrm>
              <a:off x="6120583" y="4736941"/>
              <a:ext cx="109439" cy="16144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2" name="Rectangle 483"/>
            <p:cNvSpPr>
              <a:spLocks noChangeArrowheads="1"/>
            </p:cNvSpPr>
            <p:nvPr/>
          </p:nvSpPr>
          <p:spPr bwMode="auto">
            <a:xfrm>
              <a:off x="6120583" y="4173858"/>
              <a:ext cx="109439" cy="16341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3" name="Freeform 484"/>
            <p:cNvSpPr>
              <a:spLocks noEditPoints="1"/>
            </p:cNvSpPr>
            <p:nvPr/>
          </p:nvSpPr>
          <p:spPr bwMode="auto">
            <a:xfrm>
              <a:off x="6015593" y="4390429"/>
              <a:ext cx="362128" cy="216570"/>
            </a:xfrm>
            <a:custGeom>
              <a:gdLst>
                <a:gd name="T0" fmla="*/ 0 w 172"/>
                <a:gd name="T1" fmla="*/ 93 h 93"/>
                <a:gd name="T2" fmla="*/ 52 w 172"/>
                <a:gd name="T3" fmla="*/ 93 h 93"/>
                <a:gd name="T4" fmla="*/ 52 w 172"/>
                <a:gd name="T5" fmla="*/ 63 h 93"/>
                <a:gd name="T6" fmla="*/ 127 w 172"/>
                <a:gd name="T7" fmla="*/ 63 h 93"/>
                <a:gd name="T8" fmla="*/ 143 w 172"/>
                <a:gd name="T9" fmla="*/ 47 h 93"/>
                <a:gd name="T10" fmla="*/ 149 w 172"/>
                <a:gd name="T11" fmla="*/ 47 h 93"/>
                <a:gd name="T12" fmla="*/ 172 w 172"/>
                <a:gd name="T13" fmla="*/ 24 h 93"/>
                <a:gd name="T14" fmla="*/ 149 w 172"/>
                <a:gd name="T15" fmla="*/ 0 h 93"/>
                <a:gd name="T16" fmla="*/ 125 w 172"/>
                <a:gd name="T17" fmla="*/ 24 h 93"/>
                <a:gd name="T18" fmla="*/ 133 w 172"/>
                <a:gd name="T19" fmla="*/ 41 h 93"/>
                <a:gd name="T20" fmla="*/ 122 w 172"/>
                <a:gd name="T21" fmla="*/ 52 h 93"/>
                <a:gd name="T22" fmla="*/ 52 w 172"/>
                <a:gd name="T23" fmla="*/ 52 h 93"/>
                <a:gd name="T24" fmla="*/ 52 w 172"/>
                <a:gd name="T25" fmla="*/ 24 h 93"/>
                <a:gd name="T26" fmla="*/ 0 w 172"/>
                <a:gd name="T27" fmla="*/ 24 h 93"/>
                <a:gd name="T28" fmla="*/ 0 w 172"/>
                <a:gd name="T29" fmla="*/ 93 h 93"/>
                <a:gd name="T30" fmla="*/ 149 w 172"/>
                <a:gd name="T31" fmla="*/ 14 h 93"/>
                <a:gd name="T32" fmla="*/ 158 w 172"/>
                <a:gd name="T33" fmla="*/ 24 h 93"/>
                <a:gd name="T34" fmla="*/ 149 w 172"/>
                <a:gd name="T35" fmla="*/ 33 h 93"/>
                <a:gd name="T36" fmla="*/ 139 w 172"/>
                <a:gd name="T37" fmla="*/ 24 h 93"/>
                <a:gd name="T38" fmla="*/ 149 w 172"/>
                <a:gd name="T39" fmla="*/ 14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2" h="93">
                  <a:moveTo>
                    <a:pt x="0" y="93"/>
                  </a:moveTo>
                  <a:cubicBezTo>
                    <a:pt x="52" y="93"/>
                    <a:pt x="52" y="93"/>
                    <a:pt x="52" y="9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5" y="47"/>
                    <a:pt x="147" y="47"/>
                    <a:pt x="149" y="47"/>
                  </a:cubicBezTo>
                  <a:cubicBezTo>
                    <a:pt x="162" y="47"/>
                    <a:pt x="172" y="37"/>
                    <a:pt x="172" y="24"/>
                  </a:cubicBezTo>
                  <a:cubicBezTo>
                    <a:pt x="172" y="11"/>
                    <a:pt x="162" y="0"/>
                    <a:pt x="149" y="0"/>
                  </a:cubicBezTo>
                  <a:cubicBezTo>
                    <a:pt x="136" y="0"/>
                    <a:pt x="125" y="11"/>
                    <a:pt x="125" y="24"/>
                  </a:cubicBezTo>
                  <a:cubicBezTo>
                    <a:pt x="125" y="31"/>
                    <a:pt x="128" y="37"/>
                    <a:pt x="133" y="41"/>
                  </a:cubicBezTo>
                  <a:cubicBezTo>
                    <a:pt x="129" y="45"/>
                    <a:pt x="124" y="51"/>
                    <a:pt x="122" y="52"/>
                  </a:cubicBezTo>
                  <a:cubicBezTo>
                    <a:pt x="118" y="52"/>
                    <a:pt x="69" y="52"/>
                    <a:pt x="52" y="52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93"/>
                  </a:lnTo>
                  <a:close/>
                  <a:moveTo>
                    <a:pt x="149" y="14"/>
                  </a:moveTo>
                  <a:cubicBezTo>
                    <a:pt x="154" y="14"/>
                    <a:pt x="158" y="18"/>
                    <a:pt x="158" y="24"/>
                  </a:cubicBezTo>
                  <a:cubicBezTo>
                    <a:pt x="158" y="29"/>
                    <a:pt x="154" y="33"/>
                    <a:pt x="149" y="33"/>
                  </a:cubicBezTo>
                  <a:cubicBezTo>
                    <a:pt x="143" y="33"/>
                    <a:pt x="139" y="29"/>
                    <a:pt x="139" y="24"/>
                  </a:cubicBezTo>
                  <a:cubicBezTo>
                    <a:pt x="139" y="18"/>
                    <a:pt x="143" y="14"/>
                    <a:pt x="149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4" name="Freeform 485"/>
            <p:cNvSpPr>
              <a:spLocks noEditPoints="1"/>
            </p:cNvSpPr>
            <p:nvPr/>
          </p:nvSpPr>
          <p:spPr bwMode="auto">
            <a:xfrm>
              <a:off x="5033310" y="4061637"/>
              <a:ext cx="1517022" cy="712713"/>
            </a:xfrm>
            <a:custGeom>
              <a:gdLst>
                <a:gd name="T0" fmla="*/ 648 w 721"/>
                <a:gd name="T1" fmla="*/ 266 h 306"/>
                <a:gd name="T2" fmla="*/ 516 w 721"/>
                <a:gd name="T3" fmla="*/ 266 h 306"/>
                <a:gd name="T4" fmla="*/ 492 w 721"/>
                <a:gd name="T5" fmla="*/ 244 h 306"/>
                <a:gd name="T6" fmla="*/ 469 w 721"/>
                <a:gd name="T7" fmla="*/ 266 h 306"/>
                <a:gd name="T8" fmla="*/ 143 w 721"/>
                <a:gd name="T9" fmla="*/ 266 h 306"/>
                <a:gd name="T10" fmla="*/ 22 w 721"/>
                <a:gd name="T11" fmla="*/ 139 h 306"/>
                <a:gd name="T12" fmla="*/ 22 w 721"/>
                <a:gd name="T13" fmla="*/ 111 h 306"/>
                <a:gd name="T14" fmla="*/ 31 w 721"/>
                <a:gd name="T15" fmla="*/ 111 h 306"/>
                <a:gd name="T16" fmla="*/ 31 w 721"/>
                <a:gd name="T17" fmla="*/ 0 h 306"/>
                <a:gd name="T18" fmla="*/ 0 w 721"/>
                <a:gd name="T19" fmla="*/ 0 h 306"/>
                <a:gd name="T20" fmla="*/ 0 w 721"/>
                <a:gd name="T21" fmla="*/ 111 h 306"/>
                <a:gd name="T22" fmla="*/ 11 w 721"/>
                <a:gd name="T23" fmla="*/ 111 h 306"/>
                <a:gd name="T24" fmla="*/ 11 w 721"/>
                <a:gd name="T25" fmla="*/ 144 h 306"/>
                <a:gd name="T26" fmla="*/ 139 w 721"/>
                <a:gd name="T27" fmla="*/ 277 h 306"/>
                <a:gd name="T28" fmla="*/ 471 w 721"/>
                <a:gd name="T29" fmla="*/ 277 h 306"/>
                <a:gd name="T30" fmla="*/ 492 w 721"/>
                <a:gd name="T31" fmla="*/ 291 h 306"/>
                <a:gd name="T32" fmla="*/ 514 w 721"/>
                <a:gd name="T33" fmla="*/ 277 h 306"/>
                <a:gd name="T34" fmla="*/ 648 w 721"/>
                <a:gd name="T35" fmla="*/ 277 h 306"/>
                <a:gd name="T36" fmla="*/ 648 w 721"/>
                <a:gd name="T37" fmla="*/ 306 h 306"/>
                <a:gd name="T38" fmla="*/ 721 w 721"/>
                <a:gd name="T39" fmla="*/ 306 h 306"/>
                <a:gd name="T40" fmla="*/ 721 w 721"/>
                <a:gd name="T41" fmla="*/ 226 h 306"/>
                <a:gd name="T42" fmla="*/ 648 w 721"/>
                <a:gd name="T43" fmla="*/ 226 h 306"/>
                <a:gd name="T44" fmla="*/ 648 w 721"/>
                <a:gd name="T45" fmla="*/ 266 h 306"/>
                <a:gd name="T46" fmla="*/ 492 w 721"/>
                <a:gd name="T47" fmla="*/ 277 h 306"/>
                <a:gd name="T48" fmla="*/ 483 w 721"/>
                <a:gd name="T49" fmla="*/ 267 h 306"/>
                <a:gd name="T50" fmla="*/ 492 w 721"/>
                <a:gd name="T51" fmla="*/ 258 h 306"/>
                <a:gd name="T52" fmla="*/ 502 w 721"/>
                <a:gd name="T53" fmla="*/ 267 h 306"/>
                <a:gd name="T54" fmla="*/ 492 w 721"/>
                <a:gd name="T55" fmla="*/ 277 h 3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1" h="306">
                  <a:moveTo>
                    <a:pt x="648" y="266"/>
                  </a:moveTo>
                  <a:cubicBezTo>
                    <a:pt x="516" y="266"/>
                    <a:pt x="516" y="266"/>
                    <a:pt x="516" y="266"/>
                  </a:cubicBezTo>
                  <a:cubicBezTo>
                    <a:pt x="515" y="253"/>
                    <a:pt x="505" y="244"/>
                    <a:pt x="492" y="244"/>
                  </a:cubicBezTo>
                  <a:cubicBezTo>
                    <a:pt x="480" y="244"/>
                    <a:pt x="469" y="254"/>
                    <a:pt x="469" y="266"/>
                  </a:cubicBezTo>
                  <a:cubicBezTo>
                    <a:pt x="425" y="266"/>
                    <a:pt x="148" y="266"/>
                    <a:pt x="143" y="266"/>
                  </a:cubicBezTo>
                  <a:cubicBezTo>
                    <a:pt x="140" y="263"/>
                    <a:pt x="25" y="143"/>
                    <a:pt x="22" y="139"/>
                  </a:cubicBezTo>
                  <a:cubicBezTo>
                    <a:pt x="22" y="137"/>
                    <a:pt x="22" y="121"/>
                    <a:pt x="22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471" y="277"/>
                    <a:pt x="471" y="277"/>
                    <a:pt x="471" y="277"/>
                  </a:cubicBezTo>
                  <a:cubicBezTo>
                    <a:pt x="475" y="285"/>
                    <a:pt x="483" y="291"/>
                    <a:pt x="492" y="291"/>
                  </a:cubicBezTo>
                  <a:cubicBezTo>
                    <a:pt x="502" y="291"/>
                    <a:pt x="510" y="285"/>
                    <a:pt x="514" y="277"/>
                  </a:cubicBezTo>
                  <a:cubicBezTo>
                    <a:pt x="648" y="277"/>
                    <a:pt x="648" y="277"/>
                    <a:pt x="648" y="277"/>
                  </a:cubicBezTo>
                  <a:cubicBezTo>
                    <a:pt x="648" y="306"/>
                    <a:pt x="648" y="306"/>
                    <a:pt x="648" y="306"/>
                  </a:cubicBezTo>
                  <a:cubicBezTo>
                    <a:pt x="721" y="306"/>
                    <a:pt x="721" y="306"/>
                    <a:pt x="721" y="306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648" y="226"/>
                    <a:pt x="648" y="226"/>
                    <a:pt x="648" y="226"/>
                  </a:cubicBezTo>
                  <a:lnTo>
                    <a:pt x="648" y="266"/>
                  </a:lnTo>
                  <a:close/>
                  <a:moveTo>
                    <a:pt x="492" y="277"/>
                  </a:moveTo>
                  <a:cubicBezTo>
                    <a:pt x="487" y="277"/>
                    <a:pt x="483" y="273"/>
                    <a:pt x="483" y="267"/>
                  </a:cubicBezTo>
                  <a:cubicBezTo>
                    <a:pt x="483" y="262"/>
                    <a:pt x="487" y="258"/>
                    <a:pt x="492" y="258"/>
                  </a:cubicBezTo>
                  <a:cubicBezTo>
                    <a:pt x="498" y="258"/>
                    <a:pt x="502" y="262"/>
                    <a:pt x="502" y="267"/>
                  </a:cubicBezTo>
                  <a:cubicBezTo>
                    <a:pt x="502" y="273"/>
                    <a:pt x="498" y="277"/>
                    <a:pt x="492" y="27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5" name="Freeform 486"/>
            <p:cNvSpPr>
              <a:spLocks noEditPoints="1"/>
            </p:cNvSpPr>
            <p:nvPr/>
          </p:nvSpPr>
          <p:spPr bwMode="auto">
            <a:xfrm>
              <a:off x="5173891" y="4020291"/>
              <a:ext cx="1376441" cy="430186"/>
            </a:xfrm>
            <a:custGeom>
              <a:gdLst>
                <a:gd name="T0" fmla="*/ 581 w 654"/>
                <a:gd name="T1" fmla="*/ 37 h 185"/>
                <a:gd name="T2" fmla="*/ 449 w 654"/>
                <a:gd name="T3" fmla="*/ 37 h 185"/>
                <a:gd name="T4" fmla="*/ 427 w 654"/>
                <a:gd name="T5" fmla="*/ 21 h 185"/>
                <a:gd name="T6" fmla="*/ 404 w 654"/>
                <a:gd name="T7" fmla="*/ 39 h 185"/>
                <a:gd name="T8" fmla="*/ 365 w 654"/>
                <a:gd name="T9" fmla="*/ 39 h 185"/>
                <a:gd name="T10" fmla="*/ 365 w 654"/>
                <a:gd name="T11" fmla="*/ 66 h 185"/>
                <a:gd name="T12" fmla="*/ 348 w 654"/>
                <a:gd name="T13" fmla="*/ 66 h 185"/>
                <a:gd name="T14" fmla="*/ 348 w 654"/>
                <a:gd name="T15" fmla="*/ 112 h 185"/>
                <a:gd name="T16" fmla="*/ 294 w 654"/>
                <a:gd name="T17" fmla="*/ 112 h 185"/>
                <a:gd name="T18" fmla="*/ 232 w 654"/>
                <a:gd name="T19" fmla="*/ 174 h 185"/>
                <a:gd name="T20" fmla="*/ 55 w 654"/>
                <a:gd name="T21" fmla="*/ 174 h 185"/>
                <a:gd name="T22" fmla="*/ 21 w 654"/>
                <a:gd name="T23" fmla="*/ 141 h 185"/>
                <a:gd name="T24" fmla="*/ 21 w 654"/>
                <a:gd name="T25" fmla="*/ 129 h 185"/>
                <a:gd name="T26" fmla="*/ 30 w 654"/>
                <a:gd name="T27" fmla="*/ 129 h 185"/>
                <a:gd name="T28" fmla="*/ 30 w 654"/>
                <a:gd name="T29" fmla="*/ 18 h 185"/>
                <a:gd name="T30" fmla="*/ 0 w 654"/>
                <a:gd name="T31" fmla="*/ 18 h 185"/>
                <a:gd name="T32" fmla="*/ 0 w 654"/>
                <a:gd name="T33" fmla="*/ 129 h 185"/>
                <a:gd name="T34" fmla="*/ 10 w 654"/>
                <a:gd name="T35" fmla="*/ 129 h 185"/>
                <a:gd name="T36" fmla="*/ 10 w 654"/>
                <a:gd name="T37" fmla="*/ 145 h 185"/>
                <a:gd name="T38" fmla="*/ 50 w 654"/>
                <a:gd name="T39" fmla="*/ 185 h 185"/>
                <a:gd name="T40" fmla="*/ 236 w 654"/>
                <a:gd name="T41" fmla="*/ 185 h 185"/>
                <a:gd name="T42" fmla="*/ 298 w 654"/>
                <a:gd name="T43" fmla="*/ 123 h 185"/>
                <a:gd name="T44" fmla="*/ 348 w 654"/>
                <a:gd name="T45" fmla="*/ 123 h 185"/>
                <a:gd name="T46" fmla="*/ 348 w 654"/>
                <a:gd name="T47" fmla="*/ 136 h 185"/>
                <a:gd name="T48" fmla="*/ 399 w 654"/>
                <a:gd name="T49" fmla="*/ 136 h 185"/>
                <a:gd name="T50" fmla="*/ 399 w 654"/>
                <a:gd name="T51" fmla="*/ 66 h 185"/>
                <a:gd name="T52" fmla="*/ 376 w 654"/>
                <a:gd name="T53" fmla="*/ 66 h 185"/>
                <a:gd name="T54" fmla="*/ 376 w 654"/>
                <a:gd name="T55" fmla="*/ 50 h 185"/>
                <a:gd name="T56" fmla="*/ 404 w 654"/>
                <a:gd name="T57" fmla="*/ 50 h 185"/>
                <a:gd name="T58" fmla="*/ 427 w 654"/>
                <a:gd name="T59" fmla="*/ 68 h 185"/>
                <a:gd name="T60" fmla="*/ 450 w 654"/>
                <a:gd name="T61" fmla="*/ 48 h 185"/>
                <a:gd name="T62" fmla="*/ 581 w 654"/>
                <a:gd name="T63" fmla="*/ 48 h 185"/>
                <a:gd name="T64" fmla="*/ 581 w 654"/>
                <a:gd name="T65" fmla="*/ 80 h 185"/>
                <a:gd name="T66" fmla="*/ 654 w 654"/>
                <a:gd name="T67" fmla="*/ 80 h 185"/>
                <a:gd name="T68" fmla="*/ 654 w 654"/>
                <a:gd name="T69" fmla="*/ 0 h 185"/>
                <a:gd name="T70" fmla="*/ 581 w 654"/>
                <a:gd name="T71" fmla="*/ 0 h 185"/>
                <a:gd name="T72" fmla="*/ 581 w 654"/>
                <a:gd name="T73" fmla="*/ 37 h 185"/>
                <a:gd name="T74" fmla="*/ 427 w 654"/>
                <a:gd name="T75" fmla="*/ 54 h 185"/>
                <a:gd name="T76" fmla="*/ 417 w 654"/>
                <a:gd name="T77" fmla="*/ 44 h 185"/>
                <a:gd name="T78" fmla="*/ 427 w 654"/>
                <a:gd name="T79" fmla="*/ 34 h 185"/>
                <a:gd name="T80" fmla="*/ 436 w 654"/>
                <a:gd name="T81" fmla="*/ 44 h 185"/>
                <a:gd name="T82" fmla="*/ 427 w 654"/>
                <a:gd name="T83" fmla="*/ 54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185">
                  <a:moveTo>
                    <a:pt x="581" y="37"/>
                  </a:moveTo>
                  <a:cubicBezTo>
                    <a:pt x="449" y="37"/>
                    <a:pt x="449" y="37"/>
                    <a:pt x="449" y="37"/>
                  </a:cubicBezTo>
                  <a:cubicBezTo>
                    <a:pt x="446" y="27"/>
                    <a:pt x="437" y="21"/>
                    <a:pt x="427" y="21"/>
                  </a:cubicBezTo>
                  <a:cubicBezTo>
                    <a:pt x="416" y="21"/>
                    <a:pt x="406" y="28"/>
                    <a:pt x="404" y="39"/>
                  </a:cubicBezTo>
                  <a:cubicBezTo>
                    <a:pt x="365" y="39"/>
                    <a:pt x="365" y="39"/>
                    <a:pt x="365" y="39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294" y="112"/>
                    <a:pt x="294" y="112"/>
                    <a:pt x="294" y="112"/>
                  </a:cubicBezTo>
                  <a:cubicBezTo>
                    <a:pt x="294" y="112"/>
                    <a:pt x="235" y="171"/>
                    <a:pt x="232" y="174"/>
                  </a:cubicBezTo>
                  <a:cubicBezTo>
                    <a:pt x="227" y="174"/>
                    <a:pt x="59" y="174"/>
                    <a:pt x="55" y="174"/>
                  </a:cubicBezTo>
                  <a:cubicBezTo>
                    <a:pt x="52" y="171"/>
                    <a:pt x="24" y="144"/>
                    <a:pt x="21" y="141"/>
                  </a:cubicBezTo>
                  <a:cubicBezTo>
                    <a:pt x="21" y="139"/>
                    <a:pt x="21" y="133"/>
                    <a:pt x="21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236" y="185"/>
                    <a:pt x="236" y="185"/>
                    <a:pt x="236" y="185"/>
                  </a:cubicBezTo>
                  <a:cubicBezTo>
                    <a:pt x="236" y="185"/>
                    <a:pt x="295" y="126"/>
                    <a:pt x="298" y="123"/>
                  </a:cubicBezTo>
                  <a:cubicBezTo>
                    <a:pt x="302" y="123"/>
                    <a:pt x="333" y="123"/>
                    <a:pt x="348" y="123"/>
                  </a:cubicBezTo>
                  <a:cubicBezTo>
                    <a:pt x="348" y="136"/>
                    <a:pt x="348" y="136"/>
                    <a:pt x="348" y="136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376" y="66"/>
                    <a:pt x="376" y="66"/>
                    <a:pt x="376" y="66"/>
                  </a:cubicBezTo>
                  <a:cubicBezTo>
                    <a:pt x="376" y="61"/>
                    <a:pt x="376" y="54"/>
                    <a:pt x="376" y="50"/>
                  </a:cubicBezTo>
                  <a:cubicBezTo>
                    <a:pt x="382" y="50"/>
                    <a:pt x="396" y="50"/>
                    <a:pt x="404" y="50"/>
                  </a:cubicBezTo>
                  <a:cubicBezTo>
                    <a:pt x="406" y="60"/>
                    <a:pt x="416" y="68"/>
                    <a:pt x="427" y="68"/>
                  </a:cubicBezTo>
                  <a:cubicBezTo>
                    <a:pt x="438" y="68"/>
                    <a:pt x="448" y="59"/>
                    <a:pt x="450" y="48"/>
                  </a:cubicBezTo>
                  <a:cubicBezTo>
                    <a:pt x="581" y="48"/>
                    <a:pt x="581" y="48"/>
                    <a:pt x="581" y="48"/>
                  </a:cubicBezTo>
                  <a:cubicBezTo>
                    <a:pt x="581" y="80"/>
                    <a:pt x="581" y="80"/>
                    <a:pt x="581" y="80"/>
                  </a:cubicBezTo>
                  <a:cubicBezTo>
                    <a:pt x="654" y="80"/>
                    <a:pt x="654" y="80"/>
                    <a:pt x="654" y="8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81" y="0"/>
                    <a:pt x="581" y="0"/>
                    <a:pt x="581" y="0"/>
                  </a:cubicBezTo>
                  <a:lnTo>
                    <a:pt x="581" y="37"/>
                  </a:lnTo>
                  <a:close/>
                  <a:moveTo>
                    <a:pt x="427" y="54"/>
                  </a:moveTo>
                  <a:cubicBezTo>
                    <a:pt x="421" y="54"/>
                    <a:pt x="417" y="49"/>
                    <a:pt x="417" y="44"/>
                  </a:cubicBezTo>
                  <a:cubicBezTo>
                    <a:pt x="417" y="39"/>
                    <a:pt x="421" y="34"/>
                    <a:pt x="427" y="34"/>
                  </a:cubicBezTo>
                  <a:cubicBezTo>
                    <a:pt x="432" y="34"/>
                    <a:pt x="436" y="39"/>
                    <a:pt x="436" y="44"/>
                  </a:cubicBezTo>
                  <a:cubicBezTo>
                    <a:pt x="436" y="49"/>
                    <a:pt x="432" y="54"/>
                    <a:pt x="427" y="5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6" name="Freeform 487"/>
            <p:cNvSpPr>
              <a:spLocks noEditPoints="1"/>
            </p:cNvSpPr>
            <p:nvPr/>
          </p:nvSpPr>
          <p:spPr bwMode="auto">
            <a:xfrm>
              <a:off x="5310911" y="3468038"/>
              <a:ext cx="1239420" cy="852498"/>
            </a:xfrm>
            <a:custGeom>
              <a:gdLst>
                <a:gd name="T0" fmla="*/ 516 w 589"/>
                <a:gd name="T1" fmla="*/ 40 h 366"/>
                <a:gd name="T2" fmla="*/ 385 w 589"/>
                <a:gd name="T3" fmla="*/ 40 h 366"/>
                <a:gd name="T4" fmla="*/ 385 w 589"/>
                <a:gd name="T5" fmla="*/ 37 h 366"/>
                <a:gd name="T6" fmla="*/ 362 w 589"/>
                <a:gd name="T7" fmla="*/ 14 h 366"/>
                <a:gd name="T8" fmla="*/ 338 w 589"/>
                <a:gd name="T9" fmla="*/ 37 h 366"/>
                <a:gd name="T10" fmla="*/ 338 w 589"/>
                <a:gd name="T11" fmla="*/ 38 h 366"/>
                <a:gd name="T12" fmla="*/ 299 w 589"/>
                <a:gd name="T13" fmla="*/ 38 h 366"/>
                <a:gd name="T14" fmla="*/ 299 w 589"/>
                <a:gd name="T15" fmla="*/ 66 h 366"/>
                <a:gd name="T16" fmla="*/ 283 w 589"/>
                <a:gd name="T17" fmla="*/ 66 h 366"/>
                <a:gd name="T18" fmla="*/ 283 w 589"/>
                <a:gd name="T19" fmla="*/ 130 h 366"/>
                <a:gd name="T20" fmla="*/ 297 w 589"/>
                <a:gd name="T21" fmla="*/ 130 h 366"/>
                <a:gd name="T22" fmla="*/ 259 w 589"/>
                <a:gd name="T23" fmla="*/ 168 h 366"/>
                <a:gd name="T24" fmla="*/ 259 w 589"/>
                <a:gd name="T25" fmla="*/ 279 h 366"/>
                <a:gd name="T26" fmla="*/ 232 w 589"/>
                <a:gd name="T27" fmla="*/ 306 h 366"/>
                <a:gd name="T28" fmla="*/ 30 w 589"/>
                <a:gd name="T29" fmla="*/ 306 h 366"/>
                <a:gd name="T30" fmla="*/ 30 w 589"/>
                <a:gd name="T31" fmla="*/ 255 h 366"/>
                <a:gd name="T32" fmla="*/ 0 w 589"/>
                <a:gd name="T33" fmla="*/ 255 h 366"/>
                <a:gd name="T34" fmla="*/ 0 w 589"/>
                <a:gd name="T35" fmla="*/ 366 h 366"/>
                <a:gd name="T36" fmla="*/ 30 w 589"/>
                <a:gd name="T37" fmla="*/ 366 h 366"/>
                <a:gd name="T38" fmla="*/ 30 w 589"/>
                <a:gd name="T39" fmla="*/ 317 h 366"/>
                <a:gd name="T40" fmla="*/ 237 w 589"/>
                <a:gd name="T41" fmla="*/ 317 h 366"/>
                <a:gd name="T42" fmla="*/ 270 w 589"/>
                <a:gd name="T43" fmla="*/ 284 h 366"/>
                <a:gd name="T44" fmla="*/ 270 w 589"/>
                <a:gd name="T45" fmla="*/ 172 h 366"/>
                <a:gd name="T46" fmla="*/ 313 w 589"/>
                <a:gd name="T47" fmla="*/ 130 h 366"/>
                <a:gd name="T48" fmla="*/ 331 w 589"/>
                <a:gd name="T49" fmla="*/ 130 h 366"/>
                <a:gd name="T50" fmla="*/ 331 w 589"/>
                <a:gd name="T51" fmla="*/ 66 h 366"/>
                <a:gd name="T52" fmla="*/ 309 w 589"/>
                <a:gd name="T53" fmla="*/ 66 h 366"/>
                <a:gd name="T54" fmla="*/ 309 w 589"/>
                <a:gd name="T55" fmla="*/ 49 h 366"/>
                <a:gd name="T56" fmla="*/ 342 w 589"/>
                <a:gd name="T57" fmla="*/ 49 h 366"/>
                <a:gd name="T58" fmla="*/ 362 w 589"/>
                <a:gd name="T59" fmla="*/ 61 h 366"/>
                <a:gd name="T60" fmla="*/ 381 w 589"/>
                <a:gd name="T61" fmla="*/ 51 h 366"/>
                <a:gd name="T62" fmla="*/ 516 w 589"/>
                <a:gd name="T63" fmla="*/ 51 h 366"/>
                <a:gd name="T64" fmla="*/ 516 w 589"/>
                <a:gd name="T65" fmla="*/ 80 h 366"/>
                <a:gd name="T66" fmla="*/ 589 w 589"/>
                <a:gd name="T67" fmla="*/ 80 h 366"/>
                <a:gd name="T68" fmla="*/ 589 w 589"/>
                <a:gd name="T69" fmla="*/ 0 h 366"/>
                <a:gd name="T70" fmla="*/ 516 w 589"/>
                <a:gd name="T71" fmla="*/ 0 h 366"/>
                <a:gd name="T72" fmla="*/ 516 w 589"/>
                <a:gd name="T73" fmla="*/ 40 h 366"/>
                <a:gd name="T74" fmla="*/ 362 w 589"/>
                <a:gd name="T75" fmla="*/ 47 h 366"/>
                <a:gd name="T76" fmla="*/ 352 w 589"/>
                <a:gd name="T77" fmla="*/ 37 h 366"/>
                <a:gd name="T78" fmla="*/ 362 w 589"/>
                <a:gd name="T79" fmla="*/ 27 h 366"/>
                <a:gd name="T80" fmla="*/ 371 w 589"/>
                <a:gd name="T81" fmla="*/ 37 h 366"/>
                <a:gd name="T82" fmla="*/ 362 w 589"/>
                <a:gd name="T83" fmla="*/ 47 h 3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9" h="366">
                  <a:moveTo>
                    <a:pt x="516" y="40"/>
                  </a:moveTo>
                  <a:cubicBezTo>
                    <a:pt x="385" y="40"/>
                    <a:pt x="385" y="40"/>
                    <a:pt x="385" y="40"/>
                  </a:cubicBezTo>
                  <a:cubicBezTo>
                    <a:pt x="385" y="39"/>
                    <a:pt x="385" y="38"/>
                    <a:pt x="385" y="37"/>
                  </a:cubicBezTo>
                  <a:cubicBezTo>
                    <a:pt x="385" y="24"/>
                    <a:pt x="375" y="14"/>
                    <a:pt x="362" y="14"/>
                  </a:cubicBezTo>
                  <a:cubicBezTo>
                    <a:pt x="349" y="14"/>
                    <a:pt x="338" y="24"/>
                    <a:pt x="338" y="37"/>
                  </a:cubicBezTo>
                  <a:cubicBezTo>
                    <a:pt x="338" y="37"/>
                    <a:pt x="338" y="38"/>
                    <a:pt x="338" y="38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83" y="66"/>
                    <a:pt x="283" y="66"/>
                    <a:pt x="283" y="66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7" y="130"/>
                    <a:pt x="297" y="130"/>
                    <a:pt x="297" y="130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275"/>
                    <a:pt x="259" y="279"/>
                  </a:cubicBezTo>
                  <a:cubicBezTo>
                    <a:pt x="257" y="282"/>
                    <a:pt x="235" y="303"/>
                    <a:pt x="232" y="306"/>
                  </a:cubicBezTo>
                  <a:cubicBezTo>
                    <a:pt x="228" y="306"/>
                    <a:pt x="67" y="306"/>
                    <a:pt x="30" y="30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70" y="284"/>
                    <a:pt x="270" y="284"/>
                    <a:pt x="270" y="284"/>
                  </a:cubicBezTo>
                  <a:cubicBezTo>
                    <a:pt x="270" y="284"/>
                    <a:pt x="270" y="177"/>
                    <a:pt x="270" y="172"/>
                  </a:cubicBezTo>
                  <a:cubicBezTo>
                    <a:pt x="273" y="170"/>
                    <a:pt x="304" y="139"/>
                    <a:pt x="313" y="130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1"/>
                    <a:pt x="309" y="54"/>
                    <a:pt x="309" y="49"/>
                  </a:cubicBezTo>
                  <a:cubicBezTo>
                    <a:pt x="316" y="49"/>
                    <a:pt x="335" y="49"/>
                    <a:pt x="342" y="49"/>
                  </a:cubicBezTo>
                  <a:cubicBezTo>
                    <a:pt x="346" y="56"/>
                    <a:pt x="353" y="61"/>
                    <a:pt x="362" y="61"/>
                  </a:cubicBezTo>
                  <a:cubicBezTo>
                    <a:pt x="370" y="61"/>
                    <a:pt x="376" y="57"/>
                    <a:pt x="381" y="51"/>
                  </a:cubicBezTo>
                  <a:cubicBezTo>
                    <a:pt x="516" y="51"/>
                    <a:pt x="516" y="51"/>
                    <a:pt x="516" y="51"/>
                  </a:cubicBezTo>
                  <a:cubicBezTo>
                    <a:pt x="516" y="80"/>
                    <a:pt x="516" y="80"/>
                    <a:pt x="516" y="80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516" y="0"/>
                    <a:pt x="516" y="0"/>
                    <a:pt x="516" y="0"/>
                  </a:cubicBezTo>
                  <a:lnTo>
                    <a:pt x="516" y="40"/>
                  </a:lnTo>
                  <a:close/>
                  <a:moveTo>
                    <a:pt x="362" y="47"/>
                  </a:moveTo>
                  <a:cubicBezTo>
                    <a:pt x="356" y="47"/>
                    <a:pt x="352" y="42"/>
                    <a:pt x="352" y="37"/>
                  </a:cubicBezTo>
                  <a:cubicBezTo>
                    <a:pt x="352" y="32"/>
                    <a:pt x="356" y="27"/>
                    <a:pt x="362" y="27"/>
                  </a:cubicBezTo>
                  <a:cubicBezTo>
                    <a:pt x="367" y="27"/>
                    <a:pt x="371" y="32"/>
                    <a:pt x="371" y="37"/>
                  </a:cubicBezTo>
                  <a:cubicBezTo>
                    <a:pt x="371" y="42"/>
                    <a:pt x="367" y="47"/>
                    <a:pt x="362" y="4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7" name="Freeform 488"/>
            <p:cNvSpPr>
              <a:spLocks noEditPoints="1"/>
            </p:cNvSpPr>
            <p:nvPr/>
          </p:nvSpPr>
          <p:spPr bwMode="auto">
            <a:xfrm>
              <a:off x="5426579" y="2904955"/>
              <a:ext cx="1123752" cy="1089741"/>
            </a:xfrm>
            <a:custGeom>
              <a:gdLst>
                <a:gd name="T0" fmla="*/ 461 w 534"/>
                <a:gd name="T1" fmla="*/ 37 h 468"/>
                <a:gd name="T2" fmla="*/ 330 w 534"/>
                <a:gd name="T3" fmla="*/ 37 h 468"/>
                <a:gd name="T4" fmla="*/ 307 w 534"/>
                <a:gd name="T5" fmla="*/ 18 h 468"/>
                <a:gd name="T6" fmla="*/ 285 w 534"/>
                <a:gd name="T7" fmla="*/ 34 h 468"/>
                <a:gd name="T8" fmla="*/ 246 w 534"/>
                <a:gd name="T9" fmla="*/ 34 h 468"/>
                <a:gd name="T10" fmla="*/ 246 w 534"/>
                <a:gd name="T11" fmla="*/ 66 h 468"/>
                <a:gd name="T12" fmla="*/ 228 w 534"/>
                <a:gd name="T13" fmla="*/ 66 h 468"/>
                <a:gd name="T14" fmla="*/ 228 w 534"/>
                <a:gd name="T15" fmla="*/ 104 h 468"/>
                <a:gd name="T16" fmla="*/ 206 w 534"/>
                <a:gd name="T17" fmla="*/ 104 h 468"/>
                <a:gd name="T18" fmla="*/ 206 w 534"/>
                <a:gd name="T19" fmla="*/ 354 h 468"/>
                <a:gd name="T20" fmla="*/ 115 w 534"/>
                <a:gd name="T21" fmla="*/ 446 h 468"/>
                <a:gd name="T22" fmla="*/ 100 w 534"/>
                <a:gd name="T23" fmla="*/ 446 h 468"/>
                <a:gd name="T24" fmla="*/ 100 w 534"/>
                <a:gd name="T25" fmla="*/ 434 h 468"/>
                <a:gd name="T26" fmla="*/ 0 w 534"/>
                <a:gd name="T27" fmla="*/ 434 h 468"/>
                <a:gd name="T28" fmla="*/ 0 w 534"/>
                <a:gd name="T29" fmla="*/ 468 h 468"/>
                <a:gd name="T30" fmla="*/ 100 w 534"/>
                <a:gd name="T31" fmla="*/ 468 h 468"/>
                <a:gd name="T32" fmla="*/ 100 w 534"/>
                <a:gd name="T33" fmla="*/ 456 h 468"/>
                <a:gd name="T34" fmla="*/ 119 w 534"/>
                <a:gd name="T35" fmla="*/ 456 h 468"/>
                <a:gd name="T36" fmla="*/ 217 w 534"/>
                <a:gd name="T37" fmla="*/ 359 h 468"/>
                <a:gd name="T38" fmla="*/ 217 w 534"/>
                <a:gd name="T39" fmla="*/ 114 h 468"/>
                <a:gd name="T40" fmla="*/ 228 w 534"/>
                <a:gd name="T41" fmla="*/ 114 h 468"/>
                <a:gd name="T42" fmla="*/ 228 w 534"/>
                <a:gd name="T43" fmla="*/ 129 h 468"/>
                <a:gd name="T44" fmla="*/ 276 w 534"/>
                <a:gd name="T45" fmla="*/ 129 h 468"/>
                <a:gd name="T46" fmla="*/ 276 w 534"/>
                <a:gd name="T47" fmla="*/ 66 h 468"/>
                <a:gd name="T48" fmla="*/ 257 w 534"/>
                <a:gd name="T49" fmla="*/ 66 h 468"/>
                <a:gd name="T50" fmla="*/ 257 w 534"/>
                <a:gd name="T51" fmla="*/ 45 h 468"/>
                <a:gd name="T52" fmla="*/ 283 w 534"/>
                <a:gd name="T53" fmla="*/ 45 h 468"/>
                <a:gd name="T54" fmla="*/ 307 w 534"/>
                <a:gd name="T55" fmla="*/ 66 h 468"/>
                <a:gd name="T56" fmla="*/ 329 w 534"/>
                <a:gd name="T57" fmla="*/ 48 h 468"/>
                <a:gd name="T58" fmla="*/ 461 w 534"/>
                <a:gd name="T59" fmla="*/ 48 h 468"/>
                <a:gd name="T60" fmla="*/ 461 w 534"/>
                <a:gd name="T61" fmla="*/ 81 h 468"/>
                <a:gd name="T62" fmla="*/ 534 w 534"/>
                <a:gd name="T63" fmla="*/ 81 h 468"/>
                <a:gd name="T64" fmla="*/ 534 w 534"/>
                <a:gd name="T65" fmla="*/ 0 h 468"/>
                <a:gd name="T66" fmla="*/ 461 w 534"/>
                <a:gd name="T67" fmla="*/ 0 h 468"/>
                <a:gd name="T68" fmla="*/ 461 w 534"/>
                <a:gd name="T69" fmla="*/ 37 h 468"/>
                <a:gd name="T70" fmla="*/ 307 w 534"/>
                <a:gd name="T71" fmla="*/ 52 h 468"/>
                <a:gd name="T72" fmla="*/ 297 w 534"/>
                <a:gd name="T73" fmla="*/ 42 h 468"/>
                <a:gd name="T74" fmla="*/ 307 w 534"/>
                <a:gd name="T75" fmla="*/ 32 h 468"/>
                <a:gd name="T76" fmla="*/ 316 w 534"/>
                <a:gd name="T77" fmla="*/ 42 h 468"/>
                <a:gd name="T78" fmla="*/ 307 w 534"/>
                <a:gd name="T79" fmla="*/ 52 h 4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468">
                  <a:moveTo>
                    <a:pt x="461" y="37"/>
                  </a:moveTo>
                  <a:cubicBezTo>
                    <a:pt x="330" y="37"/>
                    <a:pt x="330" y="37"/>
                    <a:pt x="330" y="37"/>
                  </a:cubicBezTo>
                  <a:cubicBezTo>
                    <a:pt x="327" y="26"/>
                    <a:pt x="318" y="18"/>
                    <a:pt x="307" y="18"/>
                  </a:cubicBezTo>
                  <a:cubicBezTo>
                    <a:pt x="296" y="18"/>
                    <a:pt x="288" y="25"/>
                    <a:pt x="285" y="34"/>
                  </a:cubicBezTo>
                  <a:cubicBezTo>
                    <a:pt x="246" y="34"/>
                    <a:pt x="246" y="34"/>
                    <a:pt x="246" y="34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06" y="104"/>
                    <a:pt x="206" y="350"/>
                    <a:pt x="206" y="354"/>
                  </a:cubicBezTo>
                  <a:cubicBezTo>
                    <a:pt x="203" y="357"/>
                    <a:pt x="118" y="442"/>
                    <a:pt x="115" y="446"/>
                  </a:cubicBezTo>
                  <a:cubicBezTo>
                    <a:pt x="112" y="446"/>
                    <a:pt x="105" y="446"/>
                    <a:pt x="100" y="446"/>
                  </a:cubicBezTo>
                  <a:cubicBezTo>
                    <a:pt x="100" y="434"/>
                    <a:pt x="100" y="434"/>
                    <a:pt x="100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100" y="468"/>
                    <a:pt x="100" y="468"/>
                    <a:pt x="100" y="468"/>
                  </a:cubicBezTo>
                  <a:cubicBezTo>
                    <a:pt x="100" y="456"/>
                    <a:pt x="100" y="456"/>
                    <a:pt x="100" y="456"/>
                  </a:cubicBezTo>
                  <a:cubicBezTo>
                    <a:pt x="119" y="456"/>
                    <a:pt x="119" y="456"/>
                    <a:pt x="119" y="456"/>
                  </a:cubicBezTo>
                  <a:cubicBezTo>
                    <a:pt x="217" y="359"/>
                    <a:pt x="217" y="359"/>
                    <a:pt x="217" y="359"/>
                  </a:cubicBezTo>
                  <a:cubicBezTo>
                    <a:pt x="217" y="359"/>
                    <a:pt x="217" y="125"/>
                    <a:pt x="217" y="114"/>
                  </a:cubicBezTo>
                  <a:cubicBezTo>
                    <a:pt x="220" y="114"/>
                    <a:pt x="224" y="114"/>
                    <a:pt x="228" y="114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76" y="129"/>
                    <a:pt x="276" y="129"/>
                    <a:pt x="276" y="129"/>
                  </a:cubicBezTo>
                  <a:cubicBezTo>
                    <a:pt x="276" y="66"/>
                    <a:pt x="276" y="66"/>
                    <a:pt x="276" y="66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57" y="59"/>
                    <a:pt x="257" y="50"/>
                    <a:pt x="257" y="45"/>
                  </a:cubicBezTo>
                  <a:cubicBezTo>
                    <a:pt x="263" y="45"/>
                    <a:pt x="277" y="45"/>
                    <a:pt x="283" y="45"/>
                  </a:cubicBezTo>
                  <a:cubicBezTo>
                    <a:pt x="285" y="57"/>
                    <a:pt x="295" y="66"/>
                    <a:pt x="307" y="66"/>
                  </a:cubicBezTo>
                  <a:cubicBezTo>
                    <a:pt x="318" y="66"/>
                    <a:pt x="327" y="58"/>
                    <a:pt x="329" y="48"/>
                  </a:cubicBezTo>
                  <a:cubicBezTo>
                    <a:pt x="461" y="48"/>
                    <a:pt x="461" y="48"/>
                    <a:pt x="461" y="48"/>
                  </a:cubicBezTo>
                  <a:cubicBezTo>
                    <a:pt x="461" y="81"/>
                    <a:pt x="461" y="81"/>
                    <a:pt x="461" y="81"/>
                  </a:cubicBezTo>
                  <a:cubicBezTo>
                    <a:pt x="534" y="81"/>
                    <a:pt x="534" y="81"/>
                    <a:pt x="534" y="81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461" y="37"/>
                  </a:lnTo>
                  <a:close/>
                  <a:moveTo>
                    <a:pt x="307" y="52"/>
                  </a:moveTo>
                  <a:cubicBezTo>
                    <a:pt x="301" y="52"/>
                    <a:pt x="297" y="47"/>
                    <a:pt x="297" y="42"/>
                  </a:cubicBezTo>
                  <a:cubicBezTo>
                    <a:pt x="297" y="37"/>
                    <a:pt x="301" y="32"/>
                    <a:pt x="307" y="32"/>
                  </a:cubicBezTo>
                  <a:cubicBezTo>
                    <a:pt x="312" y="32"/>
                    <a:pt x="316" y="37"/>
                    <a:pt x="316" y="42"/>
                  </a:cubicBezTo>
                  <a:cubicBezTo>
                    <a:pt x="316" y="47"/>
                    <a:pt x="312" y="52"/>
                    <a:pt x="307" y="5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8" name="Freeform 489"/>
            <p:cNvSpPr>
              <a:spLocks noEditPoints="1"/>
            </p:cNvSpPr>
            <p:nvPr/>
          </p:nvSpPr>
          <p:spPr bwMode="auto">
            <a:xfrm>
              <a:off x="5426579" y="2333998"/>
              <a:ext cx="1123752" cy="1514021"/>
            </a:xfrm>
            <a:custGeom>
              <a:gdLst>
                <a:gd name="T0" fmla="*/ 461 w 534"/>
                <a:gd name="T1" fmla="*/ 35 h 650"/>
                <a:gd name="T2" fmla="*/ 330 w 534"/>
                <a:gd name="T3" fmla="*/ 35 h 650"/>
                <a:gd name="T4" fmla="*/ 307 w 534"/>
                <a:gd name="T5" fmla="*/ 17 h 650"/>
                <a:gd name="T6" fmla="*/ 284 w 534"/>
                <a:gd name="T7" fmla="*/ 33 h 650"/>
                <a:gd name="T8" fmla="*/ 235 w 534"/>
                <a:gd name="T9" fmla="*/ 33 h 650"/>
                <a:gd name="T10" fmla="*/ 235 w 534"/>
                <a:gd name="T11" fmla="*/ 67 h 650"/>
                <a:gd name="T12" fmla="*/ 228 w 534"/>
                <a:gd name="T13" fmla="*/ 67 h 650"/>
                <a:gd name="T14" fmla="*/ 228 w 534"/>
                <a:gd name="T15" fmla="*/ 105 h 650"/>
                <a:gd name="T16" fmla="*/ 178 w 534"/>
                <a:gd name="T17" fmla="*/ 105 h 650"/>
                <a:gd name="T18" fmla="*/ 178 w 534"/>
                <a:gd name="T19" fmla="*/ 561 h 650"/>
                <a:gd name="T20" fmla="*/ 111 w 534"/>
                <a:gd name="T21" fmla="*/ 628 h 650"/>
                <a:gd name="T22" fmla="*/ 100 w 534"/>
                <a:gd name="T23" fmla="*/ 628 h 650"/>
                <a:gd name="T24" fmla="*/ 100 w 534"/>
                <a:gd name="T25" fmla="*/ 617 h 650"/>
                <a:gd name="T26" fmla="*/ 0 w 534"/>
                <a:gd name="T27" fmla="*/ 617 h 650"/>
                <a:gd name="T28" fmla="*/ 0 w 534"/>
                <a:gd name="T29" fmla="*/ 650 h 650"/>
                <a:gd name="T30" fmla="*/ 100 w 534"/>
                <a:gd name="T31" fmla="*/ 650 h 650"/>
                <a:gd name="T32" fmla="*/ 100 w 534"/>
                <a:gd name="T33" fmla="*/ 639 h 650"/>
                <a:gd name="T34" fmla="*/ 115 w 534"/>
                <a:gd name="T35" fmla="*/ 639 h 650"/>
                <a:gd name="T36" fmla="*/ 189 w 534"/>
                <a:gd name="T37" fmla="*/ 565 h 650"/>
                <a:gd name="T38" fmla="*/ 189 w 534"/>
                <a:gd name="T39" fmla="*/ 115 h 650"/>
                <a:gd name="T40" fmla="*/ 228 w 534"/>
                <a:gd name="T41" fmla="*/ 115 h 650"/>
                <a:gd name="T42" fmla="*/ 228 w 534"/>
                <a:gd name="T43" fmla="*/ 130 h 650"/>
                <a:gd name="T44" fmla="*/ 276 w 534"/>
                <a:gd name="T45" fmla="*/ 130 h 650"/>
                <a:gd name="T46" fmla="*/ 276 w 534"/>
                <a:gd name="T47" fmla="*/ 67 h 650"/>
                <a:gd name="T48" fmla="*/ 246 w 534"/>
                <a:gd name="T49" fmla="*/ 67 h 650"/>
                <a:gd name="T50" fmla="*/ 246 w 534"/>
                <a:gd name="T51" fmla="*/ 44 h 650"/>
                <a:gd name="T52" fmla="*/ 284 w 534"/>
                <a:gd name="T53" fmla="*/ 44 h 650"/>
                <a:gd name="T54" fmla="*/ 307 w 534"/>
                <a:gd name="T55" fmla="*/ 64 h 650"/>
                <a:gd name="T56" fmla="*/ 329 w 534"/>
                <a:gd name="T57" fmla="*/ 46 h 650"/>
                <a:gd name="T58" fmla="*/ 461 w 534"/>
                <a:gd name="T59" fmla="*/ 46 h 650"/>
                <a:gd name="T60" fmla="*/ 461 w 534"/>
                <a:gd name="T61" fmla="*/ 80 h 650"/>
                <a:gd name="T62" fmla="*/ 534 w 534"/>
                <a:gd name="T63" fmla="*/ 80 h 650"/>
                <a:gd name="T64" fmla="*/ 534 w 534"/>
                <a:gd name="T65" fmla="*/ 0 h 650"/>
                <a:gd name="T66" fmla="*/ 461 w 534"/>
                <a:gd name="T67" fmla="*/ 0 h 650"/>
                <a:gd name="T68" fmla="*/ 461 w 534"/>
                <a:gd name="T69" fmla="*/ 35 h 650"/>
                <a:gd name="T70" fmla="*/ 307 w 534"/>
                <a:gd name="T71" fmla="*/ 50 h 650"/>
                <a:gd name="T72" fmla="*/ 297 w 534"/>
                <a:gd name="T73" fmla="*/ 40 h 650"/>
                <a:gd name="T74" fmla="*/ 307 w 534"/>
                <a:gd name="T75" fmla="*/ 30 h 650"/>
                <a:gd name="T76" fmla="*/ 316 w 534"/>
                <a:gd name="T77" fmla="*/ 40 h 650"/>
                <a:gd name="T78" fmla="*/ 307 w 534"/>
                <a:gd name="T79" fmla="*/ 50 h 6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650">
                  <a:moveTo>
                    <a:pt x="461" y="35"/>
                  </a:moveTo>
                  <a:cubicBezTo>
                    <a:pt x="330" y="35"/>
                    <a:pt x="330" y="35"/>
                    <a:pt x="330" y="35"/>
                  </a:cubicBezTo>
                  <a:cubicBezTo>
                    <a:pt x="327" y="25"/>
                    <a:pt x="318" y="17"/>
                    <a:pt x="307" y="17"/>
                  </a:cubicBezTo>
                  <a:cubicBezTo>
                    <a:pt x="296" y="17"/>
                    <a:pt x="287" y="24"/>
                    <a:pt x="284" y="33"/>
                  </a:cubicBezTo>
                  <a:cubicBezTo>
                    <a:pt x="235" y="33"/>
                    <a:pt x="235" y="33"/>
                    <a:pt x="235" y="33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8" y="105"/>
                    <a:pt x="178" y="556"/>
                    <a:pt x="178" y="561"/>
                  </a:cubicBezTo>
                  <a:cubicBezTo>
                    <a:pt x="175" y="564"/>
                    <a:pt x="114" y="625"/>
                    <a:pt x="111" y="628"/>
                  </a:cubicBezTo>
                  <a:cubicBezTo>
                    <a:pt x="109" y="628"/>
                    <a:pt x="104" y="628"/>
                    <a:pt x="100" y="628"/>
                  </a:cubicBezTo>
                  <a:cubicBezTo>
                    <a:pt x="100" y="617"/>
                    <a:pt x="100" y="617"/>
                    <a:pt x="100" y="617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00" y="650"/>
                    <a:pt x="100" y="650"/>
                    <a:pt x="100" y="650"/>
                  </a:cubicBezTo>
                  <a:cubicBezTo>
                    <a:pt x="100" y="639"/>
                    <a:pt x="100" y="639"/>
                    <a:pt x="100" y="639"/>
                  </a:cubicBezTo>
                  <a:cubicBezTo>
                    <a:pt x="115" y="639"/>
                    <a:pt x="115" y="639"/>
                    <a:pt x="115" y="639"/>
                  </a:cubicBezTo>
                  <a:cubicBezTo>
                    <a:pt x="189" y="565"/>
                    <a:pt x="189" y="565"/>
                    <a:pt x="189" y="565"/>
                  </a:cubicBezTo>
                  <a:cubicBezTo>
                    <a:pt x="189" y="565"/>
                    <a:pt x="189" y="126"/>
                    <a:pt x="189" y="115"/>
                  </a:cubicBezTo>
                  <a:cubicBezTo>
                    <a:pt x="195" y="115"/>
                    <a:pt x="216" y="115"/>
                    <a:pt x="228" y="115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76" y="130"/>
                    <a:pt x="276" y="130"/>
                    <a:pt x="276" y="130"/>
                  </a:cubicBezTo>
                  <a:cubicBezTo>
                    <a:pt x="276" y="67"/>
                    <a:pt x="276" y="67"/>
                    <a:pt x="27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0"/>
                    <a:pt x="246" y="50"/>
                    <a:pt x="246" y="44"/>
                  </a:cubicBezTo>
                  <a:cubicBezTo>
                    <a:pt x="253" y="44"/>
                    <a:pt x="274" y="44"/>
                    <a:pt x="284" y="44"/>
                  </a:cubicBezTo>
                  <a:cubicBezTo>
                    <a:pt x="286" y="55"/>
                    <a:pt x="295" y="64"/>
                    <a:pt x="307" y="64"/>
                  </a:cubicBezTo>
                  <a:cubicBezTo>
                    <a:pt x="318" y="64"/>
                    <a:pt x="327" y="56"/>
                    <a:pt x="329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80"/>
                    <a:pt x="461" y="80"/>
                    <a:pt x="461" y="80"/>
                  </a:cubicBezTo>
                  <a:cubicBezTo>
                    <a:pt x="534" y="80"/>
                    <a:pt x="534" y="80"/>
                    <a:pt x="534" y="8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461" y="35"/>
                  </a:lnTo>
                  <a:close/>
                  <a:moveTo>
                    <a:pt x="307" y="50"/>
                  </a:moveTo>
                  <a:cubicBezTo>
                    <a:pt x="301" y="50"/>
                    <a:pt x="297" y="46"/>
                    <a:pt x="297" y="40"/>
                  </a:cubicBezTo>
                  <a:cubicBezTo>
                    <a:pt x="297" y="35"/>
                    <a:pt x="301" y="30"/>
                    <a:pt x="307" y="30"/>
                  </a:cubicBezTo>
                  <a:cubicBezTo>
                    <a:pt x="312" y="30"/>
                    <a:pt x="316" y="35"/>
                    <a:pt x="316" y="40"/>
                  </a:cubicBezTo>
                  <a:cubicBezTo>
                    <a:pt x="316" y="46"/>
                    <a:pt x="312" y="50"/>
                    <a:pt x="307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89" name="Freeform 490"/>
            <p:cNvSpPr>
              <a:spLocks noEditPoints="1"/>
            </p:cNvSpPr>
            <p:nvPr/>
          </p:nvSpPr>
          <p:spPr bwMode="auto">
            <a:xfrm>
              <a:off x="5426579" y="1780761"/>
              <a:ext cx="1123752" cy="1896956"/>
            </a:xfrm>
            <a:custGeom>
              <a:gdLst>
                <a:gd name="T0" fmla="*/ 461 w 534"/>
                <a:gd name="T1" fmla="*/ 30 h 815"/>
                <a:gd name="T2" fmla="*/ 327 w 534"/>
                <a:gd name="T3" fmla="*/ 30 h 815"/>
                <a:gd name="T4" fmla="*/ 304 w 534"/>
                <a:gd name="T5" fmla="*/ 8 h 815"/>
                <a:gd name="T6" fmla="*/ 280 w 534"/>
                <a:gd name="T7" fmla="*/ 31 h 815"/>
                <a:gd name="T8" fmla="*/ 281 w 534"/>
                <a:gd name="T9" fmla="*/ 33 h 815"/>
                <a:gd name="T10" fmla="*/ 238 w 534"/>
                <a:gd name="T11" fmla="*/ 33 h 815"/>
                <a:gd name="T12" fmla="*/ 238 w 534"/>
                <a:gd name="T13" fmla="*/ 58 h 815"/>
                <a:gd name="T14" fmla="*/ 228 w 534"/>
                <a:gd name="T15" fmla="*/ 58 h 815"/>
                <a:gd name="T16" fmla="*/ 228 w 534"/>
                <a:gd name="T17" fmla="*/ 118 h 815"/>
                <a:gd name="T18" fmla="*/ 146 w 534"/>
                <a:gd name="T19" fmla="*/ 201 h 815"/>
                <a:gd name="T20" fmla="*/ 146 w 534"/>
                <a:gd name="T21" fmla="*/ 765 h 815"/>
                <a:gd name="T22" fmla="*/ 117 w 534"/>
                <a:gd name="T23" fmla="*/ 794 h 815"/>
                <a:gd name="T24" fmla="*/ 100 w 534"/>
                <a:gd name="T25" fmla="*/ 794 h 815"/>
                <a:gd name="T26" fmla="*/ 100 w 534"/>
                <a:gd name="T27" fmla="*/ 781 h 815"/>
                <a:gd name="T28" fmla="*/ 0 w 534"/>
                <a:gd name="T29" fmla="*/ 781 h 815"/>
                <a:gd name="T30" fmla="*/ 0 w 534"/>
                <a:gd name="T31" fmla="*/ 815 h 815"/>
                <a:gd name="T32" fmla="*/ 100 w 534"/>
                <a:gd name="T33" fmla="*/ 815 h 815"/>
                <a:gd name="T34" fmla="*/ 100 w 534"/>
                <a:gd name="T35" fmla="*/ 805 h 815"/>
                <a:gd name="T36" fmla="*/ 122 w 534"/>
                <a:gd name="T37" fmla="*/ 805 h 815"/>
                <a:gd name="T38" fmla="*/ 156 w 534"/>
                <a:gd name="T39" fmla="*/ 770 h 815"/>
                <a:gd name="T40" fmla="*/ 156 w 534"/>
                <a:gd name="T41" fmla="*/ 205 h 815"/>
                <a:gd name="T42" fmla="*/ 240 w 534"/>
                <a:gd name="T43" fmla="*/ 122 h 815"/>
                <a:gd name="T44" fmla="*/ 276 w 534"/>
                <a:gd name="T45" fmla="*/ 122 h 815"/>
                <a:gd name="T46" fmla="*/ 276 w 534"/>
                <a:gd name="T47" fmla="*/ 58 h 815"/>
                <a:gd name="T48" fmla="*/ 249 w 534"/>
                <a:gd name="T49" fmla="*/ 58 h 815"/>
                <a:gd name="T50" fmla="*/ 249 w 534"/>
                <a:gd name="T51" fmla="*/ 44 h 815"/>
                <a:gd name="T52" fmla="*/ 284 w 534"/>
                <a:gd name="T53" fmla="*/ 44 h 815"/>
                <a:gd name="T54" fmla="*/ 304 w 534"/>
                <a:gd name="T55" fmla="*/ 55 h 815"/>
                <a:gd name="T56" fmla="*/ 325 w 534"/>
                <a:gd name="T57" fmla="*/ 41 h 815"/>
                <a:gd name="T58" fmla="*/ 461 w 534"/>
                <a:gd name="T59" fmla="*/ 41 h 815"/>
                <a:gd name="T60" fmla="*/ 461 w 534"/>
                <a:gd name="T61" fmla="*/ 80 h 815"/>
                <a:gd name="T62" fmla="*/ 534 w 534"/>
                <a:gd name="T63" fmla="*/ 80 h 815"/>
                <a:gd name="T64" fmla="*/ 534 w 534"/>
                <a:gd name="T65" fmla="*/ 0 h 815"/>
                <a:gd name="T66" fmla="*/ 461 w 534"/>
                <a:gd name="T67" fmla="*/ 0 h 815"/>
                <a:gd name="T68" fmla="*/ 461 w 534"/>
                <a:gd name="T69" fmla="*/ 30 h 815"/>
                <a:gd name="T70" fmla="*/ 304 w 534"/>
                <a:gd name="T71" fmla="*/ 41 h 815"/>
                <a:gd name="T72" fmla="*/ 294 w 534"/>
                <a:gd name="T73" fmla="*/ 31 h 815"/>
                <a:gd name="T74" fmla="*/ 304 w 534"/>
                <a:gd name="T75" fmla="*/ 22 h 815"/>
                <a:gd name="T76" fmla="*/ 314 w 534"/>
                <a:gd name="T77" fmla="*/ 31 h 815"/>
                <a:gd name="T78" fmla="*/ 304 w 534"/>
                <a:gd name="T79" fmla="*/ 41 h 8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815">
                  <a:moveTo>
                    <a:pt x="461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7" y="18"/>
                    <a:pt x="316" y="8"/>
                    <a:pt x="304" y="8"/>
                  </a:cubicBezTo>
                  <a:cubicBezTo>
                    <a:pt x="291" y="8"/>
                    <a:pt x="280" y="18"/>
                    <a:pt x="280" y="31"/>
                  </a:cubicBezTo>
                  <a:cubicBezTo>
                    <a:pt x="280" y="32"/>
                    <a:pt x="281" y="32"/>
                    <a:pt x="281" y="33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28" y="58"/>
                    <a:pt x="228" y="58"/>
                    <a:pt x="228" y="5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146" y="201"/>
                    <a:pt x="146" y="201"/>
                    <a:pt x="146" y="201"/>
                  </a:cubicBezTo>
                  <a:cubicBezTo>
                    <a:pt x="146" y="201"/>
                    <a:pt x="146" y="761"/>
                    <a:pt x="146" y="765"/>
                  </a:cubicBezTo>
                  <a:cubicBezTo>
                    <a:pt x="143" y="768"/>
                    <a:pt x="120" y="791"/>
                    <a:pt x="117" y="794"/>
                  </a:cubicBezTo>
                  <a:cubicBezTo>
                    <a:pt x="115" y="794"/>
                    <a:pt x="106" y="794"/>
                    <a:pt x="100" y="794"/>
                  </a:cubicBezTo>
                  <a:cubicBezTo>
                    <a:pt x="100" y="781"/>
                    <a:pt x="100" y="781"/>
                    <a:pt x="100" y="781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00" y="815"/>
                    <a:pt x="100" y="815"/>
                    <a:pt x="100" y="815"/>
                  </a:cubicBezTo>
                  <a:cubicBezTo>
                    <a:pt x="100" y="805"/>
                    <a:pt x="100" y="805"/>
                    <a:pt x="100" y="805"/>
                  </a:cubicBezTo>
                  <a:cubicBezTo>
                    <a:pt x="122" y="805"/>
                    <a:pt x="122" y="805"/>
                    <a:pt x="122" y="805"/>
                  </a:cubicBezTo>
                  <a:cubicBezTo>
                    <a:pt x="156" y="770"/>
                    <a:pt x="156" y="770"/>
                    <a:pt x="156" y="770"/>
                  </a:cubicBezTo>
                  <a:cubicBezTo>
                    <a:pt x="156" y="770"/>
                    <a:pt x="156" y="210"/>
                    <a:pt x="156" y="205"/>
                  </a:cubicBezTo>
                  <a:cubicBezTo>
                    <a:pt x="159" y="202"/>
                    <a:pt x="226" y="136"/>
                    <a:pt x="240" y="122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58"/>
                    <a:pt x="276" y="58"/>
                    <a:pt x="276" y="58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49" y="53"/>
                    <a:pt x="249" y="47"/>
                    <a:pt x="249" y="44"/>
                  </a:cubicBezTo>
                  <a:cubicBezTo>
                    <a:pt x="256" y="44"/>
                    <a:pt x="278" y="44"/>
                    <a:pt x="284" y="44"/>
                  </a:cubicBezTo>
                  <a:cubicBezTo>
                    <a:pt x="288" y="50"/>
                    <a:pt x="296" y="55"/>
                    <a:pt x="304" y="55"/>
                  </a:cubicBezTo>
                  <a:cubicBezTo>
                    <a:pt x="314" y="55"/>
                    <a:pt x="322" y="49"/>
                    <a:pt x="325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80"/>
                    <a:pt x="461" y="80"/>
                    <a:pt x="461" y="80"/>
                  </a:cubicBezTo>
                  <a:cubicBezTo>
                    <a:pt x="534" y="80"/>
                    <a:pt x="534" y="80"/>
                    <a:pt x="534" y="8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461" y="30"/>
                  </a:lnTo>
                  <a:close/>
                  <a:moveTo>
                    <a:pt x="304" y="41"/>
                  </a:moveTo>
                  <a:cubicBezTo>
                    <a:pt x="299" y="41"/>
                    <a:pt x="294" y="37"/>
                    <a:pt x="294" y="31"/>
                  </a:cubicBezTo>
                  <a:cubicBezTo>
                    <a:pt x="294" y="26"/>
                    <a:pt x="299" y="22"/>
                    <a:pt x="304" y="22"/>
                  </a:cubicBezTo>
                  <a:cubicBezTo>
                    <a:pt x="309" y="22"/>
                    <a:pt x="314" y="26"/>
                    <a:pt x="314" y="31"/>
                  </a:cubicBezTo>
                  <a:cubicBezTo>
                    <a:pt x="314" y="37"/>
                    <a:pt x="309" y="41"/>
                    <a:pt x="304" y="4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0" name="Freeform 491"/>
            <p:cNvSpPr>
              <a:spLocks noEditPoints="1"/>
            </p:cNvSpPr>
            <p:nvPr/>
          </p:nvSpPr>
          <p:spPr bwMode="auto">
            <a:xfrm>
              <a:off x="6011144" y="1564191"/>
              <a:ext cx="507156" cy="216570"/>
            </a:xfrm>
            <a:custGeom>
              <a:gdLst>
                <a:gd name="T0" fmla="*/ 0 w 241"/>
                <a:gd name="T1" fmla="*/ 29 h 93"/>
                <a:gd name="T2" fmla="*/ 0 w 241"/>
                <a:gd name="T3" fmla="*/ 93 h 93"/>
                <a:gd name="T4" fmla="*/ 48 w 241"/>
                <a:gd name="T5" fmla="*/ 93 h 93"/>
                <a:gd name="T6" fmla="*/ 48 w 241"/>
                <a:gd name="T7" fmla="*/ 67 h 93"/>
                <a:gd name="T8" fmla="*/ 126 w 241"/>
                <a:gd name="T9" fmla="*/ 67 h 93"/>
                <a:gd name="T10" fmla="*/ 163 w 241"/>
                <a:gd name="T11" fmla="*/ 31 h 93"/>
                <a:gd name="T12" fmla="*/ 195 w 241"/>
                <a:gd name="T13" fmla="*/ 31 h 93"/>
                <a:gd name="T14" fmla="*/ 217 w 241"/>
                <a:gd name="T15" fmla="*/ 47 h 93"/>
                <a:gd name="T16" fmla="*/ 241 w 241"/>
                <a:gd name="T17" fmla="*/ 23 h 93"/>
                <a:gd name="T18" fmla="*/ 217 w 241"/>
                <a:gd name="T19" fmla="*/ 0 h 93"/>
                <a:gd name="T20" fmla="*/ 194 w 241"/>
                <a:gd name="T21" fmla="*/ 20 h 93"/>
                <a:gd name="T22" fmla="*/ 158 w 241"/>
                <a:gd name="T23" fmla="*/ 20 h 93"/>
                <a:gd name="T24" fmla="*/ 121 w 241"/>
                <a:gd name="T25" fmla="*/ 57 h 93"/>
                <a:gd name="T26" fmla="*/ 48 w 241"/>
                <a:gd name="T27" fmla="*/ 57 h 93"/>
                <a:gd name="T28" fmla="*/ 48 w 241"/>
                <a:gd name="T29" fmla="*/ 29 h 93"/>
                <a:gd name="T30" fmla="*/ 0 w 241"/>
                <a:gd name="T31" fmla="*/ 29 h 93"/>
                <a:gd name="T32" fmla="*/ 217 w 241"/>
                <a:gd name="T33" fmla="*/ 13 h 93"/>
                <a:gd name="T34" fmla="*/ 227 w 241"/>
                <a:gd name="T35" fmla="*/ 23 h 93"/>
                <a:gd name="T36" fmla="*/ 217 w 241"/>
                <a:gd name="T37" fmla="*/ 33 h 93"/>
                <a:gd name="T38" fmla="*/ 208 w 241"/>
                <a:gd name="T39" fmla="*/ 23 h 93"/>
                <a:gd name="T40" fmla="*/ 217 w 241"/>
                <a:gd name="T41" fmla="*/ 13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93">
                  <a:moveTo>
                    <a:pt x="0" y="29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60" y="33"/>
                    <a:pt x="163" y="31"/>
                  </a:cubicBezTo>
                  <a:cubicBezTo>
                    <a:pt x="166" y="31"/>
                    <a:pt x="185" y="31"/>
                    <a:pt x="195" y="31"/>
                  </a:cubicBezTo>
                  <a:cubicBezTo>
                    <a:pt x="198" y="40"/>
                    <a:pt x="207" y="47"/>
                    <a:pt x="217" y="47"/>
                  </a:cubicBezTo>
                  <a:cubicBezTo>
                    <a:pt x="230" y="47"/>
                    <a:pt x="241" y="36"/>
                    <a:pt x="241" y="23"/>
                  </a:cubicBezTo>
                  <a:cubicBezTo>
                    <a:pt x="241" y="10"/>
                    <a:pt x="230" y="0"/>
                    <a:pt x="217" y="0"/>
                  </a:cubicBezTo>
                  <a:cubicBezTo>
                    <a:pt x="206" y="0"/>
                    <a:pt x="196" y="8"/>
                    <a:pt x="194" y="20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0"/>
                    <a:pt x="124" y="54"/>
                    <a:pt x="121" y="57"/>
                  </a:cubicBezTo>
                  <a:cubicBezTo>
                    <a:pt x="118" y="57"/>
                    <a:pt x="68" y="57"/>
                    <a:pt x="48" y="57"/>
                  </a:cubicBezTo>
                  <a:cubicBezTo>
                    <a:pt x="48" y="29"/>
                    <a:pt x="48" y="29"/>
                    <a:pt x="48" y="29"/>
                  </a:cubicBezTo>
                  <a:lnTo>
                    <a:pt x="0" y="29"/>
                  </a:lnTo>
                  <a:close/>
                  <a:moveTo>
                    <a:pt x="217" y="13"/>
                  </a:moveTo>
                  <a:cubicBezTo>
                    <a:pt x="223" y="13"/>
                    <a:pt x="227" y="18"/>
                    <a:pt x="227" y="23"/>
                  </a:cubicBezTo>
                  <a:cubicBezTo>
                    <a:pt x="227" y="29"/>
                    <a:pt x="223" y="33"/>
                    <a:pt x="217" y="33"/>
                  </a:cubicBezTo>
                  <a:cubicBezTo>
                    <a:pt x="212" y="33"/>
                    <a:pt x="208" y="29"/>
                    <a:pt x="208" y="23"/>
                  </a:cubicBezTo>
                  <a:cubicBezTo>
                    <a:pt x="208" y="18"/>
                    <a:pt x="212" y="13"/>
                    <a:pt x="217" y="1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1" name="Freeform 492"/>
            <p:cNvSpPr>
              <a:spLocks noEditPoints="1"/>
            </p:cNvSpPr>
            <p:nvPr/>
          </p:nvSpPr>
          <p:spPr bwMode="auto">
            <a:xfrm>
              <a:off x="6011144" y="2127272"/>
              <a:ext cx="372805" cy="223460"/>
            </a:xfrm>
            <a:custGeom>
              <a:gdLst>
                <a:gd name="T0" fmla="*/ 0 w 177"/>
                <a:gd name="T1" fmla="*/ 32 h 96"/>
                <a:gd name="T2" fmla="*/ 0 w 177"/>
                <a:gd name="T3" fmla="*/ 96 h 96"/>
                <a:gd name="T4" fmla="*/ 48 w 177"/>
                <a:gd name="T5" fmla="*/ 96 h 96"/>
                <a:gd name="T6" fmla="*/ 48 w 177"/>
                <a:gd name="T7" fmla="*/ 70 h 96"/>
                <a:gd name="T8" fmla="*/ 122 w 177"/>
                <a:gd name="T9" fmla="*/ 70 h 96"/>
                <a:gd name="T10" fmla="*/ 146 w 177"/>
                <a:gd name="T11" fmla="*/ 46 h 96"/>
                <a:gd name="T12" fmla="*/ 154 w 177"/>
                <a:gd name="T13" fmla="*/ 47 h 96"/>
                <a:gd name="T14" fmla="*/ 177 w 177"/>
                <a:gd name="T15" fmla="*/ 24 h 96"/>
                <a:gd name="T16" fmla="*/ 154 w 177"/>
                <a:gd name="T17" fmla="*/ 0 h 96"/>
                <a:gd name="T18" fmla="*/ 130 w 177"/>
                <a:gd name="T19" fmla="*/ 24 h 96"/>
                <a:gd name="T20" fmla="*/ 137 w 177"/>
                <a:gd name="T21" fmla="*/ 40 h 96"/>
                <a:gd name="T22" fmla="*/ 118 w 177"/>
                <a:gd name="T23" fmla="*/ 59 h 96"/>
                <a:gd name="T24" fmla="*/ 48 w 177"/>
                <a:gd name="T25" fmla="*/ 59 h 96"/>
                <a:gd name="T26" fmla="*/ 48 w 177"/>
                <a:gd name="T27" fmla="*/ 32 h 96"/>
                <a:gd name="T28" fmla="*/ 0 w 177"/>
                <a:gd name="T29" fmla="*/ 32 h 96"/>
                <a:gd name="T30" fmla="*/ 154 w 177"/>
                <a:gd name="T31" fmla="*/ 14 h 96"/>
                <a:gd name="T32" fmla="*/ 163 w 177"/>
                <a:gd name="T33" fmla="*/ 24 h 96"/>
                <a:gd name="T34" fmla="*/ 154 w 177"/>
                <a:gd name="T35" fmla="*/ 34 h 96"/>
                <a:gd name="T36" fmla="*/ 144 w 177"/>
                <a:gd name="T37" fmla="*/ 24 h 96"/>
                <a:gd name="T38" fmla="*/ 154 w 177"/>
                <a:gd name="T39" fmla="*/ 14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96">
                  <a:moveTo>
                    <a:pt x="0" y="32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9" y="47"/>
                    <a:pt x="151" y="47"/>
                    <a:pt x="154" y="47"/>
                  </a:cubicBezTo>
                  <a:cubicBezTo>
                    <a:pt x="167" y="47"/>
                    <a:pt x="177" y="37"/>
                    <a:pt x="177" y="24"/>
                  </a:cubicBezTo>
                  <a:cubicBezTo>
                    <a:pt x="177" y="11"/>
                    <a:pt x="167" y="0"/>
                    <a:pt x="154" y="0"/>
                  </a:cubicBezTo>
                  <a:cubicBezTo>
                    <a:pt x="141" y="0"/>
                    <a:pt x="130" y="11"/>
                    <a:pt x="130" y="24"/>
                  </a:cubicBezTo>
                  <a:cubicBezTo>
                    <a:pt x="130" y="30"/>
                    <a:pt x="133" y="36"/>
                    <a:pt x="137" y="40"/>
                  </a:cubicBezTo>
                  <a:cubicBezTo>
                    <a:pt x="131" y="46"/>
                    <a:pt x="120" y="57"/>
                    <a:pt x="118" y="59"/>
                  </a:cubicBezTo>
                  <a:cubicBezTo>
                    <a:pt x="114" y="59"/>
                    <a:pt x="62" y="59"/>
                    <a:pt x="48" y="59"/>
                  </a:cubicBezTo>
                  <a:cubicBezTo>
                    <a:pt x="48" y="32"/>
                    <a:pt x="48" y="32"/>
                    <a:pt x="48" y="32"/>
                  </a:cubicBezTo>
                  <a:lnTo>
                    <a:pt x="0" y="32"/>
                  </a:lnTo>
                  <a:close/>
                  <a:moveTo>
                    <a:pt x="154" y="14"/>
                  </a:moveTo>
                  <a:cubicBezTo>
                    <a:pt x="159" y="14"/>
                    <a:pt x="163" y="18"/>
                    <a:pt x="163" y="24"/>
                  </a:cubicBezTo>
                  <a:cubicBezTo>
                    <a:pt x="163" y="29"/>
                    <a:pt x="159" y="34"/>
                    <a:pt x="154" y="34"/>
                  </a:cubicBezTo>
                  <a:cubicBezTo>
                    <a:pt x="148" y="34"/>
                    <a:pt x="144" y="29"/>
                    <a:pt x="144" y="24"/>
                  </a:cubicBezTo>
                  <a:cubicBezTo>
                    <a:pt x="144" y="18"/>
                    <a:pt x="148" y="14"/>
                    <a:pt x="1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2" name="Freeform 493"/>
            <p:cNvSpPr>
              <a:spLocks noEditPoints="1"/>
            </p:cNvSpPr>
            <p:nvPr/>
          </p:nvSpPr>
          <p:spPr bwMode="auto">
            <a:xfrm>
              <a:off x="6011144" y="2767138"/>
              <a:ext cx="372805" cy="149630"/>
            </a:xfrm>
            <a:custGeom>
              <a:gdLst>
                <a:gd name="T0" fmla="*/ 0 w 177"/>
                <a:gd name="T1" fmla="*/ 0 h 64"/>
                <a:gd name="T2" fmla="*/ 0 w 177"/>
                <a:gd name="T3" fmla="*/ 64 h 64"/>
                <a:gd name="T4" fmla="*/ 48 w 177"/>
                <a:gd name="T5" fmla="*/ 64 h 64"/>
                <a:gd name="T6" fmla="*/ 48 w 177"/>
                <a:gd name="T7" fmla="*/ 33 h 64"/>
                <a:gd name="T8" fmla="*/ 130 w 177"/>
                <a:gd name="T9" fmla="*/ 33 h 64"/>
                <a:gd name="T10" fmla="*/ 154 w 177"/>
                <a:gd name="T11" fmla="*/ 52 h 64"/>
                <a:gd name="T12" fmla="*/ 177 w 177"/>
                <a:gd name="T13" fmla="*/ 29 h 64"/>
                <a:gd name="T14" fmla="*/ 154 w 177"/>
                <a:gd name="T15" fmla="*/ 5 h 64"/>
                <a:gd name="T16" fmla="*/ 131 w 177"/>
                <a:gd name="T17" fmla="*/ 22 h 64"/>
                <a:gd name="T18" fmla="*/ 48 w 177"/>
                <a:gd name="T19" fmla="*/ 22 h 64"/>
                <a:gd name="T20" fmla="*/ 48 w 177"/>
                <a:gd name="T21" fmla="*/ 0 h 64"/>
                <a:gd name="T22" fmla="*/ 0 w 177"/>
                <a:gd name="T23" fmla="*/ 0 h 64"/>
                <a:gd name="T24" fmla="*/ 154 w 177"/>
                <a:gd name="T25" fmla="*/ 19 h 64"/>
                <a:gd name="T26" fmla="*/ 163 w 177"/>
                <a:gd name="T27" fmla="*/ 29 h 64"/>
                <a:gd name="T28" fmla="*/ 154 w 177"/>
                <a:gd name="T29" fmla="*/ 39 h 64"/>
                <a:gd name="T30" fmla="*/ 144 w 177"/>
                <a:gd name="T31" fmla="*/ 29 h 64"/>
                <a:gd name="T32" fmla="*/ 154 w 177"/>
                <a:gd name="T33" fmla="*/ 19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64"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2" y="44"/>
                    <a:pt x="142" y="52"/>
                    <a:pt x="154" y="52"/>
                  </a:cubicBezTo>
                  <a:cubicBezTo>
                    <a:pt x="167" y="52"/>
                    <a:pt x="177" y="42"/>
                    <a:pt x="177" y="29"/>
                  </a:cubicBezTo>
                  <a:cubicBezTo>
                    <a:pt x="177" y="16"/>
                    <a:pt x="167" y="5"/>
                    <a:pt x="154" y="5"/>
                  </a:cubicBezTo>
                  <a:cubicBezTo>
                    <a:pt x="143" y="5"/>
                    <a:pt x="134" y="12"/>
                    <a:pt x="13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0"/>
                  </a:lnTo>
                  <a:close/>
                  <a:moveTo>
                    <a:pt x="154" y="19"/>
                  </a:moveTo>
                  <a:cubicBezTo>
                    <a:pt x="159" y="19"/>
                    <a:pt x="163" y="24"/>
                    <a:pt x="163" y="29"/>
                  </a:cubicBezTo>
                  <a:cubicBezTo>
                    <a:pt x="163" y="34"/>
                    <a:pt x="159" y="39"/>
                    <a:pt x="154" y="39"/>
                  </a:cubicBezTo>
                  <a:cubicBezTo>
                    <a:pt x="148" y="39"/>
                    <a:pt x="144" y="34"/>
                    <a:pt x="144" y="29"/>
                  </a:cubicBezTo>
                  <a:cubicBezTo>
                    <a:pt x="144" y="24"/>
                    <a:pt x="148" y="19"/>
                    <a:pt x="154" y="1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3" name="Freeform 494"/>
            <p:cNvSpPr>
              <a:spLocks noEditPoints="1"/>
            </p:cNvSpPr>
            <p:nvPr/>
          </p:nvSpPr>
          <p:spPr bwMode="auto">
            <a:xfrm>
              <a:off x="6011144" y="3263281"/>
              <a:ext cx="372805" cy="216570"/>
            </a:xfrm>
            <a:custGeom>
              <a:gdLst>
                <a:gd name="T0" fmla="*/ 0 w 177"/>
                <a:gd name="T1" fmla="*/ 29 h 93"/>
                <a:gd name="T2" fmla="*/ 0 w 177"/>
                <a:gd name="T3" fmla="*/ 93 h 93"/>
                <a:gd name="T4" fmla="*/ 48 w 177"/>
                <a:gd name="T5" fmla="*/ 93 h 93"/>
                <a:gd name="T6" fmla="*/ 48 w 177"/>
                <a:gd name="T7" fmla="*/ 67 h 93"/>
                <a:gd name="T8" fmla="*/ 123 w 177"/>
                <a:gd name="T9" fmla="*/ 67 h 93"/>
                <a:gd name="T10" fmla="*/ 144 w 177"/>
                <a:gd name="T11" fmla="*/ 46 h 93"/>
                <a:gd name="T12" fmla="*/ 154 w 177"/>
                <a:gd name="T13" fmla="*/ 47 h 93"/>
                <a:gd name="T14" fmla="*/ 177 w 177"/>
                <a:gd name="T15" fmla="*/ 24 h 93"/>
                <a:gd name="T16" fmla="*/ 154 w 177"/>
                <a:gd name="T17" fmla="*/ 0 h 93"/>
                <a:gd name="T18" fmla="*/ 130 w 177"/>
                <a:gd name="T19" fmla="*/ 24 h 93"/>
                <a:gd name="T20" fmla="*/ 135 w 177"/>
                <a:gd name="T21" fmla="*/ 39 h 93"/>
                <a:gd name="T22" fmla="*/ 118 w 177"/>
                <a:gd name="T23" fmla="*/ 56 h 93"/>
                <a:gd name="T24" fmla="*/ 48 w 177"/>
                <a:gd name="T25" fmla="*/ 56 h 93"/>
                <a:gd name="T26" fmla="*/ 48 w 177"/>
                <a:gd name="T27" fmla="*/ 29 h 93"/>
                <a:gd name="T28" fmla="*/ 0 w 177"/>
                <a:gd name="T29" fmla="*/ 29 h 93"/>
                <a:gd name="T30" fmla="*/ 154 w 177"/>
                <a:gd name="T31" fmla="*/ 14 h 93"/>
                <a:gd name="T32" fmla="*/ 163 w 177"/>
                <a:gd name="T33" fmla="*/ 24 h 93"/>
                <a:gd name="T34" fmla="*/ 154 w 177"/>
                <a:gd name="T35" fmla="*/ 34 h 93"/>
                <a:gd name="T36" fmla="*/ 144 w 177"/>
                <a:gd name="T37" fmla="*/ 24 h 93"/>
                <a:gd name="T38" fmla="*/ 154 w 177"/>
                <a:gd name="T39" fmla="*/ 14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93">
                  <a:moveTo>
                    <a:pt x="0" y="29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7" y="47"/>
                    <a:pt x="150" y="47"/>
                    <a:pt x="154" y="47"/>
                  </a:cubicBezTo>
                  <a:cubicBezTo>
                    <a:pt x="167" y="47"/>
                    <a:pt x="177" y="37"/>
                    <a:pt x="177" y="24"/>
                  </a:cubicBezTo>
                  <a:cubicBezTo>
                    <a:pt x="177" y="11"/>
                    <a:pt x="167" y="0"/>
                    <a:pt x="154" y="0"/>
                  </a:cubicBezTo>
                  <a:cubicBezTo>
                    <a:pt x="141" y="0"/>
                    <a:pt x="130" y="11"/>
                    <a:pt x="130" y="24"/>
                  </a:cubicBezTo>
                  <a:cubicBezTo>
                    <a:pt x="130" y="30"/>
                    <a:pt x="132" y="35"/>
                    <a:pt x="135" y="39"/>
                  </a:cubicBezTo>
                  <a:cubicBezTo>
                    <a:pt x="131" y="44"/>
                    <a:pt x="120" y="54"/>
                    <a:pt x="118" y="56"/>
                  </a:cubicBezTo>
                  <a:cubicBezTo>
                    <a:pt x="115" y="56"/>
                    <a:pt x="62" y="56"/>
                    <a:pt x="48" y="56"/>
                  </a:cubicBezTo>
                  <a:cubicBezTo>
                    <a:pt x="48" y="29"/>
                    <a:pt x="48" y="29"/>
                    <a:pt x="48" y="29"/>
                  </a:cubicBezTo>
                  <a:lnTo>
                    <a:pt x="0" y="29"/>
                  </a:lnTo>
                  <a:close/>
                  <a:moveTo>
                    <a:pt x="154" y="14"/>
                  </a:moveTo>
                  <a:cubicBezTo>
                    <a:pt x="159" y="14"/>
                    <a:pt x="163" y="19"/>
                    <a:pt x="163" y="24"/>
                  </a:cubicBezTo>
                  <a:cubicBezTo>
                    <a:pt x="163" y="29"/>
                    <a:pt x="159" y="34"/>
                    <a:pt x="154" y="34"/>
                  </a:cubicBezTo>
                  <a:cubicBezTo>
                    <a:pt x="148" y="34"/>
                    <a:pt x="144" y="29"/>
                    <a:pt x="144" y="24"/>
                  </a:cubicBezTo>
                  <a:cubicBezTo>
                    <a:pt x="144" y="19"/>
                    <a:pt x="148" y="14"/>
                    <a:pt x="1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4" name="Freeform 495"/>
            <p:cNvSpPr>
              <a:spLocks noEditPoints="1"/>
            </p:cNvSpPr>
            <p:nvPr/>
          </p:nvSpPr>
          <p:spPr bwMode="auto">
            <a:xfrm>
              <a:off x="6011144" y="3831285"/>
              <a:ext cx="372805" cy="209679"/>
            </a:xfrm>
            <a:custGeom>
              <a:gdLst>
                <a:gd name="T0" fmla="*/ 0 w 177"/>
                <a:gd name="T1" fmla="*/ 27 h 90"/>
                <a:gd name="T2" fmla="*/ 0 w 177"/>
                <a:gd name="T3" fmla="*/ 90 h 90"/>
                <a:gd name="T4" fmla="*/ 48 w 177"/>
                <a:gd name="T5" fmla="*/ 90 h 90"/>
                <a:gd name="T6" fmla="*/ 48 w 177"/>
                <a:gd name="T7" fmla="*/ 65 h 90"/>
                <a:gd name="T8" fmla="*/ 123 w 177"/>
                <a:gd name="T9" fmla="*/ 65 h 90"/>
                <a:gd name="T10" fmla="*/ 143 w 177"/>
                <a:gd name="T11" fmla="*/ 45 h 90"/>
                <a:gd name="T12" fmla="*/ 154 w 177"/>
                <a:gd name="T13" fmla="*/ 47 h 90"/>
                <a:gd name="T14" fmla="*/ 177 w 177"/>
                <a:gd name="T15" fmla="*/ 24 h 90"/>
                <a:gd name="T16" fmla="*/ 154 w 177"/>
                <a:gd name="T17" fmla="*/ 0 h 90"/>
                <a:gd name="T18" fmla="*/ 130 w 177"/>
                <a:gd name="T19" fmla="*/ 24 h 90"/>
                <a:gd name="T20" fmla="*/ 135 w 177"/>
                <a:gd name="T21" fmla="*/ 38 h 90"/>
                <a:gd name="T22" fmla="*/ 118 w 177"/>
                <a:gd name="T23" fmla="*/ 54 h 90"/>
                <a:gd name="T24" fmla="*/ 48 w 177"/>
                <a:gd name="T25" fmla="*/ 54 h 90"/>
                <a:gd name="T26" fmla="*/ 48 w 177"/>
                <a:gd name="T27" fmla="*/ 27 h 90"/>
                <a:gd name="T28" fmla="*/ 0 w 177"/>
                <a:gd name="T29" fmla="*/ 27 h 90"/>
                <a:gd name="T30" fmla="*/ 154 w 177"/>
                <a:gd name="T31" fmla="*/ 14 h 90"/>
                <a:gd name="T32" fmla="*/ 163 w 177"/>
                <a:gd name="T33" fmla="*/ 24 h 90"/>
                <a:gd name="T34" fmla="*/ 154 w 177"/>
                <a:gd name="T35" fmla="*/ 34 h 90"/>
                <a:gd name="T36" fmla="*/ 144 w 177"/>
                <a:gd name="T37" fmla="*/ 24 h 90"/>
                <a:gd name="T38" fmla="*/ 154 w 177"/>
                <a:gd name="T39" fmla="*/ 14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90">
                  <a:moveTo>
                    <a:pt x="0" y="27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6" y="46"/>
                    <a:pt x="150" y="47"/>
                    <a:pt x="154" y="47"/>
                  </a:cubicBezTo>
                  <a:cubicBezTo>
                    <a:pt x="167" y="47"/>
                    <a:pt x="177" y="37"/>
                    <a:pt x="177" y="24"/>
                  </a:cubicBezTo>
                  <a:cubicBezTo>
                    <a:pt x="177" y="11"/>
                    <a:pt x="167" y="0"/>
                    <a:pt x="154" y="0"/>
                  </a:cubicBezTo>
                  <a:cubicBezTo>
                    <a:pt x="141" y="0"/>
                    <a:pt x="130" y="11"/>
                    <a:pt x="130" y="24"/>
                  </a:cubicBezTo>
                  <a:cubicBezTo>
                    <a:pt x="130" y="29"/>
                    <a:pt x="132" y="34"/>
                    <a:pt x="135" y="38"/>
                  </a:cubicBezTo>
                  <a:cubicBezTo>
                    <a:pt x="130" y="43"/>
                    <a:pt x="120" y="52"/>
                    <a:pt x="118" y="54"/>
                  </a:cubicBezTo>
                  <a:cubicBezTo>
                    <a:pt x="115" y="54"/>
                    <a:pt x="64" y="54"/>
                    <a:pt x="48" y="54"/>
                  </a:cubicBezTo>
                  <a:cubicBezTo>
                    <a:pt x="48" y="27"/>
                    <a:pt x="48" y="27"/>
                    <a:pt x="48" y="27"/>
                  </a:cubicBezTo>
                  <a:lnTo>
                    <a:pt x="0" y="27"/>
                  </a:lnTo>
                  <a:close/>
                  <a:moveTo>
                    <a:pt x="154" y="14"/>
                  </a:moveTo>
                  <a:cubicBezTo>
                    <a:pt x="159" y="14"/>
                    <a:pt x="163" y="19"/>
                    <a:pt x="163" y="24"/>
                  </a:cubicBezTo>
                  <a:cubicBezTo>
                    <a:pt x="163" y="29"/>
                    <a:pt x="159" y="34"/>
                    <a:pt x="154" y="34"/>
                  </a:cubicBezTo>
                  <a:cubicBezTo>
                    <a:pt x="148" y="34"/>
                    <a:pt x="144" y="29"/>
                    <a:pt x="144" y="24"/>
                  </a:cubicBezTo>
                  <a:cubicBezTo>
                    <a:pt x="144" y="19"/>
                    <a:pt x="148" y="14"/>
                    <a:pt x="1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5" name="Rectangle 496"/>
            <p:cNvSpPr>
              <a:spLocks noChangeArrowheads="1"/>
            </p:cNvSpPr>
            <p:nvPr/>
          </p:nvSpPr>
          <p:spPr bwMode="auto">
            <a:xfrm>
              <a:off x="6117024" y="1915625"/>
              <a:ext cx="100542" cy="14864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6" name="Rectangle 497"/>
            <p:cNvSpPr>
              <a:spLocks noChangeArrowheads="1"/>
            </p:cNvSpPr>
            <p:nvPr/>
          </p:nvSpPr>
          <p:spPr bwMode="auto">
            <a:xfrm>
              <a:off x="6117024" y="2490519"/>
              <a:ext cx="100542" cy="146677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7" name="Rectangle 498"/>
            <p:cNvSpPr>
              <a:spLocks noChangeArrowheads="1"/>
            </p:cNvSpPr>
            <p:nvPr/>
          </p:nvSpPr>
          <p:spPr bwMode="auto">
            <a:xfrm>
              <a:off x="6117024" y="3058524"/>
              <a:ext cx="100542" cy="146677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8" name="Rectangle 499"/>
            <p:cNvSpPr>
              <a:spLocks noChangeArrowheads="1"/>
            </p:cNvSpPr>
            <p:nvPr/>
          </p:nvSpPr>
          <p:spPr bwMode="auto">
            <a:xfrm>
              <a:off x="6117024" y="3621605"/>
              <a:ext cx="100542" cy="14963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99" name="Rectangle 500"/>
            <p:cNvSpPr>
              <a:spLocks noChangeArrowheads="1"/>
            </p:cNvSpPr>
            <p:nvPr/>
          </p:nvSpPr>
          <p:spPr bwMode="auto">
            <a:xfrm>
              <a:off x="5294007" y="1978627"/>
              <a:ext cx="88086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0" name="Rectangle 501"/>
            <p:cNvSpPr>
              <a:spLocks noChangeArrowheads="1"/>
            </p:cNvSpPr>
            <p:nvPr/>
          </p:nvSpPr>
          <p:spPr bwMode="auto">
            <a:xfrm>
              <a:off x="5033310" y="1978627"/>
              <a:ext cx="67621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1" name="Freeform 502"/>
            <p:cNvSpPr>
              <a:spLocks noEditPoints="1"/>
            </p:cNvSpPr>
            <p:nvPr/>
          </p:nvSpPr>
          <p:spPr bwMode="auto">
            <a:xfrm>
              <a:off x="4902517" y="1978627"/>
              <a:ext cx="355899" cy="542409"/>
            </a:xfrm>
            <a:custGeom>
              <a:gdLst>
                <a:gd name="T0" fmla="*/ 32 w 169"/>
                <a:gd name="T1" fmla="*/ 112 h 233"/>
                <a:gd name="T2" fmla="*/ 32 w 169"/>
                <a:gd name="T3" fmla="*/ 0 h 233"/>
                <a:gd name="T4" fmla="*/ 0 w 169"/>
                <a:gd name="T5" fmla="*/ 0 h 233"/>
                <a:gd name="T6" fmla="*/ 0 w 169"/>
                <a:gd name="T7" fmla="*/ 112 h 233"/>
                <a:gd name="T8" fmla="*/ 12 w 169"/>
                <a:gd name="T9" fmla="*/ 112 h 233"/>
                <a:gd name="T10" fmla="*/ 12 w 169"/>
                <a:gd name="T11" fmla="*/ 201 h 233"/>
                <a:gd name="T12" fmla="*/ 44 w 169"/>
                <a:gd name="T13" fmla="*/ 233 h 233"/>
                <a:gd name="T14" fmla="*/ 115 w 169"/>
                <a:gd name="T15" fmla="*/ 233 h 233"/>
                <a:gd name="T16" fmla="*/ 149 w 169"/>
                <a:gd name="T17" fmla="*/ 205 h 233"/>
                <a:gd name="T18" fmla="*/ 149 w 169"/>
                <a:gd name="T19" fmla="*/ 181 h 233"/>
                <a:gd name="T20" fmla="*/ 169 w 169"/>
                <a:gd name="T21" fmla="*/ 158 h 233"/>
                <a:gd name="T22" fmla="*/ 145 w 169"/>
                <a:gd name="T23" fmla="*/ 134 h 233"/>
                <a:gd name="T24" fmla="*/ 122 w 169"/>
                <a:gd name="T25" fmla="*/ 158 h 233"/>
                <a:gd name="T26" fmla="*/ 138 w 169"/>
                <a:gd name="T27" fmla="*/ 180 h 233"/>
                <a:gd name="T28" fmla="*/ 138 w 169"/>
                <a:gd name="T29" fmla="*/ 200 h 233"/>
                <a:gd name="T30" fmla="*/ 112 w 169"/>
                <a:gd name="T31" fmla="*/ 222 h 233"/>
                <a:gd name="T32" fmla="*/ 49 w 169"/>
                <a:gd name="T33" fmla="*/ 222 h 233"/>
                <a:gd name="T34" fmla="*/ 23 w 169"/>
                <a:gd name="T35" fmla="*/ 196 h 233"/>
                <a:gd name="T36" fmla="*/ 23 w 169"/>
                <a:gd name="T37" fmla="*/ 112 h 233"/>
                <a:gd name="T38" fmla="*/ 32 w 169"/>
                <a:gd name="T39" fmla="*/ 112 h 233"/>
                <a:gd name="T40" fmla="*/ 145 w 169"/>
                <a:gd name="T41" fmla="*/ 148 h 233"/>
                <a:gd name="T42" fmla="*/ 155 w 169"/>
                <a:gd name="T43" fmla="*/ 158 h 233"/>
                <a:gd name="T44" fmla="*/ 145 w 169"/>
                <a:gd name="T45" fmla="*/ 168 h 233"/>
                <a:gd name="T46" fmla="*/ 136 w 169"/>
                <a:gd name="T47" fmla="*/ 158 h 233"/>
                <a:gd name="T48" fmla="*/ 145 w 169"/>
                <a:gd name="T49" fmla="*/ 148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233">
                  <a:moveTo>
                    <a:pt x="32" y="11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60" y="179"/>
                    <a:pt x="169" y="170"/>
                    <a:pt x="169" y="158"/>
                  </a:cubicBezTo>
                  <a:cubicBezTo>
                    <a:pt x="169" y="145"/>
                    <a:pt x="158" y="134"/>
                    <a:pt x="145" y="134"/>
                  </a:cubicBezTo>
                  <a:cubicBezTo>
                    <a:pt x="132" y="134"/>
                    <a:pt x="122" y="145"/>
                    <a:pt x="122" y="158"/>
                  </a:cubicBezTo>
                  <a:cubicBezTo>
                    <a:pt x="122" y="168"/>
                    <a:pt x="129" y="177"/>
                    <a:pt x="138" y="180"/>
                  </a:cubicBezTo>
                  <a:cubicBezTo>
                    <a:pt x="138" y="186"/>
                    <a:pt x="138" y="197"/>
                    <a:pt x="138" y="200"/>
                  </a:cubicBezTo>
                  <a:cubicBezTo>
                    <a:pt x="135" y="203"/>
                    <a:pt x="114" y="220"/>
                    <a:pt x="112" y="222"/>
                  </a:cubicBezTo>
                  <a:cubicBezTo>
                    <a:pt x="108" y="222"/>
                    <a:pt x="53" y="222"/>
                    <a:pt x="49" y="222"/>
                  </a:cubicBezTo>
                  <a:cubicBezTo>
                    <a:pt x="46" y="219"/>
                    <a:pt x="26" y="199"/>
                    <a:pt x="23" y="196"/>
                  </a:cubicBezTo>
                  <a:cubicBezTo>
                    <a:pt x="23" y="192"/>
                    <a:pt x="23" y="131"/>
                    <a:pt x="23" y="112"/>
                  </a:cubicBezTo>
                  <a:lnTo>
                    <a:pt x="32" y="112"/>
                  </a:lnTo>
                  <a:close/>
                  <a:moveTo>
                    <a:pt x="145" y="148"/>
                  </a:moveTo>
                  <a:cubicBezTo>
                    <a:pt x="151" y="148"/>
                    <a:pt x="155" y="152"/>
                    <a:pt x="155" y="158"/>
                  </a:cubicBezTo>
                  <a:cubicBezTo>
                    <a:pt x="155" y="163"/>
                    <a:pt x="151" y="168"/>
                    <a:pt x="145" y="168"/>
                  </a:cubicBezTo>
                  <a:cubicBezTo>
                    <a:pt x="140" y="168"/>
                    <a:pt x="136" y="163"/>
                    <a:pt x="136" y="158"/>
                  </a:cubicBezTo>
                  <a:cubicBezTo>
                    <a:pt x="136" y="152"/>
                    <a:pt x="140" y="148"/>
                    <a:pt x="145" y="14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2" name="Rectangle 503"/>
            <p:cNvSpPr>
              <a:spLocks noChangeArrowheads="1"/>
            </p:cNvSpPr>
            <p:nvPr/>
          </p:nvSpPr>
          <p:spPr bwMode="auto">
            <a:xfrm>
              <a:off x="4774393" y="1978627"/>
              <a:ext cx="67621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3" name="Freeform 504"/>
            <p:cNvSpPr/>
            <p:nvPr/>
          </p:nvSpPr>
          <p:spPr bwMode="auto">
            <a:xfrm>
              <a:off x="3087429" y="1978627"/>
              <a:ext cx="954700" cy="406561"/>
            </a:xfrm>
            <a:custGeom>
              <a:gdLst>
                <a:gd name="T0" fmla="*/ 454 w 454"/>
                <a:gd name="T1" fmla="*/ 112 h 175"/>
                <a:gd name="T2" fmla="*/ 454 w 454"/>
                <a:gd name="T3" fmla="*/ 0 h 175"/>
                <a:gd name="T4" fmla="*/ 422 w 454"/>
                <a:gd name="T5" fmla="*/ 0 h 175"/>
                <a:gd name="T6" fmla="*/ 422 w 454"/>
                <a:gd name="T7" fmla="*/ 50 h 175"/>
                <a:gd name="T8" fmla="*/ 271 w 454"/>
                <a:gd name="T9" fmla="*/ 50 h 175"/>
                <a:gd name="T10" fmla="*/ 168 w 454"/>
                <a:gd name="T11" fmla="*/ 152 h 175"/>
                <a:gd name="T12" fmla="*/ 100 w 454"/>
                <a:gd name="T13" fmla="*/ 152 h 175"/>
                <a:gd name="T14" fmla="*/ 100 w 454"/>
                <a:gd name="T15" fmla="*/ 142 h 175"/>
                <a:gd name="T16" fmla="*/ 0 w 454"/>
                <a:gd name="T17" fmla="*/ 142 h 175"/>
                <a:gd name="T18" fmla="*/ 0 w 454"/>
                <a:gd name="T19" fmla="*/ 175 h 175"/>
                <a:gd name="T20" fmla="*/ 100 w 454"/>
                <a:gd name="T21" fmla="*/ 175 h 175"/>
                <a:gd name="T22" fmla="*/ 100 w 454"/>
                <a:gd name="T23" fmla="*/ 163 h 175"/>
                <a:gd name="T24" fmla="*/ 173 w 454"/>
                <a:gd name="T25" fmla="*/ 163 h 175"/>
                <a:gd name="T26" fmla="*/ 275 w 454"/>
                <a:gd name="T27" fmla="*/ 61 h 175"/>
                <a:gd name="T28" fmla="*/ 422 w 454"/>
                <a:gd name="T29" fmla="*/ 61 h 175"/>
                <a:gd name="T30" fmla="*/ 422 w 454"/>
                <a:gd name="T31" fmla="*/ 112 h 175"/>
                <a:gd name="T32" fmla="*/ 454 w 454"/>
                <a:gd name="T33" fmla="*/ 112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175">
                  <a:moveTo>
                    <a:pt x="454" y="112"/>
                  </a:moveTo>
                  <a:cubicBezTo>
                    <a:pt x="454" y="0"/>
                    <a:pt x="454" y="0"/>
                    <a:pt x="454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50"/>
                    <a:pt x="422" y="50"/>
                    <a:pt x="42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50"/>
                    <a:pt x="171" y="149"/>
                    <a:pt x="168" y="152"/>
                  </a:cubicBezTo>
                  <a:cubicBezTo>
                    <a:pt x="165" y="152"/>
                    <a:pt x="116" y="152"/>
                    <a:pt x="100" y="15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63"/>
                    <a:pt x="272" y="64"/>
                    <a:pt x="275" y="61"/>
                  </a:cubicBezTo>
                  <a:cubicBezTo>
                    <a:pt x="279" y="61"/>
                    <a:pt x="394" y="61"/>
                    <a:pt x="422" y="61"/>
                  </a:cubicBezTo>
                  <a:cubicBezTo>
                    <a:pt x="422" y="112"/>
                    <a:pt x="422" y="112"/>
                    <a:pt x="422" y="112"/>
                  </a:cubicBezTo>
                  <a:lnTo>
                    <a:pt x="454" y="112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4" name="Freeform 505"/>
            <p:cNvSpPr/>
            <p:nvPr/>
          </p:nvSpPr>
          <p:spPr bwMode="auto">
            <a:xfrm>
              <a:off x="2977990" y="1775838"/>
              <a:ext cx="1324836" cy="462673"/>
            </a:xfrm>
            <a:custGeom>
              <a:gdLst>
                <a:gd name="T0" fmla="*/ 32 w 630"/>
                <a:gd name="T1" fmla="*/ 76 h 199"/>
                <a:gd name="T2" fmla="*/ 272 w 630"/>
                <a:gd name="T3" fmla="*/ 76 h 199"/>
                <a:gd name="T4" fmla="*/ 331 w 630"/>
                <a:gd name="T5" fmla="*/ 11 h 199"/>
                <a:gd name="T6" fmla="*/ 544 w 630"/>
                <a:gd name="T7" fmla="*/ 11 h 199"/>
                <a:gd name="T8" fmla="*/ 608 w 630"/>
                <a:gd name="T9" fmla="*/ 75 h 199"/>
                <a:gd name="T10" fmla="*/ 608 w 630"/>
                <a:gd name="T11" fmla="*/ 87 h 199"/>
                <a:gd name="T12" fmla="*/ 598 w 630"/>
                <a:gd name="T13" fmla="*/ 87 h 199"/>
                <a:gd name="T14" fmla="*/ 598 w 630"/>
                <a:gd name="T15" fmla="*/ 199 h 199"/>
                <a:gd name="T16" fmla="*/ 630 w 630"/>
                <a:gd name="T17" fmla="*/ 199 h 199"/>
                <a:gd name="T18" fmla="*/ 630 w 630"/>
                <a:gd name="T19" fmla="*/ 87 h 199"/>
                <a:gd name="T20" fmla="*/ 619 w 630"/>
                <a:gd name="T21" fmla="*/ 87 h 199"/>
                <a:gd name="T22" fmla="*/ 619 w 630"/>
                <a:gd name="T23" fmla="*/ 70 h 199"/>
                <a:gd name="T24" fmla="*/ 549 w 630"/>
                <a:gd name="T25" fmla="*/ 0 h 199"/>
                <a:gd name="T26" fmla="*/ 327 w 630"/>
                <a:gd name="T27" fmla="*/ 0 h 199"/>
                <a:gd name="T28" fmla="*/ 267 w 630"/>
                <a:gd name="T29" fmla="*/ 65 h 199"/>
                <a:gd name="T30" fmla="*/ 32 w 630"/>
                <a:gd name="T31" fmla="*/ 65 h 199"/>
                <a:gd name="T32" fmla="*/ 32 w 630"/>
                <a:gd name="T33" fmla="*/ 20 h 199"/>
                <a:gd name="T34" fmla="*/ 0 w 630"/>
                <a:gd name="T35" fmla="*/ 20 h 199"/>
                <a:gd name="T36" fmla="*/ 0 w 630"/>
                <a:gd name="T37" fmla="*/ 133 h 199"/>
                <a:gd name="T38" fmla="*/ 32 w 630"/>
                <a:gd name="T39" fmla="*/ 133 h 199"/>
                <a:gd name="T40" fmla="*/ 32 w 630"/>
                <a:gd name="T41" fmla="*/ 76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0" h="199">
                  <a:moveTo>
                    <a:pt x="32" y="76"/>
                  </a:moveTo>
                  <a:cubicBezTo>
                    <a:pt x="272" y="76"/>
                    <a:pt x="272" y="76"/>
                    <a:pt x="272" y="76"/>
                  </a:cubicBezTo>
                  <a:cubicBezTo>
                    <a:pt x="272" y="76"/>
                    <a:pt x="328" y="15"/>
                    <a:pt x="331" y="11"/>
                  </a:cubicBezTo>
                  <a:cubicBezTo>
                    <a:pt x="336" y="11"/>
                    <a:pt x="540" y="11"/>
                    <a:pt x="544" y="11"/>
                  </a:cubicBezTo>
                  <a:cubicBezTo>
                    <a:pt x="547" y="14"/>
                    <a:pt x="605" y="72"/>
                    <a:pt x="608" y="75"/>
                  </a:cubicBezTo>
                  <a:cubicBezTo>
                    <a:pt x="608" y="77"/>
                    <a:pt x="608" y="82"/>
                    <a:pt x="608" y="87"/>
                  </a:cubicBezTo>
                  <a:cubicBezTo>
                    <a:pt x="598" y="87"/>
                    <a:pt x="598" y="87"/>
                    <a:pt x="598" y="87"/>
                  </a:cubicBezTo>
                  <a:cubicBezTo>
                    <a:pt x="598" y="199"/>
                    <a:pt x="598" y="199"/>
                    <a:pt x="598" y="199"/>
                  </a:cubicBezTo>
                  <a:cubicBezTo>
                    <a:pt x="630" y="199"/>
                    <a:pt x="630" y="199"/>
                    <a:pt x="630" y="199"/>
                  </a:cubicBezTo>
                  <a:cubicBezTo>
                    <a:pt x="630" y="87"/>
                    <a:pt x="630" y="87"/>
                    <a:pt x="630" y="87"/>
                  </a:cubicBezTo>
                  <a:cubicBezTo>
                    <a:pt x="619" y="87"/>
                    <a:pt x="619" y="87"/>
                    <a:pt x="619" y="87"/>
                  </a:cubicBezTo>
                  <a:cubicBezTo>
                    <a:pt x="619" y="70"/>
                    <a:pt x="619" y="70"/>
                    <a:pt x="619" y="7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7" y="0"/>
                    <a:pt x="270" y="62"/>
                    <a:pt x="267" y="65"/>
                  </a:cubicBezTo>
                  <a:cubicBezTo>
                    <a:pt x="263" y="65"/>
                    <a:pt x="69" y="65"/>
                    <a:pt x="32" y="65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2" y="133"/>
                    <a:pt x="32" y="133"/>
                    <a:pt x="32" y="133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5" name="Rectangle 506"/>
            <p:cNvSpPr>
              <a:spLocks noChangeArrowheads="1"/>
            </p:cNvSpPr>
            <p:nvPr/>
          </p:nvSpPr>
          <p:spPr bwMode="auto">
            <a:xfrm>
              <a:off x="2308899" y="1822105"/>
              <a:ext cx="67621" cy="26283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6" name="Freeform 507"/>
            <p:cNvSpPr>
              <a:spLocks noEditPoints="1"/>
            </p:cNvSpPr>
            <p:nvPr/>
          </p:nvSpPr>
          <p:spPr bwMode="auto">
            <a:xfrm>
              <a:off x="5159655" y="1885109"/>
              <a:ext cx="98761" cy="353403"/>
            </a:xfrm>
            <a:custGeom>
              <a:gdLst>
                <a:gd name="T0" fmla="*/ 23 w 47"/>
                <a:gd name="T1" fmla="*/ 0 h 152"/>
                <a:gd name="T2" fmla="*/ 0 w 47"/>
                <a:gd name="T3" fmla="*/ 23 h 152"/>
                <a:gd name="T4" fmla="*/ 4 w 47"/>
                <a:gd name="T5" fmla="*/ 36 h 152"/>
                <a:gd name="T6" fmla="*/ 3 w 47"/>
                <a:gd name="T7" fmla="*/ 36 h 152"/>
                <a:gd name="T8" fmla="*/ 3 w 47"/>
                <a:gd name="T9" fmla="*/ 152 h 152"/>
                <a:gd name="T10" fmla="*/ 44 w 47"/>
                <a:gd name="T11" fmla="*/ 152 h 152"/>
                <a:gd name="T12" fmla="*/ 44 w 47"/>
                <a:gd name="T13" fmla="*/ 36 h 152"/>
                <a:gd name="T14" fmla="*/ 43 w 47"/>
                <a:gd name="T15" fmla="*/ 36 h 152"/>
                <a:gd name="T16" fmla="*/ 47 w 47"/>
                <a:gd name="T17" fmla="*/ 23 h 152"/>
                <a:gd name="T18" fmla="*/ 23 w 47"/>
                <a:gd name="T19" fmla="*/ 0 h 152"/>
                <a:gd name="T20" fmla="*/ 23 w 47"/>
                <a:gd name="T21" fmla="*/ 33 h 152"/>
                <a:gd name="T22" fmla="*/ 14 w 47"/>
                <a:gd name="T23" fmla="*/ 23 h 152"/>
                <a:gd name="T24" fmla="*/ 23 w 47"/>
                <a:gd name="T25" fmla="*/ 13 h 152"/>
                <a:gd name="T26" fmla="*/ 33 w 47"/>
                <a:gd name="T27" fmla="*/ 23 h 152"/>
                <a:gd name="T28" fmla="*/ 23 w 47"/>
                <a:gd name="T29" fmla="*/ 3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52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28"/>
                    <a:pt x="1" y="32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5" y="32"/>
                    <a:pt x="47" y="28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7" name="Freeform 508"/>
            <p:cNvSpPr>
              <a:spLocks noEditPoints="1"/>
            </p:cNvSpPr>
            <p:nvPr/>
          </p:nvSpPr>
          <p:spPr bwMode="auto">
            <a:xfrm>
              <a:off x="238454" y="1955001"/>
              <a:ext cx="1356868" cy="260869"/>
            </a:xfrm>
            <a:custGeom>
              <a:gdLst>
                <a:gd name="T0" fmla="*/ 645 w 645"/>
                <a:gd name="T1" fmla="*/ 80 h 112"/>
                <a:gd name="T2" fmla="*/ 544 w 645"/>
                <a:gd name="T3" fmla="*/ 80 h 112"/>
                <a:gd name="T4" fmla="*/ 544 w 645"/>
                <a:gd name="T5" fmla="*/ 93 h 112"/>
                <a:gd name="T6" fmla="*/ 531 w 645"/>
                <a:gd name="T7" fmla="*/ 93 h 112"/>
                <a:gd name="T8" fmla="*/ 531 w 645"/>
                <a:gd name="T9" fmla="*/ 20 h 112"/>
                <a:gd name="T10" fmla="*/ 47 w 645"/>
                <a:gd name="T11" fmla="*/ 20 h 112"/>
                <a:gd name="T12" fmla="*/ 23 w 645"/>
                <a:gd name="T13" fmla="*/ 0 h 112"/>
                <a:gd name="T14" fmla="*/ 0 w 645"/>
                <a:gd name="T15" fmla="*/ 24 h 112"/>
                <a:gd name="T16" fmla="*/ 23 w 645"/>
                <a:gd name="T17" fmla="*/ 47 h 112"/>
                <a:gd name="T18" fmla="*/ 46 w 645"/>
                <a:gd name="T19" fmla="*/ 31 h 112"/>
                <a:gd name="T20" fmla="*/ 520 w 645"/>
                <a:gd name="T21" fmla="*/ 31 h 112"/>
                <a:gd name="T22" fmla="*/ 520 w 645"/>
                <a:gd name="T23" fmla="*/ 104 h 112"/>
                <a:gd name="T24" fmla="*/ 544 w 645"/>
                <a:gd name="T25" fmla="*/ 104 h 112"/>
                <a:gd name="T26" fmla="*/ 544 w 645"/>
                <a:gd name="T27" fmla="*/ 112 h 112"/>
                <a:gd name="T28" fmla="*/ 645 w 645"/>
                <a:gd name="T29" fmla="*/ 112 h 112"/>
                <a:gd name="T30" fmla="*/ 645 w 645"/>
                <a:gd name="T31" fmla="*/ 80 h 112"/>
                <a:gd name="T32" fmla="*/ 23 w 645"/>
                <a:gd name="T33" fmla="*/ 33 h 112"/>
                <a:gd name="T34" fmla="*/ 14 w 645"/>
                <a:gd name="T35" fmla="*/ 24 h 112"/>
                <a:gd name="T36" fmla="*/ 23 w 645"/>
                <a:gd name="T37" fmla="*/ 14 h 112"/>
                <a:gd name="T38" fmla="*/ 33 w 645"/>
                <a:gd name="T39" fmla="*/ 24 h 112"/>
                <a:gd name="T40" fmla="*/ 23 w 645"/>
                <a:gd name="T41" fmla="*/ 33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5" h="112">
                  <a:moveTo>
                    <a:pt x="645" y="80"/>
                  </a:moveTo>
                  <a:cubicBezTo>
                    <a:pt x="544" y="80"/>
                    <a:pt x="544" y="80"/>
                    <a:pt x="544" y="80"/>
                  </a:cubicBezTo>
                  <a:cubicBezTo>
                    <a:pt x="544" y="93"/>
                    <a:pt x="544" y="93"/>
                    <a:pt x="544" y="93"/>
                  </a:cubicBezTo>
                  <a:cubicBezTo>
                    <a:pt x="540" y="93"/>
                    <a:pt x="535" y="93"/>
                    <a:pt x="531" y="93"/>
                  </a:cubicBezTo>
                  <a:cubicBezTo>
                    <a:pt x="531" y="84"/>
                    <a:pt x="531" y="20"/>
                    <a:pt x="531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93" y="31"/>
                    <a:pt x="510" y="31"/>
                    <a:pt x="520" y="31"/>
                  </a:cubicBezTo>
                  <a:cubicBezTo>
                    <a:pt x="520" y="40"/>
                    <a:pt x="520" y="104"/>
                    <a:pt x="520" y="104"/>
                  </a:cubicBezTo>
                  <a:cubicBezTo>
                    <a:pt x="544" y="104"/>
                    <a:pt x="544" y="104"/>
                    <a:pt x="544" y="104"/>
                  </a:cubicBezTo>
                  <a:cubicBezTo>
                    <a:pt x="544" y="112"/>
                    <a:pt x="544" y="112"/>
                    <a:pt x="544" y="112"/>
                  </a:cubicBezTo>
                  <a:cubicBezTo>
                    <a:pt x="645" y="112"/>
                    <a:pt x="645" y="112"/>
                    <a:pt x="645" y="112"/>
                  </a:cubicBezTo>
                  <a:lnTo>
                    <a:pt x="645" y="80"/>
                  </a:ln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8" name="Freeform 509"/>
            <p:cNvSpPr/>
            <p:nvPr/>
          </p:nvSpPr>
          <p:spPr bwMode="auto">
            <a:xfrm>
              <a:off x="93424" y="2308404"/>
              <a:ext cx="1501896" cy="128957"/>
            </a:xfrm>
            <a:custGeom>
              <a:gdLst>
                <a:gd name="T0" fmla="*/ 613 w 714"/>
                <a:gd name="T1" fmla="*/ 0 h 55"/>
                <a:gd name="T2" fmla="*/ 613 w 714"/>
                <a:gd name="T3" fmla="*/ 10 h 55"/>
                <a:gd name="T4" fmla="*/ 86 w 714"/>
                <a:gd name="T5" fmla="*/ 10 h 55"/>
                <a:gd name="T6" fmla="*/ 57 w 714"/>
                <a:gd name="T7" fmla="*/ 44 h 55"/>
                <a:gd name="T8" fmla="*/ 0 w 714"/>
                <a:gd name="T9" fmla="*/ 44 h 55"/>
                <a:gd name="T10" fmla="*/ 0 w 714"/>
                <a:gd name="T11" fmla="*/ 55 h 55"/>
                <a:gd name="T12" fmla="*/ 62 w 714"/>
                <a:gd name="T13" fmla="*/ 55 h 55"/>
                <a:gd name="T14" fmla="*/ 91 w 714"/>
                <a:gd name="T15" fmla="*/ 21 h 55"/>
                <a:gd name="T16" fmla="*/ 613 w 714"/>
                <a:gd name="T17" fmla="*/ 21 h 55"/>
                <a:gd name="T18" fmla="*/ 613 w 714"/>
                <a:gd name="T19" fmla="*/ 32 h 55"/>
                <a:gd name="T20" fmla="*/ 714 w 714"/>
                <a:gd name="T21" fmla="*/ 32 h 55"/>
                <a:gd name="T22" fmla="*/ 714 w 714"/>
                <a:gd name="T23" fmla="*/ 0 h 55"/>
                <a:gd name="T24" fmla="*/ 613 w 714"/>
                <a:gd name="T25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4" h="55">
                  <a:moveTo>
                    <a:pt x="613" y="0"/>
                  </a:moveTo>
                  <a:cubicBezTo>
                    <a:pt x="613" y="10"/>
                    <a:pt x="613" y="10"/>
                    <a:pt x="613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60" y="40"/>
                    <a:pt x="57" y="44"/>
                  </a:cubicBezTo>
                  <a:cubicBezTo>
                    <a:pt x="54" y="44"/>
                    <a:pt x="18" y="44"/>
                    <a:pt x="0" y="4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88" y="25"/>
                    <a:pt x="91" y="21"/>
                  </a:cubicBezTo>
                  <a:cubicBezTo>
                    <a:pt x="96" y="21"/>
                    <a:pt x="559" y="21"/>
                    <a:pt x="613" y="21"/>
                  </a:cubicBezTo>
                  <a:cubicBezTo>
                    <a:pt x="613" y="32"/>
                    <a:pt x="613" y="32"/>
                    <a:pt x="613" y="32"/>
                  </a:cubicBezTo>
                  <a:cubicBezTo>
                    <a:pt x="714" y="32"/>
                    <a:pt x="714" y="32"/>
                    <a:pt x="714" y="32"/>
                  </a:cubicBezTo>
                  <a:cubicBezTo>
                    <a:pt x="714" y="0"/>
                    <a:pt x="714" y="0"/>
                    <a:pt x="714" y="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09" name="Freeform 510"/>
            <p:cNvSpPr>
              <a:spLocks noEditPoints="1"/>
            </p:cNvSpPr>
            <p:nvPr/>
          </p:nvSpPr>
          <p:spPr bwMode="auto">
            <a:xfrm>
              <a:off x="1383561" y="2439331"/>
              <a:ext cx="544526" cy="109269"/>
            </a:xfrm>
            <a:custGeom>
              <a:gdLst>
                <a:gd name="T0" fmla="*/ 0 w 259"/>
                <a:gd name="T1" fmla="*/ 7 h 47"/>
                <a:gd name="T2" fmla="*/ 0 w 259"/>
                <a:gd name="T3" fmla="*/ 40 h 47"/>
                <a:gd name="T4" fmla="*/ 101 w 259"/>
                <a:gd name="T5" fmla="*/ 40 h 47"/>
                <a:gd name="T6" fmla="*/ 101 w 259"/>
                <a:gd name="T7" fmla="*/ 29 h 47"/>
                <a:gd name="T8" fmla="*/ 212 w 259"/>
                <a:gd name="T9" fmla="*/ 29 h 47"/>
                <a:gd name="T10" fmla="*/ 235 w 259"/>
                <a:gd name="T11" fmla="*/ 47 h 47"/>
                <a:gd name="T12" fmla="*/ 259 w 259"/>
                <a:gd name="T13" fmla="*/ 24 h 47"/>
                <a:gd name="T14" fmla="*/ 235 w 259"/>
                <a:gd name="T15" fmla="*/ 0 h 47"/>
                <a:gd name="T16" fmla="*/ 212 w 259"/>
                <a:gd name="T17" fmla="*/ 18 h 47"/>
                <a:gd name="T18" fmla="*/ 101 w 259"/>
                <a:gd name="T19" fmla="*/ 18 h 47"/>
                <a:gd name="T20" fmla="*/ 101 w 259"/>
                <a:gd name="T21" fmla="*/ 7 h 47"/>
                <a:gd name="T22" fmla="*/ 0 w 259"/>
                <a:gd name="T23" fmla="*/ 7 h 47"/>
                <a:gd name="T24" fmla="*/ 235 w 259"/>
                <a:gd name="T25" fmla="*/ 14 h 47"/>
                <a:gd name="T26" fmla="*/ 245 w 259"/>
                <a:gd name="T27" fmla="*/ 24 h 47"/>
                <a:gd name="T28" fmla="*/ 235 w 259"/>
                <a:gd name="T29" fmla="*/ 33 h 47"/>
                <a:gd name="T30" fmla="*/ 225 w 259"/>
                <a:gd name="T31" fmla="*/ 24 h 47"/>
                <a:gd name="T32" fmla="*/ 235 w 259"/>
                <a:gd name="T33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47">
                  <a:moveTo>
                    <a:pt x="0" y="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5" y="39"/>
                    <a:pt x="224" y="47"/>
                    <a:pt x="235" y="47"/>
                  </a:cubicBezTo>
                  <a:cubicBezTo>
                    <a:pt x="248" y="47"/>
                    <a:pt x="259" y="37"/>
                    <a:pt x="259" y="24"/>
                  </a:cubicBezTo>
                  <a:cubicBezTo>
                    <a:pt x="259" y="11"/>
                    <a:pt x="248" y="0"/>
                    <a:pt x="235" y="0"/>
                  </a:cubicBezTo>
                  <a:cubicBezTo>
                    <a:pt x="224" y="0"/>
                    <a:pt x="215" y="8"/>
                    <a:pt x="212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0" y="7"/>
                  </a:lnTo>
                  <a:close/>
                  <a:moveTo>
                    <a:pt x="235" y="14"/>
                  </a:moveTo>
                  <a:cubicBezTo>
                    <a:pt x="240" y="14"/>
                    <a:pt x="245" y="18"/>
                    <a:pt x="245" y="24"/>
                  </a:cubicBezTo>
                  <a:cubicBezTo>
                    <a:pt x="245" y="29"/>
                    <a:pt x="240" y="33"/>
                    <a:pt x="235" y="33"/>
                  </a:cubicBezTo>
                  <a:cubicBezTo>
                    <a:pt x="230" y="33"/>
                    <a:pt x="225" y="29"/>
                    <a:pt x="225" y="24"/>
                  </a:cubicBezTo>
                  <a:cubicBezTo>
                    <a:pt x="225" y="18"/>
                    <a:pt x="230" y="14"/>
                    <a:pt x="235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0" name="Freeform 511"/>
            <p:cNvSpPr>
              <a:spLocks noEditPoints="1"/>
            </p:cNvSpPr>
            <p:nvPr/>
          </p:nvSpPr>
          <p:spPr bwMode="auto">
            <a:xfrm>
              <a:off x="1383561" y="2606680"/>
              <a:ext cx="3666655" cy="435109"/>
            </a:xfrm>
            <a:custGeom>
              <a:gdLst>
                <a:gd name="T0" fmla="*/ 101 w 1743"/>
                <a:gd name="T1" fmla="*/ 3 h 187"/>
                <a:gd name="T2" fmla="*/ 0 w 1743"/>
                <a:gd name="T3" fmla="*/ 3 h 187"/>
                <a:gd name="T4" fmla="*/ 0 w 1743"/>
                <a:gd name="T5" fmla="*/ 36 h 187"/>
                <a:gd name="T6" fmla="*/ 101 w 1743"/>
                <a:gd name="T7" fmla="*/ 36 h 187"/>
                <a:gd name="T8" fmla="*/ 101 w 1743"/>
                <a:gd name="T9" fmla="*/ 28 h 187"/>
                <a:gd name="T10" fmla="*/ 431 w 1743"/>
                <a:gd name="T11" fmla="*/ 28 h 187"/>
                <a:gd name="T12" fmla="*/ 454 w 1743"/>
                <a:gd name="T13" fmla="*/ 47 h 187"/>
                <a:gd name="T14" fmla="*/ 477 w 1743"/>
                <a:gd name="T15" fmla="*/ 29 h 187"/>
                <a:gd name="T16" fmla="*/ 642 w 1743"/>
                <a:gd name="T17" fmla="*/ 29 h 187"/>
                <a:gd name="T18" fmla="*/ 642 w 1743"/>
                <a:gd name="T19" fmla="*/ 142 h 187"/>
                <a:gd name="T20" fmla="*/ 810 w 1743"/>
                <a:gd name="T21" fmla="*/ 142 h 187"/>
                <a:gd name="T22" fmla="*/ 810 w 1743"/>
                <a:gd name="T23" fmla="*/ 181 h 187"/>
                <a:gd name="T24" fmla="*/ 910 w 1743"/>
                <a:gd name="T25" fmla="*/ 181 h 187"/>
                <a:gd name="T26" fmla="*/ 910 w 1743"/>
                <a:gd name="T27" fmla="*/ 142 h 187"/>
                <a:gd name="T28" fmla="*/ 1048 w 1743"/>
                <a:gd name="T29" fmla="*/ 142 h 187"/>
                <a:gd name="T30" fmla="*/ 1032 w 1743"/>
                <a:gd name="T31" fmla="*/ 164 h 187"/>
                <a:gd name="T32" fmla="*/ 1056 w 1743"/>
                <a:gd name="T33" fmla="*/ 187 h 187"/>
                <a:gd name="T34" fmla="*/ 1079 w 1743"/>
                <a:gd name="T35" fmla="*/ 164 h 187"/>
                <a:gd name="T36" fmla="*/ 1064 w 1743"/>
                <a:gd name="T37" fmla="*/ 142 h 187"/>
                <a:gd name="T38" fmla="*/ 1103 w 1743"/>
                <a:gd name="T39" fmla="*/ 142 h 187"/>
                <a:gd name="T40" fmla="*/ 1103 w 1743"/>
                <a:gd name="T41" fmla="*/ 181 h 187"/>
                <a:gd name="T42" fmla="*/ 1203 w 1743"/>
                <a:gd name="T43" fmla="*/ 181 h 187"/>
                <a:gd name="T44" fmla="*/ 1203 w 1743"/>
                <a:gd name="T45" fmla="*/ 141 h 187"/>
                <a:gd name="T46" fmla="*/ 1698 w 1743"/>
                <a:gd name="T47" fmla="*/ 141 h 187"/>
                <a:gd name="T48" fmla="*/ 1720 w 1743"/>
                <a:gd name="T49" fmla="*/ 157 h 187"/>
                <a:gd name="T50" fmla="*/ 1743 w 1743"/>
                <a:gd name="T51" fmla="*/ 133 h 187"/>
                <a:gd name="T52" fmla="*/ 1720 w 1743"/>
                <a:gd name="T53" fmla="*/ 110 h 187"/>
                <a:gd name="T54" fmla="*/ 1697 w 1743"/>
                <a:gd name="T55" fmla="*/ 130 h 187"/>
                <a:gd name="T56" fmla="*/ 1203 w 1743"/>
                <a:gd name="T57" fmla="*/ 130 h 187"/>
                <a:gd name="T58" fmla="*/ 1203 w 1743"/>
                <a:gd name="T59" fmla="*/ 120 h 187"/>
                <a:gd name="T60" fmla="*/ 1103 w 1743"/>
                <a:gd name="T61" fmla="*/ 120 h 187"/>
                <a:gd name="T62" fmla="*/ 1103 w 1743"/>
                <a:gd name="T63" fmla="*/ 131 h 187"/>
                <a:gd name="T64" fmla="*/ 910 w 1743"/>
                <a:gd name="T65" fmla="*/ 131 h 187"/>
                <a:gd name="T66" fmla="*/ 910 w 1743"/>
                <a:gd name="T67" fmla="*/ 120 h 187"/>
                <a:gd name="T68" fmla="*/ 810 w 1743"/>
                <a:gd name="T69" fmla="*/ 120 h 187"/>
                <a:gd name="T70" fmla="*/ 810 w 1743"/>
                <a:gd name="T71" fmla="*/ 131 h 187"/>
                <a:gd name="T72" fmla="*/ 653 w 1743"/>
                <a:gd name="T73" fmla="*/ 131 h 187"/>
                <a:gd name="T74" fmla="*/ 653 w 1743"/>
                <a:gd name="T75" fmla="*/ 18 h 187"/>
                <a:gd name="T76" fmla="*/ 477 w 1743"/>
                <a:gd name="T77" fmla="*/ 18 h 187"/>
                <a:gd name="T78" fmla="*/ 454 w 1743"/>
                <a:gd name="T79" fmla="*/ 0 h 187"/>
                <a:gd name="T80" fmla="*/ 432 w 1743"/>
                <a:gd name="T81" fmla="*/ 17 h 187"/>
                <a:gd name="T82" fmla="*/ 101 w 1743"/>
                <a:gd name="T83" fmla="*/ 17 h 187"/>
                <a:gd name="T84" fmla="*/ 101 w 1743"/>
                <a:gd name="T85" fmla="*/ 3 h 187"/>
                <a:gd name="T86" fmla="*/ 1056 w 1743"/>
                <a:gd name="T87" fmla="*/ 173 h 187"/>
                <a:gd name="T88" fmla="*/ 1046 w 1743"/>
                <a:gd name="T89" fmla="*/ 164 h 187"/>
                <a:gd name="T90" fmla="*/ 1056 w 1743"/>
                <a:gd name="T91" fmla="*/ 154 h 187"/>
                <a:gd name="T92" fmla="*/ 1065 w 1743"/>
                <a:gd name="T93" fmla="*/ 164 h 187"/>
                <a:gd name="T94" fmla="*/ 1056 w 1743"/>
                <a:gd name="T95" fmla="*/ 173 h 187"/>
                <a:gd name="T96" fmla="*/ 1720 w 1743"/>
                <a:gd name="T97" fmla="*/ 124 h 187"/>
                <a:gd name="T98" fmla="*/ 1730 w 1743"/>
                <a:gd name="T99" fmla="*/ 133 h 187"/>
                <a:gd name="T100" fmla="*/ 1720 w 1743"/>
                <a:gd name="T101" fmla="*/ 143 h 187"/>
                <a:gd name="T102" fmla="*/ 1710 w 1743"/>
                <a:gd name="T103" fmla="*/ 133 h 187"/>
                <a:gd name="T104" fmla="*/ 1720 w 1743"/>
                <a:gd name="T105" fmla="*/ 124 h 187"/>
                <a:gd name="T106" fmla="*/ 454 w 1743"/>
                <a:gd name="T107" fmla="*/ 14 h 187"/>
                <a:gd name="T108" fmla="*/ 464 w 1743"/>
                <a:gd name="T109" fmla="*/ 24 h 187"/>
                <a:gd name="T110" fmla="*/ 454 w 1743"/>
                <a:gd name="T111" fmla="*/ 33 h 187"/>
                <a:gd name="T112" fmla="*/ 444 w 1743"/>
                <a:gd name="T113" fmla="*/ 24 h 187"/>
                <a:gd name="T114" fmla="*/ 454 w 1743"/>
                <a:gd name="T115" fmla="*/ 14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3" h="187">
                  <a:moveTo>
                    <a:pt x="10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33" y="39"/>
                    <a:pt x="443" y="47"/>
                    <a:pt x="454" y="47"/>
                  </a:cubicBezTo>
                  <a:cubicBezTo>
                    <a:pt x="465" y="47"/>
                    <a:pt x="475" y="39"/>
                    <a:pt x="477" y="29"/>
                  </a:cubicBezTo>
                  <a:cubicBezTo>
                    <a:pt x="499" y="29"/>
                    <a:pt x="633" y="29"/>
                    <a:pt x="642" y="29"/>
                  </a:cubicBezTo>
                  <a:cubicBezTo>
                    <a:pt x="642" y="39"/>
                    <a:pt x="642" y="142"/>
                    <a:pt x="642" y="142"/>
                  </a:cubicBezTo>
                  <a:cubicBezTo>
                    <a:pt x="810" y="142"/>
                    <a:pt x="810" y="142"/>
                    <a:pt x="810" y="142"/>
                  </a:cubicBezTo>
                  <a:cubicBezTo>
                    <a:pt x="810" y="181"/>
                    <a:pt x="810" y="181"/>
                    <a:pt x="810" y="181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42"/>
                    <a:pt x="910" y="142"/>
                    <a:pt x="910" y="142"/>
                  </a:cubicBezTo>
                  <a:cubicBezTo>
                    <a:pt x="1048" y="142"/>
                    <a:pt x="1048" y="142"/>
                    <a:pt x="1048" y="142"/>
                  </a:cubicBezTo>
                  <a:cubicBezTo>
                    <a:pt x="1039" y="145"/>
                    <a:pt x="1032" y="154"/>
                    <a:pt x="1032" y="164"/>
                  </a:cubicBezTo>
                  <a:cubicBezTo>
                    <a:pt x="1032" y="177"/>
                    <a:pt x="1043" y="187"/>
                    <a:pt x="1056" y="187"/>
                  </a:cubicBezTo>
                  <a:cubicBezTo>
                    <a:pt x="1069" y="187"/>
                    <a:pt x="1079" y="177"/>
                    <a:pt x="1079" y="164"/>
                  </a:cubicBezTo>
                  <a:cubicBezTo>
                    <a:pt x="1079" y="154"/>
                    <a:pt x="1073" y="145"/>
                    <a:pt x="1064" y="142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03" y="181"/>
                    <a:pt x="1103" y="181"/>
                    <a:pt x="1103" y="181"/>
                  </a:cubicBezTo>
                  <a:cubicBezTo>
                    <a:pt x="1203" y="181"/>
                    <a:pt x="1203" y="181"/>
                    <a:pt x="1203" y="181"/>
                  </a:cubicBezTo>
                  <a:cubicBezTo>
                    <a:pt x="1203" y="141"/>
                    <a:pt x="1203" y="141"/>
                    <a:pt x="1203" y="141"/>
                  </a:cubicBezTo>
                  <a:cubicBezTo>
                    <a:pt x="1698" y="141"/>
                    <a:pt x="1698" y="141"/>
                    <a:pt x="1698" y="141"/>
                  </a:cubicBezTo>
                  <a:cubicBezTo>
                    <a:pt x="1701" y="150"/>
                    <a:pt x="1710" y="157"/>
                    <a:pt x="1720" y="157"/>
                  </a:cubicBezTo>
                  <a:cubicBezTo>
                    <a:pt x="1733" y="157"/>
                    <a:pt x="1743" y="146"/>
                    <a:pt x="1743" y="133"/>
                  </a:cubicBezTo>
                  <a:cubicBezTo>
                    <a:pt x="1743" y="120"/>
                    <a:pt x="1733" y="110"/>
                    <a:pt x="1720" y="110"/>
                  </a:cubicBezTo>
                  <a:cubicBezTo>
                    <a:pt x="1708" y="110"/>
                    <a:pt x="1698" y="118"/>
                    <a:pt x="1697" y="130"/>
                  </a:cubicBezTo>
                  <a:cubicBezTo>
                    <a:pt x="1203" y="130"/>
                    <a:pt x="1203" y="130"/>
                    <a:pt x="1203" y="130"/>
                  </a:cubicBezTo>
                  <a:cubicBezTo>
                    <a:pt x="1203" y="120"/>
                    <a:pt x="1203" y="120"/>
                    <a:pt x="1203" y="120"/>
                  </a:cubicBezTo>
                  <a:cubicBezTo>
                    <a:pt x="1103" y="120"/>
                    <a:pt x="1103" y="120"/>
                    <a:pt x="1103" y="120"/>
                  </a:cubicBezTo>
                  <a:cubicBezTo>
                    <a:pt x="1103" y="131"/>
                    <a:pt x="1103" y="131"/>
                    <a:pt x="1103" y="131"/>
                  </a:cubicBezTo>
                  <a:cubicBezTo>
                    <a:pt x="910" y="131"/>
                    <a:pt x="910" y="131"/>
                    <a:pt x="910" y="131"/>
                  </a:cubicBezTo>
                  <a:cubicBezTo>
                    <a:pt x="910" y="120"/>
                    <a:pt x="910" y="120"/>
                    <a:pt x="910" y="120"/>
                  </a:cubicBezTo>
                  <a:cubicBezTo>
                    <a:pt x="810" y="120"/>
                    <a:pt x="810" y="120"/>
                    <a:pt x="810" y="120"/>
                  </a:cubicBezTo>
                  <a:cubicBezTo>
                    <a:pt x="810" y="131"/>
                    <a:pt x="810" y="131"/>
                    <a:pt x="810" y="131"/>
                  </a:cubicBezTo>
                  <a:cubicBezTo>
                    <a:pt x="783" y="131"/>
                    <a:pt x="662" y="131"/>
                    <a:pt x="653" y="131"/>
                  </a:cubicBezTo>
                  <a:cubicBezTo>
                    <a:pt x="653" y="121"/>
                    <a:pt x="653" y="18"/>
                    <a:pt x="653" y="18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4" y="8"/>
                    <a:pt x="465" y="0"/>
                    <a:pt x="454" y="0"/>
                  </a:cubicBezTo>
                  <a:cubicBezTo>
                    <a:pt x="443" y="0"/>
                    <a:pt x="434" y="7"/>
                    <a:pt x="432" y="17"/>
                  </a:cubicBezTo>
                  <a:cubicBezTo>
                    <a:pt x="101" y="17"/>
                    <a:pt x="101" y="17"/>
                    <a:pt x="101" y="17"/>
                  </a:cubicBezTo>
                  <a:lnTo>
                    <a:pt x="101" y="3"/>
                  </a:lnTo>
                  <a:close/>
                  <a:moveTo>
                    <a:pt x="1056" y="173"/>
                  </a:moveTo>
                  <a:cubicBezTo>
                    <a:pt x="1050" y="173"/>
                    <a:pt x="1046" y="169"/>
                    <a:pt x="1046" y="164"/>
                  </a:cubicBezTo>
                  <a:cubicBezTo>
                    <a:pt x="1046" y="158"/>
                    <a:pt x="1050" y="154"/>
                    <a:pt x="1056" y="154"/>
                  </a:cubicBezTo>
                  <a:cubicBezTo>
                    <a:pt x="1061" y="154"/>
                    <a:pt x="1065" y="158"/>
                    <a:pt x="1065" y="164"/>
                  </a:cubicBezTo>
                  <a:cubicBezTo>
                    <a:pt x="1065" y="169"/>
                    <a:pt x="1061" y="173"/>
                    <a:pt x="1056" y="173"/>
                  </a:cubicBezTo>
                  <a:close/>
                  <a:moveTo>
                    <a:pt x="1720" y="124"/>
                  </a:moveTo>
                  <a:cubicBezTo>
                    <a:pt x="1725" y="124"/>
                    <a:pt x="1730" y="128"/>
                    <a:pt x="1730" y="133"/>
                  </a:cubicBezTo>
                  <a:cubicBezTo>
                    <a:pt x="1730" y="139"/>
                    <a:pt x="1725" y="143"/>
                    <a:pt x="1720" y="143"/>
                  </a:cubicBezTo>
                  <a:cubicBezTo>
                    <a:pt x="1715" y="143"/>
                    <a:pt x="1710" y="139"/>
                    <a:pt x="1710" y="133"/>
                  </a:cubicBezTo>
                  <a:cubicBezTo>
                    <a:pt x="1710" y="128"/>
                    <a:pt x="1715" y="124"/>
                    <a:pt x="1720" y="124"/>
                  </a:cubicBezTo>
                  <a:close/>
                  <a:moveTo>
                    <a:pt x="454" y="14"/>
                  </a:moveTo>
                  <a:cubicBezTo>
                    <a:pt x="459" y="14"/>
                    <a:pt x="464" y="18"/>
                    <a:pt x="464" y="24"/>
                  </a:cubicBezTo>
                  <a:cubicBezTo>
                    <a:pt x="464" y="29"/>
                    <a:pt x="459" y="33"/>
                    <a:pt x="454" y="33"/>
                  </a:cubicBezTo>
                  <a:cubicBezTo>
                    <a:pt x="449" y="33"/>
                    <a:pt x="444" y="29"/>
                    <a:pt x="444" y="24"/>
                  </a:cubicBezTo>
                  <a:cubicBezTo>
                    <a:pt x="444" y="18"/>
                    <a:pt x="449" y="14"/>
                    <a:pt x="4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1" name="Freeform 512"/>
            <p:cNvSpPr>
              <a:spLocks noEditPoints="1"/>
            </p:cNvSpPr>
            <p:nvPr/>
          </p:nvSpPr>
          <p:spPr bwMode="auto">
            <a:xfrm>
              <a:off x="1383561" y="2690355"/>
              <a:ext cx="1148665" cy="170303"/>
            </a:xfrm>
            <a:custGeom>
              <a:gdLst>
                <a:gd name="T0" fmla="*/ 0 w 546"/>
                <a:gd name="T1" fmla="*/ 41 h 73"/>
                <a:gd name="T2" fmla="*/ 0 w 546"/>
                <a:gd name="T3" fmla="*/ 73 h 73"/>
                <a:gd name="T4" fmla="*/ 101 w 546"/>
                <a:gd name="T5" fmla="*/ 73 h 73"/>
                <a:gd name="T6" fmla="*/ 101 w 546"/>
                <a:gd name="T7" fmla="*/ 63 h 73"/>
                <a:gd name="T8" fmla="*/ 112 w 546"/>
                <a:gd name="T9" fmla="*/ 63 h 73"/>
                <a:gd name="T10" fmla="*/ 141 w 546"/>
                <a:gd name="T11" fmla="*/ 34 h 73"/>
                <a:gd name="T12" fmla="*/ 501 w 546"/>
                <a:gd name="T13" fmla="*/ 34 h 73"/>
                <a:gd name="T14" fmla="*/ 522 w 546"/>
                <a:gd name="T15" fmla="*/ 47 h 73"/>
                <a:gd name="T16" fmla="*/ 546 w 546"/>
                <a:gd name="T17" fmla="*/ 24 h 73"/>
                <a:gd name="T18" fmla="*/ 522 w 546"/>
                <a:gd name="T19" fmla="*/ 0 h 73"/>
                <a:gd name="T20" fmla="*/ 498 w 546"/>
                <a:gd name="T21" fmla="*/ 23 h 73"/>
                <a:gd name="T22" fmla="*/ 137 w 546"/>
                <a:gd name="T23" fmla="*/ 23 h 73"/>
                <a:gd name="T24" fmla="*/ 107 w 546"/>
                <a:gd name="T25" fmla="*/ 52 h 73"/>
                <a:gd name="T26" fmla="*/ 101 w 546"/>
                <a:gd name="T27" fmla="*/ 52 h 73"/>
                <a:gd name="T28" fmla="*/ 101 w 546"/>
                <a:gd name="T29" fmla="*/ 41 h 73"/>
                <a:gd name="T30" fmla="*/ 0 w 546"/>
                <a:gd name="T31" fmla="*/ 41 h 73"/>
                <a:gd name="T32" fmla="*/ 522 w 546"/>
                <a:gd name="T33" fmla="*/ 14 h 73"/>
                <a:gd name="T34" fmla="*/ 532 w 546"/>
                <a:gd name="T35" fmla="*/ 24 h 73"/>
                <a:gd name="T36" fmla="*/ 522 w 546"/>
                <a:gd name="T37" fmla="*/ 33 h 73"/>
                <a:gd name="T38" fmla="*/ 512 w 546"/>
                <a:gd name="T39" fmla="*/ 24 h 73"/>
                <a:gd name="T40" fmla="*/ 522 w 546"/>
                <a:gd name="T41" fmla="*/ 14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6" h="73">
                  <a:moveTo>
                    <a:pt x="0" y="4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3"/>
                    <a:pt x="138" y="37"/>
                    <a:pt x="141" y="34"/>
                  </a:cubicBezTo>
                  <a:cubicBezTo>
                    <a:pt x="145" y="34"/>
                    <a:pt x="469" y="34"/>
                    <a:pt x="501" y="34"/>
                  </a:cubicBezTo>
                  <a:cubicBezTo>
                    <a:pt x="505" y="42"/>
                    <a:pt x="513" y="47"/>
                    <a:pt x="522" y="47"/>
                  </a:cubicBezTo>
                  <a:cubicBezTo>
                    <a:pt x="535" y="47"/>
                    <a:pt x="546" y="37"/>
                    <a:pt x="546" y="24"/>
                  </a:cubicBezTo>
                  <a:cubicBezTo>
                    <a:pt x="546" y="11"/>
                    <a:pt x="535" y="0"/>
                    <a:pt x="522" y="0"/>
                  </a:cubicBezTo>
                  <a:cubicBezTo>
                    <a:pt x="509" y="0"/>
                    <a:pt x="499" y="10"/>
                    <a:pt x="498" y="23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3"/>
                    <a:pt x="110" y="49"/>
                    <a:pt x="107" y="52"/>
                  </a:cubicBezTo>
                  <a:cubicBezTo>
                    <a:pt x="106" y="52"/>
                    <a:pt x="104" y="52"/>
                    <a:pt x="101" y="52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0" y="41"/>
                  </a:lnTo>
                  <a:close/>
                  <a:moveTo>
                    <a:pt x="522" y="14"/>
                  </a:moveTo>
                  <a:cubicBezTo>
                    <a:pt x="527" y="14"/>
                    <a:pt x="532" y="18"/>
                    <a:pt x="532" y="24"/>
                  </a:cubicBezTo>
                  <a:cubicBezTo>
                    <a:pt x="532" y="29"/>
                    <a:pt x="527" y="33"/>
                    <a:pt x="522" y="33"/>
                  </a:cubicBezTo>
                  <a:cubicBezTo>
                    <a:pt x="517" y="33"/>
                    <a:pt x="512" y="29"/>
                    <a:pt x="512" y="24"/>
                  </a:cubicBezTo>
                  <a:cubicBezTo>
                    <a:pt x="512" y="18"/>
                    <a:pt x="517" y="14"/>
                    <a:pt x="522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2" name="Rectangle 513"/>
            <p:cNvSpPr>
              <a:spLocks noChangeArrowheads="1"/>
            </p:cNvSpPr>
            <p:nvPr/>
          </p:nvSpPr>
          <p:spPr bwMode="auto">
            <a:xfrm>
              <a:off x="1383561" y="2944333"/>
              <a:ext cx="211760" cy="7481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3" name="Freeform 514"/>
            <p:cNvSpPr>
              <a:spLocks noEditPoints="1"/>
            </p:cNvSpPr>
            <p:nvPr/>
          </p:nvSpPr>
          <p:spPr bwMode="auto">
            <a:xfrm>
              <a:off x="1383561" y="3121526"/>
              <a:ext cx="1137988" cy="167349"/>
            </a:xfrm>
            <a:custGeom>
              <a:gdLst>
                <a:gd name="T0" fmla="*/ 0 w 541"/>
                <a:gd name="T1" fmla="*/ 0 h 72"/>
                <a:gd name="T2" fmla="*/ 0 w 541"/>
                <a:gd name="T3" fmla="*/ 33 h 72"/>
                <a:gd name="T4" fmla="*/ 101 w 541"/>
                <a:gd name="T5" fmla="*/ 33 h 72"/>
                <a:gd name="T6" fmla="*/ 101 w 541"/>
                <a:gd name="T7" fmla="*/ 20 h 72"/>
                <a:gd name="T8" fmla="*/ 484 w 541"/>
                <a:gd name="T9" fmla="*/ 20 h 72"/>
                <a:gd name="T10" fmla="*/ 499 w 541"/>
                <a:gd name="T11" fmla="*/ 35 h 72"/>
                <a:gd name="T12" fmla="*/ 494 w 541"/>
                <a:gd name="T13" fmla="*/ 48 h 72"/>
                <a:gd name="T14" fmla="*/ 518 w 541"/>
                <a:gd name="T15" fmla="*/ 72 h 72"/>
                <a:gd name="T16" fmla="*/ 541 w 541"/>
                <a:gd name="T17" fmla="*/ 48 h 72"/>
                <a:gd name="T18" fmla="*/ 518 w 541"/>
                <a:gd name="T19" fmla="*/ 25 h 72"/>
                <a:gd name="T20" fmla="*/ 507 w 541"/>
                <a:gd name="T21" fmla="*/ 27 h 72"/>
                <a:gd name="T22" fmla="*/ 488 w 541"/>
                <a:gd name="T23" fmla="*/ 9 h 72"/>
                <a:gd name="T24" fmla="*/ 101 w 541"/>
                <a:gd name="T25" fmla="*/ 9 h 72"/>
                <a:gd name="T26" fmla="*/ 101 w 541"/>
                <a:gd name="T27" fmla="*/ 0 h 72"/>
                <a:gd name="T28" fmla="*/ 0 w 541"/>
                <a:gd name="T29" fmla="*/ 0 h 72"/>
                <a:gd name="T30" fmla="*/ 518 w 541"/>
                <a:gd name="T31" fmla="*/ 38 h 72"/>
                <a:gd name="T32" fmla="*/ 528 w 541"/>
                <a:gd name="T33" fmla="*/ 48 h 72"/>
                <a:gd name="T34" fmla="*/ 518 w 541"/>
                <a:gd name="T35" fmla="*/ 58 h 72"/>
                <a:gd name="T36" fmla="*/ 508 w 541"/>
                <a:gd name="T37" fmla="*/ 48 h 72"/>
                <a:gd name="T38" fmla="*/ 518 w 541"/>
                <a:gd name="T39" fmla="*/ 38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1" h="72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57" y="20"/>
                    <a:pt x="480" y="20"/>
                    <a:pt x="484" y="20"/>
                  </a:cubicBezTo>
                  <a:cubicBezTo>
                    <a:pt x="486" y="22"/>
                    <a:pt x="494" y="30"/>
                    <a:pt x="499" y="35"/>
                  </a:cubicBezTo>
                  <a:cubicBezTo>
                    <a:pt x="496" y="38"/>
                    <a:pt x="494" y="43"/>
                    <a:pt x="494" y="48"/>
                  </a:cubicBezTo>
                  <a:cubicBezTo>
                    <a:pt x="494" y="61"/>
                    <a:pt x="505" y="72"/>
                    <a:pt x="518" y="72"/>
                  </a:cubicBezTo>
                  <a:cubicBezTo>
                    <a:pt x="531" y="72"/>
                    <a:pt x="541" y="61"/>
                    <a:pt x="541" y="48"/>
                  </a:cubicBezTo>
                  <a:cubicBezTo>
                    <a:pt x="541" y="35"/>
                    <a:pt x="531" y="25"/>
                    <a:pt x="518" y="25"/>
                  </a:cubicBezTo>
                  <a:cubicBezTo>
                    <a:pt x="514" y="25"/>
                    <a:pt x="510" y="26"/>
                    <a:pt x="507" y="27"/>
                  </a:cubicBezTo>
                  <a:cubicBezTo>
                    <a:pt x="488" y="9"/>
                    <a:pt x="488" y="9"/>
                    <a:pt x="488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0" y="0"/>
                  </a:lnTo>
                  <a:close/>
                  <a:moveTo>
                    <a:pt x="518" y="38"/>
                  </a:moveTo>
                  <a:cubicBezTo>
                    <a:pt x="523" y="38"/>
                    <a:pt x="528" y="43"/>
                    <a:pt x="528" y="48"/>
                  </a:cubicBezTo>
                  <a:cubicBezTo>
                    <a:pt x="528" y="53"/>
                    <a:pt x="523" y="58"/>
                    <a:pt x="518" y="58"/>
                  </a:cubicBezTo>
                  <a:cubicBezTo>
                    <a:pt x="512" y="58"/>
                    <a:pt x="508" y="53"/>
                    <a:pt x="508" y="48"/>
                  </a:cubicBezTo>
                  <a:cubicBezTo>
                    <a:pt x="508" y="43"/>
                    <a:pt x="512" y="38"/>
                    <a:pt x="518" y="3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4" name="Freeform 515"/>
            <p:cNvSpPr>
              <a:spLocks noEditPoints="1"/>
            </p:cNvSpPr>
            <p:nvPr/>
          </p:nvSpPr>
          <p:spPr bwMode="auto">
            <a:xfrm>
              <a:off x="1383561" y="3247531"/>
              <a:ext cx="418182" cy="109269"/>
            </a:xfrm>
            <a:custGeom>
              <a:gdLst>
                <a:gd name="T0" fmla="*/ 0 w 199"/>
                <a:gd name="T1" fmla="*/ 45 h 47"/>
                <a:gd name="T2" fmla="*/ 101 w 199"/>
                <a:gd name="T3" fmla="*/ 45 h 47"/>
                <a:gd name="T4" fmla="*/ 101 w 199"/>
                <a:gd name="T5" fmla="*/ 32 h 47"/>
                <a:gd name="T6" fmla="*/ 154 w 199"/>
                <a:gd name="T7" fmla="*/ 32 h 47"/>
                <a:gd name="T8" fmla="*/ 175 w 199"/>
                <a:gd name="T9" fmla="*/ 47 h 47"/>
                <a:gd name="T10" fmla="*/ 199 w 199"/>
                <a:gd name="T11" fmla="*/ 23 h 47"/>
                <a:gd name="T12" fmla="*/ 175 w 199"/>
                <a:gd name="T13" fmla="*/ 0 h 47"/>
                <a:gd name="T14" fmla="*/ 152 w 199"/>
                <a:gd name="T15" fmla="*/ 21 h 47"/>
                <a:gd name="T16" fmla="*/ 101 w 199"/>
                <a:gd name="T17" fmla="*/ 21 h 47"/>
                <a:gd name="T18" fmla="*/ 101 w 199"/>
                <a:gd name="T19" fmla="*/ 13 h 47"/>
                <a:gd name="T20" fmla="*/ 0 w 199"/>
                <a:gd name="T21" fmla="*/ 13 h 47"/>
                <a:gd name="T22" fmla="*/ 0 w 199"/>
                <a:gd name="T23" fmla="*/ 45 h 47"/>
                <a:gd name="T24" fmla="*/ 175 w 199"/>
                <a:gd name="T25" fmla="*/ 14 h 47"/>
                <a:gd name="T26" fmla="*/ 185 w 199"/>
                <a:gd name="T27" fmla="*/ 23 h 47"/>
                <a:gd name="T28" fmla="*/ 175 w 199"/>
                <a:gd name="T29" fmla="*/ 33 h 47"/>
                <a:gd name="T30" fmla="*/ 166 w 199"/>
                <a:gd name="T31" fmla="*/ 23 h 47"/>
                <a:gd name="T32" fmla="*/ 175 w 199"/>
                <a:gd name="T33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47">
                  <a:moveTo>
                    <a:pt x="0" y="45"/>
                  </a:moveTo>
                  <a:cubicBezTo>
                    <a:pt x="101" y="45"/>
                    <a:pt x="101" y="45"/>
                    <a:pt x="101" y="45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7" y="41"/>
                    <a:pt x="166" y="47"/>
                    <a:pt x="175" y="47"/>
                  </a:cubicBezTo>
                  <a:cubicBezTo>
                    <a:pt x="188" y="47"/>
                    <a:pt x="199" y="36"/>
                    <a:pt x="199" y="23"/>
                  </a:cubicBezTo>
                  <a:cubicBezTo>
                    <a:pt x="199" y="10"/>
                    <a:pt x="188" y="0"/>
                    <a:pt x="175" y="0"/>
                  </a:cubicBezTo>
                  <a:cubicBezTo>
                    <a:pt x="163" y="0"/>
                    <a:pt x="153" y="9"/>
                    <a:pt x="152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45"/>
                  </a:lnTo>
                  <a:close/>
                  <a:moveTo>
                    <a:pt x="175" y="14"/>
                  </a:moveTo>
                  <a:cubicBezTo>
                    <a:pt x="181" y="14"/>
                    <a:pt x="185" y="18"/>
                    <a:pt x="185" y="23"/>
                  </a:cubicBezTo>
                  <a:cubicBezTo>
                    <a:pt x="185" y="29"/>
                    <a:pt x="181" y="33"/>
                    <a:pt x="175" y="33"/>
                  </a:cubicBezTo>
                  <a:cubicBezTo>
                    <a:pt x="170" y="33"/>
                    <a:pt x="166" y="29"/>
                    <a:pt x="166" y="23"/>
                  </a:cubicBezTo>
                  <a:cubicBezTo>
                    <a:pt x="166" y="18"/>
                    <a:pt x="170" y="14"/>
                    <a:pt x="175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5" name="Freeform 516"/>
            <p:cNvSpPr>
              <a:spLocks noEditPoints="1"/>
            </p:cNvSpPr>
            <p:nvPr/>
          </p:nvSpPr>
          <p:spPr bwMode="auto">
            <a:xfrm>
              <a:off x="1383561" y="3249499"/>
              <a:ext cx="675319" cy="262838"/>
            </a:xfrm>
            <a:custGeom>
              <a:gdLst>
                <a:gd name="T0" fmla="*/ 0 w 321"/>
                <a:gd name="T1" fmla="*/ 113 h 113"/>
                <a:gd name="T2" fmla="*/ 101 w 321"/>
                <a:gd name="T3" fmla="*/ 113 h 113"/>
                <a:gd name="T4" fmla="*/ 101 w 321"/>
                <a:gd name="T5" fmla="*/ 103 h 113"/>
                <a:gd name="T6" fmla="*/ 109 w 321"/>
                <a:gd name="T7" fmla="*/ 103 h 113"/>
                <a:gd name="T8" fmla="*/ 144 w 321"/>
                <a:gd name="T9" fmla="*/ 68 h 113"/>
                <a:gd name="T10" fmla="*/ 266 w 321"/>
                <a:gd name="T11" fmla="*/ 68 h 113"/>
                <a:gd name="T12" fmla="*/ 289 w 321"/>
                <a:gd name="T13" fmla="*/ 46 h 113"/>
                <a:gd name="T14" fmla="*/ 297 w 321"/>
                <a:gd name="T15" fmla="*/ 47 h 113"/>
                <a:gd name="T16" fmla="*/ 321 w 321"/>
                <a:gd name="T17" fmla="*/ 24 h 113"/>
                <a:gd name="T18" fmla="*/ 297 w 321"/>
                <a:gd name="T19" fmla="*/ 0 h 113"/>
                <a:gd name="T20" fmla="*/ 274 w 321"/>
                <a:gd name="T21" fmla="*/ 24 h 113"/>
                <a:gd name="T22" fmla="*/ 280 w 321"/>
                <a:gd name="T23" fmla="*/ 39 h 113"/>
                <a:gd name="T24" fmla="*/ 262 w 321"/>
                <a:gd name="T25" fmla="*/ 57 h 113"/>
                <a:gd name="T26" fmla="*/ 140 w 321"/>
                <a:gd name="T27" fmla="*/ 57 h 113"/>
                <a:gd name="T28" fmla="*/ 105 w 321"/>
                <a:gd name="T29" fmla="*/ 92 h 113"/>
                <a:gd name="T30" fmla="*/ 101 w 321"/>
                <a:gd name="T31" fmla="*/ 92 h 113"/>
                <a:gd name="T32" fmla="*/ 101 w 321"/>
                <a:gd name="T33" fmla="*/ 80 h 113"/>
                <a:gd name="T34" fmla="*/ 0 w 321"/>
                <a:gd name="T35" fmla="*/ 80 h 113"/>
                <a:gd name="T36" fmla="*/ 0 w 321"/>
                <a:gd name="T37" fmla="*/ 113 h 113"/>
                <a:gd name="T38" fmla="*/ 297 w 321"/>
                <a:gd name="T39" fmla="*/ 14 h 113"/>
                <a:gd name="T40" fmla="*/ 307 w 321"/>
                <a:gd name="T41" fmla="*/ 24 h 113"/>
                <a:gd name="T42" fmla="*/ 297 w 321"/>
                <a:gd name="T43" fmla="*/ 33 h 113"/>
                <a:gd name="T44" fmla="*/ 288 w 321"/>
                <a:gd name="T45" fmla="*/ 24 h 113"/>
                <a:gd name="T46" fmla="*/ 297 w 321"/>
                <a:gd name="T47" fmla="*/ 14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13">
                  <a:moveTo>
                    <a:pt x="0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3"/>
                    <a:pt x="141" y="71"/>
                    <a:pt x="144" y="68"/>
                  </a:cubicBezTo>
                  <a:cubicBezTo>
                    <a:pt x="149" y="68"/>
                    <a:pt x="266" y="68"/>
                    <a:pt x="266" y="68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2" y="47"/>
                    <a:pt x="294" y="47"/>
                    <a:pt x="297" y="47"/>
                  </a:cubicBezTo>
                  <a:cubicBezTo>
                    <a:pt x="310" y="47"/>
                    <a:pt x="321" y="37"/>
                    <a:pt x="321" y="24"/>
                  </a:cubicBezTo>
                  <a:cubicBezTo>
                    <a:pt x="321" y="11"/>
                    <a:pt x="310" y="0"/>
                    <a:pt x="297" y="0"/>
                  </a:cubicBezTo>
                  <a:cubicBezTo>
                    <a:pt x="284" y="0"/>
                    <a:pt x="274" y="11"/>
                    <a:pt x="274" y="24"/>
                  </a:cubicBezTo>
                  <a:cubicBezTo>
                    <a:pt x="274" y="30"/>
                    <a:pt x="276" y="35"/>
                    <a:pt x="280" y="39"/>
                  </a:cubicBezTo>
                  <a:cubicBezTo>
                    <a:pt x="275" y="44"/>
                    <a:pt x="264" y="55"/>
                    <a:pt x="262" y="57"/>
                  </a:cubicBezTo>
                  <a:cubicBezTo>
                    <a:pt x="257" y="57"/>
                    <a:pt x="140" y="57"/>
                    <a:pt x="140" y="57"/>
                  </a:cubicBezTo>
                  <a:cubicBezTo>
                    <a:pt x="140" y="57"/>
                    <a:pt x="108" y="89"/>
                    <a:pt x="105" y="92"/>
                  </a:cubicBezTo>
                  <a:cubicBezTo>
                    <a:pt x="104" y="92"/>
                    <a:pt x="103" y="92"/>
                    <a:pt x="101" y="92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113"/>
                  </a:lnTo>
                  <a:close/>
                  <a:moveTo>
                    <a:pt x="297" y="14"/>
                  </a:moveTo>
                  <a:cubicBezTo>
                    <a:pt x="303" y="14"/>
                    <a:pt x="307" y="18"/>
                    <a:pt x="307" y="24"/>
                  </a:cubicBezTo>
                  <a:cubicBezTo>
                    <a:pt x="307" y="29"/>
                    <a:pt x="303" y="33"/>
                    <a:pt x="297" y="33"/>
                  </a:cubicBezTo>
                  <a:cubicBezTo>
                    <a:pt x="292" y="33"/>
                    <a:pt x="288" y="29"/>
                    <a:pt x="288" y="24"/>
                  </a:cubicBezTo>
                  <a:cubicBezTo>
                    <a:pt x="288" y="18"/>
                    <a:pt x="292" y="14"/>
                    <a:pt x="29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6" name="Rectangle 517"/>
            <p:cNvSpPr>
              <a:spLocks noChangeArrowheads="1"/>
            </p:cNvSpPr>
            <p:nvPr/>
          </p:nvSpPr>
          <p:spPr bwMode="auto">
            <a:xfrm>
              <a:off x="289169" y="3624560"/>
              <a:ext cx="149478" cy="17227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7" name="Rectangle 518"/>
            <p:cNvSpPr>
              <a:spLocks noChangeArrowheads="1"/>
            </p:cNvSpPr>
            <p:nvPr/>
          </p:nvSpPr>
          <p:spPr bwMode="auto">
            <a:xfrm>
              <a:off x="539188" y="3624560"/>
              <a:ext cx="147698" cy="17227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8" name="Freeform 519"/>
            <p:cNvSpPr/>
            <p:nvPr/>
          </p:nvSpPr>
          <p:spPr bwMode="auto">
            <a:xfrm>
              <a:off x="93424" y="2737607"/>
              <a:ext cx="338995" cy="409514"/>
            </a:xfrm>
            <a:custGeom>
              <a:gdLst>
                <a:gd name="T0" fmla="*/ 132 w 161"/>
                <a:gd name="T1" fmla="*/ 103 h 176"/>
                <a:gd name="T2" fmla="*/ 132 w 161"/>
                <a:gd name="T3" fmla="*/ 0 h 176"/>
                <a:gd name="T4" fmla="*/ 0 w 161"/>
                <a:gd name="T5" fmla="*/ 0 h 176"/>
                <a:gd name="T6" fmla="*/ 0 w 161"/>
                <a:gd name="T7" fmla="*/ 11 h 176"/>
                <a:gd name="T8" fmla="*/ 121 w 161"/>
                <a:gd name="T9" fmla="*/ 11 h 176"/>
                <a:gd name="T10" fmla="*/ 121 w 161"/>
                <a:gd name="T11" fmla="*/ 103 h 176"/>
                <a:gd name="T12" fmla="*/ 92 w 161"/>
                <a:gd name="T13" fmla="*/ 103 h 176"/>
                <a:gd name="T14" fmla="*/ 92 w 161"/>
                <a:gd name="T15" fmla="*/ 176 h 176"/>
                <a:gd name="T16" fmla="*/ 161 w 161"/>
                <a:gd name="T17" fmla="*/ 176 h 176"/>
                <a:gd name="T18" fmla="*/ 161 w 161"/>
                <a:gd name="T19" fmla="*/ 103 h 176"/>
                <a:gd name="T20" fmla="*/ 132 w 161"/>
                <a:gd name="T21" fmla="*/ 103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6">
                  <a:moveTo>
                    <a:pt x="132" y="103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4" y="11"/>
                    <a:pt x="113" y="11"/>
                    <a:pt x="121" y="11"/>
                  </a:cubicBezTo>
                  <a:cubicBezTo>
                    <a:pt x="121" y="19"/>
                    <a:pt x="121" y="81"/>
                    <a:pt x="121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61" y="103"/>
                    <a:pt x="161" y="103"/>
                    <a:pt x="161" y="103"/>
                  </a:cubicBezTo>
                  <a:lnTo>
                    <a:pt x="132" y="103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19" name="Rectangle 520"/>
            <p:cNvSpPr>
              <a:spLocks noChangeArrowheads="1"/>
            </p:cNvSpPr>
            <p:nvPr/>
          </p:nvSpPr>
          <p:spPr bwMode="auto">
            <a:xfrm>
              <a:off x="535629" y="2976817"/>
              <a:ext cx="142360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20" name="Freeform 521"/>
            <p:cNvSpPr/>
            <p:nvPr/>
          </p:nvSpPr>
          <p:spPr bwMode="auto">
            <a:xfrm>
              <a:off x="1075707" y="3892318"/>
              <a:ext cx="1041896" cy="940110"/>
            </a:xfrm>
            <a:custGeom>
              <a:gdLst>
                <a:gd name="T0" fmla="*/ 471 w 495"/>
                <a:gd name="T1" fmla="*/ 113 h 404"/>
                <a:gd name="T2" fmla="*/ 471 w 495"/>
                <a:gd name="T3" fmla="*/ 369 h 404"/>
                <a:gd name="T4" fmla="*/ 122 w 495"/>
                <a:gd name="T5" fmla="*/ 369 h 404"/>
                <a:gd name="T6" fmla="*/ 122 w 495"/>
                <a:gd name="T7" fmla="*/ 335 h 404"/>
                <a:gd name="T8" fmla="*/ 0 w 495"/>
                <a:gd name="T9" fmla="*/ 335 h 404"/>
                <a:gd name="T10" fmla="*/ 0 w 495"/>
                <a:gd name="T11" fmla="*/ 404 h 404"/>
                <a:gd name="T12" fmla="*/ 122 w 495"/>
                <a:gd name="T13" fmla="*/ 404 h 404"/>
                <a:gd name="T14" fmla="*/ 122 w 495"/>
                <a:gd name="T15" fmla="*/ 380 h 404"/>
                <a:gd name="T16" fmla="*/ 482 w 495"/>
                <a:gd name="T17" fmla="*/ 380 h 404"/>
                <a:gd name="T18" fmla="*/ 482 w 495"/>
                <a:gd name="T19" fmla="*/ 113 h 404"/>
                <a:gd name="T20" fmla="*/ 495 w 495"/>
                <a:gd name="T21" fmla="*/ 113 h 404"/>
                <a:gd name="T22" fmla="*/ 495 w 495"/>
                <a:gd name="T23" fmla="*/ 0 h 404"/>
                <a:gd name="T24" fmla="*/ 458 w 495"/>
                <a:gd name="T25" fmla="*/ 0 h 404"/>
                <a:gd name="T26" fmla="*/ 458 w 495"/>
                <a:gd name="T27" fmla="*/ 113 h 404"/>
                <a:gd name="T28" fmla="*/ 471 w 495"/>
                <a:gd name="T29" fmla="*/ 113 h 4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5" h="402">
                  <a:moveTo>
                    <a:pt x="471" y="113"/>
                  </a:moveTo>
                  <a:cubicBezTo>
                    <a:pt x="471" y="157"/>
                    <a:pt x="471" y="360"/>
                    <a:pt x="471" y="369"/>
                  </a:cubicBezTo>
                  <a:cubicBezTo>
                    <a:pt x="461" y="369"/>
                    <a:pt x="172" y="369"/>
                    <a:pt x="122" y="369"/>
                  </a:cubicBezTo>
                  <a:cubicBezTo>
                    <a:pt x="122" y="335"/>
                    <a:pt x="122" y="335"/>
                    <a:pt x="122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122" y="404"/>
                    <a:pt x="122" y="404"/>
                    <a:pt x="122" y="404"/>
                  </a:cubicBezTo>
                  <a:cubicBezTo>
                    <a:pt x="122" y="380"/>
                    <a:pt x="122" y="380"/>
                    <a:pt x="122" y="380"/>
                  </a:cubicBezTo>
                  <a:cubicBezTo>
                    <a:pt x="482" y="380"/>
                    <a:pt x="482" y="380"/>
                    <a:pt x="482" y="380"/>
                  </a:cubicBezTo>
                  <a:cubicBezTo>
                    <a:pt x="482" y="113"/>
                    <a:pt x="482" y="113"/>
                    <a:pt x="482" y="113"/>
                  </a:cubicBezTo>
                  <a:cubicBezTo>
                    <a:pt x="495" y="113"/>
                    <a:pt x="495" y="113"/>
                    <a:pt x="495" y="113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58" y="113"/>
                    <a:pt x="458" y="113"/>
                    <a:pt x="458" y="113"/>
                  </a:cubicBezTo>
                  <a:lnTo>
                    <a:pt x="471" y="113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21" name="Freeform 522"/>
            <p:cNvSpPr>
              <a:spLocks noEditPoints="1"/>
            </p:cNvSpPr>
            <p:nvPr/>
          </p:nvSpPr>
          <p:spPr bwMode="auto">
            <a:xfrm>
              <a:off x="3084761" y="201769"/>
              <a:ext cx="195745" cy="240195"/>
            </a:xfrm>
            <a:custGeom>
              <a:gdLst>
                <a:gd name="T0" fmla="*/ 93 w 93"/>
                <a:gd name="T1" fmla="*/ 103 h 103"/>
                <a:gd name="T2" fmla="*/ 93 w 93"/>
                <a:gd name="T3" fmla="*/ 0 h 103"/>
                <a:gd name="T4" fmla="*/ 41 w 93"/>
                <a:gd name="T5" fmla="*/ 0 h 103"/>
                <a:gd name="T6" fmla="*/ 41 w 93"/>
                <a:gd name="T7" fmla="*/ 40 h 103"/>
                <a:gd name="T8" fmla="*/ 24 w 93"/>
                <a:gd name="T9" fmla="*/ 32 h 103"/>
                <a:gd name="T10" fmla="*/ 0 w 93"/>
                <a:gd name="T11" fmla="*/ 56 h 103"/>
                <a:gd name="T12" fmla="*/ 24 w 93"/>
                <a:gd name="T13" fmla="*/ 79 h 103"/>
                <a:gd name="T14" fmla="*/ 41 w 93"/>
                <a:gd name="T15" fmla="*/ 71 h 103"/>
                <a:gd name="T16" fmla="*/ 41 w 93"/>
                <a:gd name="T17" fmla="*/ 103 h 103"/>
                <a:gd name="T18" fmla="*/ 93 w 93"/>
                <a:gd name="T19" fmla="*/ 103 h 103"/>
                <a:gd name="T20" fmla="*/ 24 w 93"/>
                <a:gd name="T21" fmla="*/ 65 h 103"/>
                <a:gd name="T22" fmla="*/ 14 w 93"/>
                <a:gd name="T23" fmla="*/ 56 h 103"/>
                <a:gd name="T24" fmla="*/ 24 w 93"/>
                <a:gd name="T25" fmla="*/ 46 h 103"/>
                <a:gd name="T26" fmla="*/ 33 w 93"/>
                <a:gd name="T27" fmla="*/ 56 h 103"/>
                <a:gd name="T28" fmla="*/ 24 w 93"/>
                <a:gd name="T29" fmla="*/ 65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03">
                  <a:moveTo>
                    <a:pt x="93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7" y="35"/>
                    <a:pt x="31" y="32"/>
                    <a:pt x="24" y="32"/>
                  </a:cubicBezTo>
                  <a:cubicBezTo>
                    <a:pt x="11" y="32"/>
                    <a:pt x="0" y="43"/>
                    <a:pt x="0" y="56"/>
                  </a:cubicBezTo>
                  <a:cubicBezTo>
                    <a:pt x="0" y="69"/>
                    <a:pt x="11" y="79"/>
                    <a:pt x="24" y="79"/>
                  </a:cubicBezTo>
                  <a:cubicBezTo>
                    <a:pt x="31" y="79"/>
                    <a:pt x="37" y="76"/>
                    <a:pt x="41" y="71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93" y="103"/>
                  </a:lnTo>
                  <a:close/>
                  <a:moveTo>
                    <a:pt x="24" y="65"/>
                  </a:moveTo>
                  <a:cubicBezTo>
                    <a:pt x="18" y="65"/>
                    <a:pt x="14" y="61"/>
                    <a:pt x="14" y="56"/>
                  </a:cubicBezTo>
                  <a:cubicBezTo>
                    <a:pt x="14" y="50"/>
                    <a:pt x="18" y="46"/>
                    <a:pt x="24" y="46"/>
                  </a:cubicBezTo>
                  <a:cubicBezTo>
                    <a:pt x="29" y="46"/>
                    <a:pt x="33" y="50"/>
                    <a:pt x="33" y="56"/>
                  </a:cubicBezTo>
                  <a:cubicBezTo>
                    <a:pt x="33" y="61"/>
                    <a:pt x="29" y="65"/>
                    <a:pt x="24" y="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22" name="Rectangle 523"/>
            <p:cNvSpPr>
              <a:spLocks noChangeArrowheads="1"/>
            </p:cNvSpPr>
            <p:nvPr/>
          </p:nvSpPr>
          <p:spPr bwMode="auto">
            <a:xfrm>
              <a:off x="3411298" y="236224"/>
              <a:ext cx="109439" cy="15849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24" name="Rectangle 525"/>
            <p:cNvSpPr>
              <a:spLocks noChangeArrowheads="1"/>
            </p:cNvSpPr>
            <p:nvPr/>
          </p:nvSpPr>
          <p:spPr bwMode="auto">
            <a:xfrm>
              <a:off x="3693349" y="285443"/>
              <a:ext cx="14947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25" name="Freeform 526"/>
            <p:cNvSpPr>
              <a:spLocks noEditPoints="1"/>
            </p:cNvSpPr>
            <p:nvPr/>
          </p:nvSpPr>
          <p:spPr bwMode="auto">
            <a:xfrm>
              <a:off x="3019808" y="669363"/>
              <a:ext cx="823018" cy="228383"/>
            </a:xfrm>
            <a:custGeom>
              <a:gdLst>
                <a:gd name="T0" fmla="*/ 391 w 391"/>
                <a:gd name="T1" fmla="*/ 72 h 98"/>
                <a:gd name="T2" fmla="*/ 391 w 391"/>
                <a:gd name="T3" fmla="*/ 40 h 98"/>
                <a:gd name="T4" fmla="*/ 320 w 391"/>
                <a:gd name="T5" fmla="*/ 40 h 98"/>
                <a:gd name="T6" fmla="*/ 320 w 391"/>
                <a:gd name="T7" fmla="*/ 57 h 98"/>
                <a:gd name="T8" fmla="*/ 241 w 391"/>
                <a:gd name="T9" fmla="*/ 57 h 98"/>
                <a:gd name="T10" fmla="*/ 211 w 391"/>
                <a:gd name="T11" fmla="*/ 87 h 98"/>
                <a:gd name="T12" fmla="*/ 91 w 391"/>
                <a:gd name="T13" fmla="*/ 87 h 98"/>
                <a:gd name="T14" fmla="*/ 43 w 391"/>
                <a:gd name="T15" fmla="*/ 38 h 98"/>
                <a:gd name="T16" fmla="*/ 48 w 391"/>
                <a:gd name="T17" fmla="*/ 24 h 98"/>
                <a:gd name="T18" fmla="*/ 24 w 391"/>
                <a:gd name="T19" fmla="*/ 0 h 98"/>
                <a:gd name="T20" fmla="*/ 0 w 391"/>
                <a:gd name="T21" fmla="*/ 24 h 98"/>
                <a:gd name="T22" fmla="*/ 24 w 391"/>
                <a:gd name="T23" fmla="*/ 47 h 98"/>
                <a:gd name="T24" fmla="*/ 34 w 391"/>
                <a:gd name="T25" fmla="*/ 45 h 98"/>
                <a:gd name="T26" fmla="*/ 87 w 391"/>
                <a:gd name="T27" fmla="*/ 98 h 98"/>
                <a:gd name="T28" fmla="*/ 216 w 391"/>
                <a:gd name="T29" fmla="*/ 98 h 98"/>
                <a:gd name="T30" fmla="*/ 246 w 391"/>
                <a:gd name="T31" fmla="*/ 68 h 98"/>
                <a:gd name="T32" fmla="*/ 320 w 391"/>
                <a:gd name="T33" fmla="*/ 68 h 98"/>
                <a:gd name="T34" fmla="*/ 320 w 391"/>
                <a:gd name="T35" fmla="*/ 72 h 98"/>
                <a:gd name="T36" fmla="*/ 391 w 391"/>
                <a:gd name="T37" fmla="*/ 72 h 98"/>
                <a:gd name="T38" fmla="*/ 14 w 391"/>
                <a:gd name="T39" fmla="*/ 24 h 98"/>
                <a:gd name="T40" fmla="*/ 24 w 391"/>
                <a:gd name="T41" fmla="*/ 14 h 98"/>
                <a:gd name="T42" fmla="*/ 34 w 391"/>
                <a:gd name="T43" fmla="*/ 24 h 98"/>
                <a:gd name="T44" fmla="*/ 24 w 391"/>
                <a:gd name="T45" fmla="*/ 34 h 98"/>
                <a:gd name="T46" fmla="*/ 14 w 391"/>
                <a:gd name="T47" fmla="*/ 2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98">
                  <a:moveTo>
                    <a:pt x="391" y="72"/>
                  </a:moveTo>
                  <a:cubicBezTo>
                    <a:pt x="391" y="40"/>
                    <a:pt x="391" y="40"/>
                    <a:pt x="391" y="40"/>
                  </a:cubicBezTo>
                  <a:cubicBezTo>
                    <a:pt x="320" y="40"/>
                    <a:pt x="320" y="40"/>
                    <a:pt x="320" y="40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1" y="57"/>
                    <a:pt x="214" y="84"/>
                    <a:pt x="211" y="87"/>
                  </a:cubicBezTo>
                  <a:cubicBezTo>
                    <a:pt x="207" y="87"/>
                    <a:pt x="96" y="87"/>
                    <a:pt x="91" y="87"/>
                  </a:cubicBezTo>
                  <a:cubicBezTo>
                    <a:pt x="89" y="85"/>
                    <a:pt x="55" y="51"/>
                    <a:pt x="43" y="38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28" y="47"/>
                    <a:pt x="31" y="47"/>
                    <a:pt x="34" y="45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98"/>
                    <a:pt x="243" y="71"/>
                    <a:pt x="246" y="68"/>
                  </a:cubicBezTo>
                  <a:cubicBezTo>
                    <a:pt x="249" y="68"/>
                    <a:pt x="301" y="68"/>
                    <a:pt x="320" y="68"/>
                  </a:cubicBezTo>
                  <a:cubicBezTo>
                    <a:pt x="320" y="72"/>
                    <a:pt x="320" y="72"/>
                    <a:pt x="320" y="72"/>
                  </a:cubicBezTo>
                  <a:lnTo>
                    <a:pt x="391" y="72"/>
                  </a:ln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27" name="Rectangle 528"/>
            <p:cNvSpPr>
              <a:spLocks noChangeArrowheads="1"/>
            </p:cNvSpPr>
            <p:nvPr/>
          </p:nvSpPr>
          <p:spPr bwMode="auto">
            <a:xfrm>
              <a:off x="4296598" y="926294"/>
              <a:ext cx="14769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29" name="Freeform 530"/>
            <p:cNvSpPr/>
            <p:nvPr/>
          </p:nvSpPr>
          <p:spPr bwMode="auto">
            <a:xfrm>
              <a:off x="2287545" y="699880"/>
              <a:ext cx="132572" cy="463657"/>
            </a:xfrm>
            <a:custGeom>
              <a:gdLst>
                <a:gd name="T0" fmla="*/ 0 w 149"/>
                <a:gd name="T1" fmla="*/ 175 h 471"/>
                <a:gd name="T2" fmla="*/ 50 w 149"/>
                <a:gd name="T3" fmla="*/ 175 h 471"/>
                <a:gd name="T4" fmla="*/ 50 w 149"/>
                <a:gd name="T5" fmla="*/ 296 h 471"/>
                <a:gd name="T6" fmla="*/ 26 w 149"/>
                <a:gd name="T7" fmla="*/ 296 h 471"/>
                <a:gd name="T8" fmla="*/ 26 w 149"/>
                <a:gd name="T9" fmla="*/ 471 h 471"/>
                <a:gd name="T10" fmla="*/ 144 w 149"/>
                <a:gd name="T11" fmla="*/ 471 h 471"/>
                <a:gd name="T12" fmla="*/ 144 w 149"/>
                <a:gd name="T13" fmla="*/ 296 h 471"/>
                <a:gd name="T14" fmla="*/ 76 w 149"/>
                <a:gd name="T15" fmla="*/ 296 h 471"/>
                <a:gd name="T16" fmla="*/ 76 w 149"/>
                <a:gd name="T17" fmla="*/ 175 h 471"/>
                <a:gd name="T18" fmla="*/ 149 w 149"/>
                <a:gd name="T19" fmla="*/ 175 h 471"/>
                <a:gd name="T20" fmla="*/ 149 w 149"/>
                <a:gd name="T21" fmla="*/ 0 h 471"/>
                <a:gd name="T22" fmla="*/ 0 w 149"/>
                <a:gd name="T23" fmla="*/ 0 h 471"/>
                <a:gd name="T24" fmla="*/ 0 w 149"/>
                <a:gd name="T25" fmla="*/ 175 h 4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471">
                  <a:moveTo>
                    <a:pt x="0" y="175"/>
                  </a:moveTo>
                  <a:lnTo>
                    <a:pt x="50" y="175"/>
                  </a:lnTo>
                  <a:lnTo>
                    <a:pt x="50" y="296"/>
                  </a:lnTo>
                  <a:lnTo>
                    <a:pt x="26" y="296"/>
                  </a:lnTo>
                  <a:lnTo>
                    <a:pt x="26" y="471"/>
                  </a:lnTo>
                  <a:lnTo>
                    <a:pt x="144" y="471"/>
                  </a:lnTo>
                  <a:lnTo>
                    <a:pt x="144" y="296"/>
                  </a:lnTo>
                  <a:lnTo>
                    <a:pt x="76" y="296"/>
                  </a:lnTo>
                  <a:lnTo>
                    <a:pt x="76" y="175"/>
                  </a:lnTo>
                  <a:lnTo>
                    <a:pt x="149" y="175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0" name="Rectangle 531"/>
            <p:cNvSpPr>
              <a:spLocks noChangeArrowheads="1"/>
            </p:cNvSpPr>
            <p:nvPr/>
          </p:nvSpPr>
          <p:spPr bwMode="auto">
            <a:xfrm>
              <a:off x="1572187" y="206691"/>
              <a:ext cx="130794" cy="23232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1" name="Freeform 532"/>
            <p:cNvSpPr>
              <a:spLocks noEditPoints="1"/>
            </p:cNvSpPr>
            <p:nvPr/>
          </p:nvSpPr>
          <p:spPr bwMode="auto">
            <a:xfrm>
              <a:off x="1162014" y="660503"/>
              <a:ext cx="326538" cy="407546"/>
            </a:xfrm>
            <a:custGeom>
              <a:gdLst>
                <a:gd name="T0" fmla="*/ 0 w 155"/>
                <a:gd name="T1" fmla="*/ 4 h 175"/>
                <a:gd name="T2" fmla="*/ 0 w 155"/>
                <a:gd name="T3" fmla="*/ 79 h 175"/>
                <a:gd name="T4" fmla="*/ 41 w 155"/>
                <a:gd name="T5" fmla="*/ 79 h 175"/>
                <a:gd name="T6" fmla="*/ 41 w 155"/>
                <a:gd name="T7" fmla="*/ 31 h 175"/>
                <a:gd name="T8" fmla="*/ 95 w 155"/>
                <a:gd name="T9" fmla="*/ 31 h 175"/>
                <a:gd name="T10" fmla="*/ 111 w 155"/>
                <a:gd name="T11" fmla="*/ 47 h 175"/>
                <a:gd name="T12" fmla="*/ 111 w 155"/>
                <a:gd name="T13" fmla="*/ 102 h 175"/>
                <a:gd name="T14" fmla="*/ 83 w 155"/>
                <a:gd name="T15" fmla="*/ 102 h 175"/>
                <a:gd name="T16" fmla="*/ 83 w 155"/>
                <a:gd name="T17" fmla="*/ 175 h 175"/>
                <a:gd name="T18" fmla="*/ 155 w 155"/>
                <a:gd name="T19" fmla="*/ 175 h 175"/>
                <a:gd name="T20" fmla="*/ 155 w 155"/>
                <a:gd name="T21" fmla="*/ 102 h 175"/>
                <a:gd name="T22" fmla="*/ 122 w 155"/>
                <a:gd name="T23" fmla="*/ 102 h 175"/>
                <a:gd name="T24" fmla="*/ 122 w 155"/>
                <a:gd name="T25" fmla="*/ 47 h 175"/>
                <a:gd name="T26" fmla="*/ 140 w 155"/>
                <a:gd name="T27" fmla="*/ 24 h 175"/>
                <a:gd name="T28" fmla="*/ 117 w 155"/>
                <a:gd name="T29" fmla="*/ 0 h 175"/>
                <a:gd name="T30" fmla="*/ 94 w 155"/>
                <a:gd name="T31" fmla="*/ 20 h 175"/>
                <a:gd name="T32" fmla="*/ 41 w 155"/>
                <a:gd name="T33" fmla="*/ 20 h 175"/>
                <a:gd name="T34" fmla="*/ 41 w 155"/>
                <a:gd name="T35" fmla="*/ 4 h 175"/>
                <a:gd name="T36" fmla="*/ 0 w 155"/>
                <a:gd name="T37" fmla="*/ 4 h 175"/>
                <a:gd name="T38" fmla="*/ 117 w 155"/>
                <a:gd name="T39" fmla="*/ 14 h 175"/>
                <a:gd name="T40" fmla="*/ 126 w 155"/>
                <a:gd name="T41" fmla="*/ 24 h 175"/>
                <a:gd name="T42" fmla="*/ 117 w 155"/>
                <a:gd name="T43" fmla="*/ 33 h 175"/>
                <a:gd name="T44" fmla="*/ 107 w 155"/>
                <a:gd name="T45" fmla="*/ 24 h 175"/>
                <a:gd name="T46" fmla="*/ 117 w 155"/>
                <a:gd name="T47" fmla="*/ 14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75">
                  <a:moveTo>
                    <a:pt x="0" y="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7" y="39"/>
                    <a:pt x="103" y="45"/>
                    <a:pt x="111" y="47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33" y="44"/>
                    <a:pt x="140" y="35"/>
                    <a:pt x="140" y="24"/>
                  </a:cubicBezTo>
                  <a:cubicBezTo>
                    <a:pt x="140" y="11"/>
                    <a:pt x="130" y="0"/>
                    <a:pt x="117" y="0"/>
                  </a:cubicBezTo>
                  <a:cubicBezTo>
                    <a:pt x="105" y="0"/>
                    <a:pt x="95" y="9"/>
                    <a:pt x="9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4"/>
                    <a:pt x="41" y="4"/>
                    <a:pt x="41" y="4"/>
                  </a:cubicBezTo>
                  <a:lnTo>
                    <a:pt x="0" y="4"/>
                  </a:lnTo>
                  <a:close/>
                  <a:moveTo>
                    <a:pt x="117" y="14"/>
                  </a:moveTo>
                  <a:cubicBezTo>
                    <a:pt x="122" y="14"/>
                    <a:pt x="126" y="18"/>
                    <a:pt x="126" y="24"/>
                  </a:cubicBezTo>
                  <a:cubicBezTo>
                    <a:pt x="126" y="29"/>
                    <a:pt x="122" y="33"/>
                    <a:pt x="117" y="33"/>
                  </a:cubicBezTo>
                  <a:cubicBezTo>
                    <a:pt x="111" y="33"/>
                    <a:pt x="107" y="29"/>
                    <a:pt x="107" y="24"/>
                  </a:cubicBezTo>
                  <a:cubicBezTo>
                    <a:pt x="107" y="18"/>
                    <a:pt x="111" y="14"/>
                    <a:pt x="11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2" name="Rectangle 533"/>
            <p:cNvSpPr>
              <a:spLocks noChangeArrowheads="1"/>
            </p:cNvSpPr>
            <p:nvPr/>
          </p:nvSpPr>
          <p:spPr bwMode="auto">
            <a:xfrm>
              <a:off x="1029440" y="669363"/>
              <a:ext cx="8630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3" name="Freeform 534"/>
            <p:cNvSpPr>
              <a:spLocks noEditPoints="1"/>
            </p:cNvSpPr>
            <p:nvPr/>
          </p:nvSpPr>
          <p:spPr bwMode="auto">
            <a:xfrm>
              <a:off x="895089" y="669363"/>
              <a:ext cx="98761" cy="265790"/>
            </a:xfrm>
            <a:custGeom>
              <a:gdLst>
                <a:gd name="T0" fmla="*/ 23 w 47"/>
                <a:gd name="T1" fmla="*/ 114 h 114"/>
                <a:gd name="T2" fmla="*/ 47 w 47"/>
                <a:gd name="T3" fmla="*/ 90 h 114"/>
                <a:gd name="T4" fmla="*/ 41 w 47"/>
                <a:gd name="T5" fmla="*/ 75 h 114"/>
                <a:gd name="T6" fmla="*/ 43 w 47"/>
                <a:gd name="T7" fmla="*/ 75 h 114"/>
                <a:gd name="T8" fmla="*/ 43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3 w 47"/>
                <a:gd name="T19" fmla="*/ 114 h 114"/>
                <a:gd name="T20" fmla="*/ 23 w 47"/>
                <a:gd name="T21" fmla="*/ 81 h 114"/>
                <a:gd name="T22" fmla="*/ 33 w 47"/>
                <a:gd name="T23" fmla="*/ 90 h 114"/>
                <a:gd name="T24" fmla="*/ 23 w 47"/>
                <a:gd name="T25" fmla="*/ 100 h 114"/>
                <a:gd name="T26" fmla="*/ 13 w 47"/>
                <a:gd name="T27" fmla="*/ 90 h 114"/>
                <a:gd name="T28" fmla="*/ 23 w 47"/>
                <a:gd name="T29" fmla="*/ 81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3" y="114"/>
                  </a:moveTo>
                  <a:cubicBezTo>
                    <a:pt x="36" y="114"/>
                    <a:pt x="47" y="103"/>
                    <a:pt x="47" y="90"/>
                  </a:cubicBezTo>
                  <a:cubicBezTo>
                    <a:pt x="47" y="85"/>
                    <a:pt x="45" y="79"/>
                    <a:pt x="41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0" y="114"/>
                    <a:pt x="23" y="114"/>
                  </a:cubicBezTo>
                  <a:close/>
                  <a:moveTo>
                    <a:pt x="23" y="81"/>
                  </a:moveTo>
                  <a:cubicBezTo>
                    <a:pt x="28" y="81"/>
                    <a:pt x="33" y="85"/>
                    <a:pt x="33" y="90"/>
                  </a:cubicBezTo>
                  <a:cubicBezTo>
                    <a:pt x="33" y="96"/>
                    <a:pt x="28" y="100"/>
                    <a:pt x="23" y="100"/>
                  </a:cubicBezTo>
                  <a:cubicBezTo>
                    <a:pt x="18" y="100"/>
                    <a:pt x="13" y="96"/>
                    <a:pt x="13" y="90"/>
                  </a:cubicBezTo>
                  <a:cubicBezTo>
                    <a:pt x="13" y="85"/>
                    <a:pt x="18" y="81"/>
                    <a:pt x="23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4" name="Rectangle 535"/>
            <p:cNvSpPr>
              <a:spLocks noChangeArrowheads="1"/>
            </p:cNvSpPr>
            <p:nvPr/>
          </p:nvSpPr>
          <p:spPr bwMode="auto">
            <a:xfrm>
              <a:off x="773192" y="669363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5" name="Rectangle 536"/>
            <p:cNvSpPr>
              <a:spLocks noChangeArrowheads="1"/>
            </p:cNvSpPr>
            <p:nvPr/>
          </p:nvSpPr>
          <p:spPr bwMode="auto">
            <a:xfrm>
              <a:off x="645069" y="669363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6" name="Freeform 537"/>
            <p:cNvSpPr>
              <a:spLocks noEditPoints="1"/>
            </p:cNvSpPr>
            <p:nvPr/>
          </p:nvSpPr>
          <p:spPr bwMode="auto">
            <a:xfrm>
              <a:off x="497371" y="669363"/>
              <a:ext cx="98761" cy="265790"/>
            </a:xfrm>
            <a:custGeom>
              <a:gdLst>
                <a:gd name="T0" fmla="*/ 24 w 47"/>
                <a:gd name="T1" fmla="*/ 114 h 114"/>
                <a:gd name="T2" fmla="*/ 47 w 47"/>
                <a:gd name="T3" fmla="*/ 90 h 114"/>
                <a:gd name="T4" fmla="*/ 42 w 47"/>
                <a:gd name="T5" fmla="*/ 75 h 114"/>
                <a:gd name="T6" fmla="*/ 44 w 47"/>
                <a:gd name="T7" fmla="*/ 75 h 114"/>
                <a:gd name="T8" fmla="*/ 44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4 w 47"/>
                <a:gd name="T19" fmla="*/ 114 h 114"/>
                <a:gd name="T20" fmla="*/ 24 w 47"/>
                <a:gd name="T21" fmla="*/ 81 h 114"/>
                <a:gd name="T22" fmla="*/ 33 w 47"/>
                <a:gd name="T23" fmla="*/ 90 h 114"/>
                <a:gd name="T24" fmla="*/ 24 w 47"/>
                <a:gd name="T25" fmla="*/ 100 h 114"/>
                <a:gd name="T26" fmla="*/ 14 w 47"/>
                <a:gd name="T27" fmla="*/ 90 h 114"/>
                <a:gd name="T28" fmla="*/ 24 w 47"/>
                <a:gd name="T29" fmla="*/ 81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4" y="114"/>
                  </a:moveTo>
                  <a:cubicBezTo>
                    <a:pt x="37" y="114"/>
                    <a:pt x="47" y="103"/>
                    <a:pt x="47" y="90"/>
                  </a:cubicBezTo>
                  <a:cubicBezTo>
                    <a:pt x="47" y="85"/>
                    <a:pt x="45" y="79"/>
                    <a:pt x="42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lose/>
                  <a:moveTo>
                    <a:pt x="24" y="81"/>
                  </a:moveTo>
                  <a:cubicBezTo>
                    <a:pt x="29" y="81"/>
                    <a:pt x="33" y="85"/>
                    <a:pt x="33" y="90"/>
                  </a:cubicBezTo>
                  <a:cubicBezTo>
                    <a:pt x="33" y="96"/>
                    <a:pt x="29" y="100"/>
                    <a:pt x="24" y="100"/>
                  </a:cubicBezTo>
                  <a:cubicBezTo>
                    <a:pt x="18" y="100"/>
                    <a:pt x="14" y="96"/>
                    <a:pt x="14" y="90"/>
                  </a:cubicBezTo>
                  <a:cubicBezTo>
                    <a:pt x="14" y="85"/>
                    <a:pt x="18" y="81"/>
                    <a:pt x="24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7" name="Freeform 538"/>
            <p:cNvSpPr>
              <a:spLocks noEditPoints="1"/>
            </p:cNvSpPr>
            <p:nvPr/>
          </p:nvSpPr>
          <p:spPr bwMode="auto">
            <a:xfrm>
              <a:off x="232226" y="669363"/>
              <a:ext cx="101432" cy="265790"/>
            </a:xfrm>
            <a:custGeom>
              <a:gdLst>
                <a:gd name="T0" fmla="*/ 44 w 48"/>
                <a:gd name="T1" fmla="*/ 75 h 114"/>
                <a:gd name="T2" fmla="*/ 44 w 48"/>
                <a:gd name="T3" fmla="*/ 0 h 114"/>
                <a:gd name="T4" fmla="*/ 4 w 48"/>
                <a:gd name="T5" fmla="*/ 0 h 114"/>
                <a:gd name="T6" fmla="*/ 4 w 48"/>
                <a:gd name="T7" fmla="*/ 75 h 114"/>
                <a:gd name="T8" fmla="*/ 6 w 48"/>
                <a:gd name="T9" fmla="*/ 75 h 114"/>
                <a:gd name="T10" fmla="*/ 0 w 48"/>
                <a:gd name="T11" fmla="*/ 90 h 114"/>
                <a:gd name="T12" fmla="*/ 24 w 48"/>
                <a:gd name="T13" fmla="*/ 114 h 114"/>
                <a:gd name="T14" fmla="*/ 48 w 48"/>
                <a:gd name="T15" fmla="*/ 90 h 114"/>
                <a:gd name="T16" fmla="*/ 42 w 48"/>
                <a:gd name="T17" fmla="*/ 75 h 114"/>
                <a:gd name="T18" fmla="*/ 44 w 48"/>
                <a:gd name="T19" fmla="*/ 75 h 114"/>
                <a:gd name="T20" fmla="*/ 24 w 48"/>
                <a:gd name="T21" fmla="*/ 100 h 114"/>
                <a:gd name="T22" fmla="*/ 14 w 48"/>
                <a:gd name="T23" fmla="*/ 90 h 114"/>
                <a:gd name="T24" fmla="*/ 24 w 48"/>
                <a:gd name="T25" fmla="*/ 81 h 114"/>
                <a:gd name="T26" fmla="*/ 34 w 48"/>
                <a:gd name="T27" fmla="*/ 90 h 114"/>
                <a:gd name="T28" fmla="*/ 24 w 48"/>
                <a:gd name="T29" fmla="*/ 10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14">
                  <a:moveTo>
                    <a:pt x="44" y="75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ubicBezTo>
                    <a:pt x="37" y="114"/>
                    <a:pt x="48" y="103"/>
                    <a:pt x="48" y="90"/>
                  </a:cubicBezTo>
                  <a:cubicBezTo>
                    <a:pt x="48" y="85"/>
                    <a:pt x="45" y="79"/>
                    <a:pt x="42" y="75"/>
                  </a:cubicBezTo>
                  <a:lnTo>
                    <a:pt x="44" y="75"/>
                  </a:lnTo>
                  <a:close/>
                  <a:moveTo>
                    <a:pt x="24" y="100"/>
                  </a:moveTo>
                  <a:cubicBezTo>
                    <a:pt x="19" y="100"/>
                    <a:pt x="14" y="96"/>
                    <a:pt x="14" y="90"/>
                  </a:cubicBezTo>
                  <a:cubicBezTo>
                    <a:pt x="14" y="85"/>
                    <a:pt x="19" y="81"/>
                    <a:pt x="24" y="81"/>
                  </a:cubicBezTo>
                  <a:cubicBezTo>
                    <a:pt x="29" y="81"/>
                    <a:pt x="34" y="85"/>
                    <a:pt x="34" y="90"/>
                  </a:cubicBezTo>
                  <a:cubicBezTo>
                    <a:pt x="34" y="96"/>
                    <a:pt x="29" y="100"/>
                    <a:pt x="24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8" name="Freeform 539"/>
            <p:cNvSpPr/>
            <p:nvPr/>
          </p:nvSpPr>
          <p:spPr bwMode="auto">
            <a:xfrm>
              <a:off x="93424" y="1254102"/>
              <a:ext cx="633502" cy="365216"/>
            </a:xfrm>
            <a:custGeom>
              <a:gdLst>
                <a:gd name="T0" fmla="*/ 285 w 301"/>
                <a:gd name="T1" fmla="*/ 59 h 157"/>
                <a:gd name="T2" fmla="*/ 285 w 301"/>
                <a:gd name="T3" fmla="*/ 0 h 157"/>
                <a:gd name="T4" fmla="*/ 77 w 301"/>
                <a:gd name="T5" fmla="*/ 0 h 157"/>
                <a:gd name="T6" fmla="*/ 27 w 301"/>
                <a:gd name="T7" fmla="*/ 49 h 157"/>
                <a:gd name="T8" fmla="*/ 27 w 301"/>
                <a:gd name="T9" fmla="*/ 146 h 157"/>
                <a:gd name="T10" fmla="*/ 0 w 301"/>
                <a:gd name="T11" fmla="*/ 146 h 157"/>
                <a:gd name="T12" fmla="*/ 0 w 301"/>
                <a:gd name="T13" fmla="*/ 157 h 157"/>
                <a:gd name="T14" fmla="*/ 38 w 301"/>
                <a:gd name="T15" fmla="*/ 157 h 157"/>
                <a:gd name="T16" fmla="*/ 38 w 301"/>
                <a:gd name="T17" fmla="*/ 54 h 157"/>
                <a:gd name="T18" fmla="*/ 81 w 301"/>
                <a:gd name="T19" fmla="*/ 11 h 157"/>
                <a:gd name="T20" fmla="*/ 274 w 301"/>
                <a:gd name="T21" fmla="*/ 11 h 157"/>
                <a:gd name="T22" fmla="*/ 274 w 301"/>
                <a:gd name="T23" fmla="*/ 59 h 157"/>
                <a:gd name="T24" fmla="*/ 261 w 301"/>
                <a:gd name="T25" fmla="*/ 59 h 157"/>
                <a:gd name="T26" fmla="*/ 261 w 301"/>
                <a:gd name="T27" fmla="*/ 135 h 157"/>
                <a:gd name="T28" fmla="*/ 301 w 301"/>
                <a:gd name="T29" fmla="*/ 135 h 157"/>
                <a:gd name="T30" fmla="*/ 301 w 301"/>
                <a:gd name="T31" fmla="*/ 59 h 157"/>
                <a:gd name="T32" fmla="*/ 285 w 301"/>
                <a:gd name="T33" fmla="*/ 5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57">
                  <a:moveTo>
                    <a:pt x="285" y="59"/>
                  </a:moveTo>
                  <a:cubicBezTo>
                    <a:pt x="285" y="0"/>
                    <a:pt x="285" y="0"/>
                    <a:pt x="2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136"/>
                    <a:pt x="27" y="146"/>
                  </a:cubicBezTo>
                  <a:cubicBezTo>
                    <a:pt x="22" y="146"/>
                    <a:pt x="9" y="146"/>
                    <a:pt x="0" y="14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58"/>
                    <a:pt x="38" y="54"/>
                  </a:cubicBezTo>
                  <a:cubicBezTo>
                    <a:pt x="41" y="51"/>
                    <a:pt x="78" y="13"/>
                    <a:pt x="81" y="11"/>
                  </a:cubicBezTo>
                  <a:cubicBezTo>
                    <a:pt x="86" y="11"/>
                    <a:pt x="263" y="11"/>
                    <a:pt x="274" y="11"/>
                  </a:cubicBezTo>
                  <a:cubicBezTo>
                    <a:pt x="274" y="17"/>
                    <a:pt x="274" y="46"/>
                    <a:pt x="274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59"/>
                    <a:pt x="301" y="59"/>
                    <a:pt x="301" y="59"/>
                  </a:cubicBezTo>
                  <a:lnTo>
                    <a:pt x="285" y="5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39" name="Freeform 540"/>
            <p:cNvSpPr>
              <a:spLocks noEditPoints="1"/>
            </p:cNvSpPr>
            <p:nvPr/>
          </p:nvSpPr>
          <p:spPr bwMode="auto">
            <a:xfrm>
              <a:off x="766965" y="1391919"/>
              <a:ext cx="98761" cy="262838"/>
            </a:xfrm>
            <a:custGeom>
              <a:gdLst>
                <a:gd name="T0" fmla="*/ 45 w 47"/>
                <a:gd name="T1" fmla="*/ 0 h 113"/>
                <a:gd name="T2" fmla="*/ 4 w 47"/>
                <a:gd name="T3" fmla="*/ 0 h 113"/>
                <a:gd name="T4" fmla="*/ 4 w 47"/>
                <a:gd name="T5" fmla="*/ 76 h 113"/>
                <a:gd name="T6" fmla="*/ 0 w 47"/>
                <a:gd name="T7" fmla="*/ 90 h 113"/>
                <a:gd name="T8" fmla="*/ 23 w 47"/>
                <a:gd name="T9" fmla="*/ 113 h 113"/>
                <a:gd name="T10" fmla="*/ 47 w 47"/>
                <a:gd name="T11" fmla="*/ 90 h 113"/>
                <a:gd name="T12" fmla="*/ 42 w 47"/>
                <a:gd name="T13" fmla="*/ 76 h 113"/>
                <a:gd name="T14" fmla="*/ 45 w 47"/>
                <a:gd name="T15" fmla="*/ 76 h 113"/>
                <a:gd name="T16" fmla="*/ 45 w 47"/>
                <a:gd name="T17" fmla="*/ 0 h 113"/>
                <a:gd name="T18" fmla="*/ 23 w 47"/>
                <a:gd name="T19" fmla="*/ 99 h 113"/>
                <a:gd name="T20" fmla="*/ 14 w 47"/>
                <a:gd name="T21" fmla="*/ 90 h 113"/>
                <a:gd name="T22" fmla="*/ 23 w 47"/>
                <a:gd name="T23" fmla="*/ 80 h 113"/>
                <a:gd name="T24" fmla="*/ 33 w 47"/>
                <a:gd name="T25" fmla="*/ 90 h 113"/>
                <a:gd name="T26" fmla="*/ 23 w 47"/>
                <a:gd name="T27" fmla="*/ 99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13">
                  <a:moveTo>
                    <a:pt x="4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80"/>
                    <a:pt x="0" y="84"/>
                    <a:pt x="0" y="90"/>
                  </a:cubicBezTo>
                  <a:cubicBezTo>
                    <a:pt x="0" y="103"/>
                    <a:pt x="10" y="113"/>
                    <a:pt x="23" y="113"/>
                  </a:cubicBezTo>
                  <a:cubicBezTo>
                    <a:pt x="36" y="113"/>
                    <a:pt x="47" y="103"/>
                    <a:pt x="47" y="90"/>
                  </a:cubicBezTo>
                  <a:cubicBezTo>
                    <a:pt x="47" y="84"/>
                    <a:pt x="45" y="80"/>
                    <a:pt x="42" y="76"/>
                  </a:cubicBezTo>
                  <a:cubicBezTo>
                    <a:pt x="45" y="76"/>
                    <a:pt x="45" y="76"/>
                    <a:pt x="45" y="76"/>
                  </a:cubicBezTo>
                  <a:lnTo>
                    <a:pt x="45" y="0"/>
                  </a:lnTo>
                  <a:close/>
                  <a:moveTo>
                    <a:pt x="23" y="99"/>
                  </a:moveTo>
                  <a:cubicBezTo>
                    <a:pt x="18" y="99"/>
                    <a:pt x="14" y="95"/>
                    <a:pt x="14" y="90"/>
                  </a:cubicBezTo>
                  <a:cubicBezTo>
                    <a:pt x="14" y="84"/>
                    <a:pt x="18" y="80"/>
                    <a:pt x="23" y="80"/>
                  </a:cubicBezTo>
                  <a:cubicBezTo>
                    <a:pt x="29" y="80"/>
                    <a:pt x="33" y="84"/>
                    <a:pt x="33" y="90"/>
                  </a:cubicBezTo>
                  <a:cubicBezTo>
                    <a:pt x="33" y="95"/>
                    <a:pt x="29" y="99"/>
                    <a:pt x="23" y="9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40" name="Rectangle 541"/>
            <p:cNvSpPr>
              <a:spLocks noChangeArrowheads="1"/>
            </p:cNvSpPr>
            <p:nvPr/>
          </p:nvSpPr>
          <p:spPr bwMode="auto">
            <a:xfrm>
              <a:off x="1337294" y="1186178"/>
              <a:ext cx="151257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41" name="Rectangle 542"/>
            <p:cNvSpPr>
              <a:spLocks noChangeArrowheads="1"/>
            </p:cNvSpPr>
            <p:nvPr/>
          </p:nvSpPr>
          <p:spPr bwMode="auto">
            <a:xfrm>
              <a:off x="2028629" y="681176"/>
              <a:ext cx="84526" cy="16734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42" name="Freeform 543"/>
            <p:cNvSpPr>
              <a:spLocks noEditPoints="1"/>
            </p:cNvSpPr>
            <p:nvPr/>
          </p:nvSpPr>
          <p:spPr bwMode="auto">
            <a:xfrm>
              <a:off x="1362206" y="1405701"/>
              <a:ext cx="359458" cy="172271"/>
            </a:xfrm>
            <a:custGeom>
              <a:gdLst>
                <a:gd name="T0" fmla="*/ 171 w 171"/>
                <a:gd name="T1" fmla="*/ 72 h 74"/>
                <a:gd name="T2" fmla="*/ 171 w 171"/>
                <a:gd name="T3" fmla="*/ 0 h 74"/>
                <a:gd name="T4" fmla="*/ 131 w 171"/>
                <a:gd name="T5" fmla="*/ 0 h 74"/>
                <a:gd name="T6" fmla="*/ 131 w 171"/>
                <a:gd name="T7" fmla="*/ 16 h 74"/>
                <a:gd name="T8" fmla="*/ 117 w 171"/>
                <a:gd name="T9" fmla="*/ 16 h 74"/>
                <a:gd name="T10" fmla="*/ 85 w 171"/>
                <a:gd name="T11" fmla="*/ 48 h 74"/>
                <a:gd name="T12" fmla="*/ 46 w 171"/>
                <a:gd name="T13" fmla="*/ 48 h 74"/>
                <a:gd name="T14" fmla="*/ 23 w 171"/>
                <a:gd name="T15" fmla="*/ 27 h 74"/>
                <a:gd name="T16" fmla="*/ 0 w 171"/>
                <a:gd name="T17" fmla="*/ 50 h 74"/>
                <a:gd name="T18" fmla="*/ 23 w 171"/>
                <a:gd name="T19" fmla="*/ 74 h 74"/>
                <a:gd name="T20" fmla="*/ 45 w 171"/>
                <a:gd name="T21" fmla="*/ 59 h 74"/>
                <a:gd name="T22" fmla="*/ 90 w 171"/>
                <a:gd name="T23" fmla="*/ 59 h 74"/>
                <a:gd name="T24" fmla="*/ 121 w 171"/>
                <a:gd name="T25" fmla="*/ 27 h 74"/>
                <a:gd name="T26" fmla="*/ 131 w 171"/>
                <a:gd name="T27" fmla="*/ 27 h 74"/>
                <a:gd name="T28" fmla="*/ 131 w 171"/>
                <a:gd name="T29" fmla="*/ 72 h 74"/>
                <a:gd name="T30" fmla="*/ 171 w 171"/>
                <a:gd name="T31" fmla="*/ 72 h 74"/>
                <a:gd name="T32" fmla="*/ 23 w 171"/>
                <a:gd name="T33" fmla="*/ 60 h 74"/>
                <a:gd name="T34" fmla="*/ 13 w 171"/>
                <a:gd name="T35" fmla="*/ 50 h 74"/>
                <a:gd name="T36" fmla="*/ 23 w 171"/>
                <a:gd name="T37" fmla="*/ 41 h 74"/>
                <a:gd name="T38" fmla="*/ 33 w 171"/>
                <a:gd name="T39" fmla="*/ 50 h 74"/>
                <a:gd name="T40" fmla="*/ 23 w 171"/>
                <a:gd name="T41" fmla="*/ 6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74">
                  <a:moveTo>
                    <a:pt x="171" y="72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88" y="45"/>
                    <a:pt x="85" y="48"/>
                  </a:cubicBezTo>
                  <a:cubicBezTo>
                    <a:pt x="82" y="48"/>
                    <a:pt x="59" y="48"/>
                    <a:pt x="46" y="48"/>
                  </a:cubicBezTo>
                  <a:cubicBezTo>
                    <a:pt x="45" y="36"/>
                    <a:pt x="35" y="27"/>
                    <a:pt x="23" y="27"/>
                  </a:cubicBezTo>
                  <a:cubicBezTo>
                    <a:pt x="10" y="27"/>
                    <a:pt x="0" y="37"/>
                    <a:pt x="0" y="50"/>
                  </a:cubicBezTo>
                  <a:cubicBezTo>
                    <a:pt x="0" y="63"/>
                    <a:pt x="10" y="74"/>
                    <a:pt x="23" y="74"/>
                  </a:cubicBezTo>
                  <a:cubicBezTo>
                    <a:pt x="33" y="74"/>
                    <a:pt x="42" y="68"/>
                    <a:pt x="45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9"/>
                    <a:pt x="118" y="30"/>
                    <a:pt x="121" y="27"/>
                  </a:cubicBezTo>
                  <a:cubicBezTo>
                    <a:pt x="123" y="27"/>
                    <a:pt x="127" y="27"/>
                    <a:pt x="131" y="27"/>
                  </a:cubicBezTo>
                  <a:cubicBezTo>
                    <a:pt x="131" y="72"/>
                    <a:pt x="131" y="72"/>
                    <a:pt x="131" y="72"/>
                  </a:cubicBezTo>
                  <a:lnTo>
                    <a:pt x="171" y="72"/>
                  </a:lnTo>
                  <a:close/>
                  <a:moveTo>
                    <a:pt x="23" y="60"/>
                  </a:moveTo>
                  <a:cubicBezTo>
                    <a:pt x="18" y="60"/>
                    <a:pt x="13" y="56"/>
                    <a:pt x="13" y="50"/>
                  </a:cubicBezTo>
                  <a:cubicBezTo>
                    <a:pt x="13" y="45"/>
                    <a:pt x="18" y="41"/>
                    <a:pt x="23" y="41"/>
                  </a:cubicBezTo>
                  <a:cubicBezTo>
                    <a:pt x="29" y="41"/>
                    <a:pt x="33" y="45"/>
                    <a:pt x="33" y="50"/>
                  </a:cubicBezTo>
                  <a:cubicBezTo>
                    <a:pt x="33" y="56"/>
                    <a:pt x="29" y="60"/>
                    <a:pt x="23" y="6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43" name="Freeform 544"/>
            <p:cNvSpPr>
              <a:spLocks noEditPoints="1"/>
            </p:cNvSpPr>
            <p:nvPr/>
          </p:nvSpPr>
          <p:spPr bwMode="auto">
            <a:xfrm>
              <a:off x="93424" y="-61068"/>
              <a:ext cx="1034777" cy="109269"/>
            </a:xfrm>
            <a:custGeom>
              <a:gdLst>
                <a:gd name="T0" fmla="*/ 468 w 492"/>
                <a:gd name="T1" fmla="*/ 0 h 47"/>
                <a:gd name="T2" fmla="*/ 445 w 492"/>
                <a:gd name="T3" fmla="*/ 18 h 47"/>
                <a:gd name="T4" fmla="*/ 0 w 492"/>
                <a:gd name="T5" fmla="*/ 18 h 47"/>
                <a:gd name="T6" fmla="*/ 0 w 492"/>
                <a:gd name="T7" fmla="*/ 29 h 47"/>
                <a:gd name="T8" fmla="*/ 445 w 492"/>
                <a:gd name="T9" fmla="*/ 29 h 47"/>
                <a:gd name="T10" fmla="*/ 468 w 492"/>
                <a:gd name="T11" fmla="*/ 47 h 47"/>
                <a:gd name="T12" fmla="*/ 492 w 492"/>
                <a:gd name="T13" fmla="*/ 23 h 47"/>
                <a:gd name="T14" fmla="*/ 468 w 492"/>
                <a:gd name="T15" fmla="*/ 0 h 47"/>
                <a:gd name="T16" fmla="*/ 468 w 492"/>
                <a:gd name="T17" fmla="*/ 33 h 47"/>
                <a:gd name="T18" fmla="*/ 458 w 492"/>
                <a:gd name="T19" fmla="*/ 23 h 47"/>
                <a:gd name="T20" fmla="*/ 468 w 492"/>
                <a:gd name="T21" fmla="*/ 14 h 47"/>
                <a:gd name="T22" fmla="*/ 478 w 492"/>
                <a:gd name="T23" fmla="*/ 23 h 47"/>
                <a:gd name="T24" fmla="*/ 468 w 492"/>
                <a:gd name="T25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7">
                  <a:moveTo>
                    <a:pt x="468" y="0"/>
                  </a:moveTo>
                  <a:cubicBezTo>
                    <a:pt x="457" y="0"/>
                    <a:pt x="448" y="8"/>
                    <a:pt x="4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8" y="39"/>
                    <a:pt x="457" y="47"/>
                    <a:pt x="468" y="47"/>
                  </a:cubicBezTo>
                  <a:cubicBezTo>
                    <a:pt x="481" y="47"/>
                    <a:pt x="492" y="36"/>
                    <a:pt x="492" y="23"/>
                  </a:cubicBezTo>
                  <a:cubicBezTo>
                    <a:pt x="492" y="10"/>
                    <a:pt x="481" y="0"/>
                    <a:pt x="468" y="0"/>
                  </a:cubicBezTo>
                  <a:close/>
                  <a:moveTo>
                    <a:pt x="468" y="33"/>
                  </a:moveTo>
                  <a:cubicBezTo>
                    <a:pt x="463" y="33"/>
                    <a:pt x="458" y="29"/>
                    <a:pt x="458" y="23"/>
                  </a:cubicBezTo>
                  <a:cubicBezTo>
                    <a:pt x="458" y="18"/>
                    <a:pt x="463" y="14"/>
                    <a:pt x="468" y="14"/>
                  </a:cubicBezTo>
                  <a:cubicBezTo>
                    <a:pt x="473" y="14"/>
                    <a:pt x="478" y="18"/>
                    <a:pt x="478" y="23"/>
                  </a:cubicBezTo>
                  <a:cubicBezTo>
                    <a:pt x="478" y="29"/>
                    <a:pt x="473" y="33"/>
                    <a:pt x="468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44" name="Freeform 545"/>
            <p:cNvSpPr>
              <a:spLocks noEditPoints="1"/>
            </p:cNvSpPr>
            <p:nvPr/>
          </p:nvSpPr>
          <p:spPr bwMode="auto">
            <a:xfrm>
              <a:off x="93424" y="63951"/>
              <a:ext cx="4350872" cy="303198"/>
            </a:xfrm>
            <a:custGeom>
              <a:gdLst>
                <a:gd name="T0" fmla="*/ 1998 w 2068"/>
                <a:gd name="T1" fmla="*/ 99 h 130"/>
                <a:gd name="T2" fmla="*/ 1998 w 2068"/>
                <a:gd name="T3" fmla="*/ 109 h 130"/>
                <a:gd name="T4" fmla="*/ 1990 w 2068"/>
                <a:gd name="T5" fmla="*/ 109 h 130"/>
                <a:gd name="T6" fmla="*/ 1956 w 2068"/>
                <a:gd name="T7" fmla="*/ 69 h 130"/>
                <a:gd name="T8" fmla="*/ 1672 w 2068"/>
                <a:gd name="T9" fmla="*/ 69 h 130"/>
                <a:gd name="T10" fmla="*/ 1638 w 2068"/>
                <a:gd name="T11" fmla="*/ 35 h 130"/>
                <a:gd name="T12" fmla="*/ 1437 w 2068"/>
                <a:gd name="T13" fmla="*/ 35 h 130"/>
                <a:gd name="T14" fmla="*/ 1420 w 2068"/>
                <a:gd name="T15" fmla="*/ 18 h 130"/>
                <a:gd name="T16" fmla="*/ 1420 w 2068"/>
                <a:gd name="T17" fmla="*/ 0 h 130"/>
                <a:gd name="T18" fmla="*/ 808 w 2068"/>
                <a:gd name="T19" fmla="*/ 0 h 130"/>
                <a:gd name="T20" fmla="*/ 776 w 2068"/>
                <a:gd name="T21" fmla="*/ 32 h 130"/>
                <a:gd name="T22" fmla="*/ 678 w 2068"/>
                <a:gd name="T23" fmla="*/ 32 h 130"/>
                <a:gd name="T24" fmla="*/ 655 w 2068"/>
                <a:gd name="T25" fmla="*/ 14 h 130"/>
                <a:gd name="T26" fmla="*/ 632 w 2068"/>
                <a:gd name="T27" fmla="*/ 32 h 130"/>
                <a:gd name="T28" fmla="*/ 204 w 2068"/>
                <a:gd name="T29" fmla="*/ 32 h 130"/>
                <a:gd name="T30" fmla="*/ 181 w 2068"/>
                <a:gd name="T31" fmla="*/ 14 h 130"/>
                <a:gd name="T32" fmla="*/ 158 w 2068"/>
                <a:gd name="T33" fmla="*/ 32 h 130"/>
                <a:gd name="T34" fmla="*/ 0 w 2068"/>
                <a:gd name="T35" fmla="*/ 32 h 130"/>
                <a:gd name="T36" fmla="*/ 0 w 2068"/>
                <a:gd name="T37" fmla="*/ 43 h 130"/>
                <a:gd name="T38" fmla="*/ 158 w 2068"/>
                <a:gd name="T39" fmla="*/ 43 h 130"/>
                <a:gd name="T40" fmla="*/ 181 w 2068"/>
                <a:gd name="T41" fmla="*/ 61 h 130"/>
                <a:gd name="T42" fmla="*/ 204 w 2068"/>
                <a:gd name="T43" fmla="*/ 43 h 130"/>
                <a:gd name="T44" fmla="*/ 632 w 2068"/>
                <a:gd name="T45" fmla="*/ 43 h 130"/>
                <a:gd name="T46" fmla="*/ 655 w 2068"/>
                <a:gd name="T47" fmla="*/ 61 h 130"/>
                <a:gd name="T48" fmla="*/ 678 w 2068"/>
                <a:gd name="T49" fmla="*/ 43 h 130"/>
                <a:gd name="T50" fmla="*/ 780 w 2068"/>
                <a:gd name="T51" fmla="*/ 43 h 130"/>
                <a:gd name="T52" fmla="*/ 812 w 2068"/>
                <a:gd name="T53" fmla="*/ 11 h 130"/>
                <a:gd name="T54" fmla="*/ 1409 w 2068"/>
                <a:gd name="T55" fmla="*/ 11 h 130"/>
                <a:gd name="T56" fmla="*/ 1409 w 2068"/>
                <a:gd name="T57" fmla="*/ 18 h 130"/>
                <a:gd name="T58" fmla="*/ 1391 w 2068"/>
                <a:gd name="T59" fmla="*/ 41 h 130"/>
                <a:gd name="T60" fmla="*/ 1414 w 2068"/>
                <a:gd name="T61" fmla="*/ 64 h 130"/>
                <a:gd name="T62" fmla="*/ 1437 w 2068"/>
                <a:gd name="T63" fmla="*/ 46 h 130"/>
                <a:gd name="T64" fmla="*/ 1634 w 2068"/>
                <a:gd name="T65" fmla="*/ 46 h 130"/>
                <a:gd name="T66" fmla="*/ 1667 w 2068"/>
                <a:gd name="T67" fmla="*/ 80 h 130"/>
                <a:gd name="T68" fmla="*/ 1951 w 2068"/>
                <a:gd name="T69" fmla="*/ 80 h 130"/>
                <a:gd name="T70" fmla="*/ 1985 w 2068"/>
                <a:gd name="T71" fmla="*/ 120 h 130"/>
                <a:gd name="T72" fmla="*/ 1998 w 2068"/>
                <a:gd name="T73" fmla="*/ 120 h 130"/>
                <a:gd name="T74" fmla="*/ 1998 w 2068"/>
                <a:gd name="T75" fmla="*/ 130 h 130"/>
                <a:gd name="T76" fmla="*/ 2068 w 2068"/>
                <a:gd name="T77" fmla="*/ 130 h 130"/>
                <a:gd name="T78" fmla="*/ 2068 w 2068"/>
                <a:gd name="T79" fmla="*/ 99 h 130"/>
                <a:gd name="T80" fmla="*/ 1998 w 2068"/>
                <a:gd name="T81" fmla="*/ 99 h 130"/>
                <a:gd name="T82" fmla="*/ 181 w 2068"/>
                <a:gd name="T83" fmla="*/ 48 h 130"/>
                <a:gd name="T84" fmla="*/ 171 w 2068"/>
                <a:gd name="T85" fmla="*/ 38 h 130"/>
                <a:gd name="T86" fmla="*/ 181 w 2068"/>
                <a:gd name="T87" fmla="*/ 28 h 130"/>
                <a:gd name="T88" fmla="*/ 191 w 2068"/>
                <a:gd name="T89" fmla="*/ 38 h 130"/>
                <a:gd name="T90" fmla="*/ 181 w 2068"/>
                <a:gd name="T91" fmla="*/ 48 h 130"/>
                <a:gd name="T92" fmla="*/ 655 w 2068"/>
                <a:gd name="T93" fmla="*/ 48 h 130"/>
                <a:gd name="T94" fmla="*/ 646 w 2068"/>
                <a:gd name="T95" fmla="*/ 38 h 130"/>
                <a:gd name="T96" fmla="*/ 655 w 2068"/>
                <a:gd name="T97" fmla="*/ 28 h 130"/>
                <a:gd name="T98" fmla="*/ 665 w 2068"/>
                <a:gd name="T99" fmla="*/ 38 h 130"/>
                <a:gd name="T100" fmla="*/ 655 w 2068"/>
                <a:gd name="T101" fmla="*/ 48 h 130"/>
                <a:gd name="T102" fmla="*/ 1414 w 2068"/>
                <a:gd name="T103" fmla="*/ 50 h 130"/>
                <a:gd name="T104" fmla="*/ 1404 w 2068"/>
                <a:gd name="T105" fmla="*/ 41 h 130"/>
                <a:gd name="T106" fmla="*/ 1414 w 2068"/>
                <a:gd name="T107" fmla="*/ 31 h 130"/>
                <a:gd name="T108" fmla="*/ 1424 w 2068"/>
                <a:gd name="T109" fmla="*/ 41 h 130"/>
                <a:gd name="T110" fmla="*/ 1414 w 2068"/>
                <a:gd name="T111" fmla="*/ 5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8" h="130">
                  <a:moveTo>
                    <a:pt x="1998" y="99"/>
                  </a:moveTo>
                  <a:cubicBezTo>
                    <a:pt x="1998" y="109"/>
                    <a:pt x="1998" y="109"/>
                    <a:pt x="1998" y="109"/>
                  </a:cubicBezTo>
                  <a:cubicBezTo>
                    <a:pt x="1995" y="109"/>
                    <a:pt x="1992" y="109"/>
                    <a:pt x="1990" y="109"/>
                  </a:cubicBezTo>
                  <a:cubicBezTo>
                    <a:pt x="1987" y="105"/>
                    <a:pt x="1956" y="69"/>
                    <a:pt x="1956" y="69"/>
                  </a:cubicBezTo>
                  <a:cubicBezTo>
                    <a:pt x="1956" y="69"/>
                    <a:pt x="1676" y="69"/>
                    <a:pt x="1672" y="69"/>
                  </a:cubicBezTo>
                  <a:cubicBezTo>
                    <a:pt x="1669" y="66"/>
                    <a:pt x="1638" y="35"/>
                    <a:pt x="1638" y="35"/>
                  </a:cubicBezTo>
                  <a:cubicBezTo>
                    <a:pt x="1437" y="35"/>
                    <a:pt x="1437" y="35"/>
                    <a:pt x="1437" y="35"/>
                  </a:cubicBezTo>
                  <a:cubicBezTo>
                    <a:pt x="1435" y="27"/>
                    <a:pt x="1428" y="20"/>
                    <a:pt x="1420" y="18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779" y="29"/>
                    <a:pt x="776" y="32"/>
                  </a:cubicBezTo>
                  <a:cubicBezTo>
                    <a:pt x="772" y="32"/>
                    <a:pt x="699" y="32"/>
                    <a:pt x="678" y="32"/>
                  </a:cubicBezTo>
                  <a:cubicBezTo>
                    <a:pt x="676" y="22"/>
                    <a:pt x="666" y="14"/>
                    <a:pt x="655" y="14"/>
                  </a:cubicBezTo>
                  <a:cubicBezTo>
                    <a:pt x="644" y="14"/>
                    <a:pt x="635" y="22"/>
                    <a:pt x="63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1" y="22"/>
                    <a:pt x="192" y="14"/>
                    <a:pt x="181" y="14"/>
                  </a:cubicBezTo>
                  <a:cubicBezTo>
                    <a:pt x="170" y="14"/>
                    <a:pt x="161" y="22"/>
                    <a:pt x="15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1" y="54"/>
                    <a:pt x="170" y="61"/>
                    <a:pt x="181" y="61"/>
                  </a:cubicBezTo>
                  <a:cubicBezTo>
                    <a:pt x="192" y="61"/>
                    <a:pt x="201" y="54"/>
                    <a:pt x="204" y="43"/>
                  </a:cubicBezTo>
                  <a:cubicBezTo>
                    <a:pt x="632" y="43"/>
                    <a:pt x="632" y="43"/>
                    <a:pt x="632" y="43"/>
                  </a:cubicBezTo>
                  <a:cubicBezTo>
                    <a:pt x="635" y="54"/>
                    <a:pt x="644" y="61"/>
                    <a:pt x="655" y="61"/>
                  </a:cubicBezTo>
                  <a:cubicBezTo>
                    <a:pt x="666" y="61"/>
                    <a:pt x="676" y="54"/>
                    <a:pt x="678" y="43"/>
                  </a:cubicBezTo>
                  <a:cubicBezTo>
                    <a:pt x="780" y="43"/>
                    <a:pt x="780" y="43"/>
                    <a:pt x="780" y="43"/>
                  </a:cubicBezTo>
                  <a:cubicBezTo>
                    <a:pt x="780" y="43"/>
                    <a:pt x="810" y="14"/>
                    <a:pt x="812" y="11"/>
                  </a:cubicBezTo>
                  <a:cubicBezTo>
                    <a:pt x="817" y="11"/>
                    <a:pt x="1398" y="11"/>
                    <a:pt x="1409" y="11"/>
                  </a:cubicBezTo>
                  <a:cubicBezTo>
                    <a:pt x="1409" y="14"/>
                    <a:pt x="1409" y="16"/>
                    <a:pt x="1409" y="18"/>
                  </a:cubicBezTo>
                  <a:cubicBezTo>
                    <a:pt x="1398" y="20"/>
                    <a:pt x="1391" y="30"/>
                    <a:pt x="1391" y="41"/>
                  </a:cubicBezTo>
                  <a:cubicBezTo>
                    <a:pt x="1391" y="54"/>
                    <a:pt x="1401" y="64"/>
                    <a:pt x="1414" y="64"/>
                  </a:cubicBezTo>
                  <a:cubicBezTo>
                    <a:pt x="1425" y="64"/>
                    <a:pt x="1435" y="56"/>
                    <a:pt x="1437" y="46"/>
                  </a:cubicBezTo>
                  <a:cubicBezTo>
                    <a:pt x="1463" y="46"/>
                    <a:pt x="1630" y="46"/>
                    <a:pt x="1634" y="46"/>
                  </a:cubicBezTo>
                  <a:cubicBezTo>
                    <a:pt x="1637" y="49"/>
                    <a:pt x="1667" y="80"/>
                    <a:pt x="1667" y="80"/>
                  </a:cubicBezTo>
                  <a:cubicBezTo>
                    <a:pt x="1667" y="80"/>
                    <a:pt x="1946" y="80"/>
                    <a:pt x="1951" y="80"/>
                  </a:cubicBezTo>
                  <a:cubicBezTo>
                    <a:pt x="1954" y="83"/>
                    <a:pt x="1985" y="120"/>
                    <a:pt x="1985" y="120"/>
                  </a:cubicBezTo>
                  <a:cubicBezTo>
                    <a:pt x="1998" y="120"/>
                    <a:pt x="1998" y="120"/>
                    <a:pt x="1998" y="120"/>
                  </a:cubicBezTo>
                  <a:cubicBezTo>
                    <a:pt x="1998" y="130"/>
                    <a:pt x="1998" y="130"/>
                    <a:pt x="1998" y="130"/>
                  </a:cubicBezTo>
                  <a:cubicBezTo>
                    <a:pt x="2068" y="130"/>
                    <a:pt x="2068" y="130"/>
                    <a:pt x="2068" y="130"/>
                  </a:cubicBezTo>
                  <a:cubicBezTo>
                    <a:pt x="2068" y="99"/>
                    <a:pt x="2068" y="99"/>
                    <a:pt x="2068" y="99"/>
                  </a:cubicBezTo>
                  <a:lnTo>
                    <a:pt x="1998" y="99"/>
                  </a:lnTo>
                  <a:close/>
                  <a:moveTo>
                    <a:pt x="181" y="48"/>
                  </a:moveTo>
                  <a:cubicBezTo>
                    <a:pt x="176" y="48"/>
                    <a:pt x="171" y="43"/>
                    <a:pt x="171" y="38"/>
                  </a:cubicBezTo>
                  <a:cubicBezTo>
                    <a:pt x="171" y="32"/>
                    <a:pt x="176" y="28"/>
                    <a:pt x="181" y="28"/>
                  </a:cubicBezTo>
                  <a:cubicBezTo>
                    <a:pt x="186" y="28"/>
                    <a:pt x="191" y="32"/>
                    <a:pt x="191" y="38"/>
                  </a:cubicBezTo>
                  <a:cubicBezTo>
                    <a:pt x="191" y="43"/>
                    <a:pt x="186" y="48"/>
                    <a:pt x="181" y="48"/>
                  </a:cubicBezTo>
                  <a:close/>
                  <a:moveTo>
                    <a:pt x="655" y="48"/>
                  </a:moveTo>
                  <a:cubicBezTo>
                    <a:pt x="650" y="48"/>
                    <a:pt x="646" y="43"/>
                    <a:pt x="646" y="38"/>
                  </a:cubicBezTo>
                  <a:cubicBezTo>
                    <a:pt x="646" y="32"/>
                    <a:pt x="650" y="28"/>
                    <a:pt x="655" y="28"/>
                  </a:cubicBezTo>
                  <a:cubicBezTo>
                    <a:pt x="661" y="28"/>
                    <a:pt x="665" y="32"/>
                    <a:pt x="665" y="38"/>
                  </a:cubicBezTo>
                  <a:cubicBezTo>
                    <a:pt x="665" y="43"/>
                    <a:pt x="661" y="48"/>
                    <a:pt x="655" y="48"/>
                  </a:cubicBezTo>
                  <a:close/>
                  <a:moveTo>
                    <a:pt x="1414" y="50"/>
                  </a:moveTo>
                  <a:cubicBezTo>
                    <a:pt x="1409" y="50"/>
                    <a:pt x="1404" y="46"/>
                    <a:pt x="1404" y="41"/>
                  </a:cubicBezTo>
                  <a:cubicBezTo>
                    <a:pt x="1404" y="35"/>
                    <a:pt x="1409" y="31"/>
                    <a:pt x="1414" y="31"/>
                  </a:cubicBezTo>
                  <a:cubicBezTo>
                    <a:pt x="1419" y="31"/>
                    <a:pt x="1424" y="35"/>
                    <a:pt x="1424" y="41"/>
                  </a:cubicBezTo>
                  <a:cubicBezTo>
                    <a:pt x="1424" y="46"/>
                    <a:pt x="1419" y="50"/>
                    <a:pt x="1414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45" name="Freeform 546"/>
            <p:cNvSpPr/>
            <p:nvPr/>
          </p:nvSpPr>
          <p:spPr bwMode="auto">
            <a:xfrm>
              <a:off x="232226" y="229331"/>
              <a:ext cx="3610600" cy="456765"/>
            </a:xfrm>
            <a:custGeom>
              <a:gdLst>
                <a:gd name="T0" fmla="*/ 1716 w 1716"/>
                <a:gd name="T1" fmla="*/ 196 h 196"/>
                <a:gd name="T2" fmla="*/ 1716 w 1716"/>
                <a:gd name="T3" fmla="*/ 165 h 196"/>
                <a:gd name="T4" fmla="*/ 1645 w 1716"/>
                <a:gd name="T5" fmla="*/ 165 h 196"/>
                <a:gd name="T6" fmla="*/ 1645 w 1716"/>
                <a:gd name="T7" fmla="*/ 174 h 196"/>
                <a:gd name="T8" fmla="*/ 1640 w 1716"/>
                <a:gd name="T9" fmla="*/ 174 h 196"/>
                <a:gd name="T10" fmla="*/ 1604 w 1716"/>
                <a:gd name="T11" fmla="*/ 138 h 196"/>
                <a:gd name="T12" fmla="*/ 1356 w 1716"/>
                <a:gd name="T13" fmla="*/ 138 h 196"/>
                <a:gd name="T14" fmla="*/ 1228 w 1716"/>
                <a:gd name="T15" fmla="*/ 0 h 196"/>
                <a:gd name="T16" fmla="*/ 841 w 1716"/>
                <a:gd name="T17" fmla="*/ 0 h 196"/>
                <a:gd name="T18" fmla="*/ 841 w 1716"/>
                <a:gd name="T19" fmla="*/ 77 h 196"/>
                <a:gd name="T20" fmla="*/ 818 w 1716"/>
                <a:gd name="T21" fmla="*/ 99 h 196"/>
                <a:gd name="T22" fmla="*/ 596 w 1716"/>
                <a:gd name="T23" fmla="*/ 99 h 196"/>
                <a:gd name="T24" fmla="*/ 531 w 1716"/>
                <a:gd name="T25" fmla="*/ 34 h 196"/>
                <a:gd name="T26" fmla="*/ 51 w 1716"/>
                <a:gd name="T27" fmla="*/ 34 h 196"/>
                <a:gd name="T28" fmla="*/ 51 w 1716"/>
                <a:gd name="T29" fmla="*/ 6 h 196"/>
                <a:gd name="T30" fmla="*/ 0 w 1716"/>
                <a:gd name="T31" fmla="*/ 6 h 196"/>
                <a:gd name="T32" fmla="*/ 0 w 1716"/>
                <a:gd name="T33" fmla="*/ 72 h 196"/>
                <a:gd name="T34" fmla="*/ 51 w 1716"/>
                <a:gd name="T35" fmla="*/ 72 h 196"/>
                <a:gd name="T36" fmla="*/ 51 w 1716"/>
                <a:gd name="T37" fmla="*/ 45 h 196"/>
                <a:gd name="T38" fmla="*/ 526 w 1716"/>
                <a:gd name="T39" fmla="*/ 45 h 196"/>
                <a:gd name="T40" fmla="*/ 591 w 1716"/>
                <a:gd name="T41" fmla="*/ 110 h 196"/>
                <a:gd name="T42" fmla="*/ 823 w 1716"/>
                <a:gd name="T43" fmla="*/ 110 h 196"/>
                <a:gd name="T44" fmla="*/ 852 w 1716"/>
                <a:gd name="T45" fmla="*/ 81 h 196"/>
                <a:gd name="T46" fmla="*/ 852 w 1716"/>
                <a:gd name="T47" fmla="*/ 11 h 196"/>
                <a:gd name="T48" fmla="*/ 1223 w 1716"/>
                <a:gd name="T49" fmla="*/ 11 h 196"/>
                <a:gd name="T50" fmla="*/ 1351 w 1716"/>
                <a:gd name="T51" fmla="*/ 149 h 196"/>
                <a:gd name="T52" fmla="*/ 1599 w 1716"/>
                <a:gd name="T53" fmla="*/ 149 h 196"/>
                <a:gd name="T54" fmla="*/ 1636 w 1716"/>
                <a:gd name="T55" fmla="*/ 185 h 196"/>
                <a:gd name="T56" fmla="*/ 1645 w 1716"/>
                <a:gd name="T57" fmla="*/ 185 h 196"/>
                <a:gd name="T58" fmla="*/ 1645 w 1716"/>
                <a:gd name="T59" fmla="*/ 196 h 196"/>
                <a:gd name="T60" fmla="*/ 1716 w 1716"/>
                <a:gd name="T61" fmla="*/ 196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" h="196">
                  <a:moveTo>
                    <a:pt x="1716" y="196"/>
                  </a:moveTo>
                  <a:cubicBezTo>
                    <a:pt x="1716" y="165"/>
                    <a:pt x="1716" y="165"/>
                    <a:pt x="1716" y="165"/>
                  </a:cubicBezTo>
                  <a:cubicBezTo>
                    <a:pt x="1645" y="165"/>
                    <a:pt x="1645" y="165"/>
                    <a:pt x="1645" y="165"/>
                  </a:cubicBezTo>
                  <a:cubicBezTo>
                    <a:pt x="1645" y="174"/>
                    <a:pt x="1645" y="174"/>
                    <a:pt x="1645" y="174"/>
                  </a:cubicBezTo>
                  <a:cubicBezTo>
                    <a:pt x="1643" y="174"/>
                    <a:pt x="1641" y="174"/>
                    <a:pt x="1640" y="174"/>
                  </a:cubicBezTo>
                  <a:cubicBezTo>
                    <a:pt x="1637" y="171"/>
                    <a:pt x="1604" y="138"/>
                    <a:pt x="1604" y="138"/>
                  </a:cubicBezTo>
                  <a:cubicBezTo>
                    <a:pt x="1604" y="138"/>
                    <a:pt x="1361" y="138"/>
                    <a:pt x="1356" y="138"/>
                  </a:cubicBezTo>
                  <a:cubicBezTo>
                    <a:pt x="1353" y="134"/>
                    <a:pt x="1228" y="0"/>
                    <a:pt x="1228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1" y="0"/>
                    <a:pt x="841" y="72"/>
                    <a:pt x="841" y="77"/>
                  </a:cubicBezTo>
                  <a:cubicBezTo>
                    <a:pt x="838" y="79"/>
                    <a:pt x="821" y="97"/>
                    <a:pt x="818" y="99"/>
                  </a:cubicBezTo>
                  <a:cubicBezTo>
                    <a:pt x="814" y="99"/>
                    <a:pt x="600" y="99"/>
                    <a:pt x="596" y="99"/>
                  </a:cubicBezTo>
                  <a:cubicBezTo>
                    <a:pt x="593" y="96"/>
                    <a:pt x="531" y="34"/>
                    <a:pt x="53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111" y="45"/>
                    <a:pt x="522" y="45"/>
                    <a:pt x="526" y="45"/>
                  </a:cubicBezTo>
                  <a:cubicBezTo>
                    <a:pt x="529" y="48"/>
                    <a:pt x="591" y="110"/>
                    <a:pt x="591" y="110"/>
                  </a:cubicBezTo>
                  <a:cubicBezTo>
                    <a:pt x="823" y="110"/>
                    <a:pt x="823" y="110"/>
                    <a:pt x="823" y="110"/>
                  </a:cubicBezTo>
                  <a:cubicBezTo>
                    <a:pt x="852" y="81"/>
                    <a:pt x="852" y="81"/>
                    <a:pt x="852" y="81"/>
                  </a:cubicBezTo>
                  <a:cubicBezTo>
                    <a:pt x="852" y="81"/>
                    <a:pt x="852" y="20"/>
                    <a:pt x="852" y="11"/>
                  </a:cubicBezTo>
                  <a:cubicBezTo>
                    <a:pt x="862" y="11"/>
                    <a:pt x="1218" y="11"/>
                    <a:pt x="1223" y="11"/>
                  </a:cubicBezTo>
                  <a:cubicBezTo>
                    <a:pt x="1226" y="14"/>
                    <a:pt x="1351" y="149"/>
                    <a:pt x="1351" y="149"/>
                  </a:cubicBezTo>
                  <a:cubicBezTo>
                    <a:pt x="1351" y="149"/>
                    <a:pt x="1595" y="149"/>
                    <a:pt x="1599" y="149"/>
                  </a:cubicBezTo>
                  <a:cubicBezTo>
                    <a:pt x="1602" y="152"/>
                    <a:pt x="1636" y="185"/>
                    <a:pt x="1636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96"/>
                    <a:pt x="1645" y="196"/>
                    <a:pt x="1645" y="196"/>
                  </a:cubicBezTo>
                  <a:lnTo>
                    <a:pt x="1716" y="19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46" name="Freeform 547"/>
            <p:cNvSpPr/>
            <p:nvPr/>
          </p:nvSpPr>
          <p:spPr bwMode="auto">
            <a:xfrm>
              <a:off x="1818648" y="166330"/>
              <a:ext cx="2024178" cy="352418"/>
            </a:xfrm>
            <a:custGeom>
              <a:gdLst>
                <a:gd name="T0" fmla="*/ 962 w 962"/>
                <a:gd name="T1" fmla="*/ 119 h 151"/>
                <a:gd name="T2" fmla="*/ 891 w 962"/>
                <a:gd name="T3" fmla="*/ 119 h 151"/>
                <a:gd name="T4" fmla="*/ 891 w 962"/>
                <a:gd name="T5" fmla="*/ 131 h 151"/>
                <a:gd name="T6" fmla="*/ 621 w 962"/>
                <a:gd name="T7" fmla="*/ 131 h 151"/>
                <a:gd name="T8" fmla="*/ 497 w 962"/>
                <a:gd name="T9" fmla="*/ 0 h 151"/>
                <a:gd name="T10" fmla="*/ 61 w 962"/>
                <a:gd name="T11" fmla="*/ 0 h 151"/>
                <a:gd name="T12" fmla="*/ 61 w 962"/>
                <a:gd name="T13" fmla="*/ 61 h 151"/>
                <a:gd name="T14" fmla="*/ 52 w 962"/>
                <a:gd name="T15" fmla="*/ 61 h 151"/>
                <a:gd name="T16" fmla="*/ 52 w 962"/>
                <a:gd name="T17" fmla="*/ 31 h 151"/>
                <a:gd name="T18" fmla="*/ 0 w 962"/>
                <a:gd name="T19" fmla="*/ 31 h 151"/>
                <a:gd name="T20" fmla="*/ 0 w 962"/>
                <a:gd name="T21" fmla="*/ 99 h 151"/>
                <a:gd name="T22" fmla="*/ 52 w 962"/>
                <a:gd name="T23" fmla="*/ 99 h 151"/>
                <a:gd name="T24" fmla="*/ 52 w 962"/>
                <a:gd name="T25" fmla="*/ 72 h 151"/>
                <a:gd name="T26" fmla="*/ 72 w 962"/>
                <a:gd name="T27" fmla="*/ 72 h 151"/>
                <a:gd name="T28" fmla="*/ 72 w 962"/>
                <a:gd name="T29" fmla="*/ 11 h 151"/>
                <a:gd name="T30" fmla="*/ 492 w 962"/>
                <a:gd name="T31" fmla="*/ 11 h 151"/>
                <a:gd name="T32" fmla="*/ 617 w 962"/>
                <a:gd name="T33" fmla="*/ 142 h 151"/>
                <a:gd name="T34" fmla="*/ 891 w 962"/>
                <a:gd name="T35" fmla="*/ 142 h 151"/>
                <a:gd name="T36" fmla="*/ 891 w 962"/>
                <a:gd name="T37" fmla="*/ 151 h 151"/>
                <a:gd name="T38" fmla="*/ 962 w 962"/>
                <a:gd name="T39" fmla="*/ 151 h 151"/>
                <a:gd name="T40" fmla="*/ 962 w 962"/>
                <a:gd name="T41" fmla="*/ 119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2" h="151">
                  <a:moveTo>
                    <a:pt x="962" y="119"/>
                  </a:moveTo>
                  <a:cubicBezTo>
                    <a:pt x="891" y="119"/>
                    <a:pt x="891" y="119"/>
                    <a:pt x="891" y="119"/>
                  </a:cubicBezTo>
                  <a:cubicBezTo>
                    <a:pt x="891" y="131"/>
                    <a:pt x="891" y="131"/>
                    <a:pt x="891" y="131"/>
                  </a:cubicBezTo>
                  <a:cubicBezTo>
                    <a:pt x="855" y="131"/>
                    <a:pt x="626" y="131"/>
                    <a:pt x="621" y="131"/>
                  </a:cubicBezTo>
                  <a:cubicBezTo>
                    <a:pt x="618" y="127"/>
                    <a:pt x="497" y="0"/>
                    <a:pt x="49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52"/>
                    <a:pt x="61" y="61"/>
                  </a:cubicBezTo>
                  <a:cubicBezTo>
                    <a:pt x="59" y="61"/>
                    <a:pt x="56" y="61"/>
                    <a:pt x="52" y="6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20"/>
                    <a:pt x="72" y="11"/>
                  </a:cubicBezTo>
                  <a:cubicBezTo>
                    <a:pt x="82" y="11"/>
                    <a:pt x="487" y="11"/>
                    <a:pt x="492" y="11"/>
                  </a:cubicBezTo>
                  <a:cubicBezTo>
                    <a:pt x="495" y="15"/>
                    <a:pt x="617" y="142"/>
                    <a:pt x="617" y="142"/>
                  </a:cubicBezTo>
                  <a:cubicBezTo>
                    <a:pt x="891" y="142"/>
                    <a:pt x="891" y="142"/>
                    <a:pt x="891" y="142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962" y="151"/>
                    <a:pt x="962" y="151"/>
                    <a:pt x="962" y="151"/>
                  </a:cubicBezTo>
                  <a:lnTo>
                    <a:pt x="962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0" name="Freeform 561"/>
            <p:cNvSpPr>
              <a:spLocks noEditPoints="1"/>
            </p:cNvSpPr>
            <p:nvPr/>
          </p:nvSpPr>
          <p:spPr bwMode="auto">
            <a:xfrm>
              <a:off x="5609867" y="-105366"/>
              <a:ext cx="834584" cy="488266"/>
            </a:xfrm>
            <a:custGeom>
              <a:gdLst>
                <a:gd name="T0" fmla="*/ 64 w 397"/>
                <a:gd name="T1" fmla="*/ 163 h 210"/>
                <a:gd name="T2" fmla="*/ 64 w 397"/>
                <a:gd name="T3" fmla="*/ 125 h 210"/>
                <a:gd name="T4" fmla="*/ 117 w 397"/>
                <a:gd name="T5" fmla="*/ 125 h 210"/>
                <a:gd name="T6" fmla="*/ 117 w 397"/>
                <a:gd name="T7" fmla="*/ 0 h 210"/>
                <a:gd name="T8" fmla="*/ 0 w 397"/>
                <a:gd name="T9" fmla="*/ 0 h 210"/>
                <a:gd name="T10" fmla="*/ 0 w 397"/>
                <a:gd name="T11" fmla="*/ 125 h 210"/>
                <a:gd name="T12" fmla="*/ 53 w 397"/>
                <a:gd name="T13" fmla="*/ 125 h 210"/>
                <a:gd name="T14" fmla="*/ 53 w 397"/>
                <a:gd name="T15" fmla="*/ 163 h 210"/>
                <a:gd name="T16" fmla="*/ 35 w 397"/>
                <a:gd name="T17" fmla="*/ 186 h 210"/>
                <a:gd name="T18" fmla="*/ 59 w 397"/>
                <a:gd name="T19" fmla="*/ 210 h 210"/>
                <a:gd name="T20" fmla="*/ 82 w 397"/>
                <a:gd name="T21" fmla="*/ 192 h 210"/>
                <a:gd name="T22" fmla="*/ 351 w 397"/>
                <a:gd name="T23" fmla="*/ 192 h 210"/>
                <a:gd name="T24" fmla="*/ 374 w 397"/>
                <a:gd name="T25" fmla="*/ 210 h 210"/>
                <a:gd name="T26" fmla="*/ 397 w 397"/>
                <a:gd name="T27" fmla="*/ 186 h 210"/>
                <a:gd name="T28" fmla="*/ 374 w 397"/>
                <a:gd name="T29" fmla="*/ 163 h 210"/>
                <a:gd name="T30" fmla="*/ 351 w 397"/>
                <a:gd name="T31" fmla="*/ 181 h 210"/>
                <a:gd name="T32" fmla="*/ 82 w 397"/>
                <a:gd name="T33" fmla="*/ 181 h 210"/>
                <a:gd name="T34" fmla="*/ 64 w 397"/>
                <a:gd name="T35" fmla="*/ 163 h 210"/>
                <a:gd name="T36" fmla="*/ 59 w 397"/>
                <a:gd name="T37" fmla="*/ 196 h 210"/>
                <a:gd name="T38" fmla="*/ 49 w 397"/>
                <a:gd name="T39" fmla="*/ 186 h 210"/>
                <a:gd name="T40" fmla="*/ 59 w 397"/>
                <a:gd name="T41" fmla="*/ 176 h 210"/>
                <a:gd name="T42" fmla="*/ 68 w 397"/>
                <a:gd name="T43" fmla="*/ 186 h 210"/>
                <a:gd name="T44" fmla="*/ 59 w 397"/>
                <a:gd name="T45" fmla="*/ 196 h 210"/>
                <a:gd name="T46" fmla="*/ 374 w 397"/>
                <a:gd name="T47" fmla="*/ 176 h 210"/>
                <a:gd name="T48" fmla="*/ 383 w 397"/>
                <a:gd name="T49" fmla="*/ 186 h 210"/>
                <a:gd name="T50" fmla="*/ 374 w 397"/>
                <a:gd name="T51" fmla="*/ 196 h 210"/>
                <a:gd name="T52" fmla="*/ 364 w 397"/>
                <a:gd name="T53" fmla="*/ 186 h 210"/>
                <a:gd name="T54" fmla="*/ 374 w 397"/>
                <a:gd name="T55" fmla="*/ 176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210">
                  <a:moveTo>
                    <a:pt x="64" y="163"/>
                  </a:moveTo>
                  <a:cubicBezTo>
                    <a:pt x="64" y="125"/>
                    <a:pt x="64" y="125"/>
                    <a:pt x="64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63"/>
                    <a:pt x="53" y="163"/>
                    <a:pt x="53" y="163"/>
                  </a:cubicBezTo>
                  <a:cubicBezTo>
                    <a:pt x="43" y="166"/>
                    <a:pt x="35" y="175"/>
                    <a:pt x="35" y="186"/>
                  </a:cubicBezTo>
                  <a:cubicBezTo>
                    <a:pt x="35" y="199"/>
                    <a:pt x="46" y="210"/>
                    <a:pt x="59" y="210"/>
                  </a:cubicBezTo>
                  <a:cubicBezTo>
                    <a:pt x="70" y="210"/>
                    <a:pt x="79" y="202"/>
                    <a:pt x="82" y="192"/>
                  </a:cubicBezTo>
                  <a:cubicBezTo>
                    <a:pt x="351" y="192"/>
                    <a:pt x="351" y="192"/>
                    <a:pt x="351" y="192"/>
                  </a:cubicBezTo>
                  <a:cubicBezTo>
                    <a:pt x="353" y="202"/>
                    <a:pt x="363" y="210"/>
                    <a:pt x="374" y="210"/>
                  </a:cubicBezTo>
                  <a:cubicBezTo>
                    <a:pt x="387" y="210"/>
                    <a:pt x="397" y="199"/>
                    <a:pt x="397" y="186"/>
                  </a:cubicBezTo>
                  <a:cubicBezTo>
                    <a:pt x="397" y="173"/>
                    <a:pt x="387" y="163"/>
                    <a:pt x="374" y="163"/>
                  </a:cubicBezTo>
                  <a:cubicBezTo>
                    <a:pt x="363" y="163"/>
                    <a:pt x="353" y="170"/>
                    <a:pt x="351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79" y="172"/>
                    <a:pt x="73" y="165"/>
                    <a:pt x="64" y="163"/>
                  </a:cubicBezTo>
                  <a:close/>
                  <a:moveTo>
                    <a:pt x="59" y="196"/>
                  </a:moveTo>
                  <a:cubicBezTo>
                    <a:pt x="53" y="196"/>
                    <a:pt x="49" y="191"/>
                    <a:pt x="49" y="186"/>
                  </a:cubicBezTo>
                  <a:cubicBezTo>
                    <a:pt x="49" y="181"/>
                    <a:pt x="53" y="176"/>
                    <a:pt x="59" y="176"/>
                  </a:cubicBezTo>
                  <a:cubicBezTo>
                    <a:pt x="64" y="176"/>
                    <a:pt x="68" y="181"/>
                    <a:pt x="68" y="186"/>
                  </a:cubicBezTo>
                  <a:cubicBezTo>
                    <a:pt x="68" y="191"/>
                    <a:pt x="64" y="196"/>
                    <a:pt x="59" y="196"/>
                  </a:cubicBezTo>
                  <a:close/>
                  <a:moveTo>
                    <a:pt x="374" y="176"/>
                  </a:moveTo>
                  <a:cubicBezTo>
                    <a:pt x="379" y="176"/>
                    <a:pt x="383" y="181"/>
                    <a:pt x="383" y="186"/>
                  </a:cubicBezTo>
                  <a:cubicBezTo>
                    <a:pt x="383" y="191"/>
                    <a:pt x="379" y="196"/>
                    <a:pt x="374" y="196"/>
                  </a:cubicBezTo>
                  <a:cubicBezTo>
                    <a:pt x="368" y="196"/>
                    <a:pt x="364" y="191"/>
                    <a:pt x="364" y="186"/>
                  </a:cubicBezTo>
                  <a:cubicBezTo>
                    <a:pt x="364" y="181"/>
                    <a:pt x="368" y="176"/>
                    <a:pt x="374" y="17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1" name="Freeform 562"/>
            <p:cNvSpPr>
              <a:spLocks noEditPoints="1"/>
            </p:cNvSpPr>
            <p:nvPr/>
          </p:nvSpPr>
          <p:spPr bwMode="auto">
            <a:xfrm>
              <a:off x="5199694" y="-156556"/>
              <a:ext cx="239343" cy="451844"/>
            </a:xfrm>
            <a:custGeom>
              <a:gdLst>
                <a:gd name="T0" fmla="*/ 114 w 114"/>
                <a:gd name="T1" fmla="*/ 133 h 194"/>
                <a:gd name="T2" fmla="*/ 114 w 114"/>
                <a:gd name="T3" fmla="*/ 0 h 194"/>
                <a:gd name="T4" fmla="*/ 0 w 114"/>
                <a:gd name="T5" fmla="*/ 0 h 194"/>
                <a:gd name="T6" fmla="*/ 0 w 114"/>
                <a:gd name="T7" fmla="*/ 133 h 194"/>
                <a:gd name="T8" fmla="*/ 29 w 114"/>
                <a:gd name="T9" fmla="*/ 133 h 194"/>
                <a:gd name="T10" fmla="*/ 29 w 114"/>
                <a:gd name="T11" fmla="*/ 148 h 194"/>
                <a:gd name="T12" fmla="*/ 10 w 114"/>
                <a:gd name="T13" fmla="*/ 171 h 194"/>
                <a:gd name="T14" fmla="*/ 33 w 114"/>
                <a:gd name="T15" fmla="*/ 194 h 194"/>
                <a:gd name="T16" fmla="*/ 57 w 114"/>
                <a:gd name="T17" fmla="*/ 171 h 194"/>
                <a:gd name="T18" fmla="*/ 40 w 114"/>
                <a:gd name="T19" fmla="*/ 148 h 194"/>
                <a:gd name="T20" fmla="*/ 40 w 114"/>
                <a:gd name="T21" fmla="*/ 133 h 194"/>
                <a:gd name="T22" fmla="*/ 114 w 114"/>
                <a:gd name="T23" fmla="*/ 133 h 194"/>
                <a:gd name="T24" fmla="*/ 43 w 114"/>
                <a:gd name="T25" fmla="*/ 171 h 194"/>
                <a:gd name="T26" fmla="*/ 33 w 114"/>
                <a:gd name="T27" fmla="*/ 181 h 194"/>
                <a:gd name="T28" fmla="*/ 24 w 114"/>
                <a:gd name="T29" fmla="*/ 171 h 194"/>
                <a:gd name="T30" fmla="*/ 33 w 114"/>
                <a:gd name="T31" fmla="*/ 161 h 194"/>
                <a:gd name="T32" fmla="*/ 43 w 114"/>
                <a:gd name="T33" fmla="*/ 171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4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18" y="150"/>
                    <a:pt x="10" y="160"/>
                    <a:pt x="10" y="171"/>
                  </a:cubicBezTo>
                  <a:cubicBezTo>
                    <a:pt x="10" y="184"/>
                    <a:pt x="20" y="194"/>
                    <a:pt x="33" y="194"/>
                  </a:cubicBezTo>
                  <a:cubicBezTo>
                    <a:pt x="46" y="194"/>
                    <a:pt x="57" y="184"/>
                    <a:pt x="57" y="171"/>
                  </a:cubicBezTo>
                  <a:cubicBezTo>
                    <a:pt x="57" y="160"/>
                    <a:pt x="50" y="151"/>
                    <a:pt x="40" y="148"/>
                  </a:cubicBezTo>
                  <a:cubicBezTo>
                    <a:pt x="40" y="133"/>
                    <a:pt x="40" y="133"/>
                    <a:pt x="40" y="133"/>
                  </a:cubicBezTo>
                  <a:lnTo>
                    <a:pt x="114" y="133"/>
                  </a:lnTo>
                  <a:close/>
                  <a:moveTo>
                    <a:pt x="43" y="171"/>
                  </a:moveTo>
                  <a:cubicBezTo>
                    <a:pt x="43" y="176"/>
                    <a:pt x="39" y="181"/>
                    <a:pt x="33" y="181"/>
                  </a:cubicBezTo>
                  <a:cubicBezTo>
                    <a:pt x="28" y="181"/>
                    <a:pt x="24" y="176"/>
                    <a:pt x="24" y="171"/>
                  </a:cubicBezTo>
                  <a:cubicBezTo>
                    <a:pt x="24" y="166"/>
                    <a:pt x="28" y="161"/>
                    <a:pt x="33" y="161"/>
                  </a:cubicBezTo>
                  <a:cubicBezTo>
                    <a:pt x="39" y="161"/>
                    <a:pt x="43" y="166"/>
                    <a:pt x="43" y="17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2" name="Freeform 563"/>
            <p:cNvSpPr>
              <a:spLocks noEditPoints="1"/>
            </p:cNvSpPr>
            <p:nvPr/>
          </p:nvSpPr>
          <p:spPr bwMode="auto">
            <a:xfrm>
              <a:off x="4600002" y="-154588"/>
              <a:ext cx="447544" cy="310089"/>
            </a:xfrm>
            <a:custGeom>
              <a:gdLst>
                <a:gd name="T0" fmla="*/ 0 w 213"/>
                <a:gd name="T1" fmla="*/ 0 h 133"/>
                <a:gd name="T2" fmla="*/ 0 w 213"/>
                <a:gd name="T3" fmla="*/ 133 h 133"/>
                <a:gd name="T4" fmla="*/ 123 w 213"/>
                <a:gd name="T5" fmla="*/ 133 h 133"/>
                <a:gd name="T6" fmla="*/ 123 w 213"/>
                <a:gd name="T7" fmla="*/ 68 h 133"/>
                <a:gd name="T8" fmla="*/ 167 w 213"/>
                <a:gd name="T9" fmla="*/ 68 h 133"/>
                <a:gd name="T10" fmla="*/ 190 w 213"/>
                <a:gd name="T11" fmla="*/ 84 h 133"/>
                <a:gd name="T12" fmla="*/ 213 w 213"/>
                <a:gd name="T13" fmla="*/ 60 h 133"/>
                <a:gd name="T14" fmla="*/ 190 w 213"/>
                <a:gd name="T15" fmla="*/ 37 h 133"/>
                <a:gd name="T16" fmla="*/ 166 w 213"/>
                <a:gd name="T17" fmla="*/ 57 h 133"/>
                <a:gd name="T18" fmla="*/ 123 w 213"/>
                <a:gd name="T19" fmla="*/ 57 h 133"/>
                <a:gd name="T20" fmla="*/ 123 w 213"/>
                <a:gd name="T21" fmla="*/ 0 h 133"/>
                <a:gd name="T22" fmla="*/ 0 w 213"/>
                <a:gd name="T23" fmla="*/ 0 h 133"/>
                <a:gd name="T24" fmla="*/ 190 w 213"/>
                <a:gd name="T25" fmla="*/ 51 h 133"/>
                <a:gd name="T26" fmla="*/ 199 w 213"/>
                <a:gd name="T27" fmla="*/ 60 h 133"/>
                <a:gd name="T28" fmla="*/ 190 w 213"/>
                <a:gd name="T29" fmla="*/ 70 h 133"/>
                <a:gd name="T30" fmla="*/ 180 w 213"/>
                <a:gd name="T31" fmla="*/ 60 h 133"/>
                <a:gd name="T32" fmla="*/ 190 w 213"/>
                <a:gd name="T33" fmla="*/ 51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0" y="77"/>
                    <a:pt x="179" y="84"/>
                    <a:pt x="190" y="84"/>
                  </a:cubicBezTo>
                  <a:cubicBezTo>
                    <a:pt x="203" y="84"/>
                    <a:pt x="213" y="73"/>
                    <a:pt x="213" y="60"/>
                  </a:cubicBezTo>
                  <a:cubicBezTo>
                    <a:pt x="213" y="47"/>
                    <a:pt x="203" y="37"/>
                    <a:pt x="190" y="37"/>
                  </a:cubicBezTo>
                  <a:cubicBezTo>
                    <a:pt x="178" y="37"/>
                    <a:pt x="168" y="46"/>
                    <a:pt x="166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0" y="0"/>
                  </a:lnTo>
                  <a:close/>
                  <a:moveTo>
                    <a:pt x="190" y="51"/>
                  </a:moveTo>
                  <a:cubicBezTo>
                    <a:pt x="195" y="51"/>
                    <a:pt x="199" y="55"/>
                    <a:pt x="199" y="60"/>
                  </a:cubicBezTo>
                  <a:cubicBezTo>
                    <a:pt x="199" y="66"/>
                    <a:pt x="195" y="70"/>
                    <a:pt x="190" y="70"/>
                  </a:cubicBezTo>
                  <a:cubicBezTo>
                    <a:pt x="184" y="70"/>
                    <a:pt x="180" y="66"/>
                    <a:pt x="180" y="60"/>
                  </a:cubicBezTo>
                  <a:cubicBezTo>
                    <a:pt x="180" y="55"/>
                    <a:pt x="184" y="51"/>
                    <a:pt x="190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3" name="Freeform 564"/>
            <p:cNvSpPr>
              <a:spLocks noEditPoints="1"/>
            </p:cNvSpPr>
            <p:nvPr/>
          </p:nvSpPr>
          <p:spPr bwMode="auto">
            <a:xfrm>
              <a:off x="4086617" y="185034"/>
              <a:ext cx="694005" cy="340605"/>
            </a:xfrm>
            <a:custGeom>
              <a:gdLst>
                <a:gd name="T0" fmla="*/ 170 w 330"/>
                <a:gd name="T1" fmla="*/ 146 h 146"/>
                <a:gd name="T2" fmla="*/ 170 w 330"/>
                <a:gd name="T3" fmla="*/ 133 h 146"/>
                <a:gd name="T4" fmla="*/ 311 w 330"/>
                <a:gd name="T5" fmla="*/ 133 h 146"/>
                <a:gd name="T6" fmla="*/ 311 w 330"/>
                <a:gd name="T7" fmla="*/ 47 h 146"/>
                <a:gd name="T8" fmla="*/ 330 w 330"/>
                <a:gd name="T9" fmla="*/ 24 h 146"/>
                <a:gd name="T10" fmla="*/ 306 w 330"/>
                <a:gd name="T11" fmla="*/ 0 h 146"/>
                <a:gd name="T12" fmla="*/ 282 w 330"/>
                <a:gd name="T13" fmla="*/ 24 h 146"/>
                <a:gd name="T14" fmla="*/ 300 w 330"/>
                <a:gd name="T15" fmla="*/ 47 h 146"/>
                <a:gd name="T16" fmla="*/ 300 w 330"/>
                <a:gd name="T17" fmla="*/ 122 h 146"/>
                <a:gd name="T18" fmla="*/ 170 w 330"/>
                <a:gd name="T19" fmla="*/ 122 h 146"/>
                <a:gd name="T20" fmla="*/ 170 w 330"/>
                <a:gd name="T21" fmla="*/ 114 h 146"/>
                <a:gd name="T22" fmla="*/ 100 w 330"/>
                <a:gd name="T23" fmla="*/ 114 h 146"/>
                <a:gd name="T24" fmla="*/ 100 w 330"/>
                <a:gd name="T25" fmla="*/ 122 h 146"/>
                <a:gd name="T26" fmla="*/ 57 w 330"/>
                <a:gd name="T27" fmla="*/ 122 h 146"/>
                <a:gd name="T28" fmla="*/ 42 w 330"/>
                <a:gd name="T29" fmla="*/ 107 h 146"/>
                <a:gd name="T30" fmla="*/ 47 w 330"/>
                <a:gd name="T31" fmla="*/ 93 h 146"/>
                <a:gd name="T32" fmla="*/ 23 w 330"/>
                <a:gd name="T33" fmla="*/ 70 h 146"/>
                <a:gd name="T34" fmla="*/ 0 w 330"/>
                <a:gd name="T35" fmla="*/ 93 h 146"/>
                <a:gd name="T36" fmla="*/ 23 w 330"/>
                <a:gd name="T37" fmla="*/ 117 h 146"/>
                <a:gd name="T38" fmla="*/ 34 w 330"/>
                <a:gd name="T39" fmla="*/ 114 h 146"/>
                <a:gd name="T40" fmla="*/ 53 w 330"/>
                <a:gd name="T41" fmla="*/ 133 h 146"/>
                <a:gd name="T42" fmla="*/ 100 w 330"/>
                <a:gd name="T43" fmla="*/ 133 h 146"/>
                <a:gd name="T44" fmla="*/ 100 w 330"/>
                <a:gd name="T45" fmla="*/ 146 h 146"/>
                <a:gd name="T46" fmla="*/ 170 w 330"/>
                <a:gd name="T47" fmla="*/ 146 h 146"/>
                <a:gd name="T48" fmla="*/ 296 w 330"/>
                <a:gd name="T49" fmla="*/ 24 h 146"/>
                <a:gd name="T50" fmla="*/ 306 w 330"/>
                <a:gd name="T51" fmla="*/ 14 h 146"/>
                <a:gd name="T52" fmla="*/ 316 w 330"/>
                <a:gd name="T53" fmla="*/ 24 h 146"/>
                <a:gd name="T54" fmla="*/ 306 w 330"/>
                <a:gd name="T55" fmla="*/ 34 h 146"/>
                <a:gd name="T56" fmla="*/ 296 w 330"/>
                <a:gd name="T57" fmla="*/ 24 h 146"/>
                <a:gd name="T58" fmla="*/ 23 w 330"/>
                <a:gd name="T59" fmla="*/ 103 h 146"/>
                <a:gd name="T60" fmla="*/ 13 w 330"/>
                <a:gd name="T61" fmla="*/ 93 h 146"/>
                <a:gd name="T62" fmla="*/ 23 w 330"/>
                <a:gd name="T63" fmla="*/ 83 h 146"/>
                <a:gd name="T64" fmla="*/ 33 w 330"/>
                <a:gd name="T65" fmla="*/ 93 h 146"/>
                <a:gd name="T66" fmla="*/ 23 w 330"/>
                <a:gd name="T67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146">
                  <a:moveTo>
                    <a:pt x="170" y="146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22" y="44"/>
                    <a:pt x="330" y="35"/>
                    <a:pt x="330" y="24"/>
                  </a:cubicBezTo>
                  <a:cubicBezTo>
                    <a:pt x="330" y="11"/>
                    <a:pt x="319" y="0"/>
                    <a:pt x="306" y="0"/>
                  </a:cubicBezTo>
                  <a:cubicBezTo>
                    <a:pt x="293" y="0"/>
                    <a:pt x="282" y="11"/>
                    <a:pt x="282" y="24"/>
                  </a:cubicBezTo>
                  <a:cubicBezTo>
                    <a:pt x="282" y="35"/>
                    <a:pt x="290" y="44"/>
                    <a:pt x="300" y="47"/>
                  </a:cubicBezTo>
                  <a:cubicBezTo>
                    <a:pt x="300" y="64"/>
                    <a:pt x="300" y="114"/>
                    <a:pt x="300" y="122"/>
                  </a:cubicBezTo>
                  <a:cubicBezTo>
                    <a:pt x="295" y="122"/>
                    <a:pt x="231" y="122"/>
                    <a:pt x="170" y="122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76" y="122"/>
                    <a:pt x="58" y="122"/>
                    <a:pt x="57" y="122"/>
                  </a:cubicBezTo>
                  <a:cubicBezTo>
                    <a:pt x="55" y="121"/>
                    <a:pt x="47" y="112"/>
                    <a:pt x="42" y="107"/>
                  </a:cubicBezTo>
                  <a:cubicBezTo>
                    <a:pt x="45" y="103"/>
                    <a:pt x="47" y="98"/>
                    <a:pt x="47" y="93"/>
                  </a:cubicBezTo>
                  <a:cubicBezTo>
                    <a:pt x="47" y="80"/>
                    <a:pt x="36" y="70"/>
                    <a:pt x="23" y="70"/>
                  </a:cubicBezTo>
                  <a:cubicBezTo>
                    <a:pt x="10" y="70"/>
                    <a:pt x="0" y="80"/>
                    <a:pt x="0" y="93"/>
                  </a:cubicBezTo>
                  <a:cubicBezTo>
                    <a:pt x="0" y="106"/>
                    <a:pt x="10" y="117"/>
                    <a:pt x="23" y="117"/>
                  </a:cubicBezTo>
                  <a:cubicBezTo>
                    <a:pt x="27" y="117"/>
                    <a:pt x="30" y="116"/>
                    <a:pt x="34" y="11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46"/>
                    <a:pt x="100" y="146"/>
                    <a:pt x="100" y="146"/>
                  </a:cubicBezTo>
                  <a:lnTo>
                    <a:pt x="170" y="146"/>
                  </a:lnTo>
                  <a:close/>
                  <a:moveTo>
                    <a:pt x="296" y="24"/>
                  </a:moveTo>
                  <a:cubicBezTo>
                    <a:pt x="296" y="19"/>
                    <a:pt x="301" y="14"/>
                    <a:pt x="306" y="14"/>
                  </a:cubicBezTo>
                  <a:cubicBezTo>
                    <a:pt x="311" y="14"/>
                    <a:pt x="316" y="19"/>
                    <a:pt x="316" y="24"/>
                  </a:cubicBezTo>
                  <a:cubicBezTo>
                    <a:pt x="316" y="29"/>
                    <a:pt x="311" y="34"/>
                    <a:pt x="306" y="34"/>
                  </a:cubicBezTo>
                  <a:cubicBezTo>
                    <a:pt x="301" y="34"/>
                    <a:pt x="296" y="29"/>
                    <a:pt x="296" y="24"/>
                  </a:cubicBezTo>
                  <a:close/>
                  <a:moveTo>
                    <a:pt x="23" y="103"/>
                  </a:moveTo>
                  <a:cubicBezTo>
                    <a:pt x="18" y="103"/>
                    <a:pt x="13" y="99"/>
                    <a:pt x="13" y="93"/>
                  </a:cubicBezTo>
                  <a:cubicBezTo>
                    <a:pt x="13" y="88"/>
                    <a:pt x="18" y="83"/>
                    <a:pt x="23" y="83"/>
                  </a:cubicBezTo>
                  <a:cubicBezTo>
                    <a:pt x="28" y="83"/>
                    <a:pt x="33" y="88"/>
                    <a:pt x="33" y="93"/>
                  </a:cubicBezTo>
                  <a:cubicBezTo>
                    <a:pt x="33" y="99"/>
                    <a:pt x="28" y="103"/>
                    <a:pt x="23" y="10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4" name="Freeform 565"/>
            <p:cNvSpPr>
              <a:spLocks noEditPoints="1"/>
            </p:cNvSpPr>
            <p:nvPr/>
          </p:nvSpPr>
          <p:spPr bwMode="auto">
            <a:xfrm>
              <a:off x="4296598" y="133845"/>
              <a:ext cx="355899" cy="161443"/>
            </a:xfrm>
            <a:custGeom>
              <a:gdLst>
                <a:gd name="T0" fmla="*/ 0 w 169"/>
                <a:gd name="T1" fmla="*/ 0 h 69"/>
                <a:gd name="T2" fmla="*/ 0 w 169"/>
                <a:gd name="T3" fmla="*/ 32 h 69"/>
                <a:gd name="T4" fmla="*/ 70 w 169"/>
                <a:gd name="T5" fmla="*/ 32 h 69"/>
                <a:gd name="T6" fmla="*/ 70 w 169"/>
                <a:gd name="T7" fmla="*/ 20 h 69"/>
                <a:gd name="T8" fmla="*/ 110 w 169"/>
                <a:gd name="T9" fmla="*/ 20 h 69"/>
                <a:gd name="T10" fmla="*/ 124 w 169"/>
                <a:gd name="T11" fmla="*/ 34 h 69"/>
                <a:gd name="T12" fmla="*/ 121 w 169"/>
                <a:gd name="T13" fmla="*/ 46 h 69"/>
                <a:gd name="T14" fmla="*/ 145 w 169"/>
                <a:gd name="T15" fmla="*/ 69 h 69"/>
                <a:gd name="T16" fmla="*/ 169 w 169"/>
                <a:gd name="T17" fmla="*/ 46 h 69"/>
                <a:gd name="T18" fmla="*/ 145 w 169"/>
                <a:gd name="T19" fmla="*/ 22 h 69"/>
                <a:gd name="T20" fmla="*/ 132 w 169"/>
                <a:gd name="T21" fmla="*/ 26 h 69"/>
                <a:gd name="T22" fmla="*/ 115 w 169"/>
                <a:gd name="T23" fmla="*/ 9 h 69"/>
                <a:gd name="T24" fmla="*/ 70 w 169"/>
                <a:gd name="T25" fmla="*/ 9 h 69"/>
                <a:gd name="T26" fmla="*/ 70 w 169"/>
                <a:gd name="T27" fmla="*/ 0 h 69"/>
                <a:gd name="T28" fmla="*/ 0 w 169"/>
                <a:gd name="T29" fmla="*/ 0 h 69"/>
                <a:gd name="T30" fmla="*/ 145 w 169"/>
                <a:gd name="T31" fmla="*/ 36 h 69"/>
                <a:gd name="T32" fmla="*/ 155 w 169"/>
                <a:gd name="T33" fmla="*/ 46 h 69"/>
                <a:gd name="T34" fmla="*/ 145 w 169"/>
                <a:gd name="T35" fmla="*/ 56 h 69"/>
                <a:gd name="T36" fmla="*/ 135 w 169"/>
                <a:gd name="T37" fmla="*/ 46 h 69"/>
                <a:gd name="T38" fmla="*/ 145 w 169"/>
                <a:gd name="T3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6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3" y="20"/>
                    <a:pt x="107" y="20"/>
                    <a:pt x="110" y="20"/>
                  </a:cubicBezTo>
                  <a:cubicBezTo>
                    <a:pt x="112" y="22"/>
                    <a:pt x="119" y="29"/>
                    <a:pt x="124" y="34"/>
                  </a:cubicBezTo>
                  <a:cubicBezTo>
                    <a:pt x="123" y="38"/>
                    <a:pt x="121" y="42"/>
                    <a:pt x="121" y="46"/>
                  </a:cubicBezTo>
                  <a:cubicBezTo>
                    <a:pt x="121" y="59"/>
                    <a:pt x="132" y="69"/>
                    <a:pt x="145" y="69"/>
                  </a:cubicBezTo>
                  <a:cubicBezTo>
                    <a:pt x="158" y="69"/>
                    <a:pt x="169" y="59"/>
                    <a:pt x="169" y="46"/>
                  </a:cubicBezTo>
                  <a:cubicBezTo>
                    <a:pt x="169" y="33"/>
                    <a:pt x="158" y="22"/>
                    <a:pt x="145" y="22"/>
                  </a:cubicBezTo>
                  <a:cubicBezTo>
                    <a:pt x="140" y="22"/>
                    <a:pt x="136" y="24"/>
                    <a:pt x="132" y="26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0"/>
                  </a:lnTo>
                  <a:close/>
                  <a:moveTo>
                    <a:pt x="145" y="36"/>
                  </a:moveTo>
                  <a:cubicBezTo>
                    <a:pt x="150" y="36"/>
                    <a:pt x="155" y="41"/>
                    <a:pt x="155" y="46"/>
                  </a:cubicBezTo>
                  <a:cubicBezTo>
                    <a:pt x="155" y="51"/>
                    <a:pt x="150" y="56"/>
                    <a:pt x="145" y="56"/>
                  </a:cubicBezTo>
                  <a:cubicBezTo>
                    <a:pt x="140" y="56"/>
                    <a:pt x="135" y="51"/>
                    <a:pt x="135" y="46"/>
                  </a:cubicBezTo>
                  <a:cubicBezTo>
                    <a:pt x="135" y="41"/>
                    <a:pt x="140" y="36"/>
                    <a:pt x="145" y="3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5" name="Freeform 566"/>
            <p:cNvSpPr>
              <a:spLocks noEditPoints="1"/>
            </p:cNvSpPr>
            <p:nvPr/>
          </p:nvSpPr>
          <p:spPr bwMode="auto">
            <a:xfrm>
              <a:off x="3283174" y="476419"/>
              <a:ext cx="3702245" cy="302214"/>
            </a:xfrm>
            <a:custGeom>
              <a:gdLst>
                <a:gd name="T0" fmla="*/ 1102 w 1760"/>
                <a:gd name="T1" fmla="*/ 0 h 130"/>
                <a:gd name="T2" fmla="*/ 1036 w 1760"/>
                <a:gd name="T3" fmla="*/ 66 h 130"/>
                <a:gd name="T4" fmla="*/ 647 w 1760"/>
                <a:gd name="T5" fmla="*/ 66 h 130"/>
                <a:gd name="T6" fmla="*/ 624 w 1760"/>
                <a:gd name="T7" fmla="*/ 49 h 130"/>
                <a:gd name="T8" fmla="*/ 602 w 1760"/>
                <a:gd name="T9" fmla="*/ 66 h 130"/>
                <a:gd name="T10" fmla="*/ 552 w 1760"/>
                <a:gd name="T11" fmla="*/ 66 h 130"/>
                <a:gd name="T12" fmla="*/ 552 w 1760"/>
                <a:gd name="T13" fmla="*/ 59 h 130"/>
                <a:gd name="T14" fmla="*/ 482 w 1760"/>
                <a:gd name="T15" fmla="*/ 59 h 130"/>
                <a:gd name="T16" fmla="*/ 482 w 1760"/>
                <a:gd name="T17" fmla="*/ 66 h 130"/>
                <a:gd name="T18" fmla="*/ 338 w 1760"/>
                <a:gd name="T19" fmla="*/ 66 h 130"/>
                <a:gd name="T20" fmla="*/ 306 w 1760"/>
                <a:gd name="T21" fmla="*/ 98 h 130"/>
                <a:gd name="T22" fmla="*/ 46 w 1760"/>
                <a:gd name="T23" fmla="*/ 98 h 130"/>
                <a:gd name="T24" fmla="*/ 24 w 1760"/>
                <a:gd name="T25" fmla="*/ 83 h 130"/>
                <a:gd name="T26" fmla="*/ 0 w 1760"/>
                <a:gd name="T27" fmla="*/ 107 h 130"/>
                <a:gd name="T28" fmla="*/ 24 w 1760"/>
                <a:gd name="T29" fmla="*/ 130 h 130"/>
                <a:gd name="T30" fmla="*/ 47 w 1760"/>
                <a:gd name="T31" fmla="*/ 109 h 130"/>
                <a:gd name="T32" fmla="*/ 311 w 1760"/>
                <a:gd name="T33" fmla="*/ 109 h 130"/>
                <a:gd name="T34" fmla="*/ 343 w 1760"/>
                <a:gd name="T35" fmla="*/ 77 h 130"/>
                <a:gd name="T36" fmla="*/ 482 w 1760"/>
                <a:gd name="T37" fmla="*/ 77 h 130"/>
                <a:gd name="T38" fmla="*/ 482 w 1760"/>
                <a:gd name="T39" fmla="*/ 90 h 130"/>
                <a:gd name="T40" fmla="*/ 552 w 1760"/>
                <a:gd name="T41" fmla="*/ 90 h 130"/>
                <a:gd name="T42" fmla="*/ 552 w 1760"/>
                <a:gd name="T43" fmla="*/ 77 h 130"/>
                <a:gd name="T44" fmla="*/ 601 w 1760"/>
                <a:gd name="T45" fmla="*/ 77 h 130"/>
                <a:gd name="T46" fmla="*/ 624 w 1760"/>
                <a:gd name="T47" fmla="*/ 96 h 130"/>
                <a:gd name="T48" fmla="*/ 647 w 1760"/>
                <a:gd name="T49" fmla="*/ 77 h 130"/>
                <a:gd name="T50" fmla="*/ 1041 w 1760"/>
                <a:gd name="T51" fmla="*/ 77 h 130"/>
                <a:gd name="T52" fmla="*/ 1106 w 1760"/>
                <a:gd name="T53" fmla="*/ 11 h 130"/>
                <a:gd name="T54" fmla="*/ 1760 w 1760"/>
                <a:gd name="T55" fmla="*/ 11 h 130"/>
                <a:gd name="T56" fmla="*/ 1760 w 1760"/>
                <a:gd name="T57" fmla="*/ 0 h 130"/>
                <a:gd name="T58" fmla="*/ 1102 w 1760"/>
                <a:gd name="T59" fmla="*/ 0 h 130"/>
                <a:gd name="T60" fmla="*/ 24 w 1760"/>
                <a:gd name="T61" fmla="*/ 117 h 130"/>
                <a:gd name="T62" fmla="*/ 14 w 1760"/>
                <a:gd name="T63" fmla="*/ 107 h 130"/>
                <a:gd name="T64" fmla="*/ 24 w 1760"/>
                <a:gd name="T65" fmla="*/ 97 h 130"/>
                <a:gd name="T66" fmla="*/ 34 w 1760"/>
                <a:gd name="T67" fmla="*/ 107 h 130"/>
                <a:gd name="T68" fmla="*/ 24 w 1760"/>
                <a:gd name="T69" fmla="*/ 117 h 130"/>
                <a:gd name="T70" fmla="*/ 624 w 1760"/>
                <a:gd name="T71" fmla="*/ 82 h 130"/>
                <a:gd name="T72" fmla="*/ 614 w 1760"/>
                <a:gd name="T73" fmla="*/ 72 h 130"/>
                <a:gd name="T74" fmla="*/ 624 w 1760"/>
                <a:gd name="T75" fmla="*/ 62 h 130"/>
                <a:gd name="T76" fmla="*/ 634 w 1760"/>
                <a:gd name="T77" fmla="*/ 72 h 130"/>
                <a:gd name="T78" fmla="*/ 624 w 1760"/>
                <a:gd name="T79" fmla="*/ 82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0" h="130">
                  <a:moveTo>
                    <a:pt x="1102" y="0"/>
                  </a:moveTo>
                  <a:cubicBezTo>
                    <a:pt x="1102" y="0"/>
                    <a:pt x="1039" y="63"/>
                    <a:pt x="1036" y="66"/>
                  </a:cubicBezTo>
                  <a:cubicBezTo>
                    <a:pt x="1032" y="66"/>
                    <a:pt x="687" y="66"/>
                    <a:pt x="647" y="66"/>
                  </a:cubicBezTo>
                  <a:cubicBezTo>
                    <a:pt x="644" y="56"/>
                    <a:pt x="635" y="49"/>
                    <a:pt x="624" y="49"/>
                  </a:cubicBezTo>
                  <a:cubicBezTo>
                    <a:pt x="613" y="49"/>
                    <a:pt x="604" y="56"/>
                    <a:pt x="602" y="66"/>
                  </a:cubicBezTo>
                  <a:cubicBezTo>
                    <a:pt x="552" y="66"/>
                    <a:pt x="552" y="66"/>
                    <a:pt x="552" y="66"/>
                  </a:cubicBezTo>
                  <a:cubicBezTo>
                    <a:pt x="552" y="59"/>
                    <a:pt x="552" y="59"/>
                    <a:pt x="552" y="59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09" y="95"/>
                    <a:pt x="306" y="98"/>
                  </a:cubicBezTo>
                  <a:cubicBezTo>
                    <a:pt x="302" y="98"/>
                    <a:pt x="82" y="98"/>
                    <a:pt x="46" y="98"/>
                  </a:cubicBezTo>
                  <a:cubicBezTo>
                    <a:pt x="42" y="89"/>
                    <a:pt x="34" y="83"/>
                    <a:pt x="24" y="83"/>
                  </a:cubicBezTo>
                  <a:cubicBezTo>
                    <a:pt x="11" y="83"/>
                    <a:pt x="0" y="94"/>
                    <a:pt x="0" y="107"/>
                  </a:cubicBezTo>
                  <a:cubicBezTo>
                    <a:pt x="0" y="120"/>
                    <a:pt x="11" y="130"/>
                    <a:pt x="24" y="130"/>
                  </a:cubicBezTo>
                  <a:cubicBezTo>
                    <a:pt x="36" y="130"/>
                    <a:pt x="46" y="121"/>
                    <a:pt x="47" y="109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11" y="109"/>
                    <a:pt x="340" y="80"/>
                    <a:pt x="343" y="77"/>
                  </a:cubicBezTo>
                  <a:cubicBezTo>
                    <a:pt x="345" y="77"/>
                    <a:pt x="415" y="77"/>
                    <a:pt x="482" y="77"/>
                  </a:cubicBezTo>
                  <a:cubicBezTo>
                    <a:pt x="482" y="90"/>
                    <a:pt x="482" y="90"/>
                    <a:pt x="482" y="90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77"/>
                    <a:pt x="552" y="77"/>
                    <a:pt x="552" y="77"/>
                  </a:cubicBezTo>
                  <a:cubicBezTo>
                    <a:pt x="575" y="77"/>
                    <a:pt x="593" y="77"/>
                    <a:pt x="601" y="77"/>
                  </a:cubicBezTo>
                  <a:cubicBezTo>
                    <a:pt x="603" y="88"/>
                    <a:pt x="613" y="96"/>
                    <a:pt x="624" y="96"/>
                  </a:cubicBezTo>
                  <a:cubicBezTo>
                    <a:pt x="636" y="96"/>
                    <a:pt x="645" y="88"/>
                    <a:pt x="647" y="77"/>
                  </a:cubicBezTo>
                  <a:cubicBezTo>
                    <a:pt x="1041" y="77"/>
                    <a:pt x="1041" y="77"/>
                    <a:pt x="1041" y="77"/>
                  </a:cubicBezTo>
                  <a:cubicBezTo>
                    <a:pt x="1041" y="77"/>
                    <a:pt x="1103" y="14"/>
                    <a:pt x="1106" y="11"/>
                  </a:cubicBezTo>
                  <a:cubicBezTo>
                    <a:pt x="1110" y="11"/>
                    <a:pt x="1651" y="11"/>
                    <a:pt x="1760" y="11"/>
                  </a:cubicBezTo>
                  <a:cubicBezTo>
                    <a:pt x="1760" y="0"/>
                    <a:pt x="1760" y="0"/>
                    <a:pt x="1760" y="0"/>
                  </a:cubicBezTo>
                  <a:lnTo>
                    <a:pt x="1102" y="0"/>
                  </a:lnTo>
                  <a:close/>
                  <a:moveTo>
                    <a:pt x="24" y="117"/>
                  </a:moveTo>
                  <a:cubicBezTo>
                    <a:pt x="18" y="117"/>
                    <a:pt x="14" y="112"/>
                    <a:pt x="14" y="107"/>
                  </a:cubicBezTo>
                  <a:cubicBezTo>
                    <a:pt x="14" y="101"/>
                    <a:pt x="18" y="97"/>
                    <a:pt x="24" y="97"/>
                  </a:cubicBezTo>
                  <a:cubicBezTo>
                    <a:pt x="29" y="97"/>
                    <a:pt x="34" y="101"/>
                    <a:pt x="34" y="107"/>
                  </a:cubicBezTo>
                  <a:cubicBezTo>
                    <a:pt x="34" y="112"/>
                    <a:pt x="29" y="117"/>
                    <a:pt x="24" y="117"/>
                  </a:cubicBezTo>
                  <a:close/>
                  <a:moveTo>
                    <a:pt x="624" y="82"/>
                  </a:moveTo>
                  <a:cubicBezTo>
                    <a:pt x="619" y="82"/>
                    <a:pt x="614" y="78"/>
                    <a:pt x="614" y="72"/>
                  </a:cubicBezTo>
                  <a:cubicBezTo>
                    <a:pt x="614" y="67"/>
                    <a:pt x="619" y="62"/>
                    <a:pt x="624" y="62"/>
                  </a:cubicBezTo>
                  <a:cubicBezTo>
                    <a:pt x="630" y="62"/>
                    <a:pt x="634" y="67"/>
                    <a:pt x="634" y="72"/>
                  </a:cubicBezTo>
                  <a:cubicBezTo>
                    <a:pt x="634" y="78"/>
                    <a:pt x="630" y="82"/>
                    <a:pt x="624" y="8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6" name="Freeform 567"/>
            <p:cNvSpPr>
              <a:spLocks noEditPoints="1"/>
            </p:cNvSpPr>
            <p:nvPr/>
          </p:nvSpPr>
          <p:spPr bwMode="auto">
            <a:xfrm>
              <a:off x="2483290" y="807180"/>
              <a:ext cx="4502130" cy="1424440"/>
            </a:xfrm>
            <a:custGeom>
              <a:gdLst>
                <a:gd name="T0" fmla="*/ 1445 w 2140"/>
                <a:gd name="T1" fmla="*/ 0 h 612"/>
                <a:gd name="T2" fmla="*/ 1347 w 2140"/>
                <a:gd name="T3" fmla="*/ 97 h 612"/>
                <a:gd name="T4" fmla="*/ 1112 w 2140"/>
                <a:gd name="T5" fmla="*/ 97 h 612"/>
                <a:gd name="T6" fmla="*/ 1074 w 2140"/>
                <a:gd name="T7" fmla="*/ 135 h 612"/>
                <a:gd name="T8" fmla="*/ 271 w 2140"/>
                <a:gd name="T9" fmla="*/ 135 h 612"/>
                <a:gd name="T10" fmla="*/ 271 w 2140"/>
                <a:gd name="T11" fmla="*/ 275 h 612"/>
                <a:gd name="T12" fmla="*/ 110 w 2140"/>
                <a:gd name="T13" fmla="*/ 275 h 612"/>
                <a:gd name="T14" fmla="*/ 18 w 2140"/>
                <a:gd name="T15" fmla="*/ 367 h 612"/>
                <a:gd name="T16" fmla="*/ 18 w 2140"/>
                <a:gd name="T17" fmla="*/ 566 h 612"/>
                <a:gd name="T18" fmla="*/ 0 w 2140"/>
                <a:gd name="T19" fmla="*/ 589 h 612"/>
                <a:gd name="T20" fmla="*/ 24 w 2140"/>
                <a:gd name="T21" fmla="*/ 612 h 612"/>
                <a:gd name="T22" fmla="*/ 48 w 2140"/>
                <a:gd name="T23" fmla="*/ 589 h 612"/>
                <a:gd name="T24" fmla="*/ 29 w 2140"/>
                <a:gd name="T25" fmla="*/ 566 h 612"/>
                <a:gd name="T26" fmla="*/ 29 w 2140"/>
                <a:gd name="T27" fmla="*/ 372 h 612"/>
                <a:gd name="T28" fmla="*/ 114 w 2140"/>
                <a:gd name="T29" fmla="*/ 286 h 612"/>
                <a:gd name="T30" fmla="*/ 282 w 2140"/>
                <a:gd name="T31" fmla="*/ 286 h 612"/>
                <a:gd name="T32" fmla="*/ 282 w 2140"/>
                <a:gd name="T33" fmla="*/ 146 h 612"/>
                <a:gd name="T34" fmla="*/ 1079 w 2140"/>
                <a:gd name="T35" fmla="*/ 146 h 612"/>
                <a:gd name="T36" fmla="*/ 1117 w 2140"/>
                <a:gd name="T37" fmla="*/ 108 h 612"/>
                <a:gd name="T38" fmla="*/ 1352 w 2140"/>
                <a:gd name="T39" fmla="*/ 108 h 612"/>
                <a:gd name="T40" fmla="*/ 1449 w 2140"/>
                <a:gd name="T41" fmla="*/ 11 h 612"/>
                <a:gd name="T42" fmla="*/ 2140 w 2140"/>
                <a:gd name="T43" fmla="*/ 11 h 612"/>
                <a:gd name="T44" fmla="*/ 2140 w 2140"/>
                <a:gd name="T45" fmla="*/ 0 h 612"/>
                <a:gd name="T46" fmla="*/ 1445 w 2140"/>
                <a:gd name="T47" fmla="*/ 0 h 612"/>
                <a:gd name="T48" fmla="*/ 34 w 2140"/>
                <a:gd name="T49" fmla="*/ 589 h 612"/>
                <a:gd name="T50" fmla="*/ 24 w 2140"/>
                <a:gd name="T51" fmla="*/ 598 h 612"/>
                <a:gd name="T52" fmla="*/ 14 w 2140"/>
                <a:gd name="T53" fmla="*/ 589 h 612"/>
                <a:gd name="T54" fmla="*/ 24 w 2140"/>
                <a:gd name="T55" fmla="*/ 579 h 612"/>
                <a:gd name="T56" fmla="*/ 34 w 2140"/>
                <a:gd name="T57" fmla="*/ 589 h 6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0" h="612">
                  <a:moveTo>
                    <a:pt x="1445" y="0"/>
                  </a:moveTo>
                  <a:cubicBezTo>
                    <a:pt x="1445" y="0"/>
                    <a:pt x="1351" y="94"/>
                    <a:pt x="1347" y="97"/>
                  </a:cubicBezTo>
                  <a:cubicBezTo>
                    <a:pt x="1343" y="97"/>
                    <a:pt x="1112" y="97"/>
                    <a:pt x="1112" y="97"/>
                  </a:cubicBezTo>
                  <a:cubicBezTo>
                    <a:pt x="1112" y="97"/>
                    <a:pt x="1077" y="132"/>
                    <a:pt x="1074" y="135"/>
                  </a:cubicBezTo>
                  <a:cubicBezTo>
                    <a:pt x="1070" y="135"/>
                    <a:pt x="271" y="135"/>
                    <a:pt x="271" y="135"/>
                  </a:cubicBezTo>
                  <a:cubicBezTo>
                    <a:pt x="271" y="135"/>
                    <a:pt x="271" y="265"/>
                    <a:pt x="271" y="275"/>
                  </a:cubicBezTo>
                  <a:cubicBezTo>
                    <a:pt x="261" y="275"/>
                    <a:pt x="110" y="275"/>
                    <a:pt x="110" y="275"/>
                  </a:cubicBezTo>
                  <a:cubicBezTo>
                    <a:pt x="18" y="367"/>
                    <a:pt x="18" y="367"/>
                    <a:pt x="18" y="367"/>
                  </a:cubicBezTo>
                  <a:cubicBezTo>
                    <a:pt x="18" y="566"/>
                    <a:pt x="18" y="566"/>
                    <a:pt x="18" y="566"/>
                  </a:cubicBezTo>
                  <a:cubicBezTo>
                    <a:pt x="8" y="569"/>
                    <a:pt x="0" y="578"/>
                    <a:pt x="0" y="589"/>
                  </a:cubicBezTo>
                  <a:cubicBezTo>
                    <a:pt x="0" y="602"/>
                    <a:pt x="11" y="612"/>
                    <a:pt x="24" y="612"/>
                  </a:cubicBezTo>
                  <a:cubicBezTo>
                    <a:pt x="37" y="612"/>
                    <a:pt x="48" y="602"/>
                    <a:pt x="48" y="589"/>
                  </a:cubicBezTo>
                  <a:cubicBezTo>
                    <a:pt x="48" y="578"/>
                    <a:pt x="40" y="568"/>
                    <a:pt x="29" y="566"/>
                  </a:cubicBezTo>
                  <a:cubicBezTo>
                    <a:pt x="29" y="538"/>
                    <a:pt x="29" y="376"/>
                    <a:pt x="29" y="372"/>
                  </a:cubicBezTo>
                  <a:cubicBezTo>
                    <a:pt x="32" y="369"/>
                    <a:pt x="111" y="289"/>
                    <a:pt x="114" y="286"/>
                  </a:cubicBezTo>
                  <a:cubicBezTo>
                    <a:pt x="119" y="286"/>
                    <a:pt x="282" y="286"/>
                    <a:pt x="282" y="286"/>
                  </a:cubicBezTo>
                  <a:cubicBezTo>
                    <a:pt x="282" y="286"/>
                    <a:pt x="282" y="156"/>
                    <a:pt x="282" y="146"/>
                  </a:cubicBezTo>
                  <a:cubicBezTo>
                    <a:pt x="293" y="146"/>
                    <a:pt x="1079" y="146"/>
                    <a:pt x="1079" y="146"/>
                  </a:cubicBezTo>
                  <a:cubicBezTo>
                    <a:pt x="1079" y="146"/>
                    <a:pt x="1114" y="111"/>
                    <a:pt x="1117" y="108"/>
                  </a:cubicBezTo>
                  <a:cubicBezTo>
                    <a:pt x="1121" y="108"/>
                    <a:pt x="1352" y="108"/>
                    <a:pt x="1352" y="108"/>
                  </a:cubicBezTo>
                  <a:cubicBezTo>
                    <a:pt x="1352" y="108"/>
                    <a:pt x="1446" y="14"/>
                    <a:pt x="1449" y="11"/>
                  </a:cubicBezTo>
                  <a:cubicBezTo>
                    <a:pt x="1453" y="11"/>
                    <a:pt x="2002" y="11"/>
                    <a:pt x="2140" y="11"/>
                  </a:cubicBezTo>
                  <a:cubicBezTo>
                    <a:pt x="2140" y="0"/>
                    <a:pt x="2140" y="0"/>
                    <a:pt x="2140" y="0"/>
                  </a:cubicBezTo>
                  <a:lnTo>
                    <a:pt x="1445" y="0"/>
                  </a:lnTo>
                  <a:close/>
                  <a:moveTo>
                    <a:pt x="34" y="589"/>
                  </a:moveTo>
                  <a:cubicBezTo>
                    <a:pt x="34" y="594"/>
                    <a:pt x="29" y="598"/>
                    <a:pt x="24" y="598"/>
                  </a:cubicBezTo>
                  <a:cubicBezTo>
                    <a:pt x="19" y="598"/>
                    <a:pt x="14" y="594"/>
                    <a:pt x="14" y="589"/>
                  </a:cubicBezTo>
                  <a:cubicBezTo>
                    <a:pt x="14" y="583"/>
                    <a:pt x="19" y="579"/>
                    <a:pt x="24" y="579"/>
                  </a:cubicBezTo>
                  <a:cubicBezTo>
                    <a:pt x="29" y="579"/>
                    <a:pt x="34" y="583"/>
                    <a:pt x="34" y="58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7" name="Freeform 568"/>
            <p:cNvSpPr/>
            <p:nvPr/>
          </p:nvSpPr>
          <p:spPr bwMode="auto">
            <a:xfrm>
              <a:off x="2575824" y="1523830"/>
              <a:ext cx="2135398" cy="714681"/>
            </a:xfrm>
            <a:custGeom>
              <a:gdLst>
                <a:gd name="T0" fmla="*/ 11 w 1015"/>
                <a:gd name="T1" fmla="*/ 102 h 307"/>
                <a:gd name="T2" fmla="*/ 11 w 1015"/>
                <a:gd name="T3" fmla="*/ 128 h 307"/>
                <a:gd name="T4" fmla="*/ 0 w 1015"/>
                <a:gd name="T5" fmla="*/ 128 h 307"/>
                <a:gd name="T6" fmla="*/ 0 w 1015"/>
                <a:gd name="T7" fmla="*/ 241 h 307"/>
                <a:gd name="T8" fmla="*/ 33 w 1015"/>
                <a:gd name="T9" fmla="*/ 241 h 307"/>
                <a:gd name="T10" fmla="*/ 33 w 1015"/>
                <a:gd name="T11" fmla="*/ 128 h 307"/>
                <a:gd name="T12" fmla="*/ 21 w 1015"/>
                <a:gd name="T13" fmla="*/ 128 h 307"/>
                <a:gd name="T14" fmla="*/ 21 w 1015"/>
                <a:gd name="T15" fmla="*/ 107 h 307"/>
                <a:gd name="T16" fmla="*/ 117 w 1015"/>
                <a:gd name="T17" fmla="*/ 11 h 307"/>
                <a:gd name="T18" fmla="*/ 834 w 1015"/>
                <a:gd name="T19" fmla="*/ 11 h 307"/>
                <a:gd name="T20" fmla="*/ 993 w 1015"/>
                <a:gd name="T21" fmla="*/ 168 h 307"/>
                <a:gd name="T22" fmla="*/ 993 w 1015"/>
                <a:gd name="T23" fmla="*/ 195 h 307"/>
                <a:gd name="T24" fmla="*/ 983 w 1015"/>
                <a:gd name="T25" fmla="*/ 195 h 307"/>
                <a:gd name="T26" fmla="*/ 983 w 1015"/>
                <a:gd name="T27" fmla="*/ 307 h 307"/>
                <a:gd name="T28" fmla="*/ 1015 w 1015"/>
                <a:gd name="T29" fmla="*/ 307 h 307"/>
                <a:gd name="T30" fmla="*/ 1015 w 1015"/>
                <a:gd name="T31" fmla="*/ 195 h 307"/>
                <a:gd name="T32" fmla="*/ 1004 w 1015"/>
                <a:gd name="T33" fmla="*/ 195 h 307"/>
                <a:gd name="T34" fmla="*/ 1004 w 1015"/>
                <a:gd name="T35" fmla="*/ 164 h 307"/>
                <a:gd name="T36" fmla="*/ 838 w 1015"/>
                <a:gd name="T37" fmla="*/ 0 h 307"/>
                <a:gd name="T38" fmla="*/ 113 w 1015"/>
                <a:gd name="T39" fmla="*/ 0 h 307"/>
                <a:gd name="T40" fmla="*/ 11 w 1015"/>
                <a:gd name="T41" fmla="*/ 102 h 3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5" h="307">
                  <a:moveTo>
                    <a:pt x="11" y="102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33" y="241"/>
                    <a:pt x="33" y="241"/>
                    <a:pt x="33" y="241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0"/>
                    <a:pt x="21" y="109"/>
                    <a:pt x="21" y="107"/>
                  </a:cubicBezTo>
                  <a:cubicBezTo>
                    <a:pt x="24" y="104"/>
                    <a:pt x="114" y="14"/>
                    <a:pt x="117" y="11"/>
                  </a:cubicBezTo>
                  <a:cubicBezTo>
                    <a:pt x="122" y="11"/>
                    <a:pt x="829" y="11"/>
                    <a:pt x="834" y="11"/>
                  </a:cubicBezTo>
                  <a:cubicBezTo>
                    <a:pt x="837" y="14"/>
                    <a:pt x="990" y="165"/>
                    <a:pt x="993" y="168"/>
                  </a:cubicBezTo>
                  <a:cubicBezTo>
                    <a:pt x="993" y="171"/>
                    <a:pt x="993" y="187"/>
                    <a:pt x="993" y="195"/>
                  </a:cubicBezTo>
                  <a:cubicBezTo>
                    <a:pt x="983" y="195"/>
                    <a:pt x="983" y="195"/>
                    <a:pt x="983" y="195"/>
                  </a:cubicBezTo>
                  <a:cubicBezTo>
                    <a:pt x="983" y="307"/>
                    <a:pt x="983" y="307"/>
                    <a:pt x="983" y="307"/>
                  </a:cubicBezTo>
                  <a:cubicBezTo>
                    <a:pt x="1015" y="307"/>
                    <a:pt x="1015" y="307"/>
                    <a:pt x="1015" y="307"/>
                  </a:cubicBezTo>
                  <a:cubicBezTo>
                    <a:pt x="1015" y="195"/>
                    <a:pt x="1015" y="195"/>
                    <a:pt x="1015" y="195"/>
                  </a:cubicBezTo>
                  <a:cubicBezTo>
                    <a:pt x="1004" y="195"/>
                    <a:pt x="1004" y="195"/>
                    <a:pt x="1004" y="195"/>
                  </a:cubicBezTo>
                  <a:cubicBezTo>
                    <a:pt x="1004" y="164"/>
                    <a:pt x="1004" y="164"/>
                    <a:pt x="1004" y="164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8" name="Freeform 569"/>
            <p:cNvSpPr/>
            <p:nvPr/>
          </p:nvSpPr>
          <p:spPr bwMode="auto">
            <a:xfrm>
              <a:off x="2703948" y="1608489"/>
              <a:ext cx="1872922" cy="630022"/>
            </a:xfrm>
            <a:custGeom>
              <a:gdLst>
                <a:gd name="T0" fmla="*/ 83 w 890"/>
                <a:gd name="T1" fmla="*/ 11 h 271"/>
                <a:gd name="T2" fmla="*/ 735 w 890"/>
                <a:gd name="T3" fmla="*/ 11 h 271"/>
                <a:gd name="T4" fmla="*/ 866 w 890"/>
                <a:gd name="T5" fmla="*/ 142 h 271"/>
                <a:gd name="T6" fmla="*/ 866 w 890"/>
                <a:gd name="T7" fmla="*/ 159 h 271"/>
                <a:gd name="T8" fmla="*/ 857 w 890"/>
                <a:gd name="T9" fmla="*/ 159 h 271"/>
                <a:gd name="T10" fmla="*/ 857 w 890"/>
                <a:gd name="T11" fmla="*/ 271 h 271"/>
                <a:gd name="T12" fmla="*/ 890 w 890"/>
                <a:gd name="T13" fmla="*/ 271 h 271"/>
                <a:gd name="T14" fmla="*/ 890 w 890"/>
                <a:gd name="T15" fmla="*/ 159 h 271"/>
                <a:gd name="T16" fmla="*/ 877 w 890"/>
                <a:gd name="T17" fmla="*/ 159 h 271"/>
                <a:gd name="T18" fmla="*/ 877 w 890"/>
                <a:gd name="T19" fmla="*/ 138 h 271"/>
                <a:gd name="T20" fmla="*/ 740 w 890"/>
                <a:gd name="T21" fmla="*/ 0 h 271"/>
                <a:gd name="T22" fmla="*/ 78 w 890"/>
                <a:gd name="T23" fmla="*/ 0 h 271"/>
                <a:gd name="T24" fmla="*/ 13 w 890"/>
                <a:gd name="T25" fmla="*/ 66 h 271"/>
                <a:gd name="T26" fmla="*/ 13 w 890"/>
                <a:gd name="T27" fmla="*/ 92 h 271"/>
                <a:gd name="T28" fmla="*/ 0 w 890"/>
                <a:gd name="T29" fmla="*/ 92 h 271"/>
                <a:gd name="T30" fmla="*/ 0 w 890"/>
                <a:gd name="T31" fmla="*/ 205 h 271"/>
                <a:gd name="T32" fmla="*/ 33 w 890"/>
                <a:gd name="T33" fmla="*/ 205 h 271"/>
                <a:gd name="T34" fmla="*/ 33 w 890"/>
                <a:gd name="T35" fmla="*/ 92 h 271"/>
                <a:gd name="T36" fmla="*/ 24 w 890"/>
                <a:gd name="T37" fmla="*/ 92 h 271"/>
                <a:gd name="T38" fmla="*/ 24 w 890"/>
                <a:gd name="T39" fmla="*/ 70 h 271"/>
                <a:gd name="T40" fmla="*/ 83 w 890"/>
                <a:gd name="T41" fmla="*/ 11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0" h="271">
                  <a:moveTo>
                    <a:pt x="83" y="11"/>
                  </a:moveTo>
                  <a:cubicBezTo>
                    <a:pt x="87" y="11"/>
                    <a:pt x="731" y="11"/>
                    <a:pt x="735" y="11"/>
                  </a:cubicBezTo>
                  <a:cubicBezTo>
                    <a:pt x="738" y="14"/>
                    <a:pt x="863" y="139"/>
                    <a:pt x="866" y="142"/>
                  </a:cubicBezTo>
                  <a:cubicBezTo>
                    <a:pt x="866" y="145"/>
                    <a:pt x="866" y="153"/>
                    <a:pt x="866" y="159"/>
                  </a:cubicBezTo>
                  <a:cubicBezTo>
                    <a:pt x="857" y="159"/>
                    <a:pt x="857" y="159"/>
                    <a:pt x="857" y="159"/>
                  </a:cubicBezTo>
                  <a:cubicBezTo>
                    <a:pt x="857" y="271"/>
                    <a:pt x="857" y="271"/>
                    <a:pt x="857" y="271"/>
                  </a:cubicBezTo>
                  <a:cubicBezTo>
                    <a:pt x="890" y="271"/>
                    <a:pt x="890" y="271"/>
                    <a:pt x="890" y="271"/>
                  </a:cubicBezTo>
                  <a:cubicBezTo>
                    <a:pt x="890" y="159"/>
                    <a:pt x="890" y="159"/>
                    <a:pt x="890" y="159"/>
                  </a:cubicBezTo>
                  <a:cubicBezTo>
                    <a:pt x="877" y="159"/>
                    <a:pt x="877" y="159"/>
                    <a:pt x="877" y="159"/>
                  </a:cubicBezTo>
                  <a:cubicBezTo>
                    <a:pt x="877" y="138"/>
                    <a:pt x="877" y="138"/>
                    <a:pt x="877" y="138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3" y="205"/>
                    <a:pt x="33" y="205"/>
                    <a:pt x="33" y="205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84"/>
                    <a:pt x="24" y="73"/>
                    <a:pt x="24" y="70"/>
                  </a:cubicBezTo>
                  <a:cubicBezTo>
                    <a:pt x="27" y="67"/>
                    <a:pt x="80" y="14"/>
                    <a:pt x="83" y="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69" name="Freeform 570"/>
            <p:cNvSpPr/>
            <p:nvPr/>
          </p:nvSpPr>
          <p:spPr bwMode="auto">
            <a:xfrm>
              <a:off x="2842749" y="1696102"/>
              <a:ext cx="1598879" cy="542409"/>
            </a:xfrm>
            <a:custGeom>
              <a:gdLst>
                <a:gd name="T0" fmla="*/ 49 w 760"/>
                <a:gd name="T1" fmla="*/ 11 h 233"/>
                <a:gd name="T2" fmla="*/ 644 w 760"/>
                <a:gd name="T3" fmla="*/ 11 h 233"/>
                <a:gd name="T4" fmla="*/ 736 w 760"/>
                <a:gd name="T5" fmla="*/ 103 h 233"/>
                <a:gd name="T6" fmla="*/ 736 w 760"/>
                <a:gd name="T7" fmla="*/ 121 h 233"/>
                <a:gd name="T8" fmla="*/ 727 w 760"/>
                <a:gd name="T9" fmla="*/ 121 h 233"/>
                <a:gd name="T10" fmla="*/ 727 w 760"/>
                <a:gd name="T11" fmla="*/ 233 h 233"/>
                <a:gd name="T12" fmla="*/ 760 w 760"/>
                <a:gd name="T13" fmla="*/ 233 h 233"/>
                <a:gd name="T14" fmla="*/ 760 w 760"/>
                <a:gd name="T15" fmla="*/ 121 h 233"/>
                <a:gd name="T16" fmla="*/ 747 w 760"/>
                <a:gd name="T17" fmla="*/ 121 h 233"/>
                <a:gd name="T18" fmla="*/ 747 w 760"/>
                <a:gd name="T19" fmla="*/ 98 h 233"/>
                <a:gd name="T20" fmla="*/ 649 w 760"/>
                <a:gd name="T21" fmla="*/ 0 h 233"/>
                <a:gd name="T22" fmla="*/ 45 w 760"/>
                <a:gd name="T23" fmla="*/ 0 h 233"/>
                <a:gd name="T24" fmla="*/ 11 w 760"/>
                <a:gd name="T25" fmla="*/ 34 h 233"/>
                <a:gd name="T26" fmla="*/ 11 w 760"/>
                <a:gd name="T27" fmla="*/ 54 h 233"/>
                <a:gd name="T28" fmla="*/ 0 w 760"/>
                <a:gd name="T29" fmla="*/ 54 h 233"/>
                <a:gd name="T30" fmla="*/ 0 w 760"/>
                <a:gd name="T31" fmla="*/ 167 h 233"/>
                <a:gd name="T32" fmla="*/ 32 w 760"/>
                <a:gd name="T33" fmla="*/ 167 h 233"/>
                <a:gd name="T34" fmla="*/ 32 w 760"/>
                <a:gd name="T35" fmla="*/ 54 h 233"/>
                <a:gd name="T36" fmla="*/ 22 w 760"/>
                <a:gd name="T37" fmla="*/ 54 h 233"/>
                <a:gd name="T38" fmla="*/ 22 w 760"/>
                <a:gd name="T39" fmla="*/ 38 h 233"/>
                <a:gd name="T40" fmla="*/ 49 w 760"/>
                <a:gd name="T41" fmla="*/ 11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0" h="233">
                  <a:moveTo>
                    <a:pt x="49" y="11"/>
                  </a:moveTo>
                  <a:cubicBezTo>
                    <a:pt x="54" y="11"/>
                    <a:pt x="640" y="11"/>
                    <a:pt x="644" y="11"/>
                  </a:cubicBezTo>
                  <a:cubicBezTo>
                    <a:pt x="647" y="14"/>
                    <a:pt x="733" y="100"/>
                    <a:pt x="736" y="103"/>
                  </a:cubicBezTo>
                  <a:cubicBezTo>
                    <a:pt x="736" y="105"/>
                    <a:pt x="736" y="114"/>
                    <a:pt x="736" y="121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27" y="233"/>
                    <a:pt x="727" y="233"/>
                    <a:pt x="727" y="233"/>
                  </a:cubicBezTo>
                  <a:cubicBezTo>
                    <a:pt x="760" y="233"/>
                    <a:pt x="760" y="233"/>
                    <a:pt x="760" y="233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47" y="121"/>
                    <a:pt x="747" y="121"/>
                    <a:pt x="747" y="121"/>
                  </a:cubicBezTo>
                  <a:cubicBezTo>
                    <a:pt x="747" y="98"/>
                    <a:pt x="747" y="98"/>
                    <a:pt x="747" y="98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48"/>
                    <a:pt x="22" y="41"/>
                    <a:pt x="22" y="38"/>
                  </a:cubicBezTo>
                  <a:cubicBezTo>
                    <a:pt x="25" y="36"/>
                    <a:pt x="47" y="14"/>
                    <a:pt x="49" y="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0" name="Freeform 571"/>
            <p:cNvSpPr/>
            <p:nvPr/>
          </p:nvSpPr>
          <p:spPr bwMode="auto">
            <a:xfrm>
              <a:off x="93424" y="1822105"/>
              <a:ext cx="2152302" cy="702868"/>
            </a:xfrm>
            <a:custGeom>
              <a:gdLst>
                <a:gd name="T0" fmla="*/ 991 w 1023"/>
                <a:gd name="T1" fmla="*/ 0 h 302"/>
                <a:gd name="T2" fmla="*/ 991 w 1023"/>
                <a:gd name="T3" fmla="*/ 113 h 302"/>
                <a:gd name="T4" fmla="*/ 999 w 1023"/>
                <a:gd name="T5" fmla="*/ 113 h 302"/>
                <a:gd name="T6" fmla="*/ 999 w 1023"/>
                <a:gd name="T7" fmla="*/ 120 h 302"/>
                <a:gd name="T8" fmla="*/ 942 w 1023"/>
                <a:gd name="T9" fmla="*/ 177 h 302"/>
                <a:gd name="T10" fmla="*/ 878 w 1023"/>
                <a:gd name="T11" fmla="*/ 177 h 302"/>
                <a:gd name="T12" fmla="*/ 804 w 1023"/>
                <a:gd name="T13" fmla="*/ 251 h 302"/>
                <a:gd name="T14" fmla="*/ 116 w 1023"/>
                <a:gd name="T15" fmla="*/ 251 h 302"/>
                <a:gd name="T16" fmla="*/ 76 w 1023"/>
                <a:gd name="T17" fmla="*/ 291 h 302"/>
                <a:gd name="T18" fmla="*/ 0 w 1023"/>
                <a:gd name="T19" fmla="*/ 291 h 302"/>
                <a:gd name="T20" fmla="*/ 0 w 1023"/>
                <a:gd name="T21" fmla="*/ 302 h 302"/>
                <a:gd name="T22" fmla="*/ 81 w 1023"/>
                <a:gd name="T23" fmla="*/ 302 h 302"/>
                <a:gd name="T24" fmla="*/ 121 w 1023"/>
                <a:gd name="T25" fmla="*/ 262 h 302"/>
                <a:gd name="T26" fmla="*/ 809 w 1023"/>
                <a:gd name="T27" fmla="*/ 262 h 302"/>
                <a:gd name="T28" fmla="*/ 882 w 1023"/>
                <a:gd name="T29" fmla="*/ 188 h 302"/>
                <a:gd name="T30" fmla="*/ 946 w 1023"/>
                <a:gd name="T31" fmla="*/ 188 h 302"/>
                <a:gd name="T32" fmla="*/ 1010 w 1023"/>
                <a:gd name="T33" fmla="*/ 125 h 302"/>
                <a:gd name="T34" fmla="*/ 1010 w 1023"/>
                <a:gd name="T35" fmla="*/ 113 h 302"/>
                <a:gd name="T36" fmla="*/ 1023 w 1023"/>
                <a:gd name="T37" fmla="*/ 113 h 302"/>
                <a:gd name="T38" fmla="*/ 1023 w 1023"/>
                <a:gd name="T39" fmla="*/ 0 h 302"/>
                <a:gd name="T40" fmla="*/ 991 w 1023"/>
                <a:gd name="T41" fmla="*/ 0 h 3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" h="302">
                  <a:moveTo>
                    <a:pt x="991" y="0"/>
                  </a:moveTo>
                  <a:cubicBezTo>
                    <a:pt x="991" y="113"/>
                    <a:pt x="991" y="113"/>
                    <a:pt x="991" y="113"/>
                  </a:cubicBezTo>
                  <a:cubicBezTo>
                    <a:pt x="999" y="113"/>
                    <a:pt x="999" y="113"/>
                    <a:pt x="999" y="113"/>
                  </a:cubicBezTo>
                  <a:cubicBezTo>
                    <a:pt x="999" y="116"/>
                    <a:pt x="999" y="118"/>
                    <a:pt x="999" y="120"/>
                  </a:cubicBezTo>
                  <a:cubicBezTo>
                    <a:pt x="996" y="123"/>
                    <a:pt x="945" y="174"/>
                    <a:pt x="942" y="177"/>
                  </a:cubicBezTo>
                  <a:cubicBezTo>
                    <a:pt x="938" y="177"/>
                    <a:pt x="878" y="177"/>
                    <a:pt x="878" y="177"/>
                  </a:cubicBezTo>
                  <a:cubicBezTo>
                    <a:pt x="878" y="177"/>
                    <a:pt x="807" y="248"/>
                    <a:pt x="804" y="251"/>
                  </a:cubicBezTo>
                  <a:cubicBezTo>
                    <a:pt x="800" y="251"/>
                    <a:pt x="116" y="251"/>
                    <a:pt x="116" y="251"/>
                  </a:cubicBezTo>
                  <a:cubicBezTo>
                    <a:pt x="116" y="251"/>
                    <a:pt x="79" y="288"/>
                    <a:pt x="76" y="291"/>
                  </a:cubicBezTo>
                  <a:cubicBezTo>
                    <a:pt x="73" y="291"/>
                    <a:pt x="24" y="291"/>
                    <a:pt x="0" y="29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1" y="302"/>
                    <a:pt x="81" y="302"/>
                    <a:pt x="81" y="302"/>
                  </a:cubicBezTo>
                  <a:cubicBezTo>
                    <a:pt x="81" y="302"/>
                    <a:pt x="118" y="265"/>
                    <a:pt x="121" y="262"/>
                  </a:cubicBezTo>
                  <a:cubicBezTo>
                    <a:pt x="125" y="262"/>
                    <a:pt x="809" y="262"/>
                    <a:pt x="809" y="262"/>
                  </a:cubicBezTo>
                  <a:cubicBezTo>
                    <a:pt x="809" y="262"/>
                    <a:pt x="879" y="191"/>
                    <a:pt x="882" y="188"/>
                  </a:cubicBezTo>
                  <a:cubicBezTo>
                    <a:pt x="886" y="188"/>
                    <a:pt x="946" y="188"/>
                    <a:pt x="946" y="188"/>
                  </a:cubicBezTo>
                  <a:cubicBezTo>
                    <a:pt x="1010" y="125"/>
                    <a:pt x="1010" y="125"/>
                    <a:pt x="1010" y="125"/>
                  </a:cubicBezTo>
                  <a:cubicBezTo>
                    <a:pt x="1010" y="113"/>
                    <a:pt x="1010" y="113"/>
                    <a:pt x="1010" y="113"/>
                  </a:cubicBezTo>
                  <a:cubicBezTo>
                    <a:pt x="1023" y="113"/>
                    <a:pt x="1023" y="113"/>
                    <a:pt x="1023" y="113"/>
                  </a:cubicBezTo>
                  <a:cubicBezTo>
                    <a:pt x="1023" y="0"/>
                    <a:pt x="1023" y="0"/>
                    <a:pt x="1023" y="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1" name="Freeform 572"/>
            <p:cNvSpPr>
              <a:spLocks noEditPoints="1"/>
            </p:cNvSpPr>
            <p:nvPr/>
          </p:nvSpPr>
          <p:spPr bwMode="auto">
            <a:xfrm>
              <a:off x="93424" y="2127272"/>
              <a:ext cx="774082" cy="109269"/>
            </a:xfrm>
            <a:custGeom>
              <a:gdLst>
                <a:gd name="T0" fmla="*/ 345 w 368"/>
                <a:gd name="T1" fmla="*/ 0 h 47"/>
                <a:gd name="T2" fmla="*/ 322 w 368"/>
                <a:gd name="T3" fmla="*/ 18 h 47"/>
                <a:gd name="T4" fmla="*/ 0 w 368"/>
                <a:gd name="T5" fmla="*/ 18 h 47"/>
                <a:gd name="T6" fmla="*/ 0 w 368"/>
                <a:gd name="T7" fmla="*/ 29 h 47"/>
                <a:gd name="T8" fmla="*/ 322 w 368"/>
                <a:gd name="T9" fmla="*/ 29 h 47"/>
                <a:gd name="T10" fmla="*/ 345 w 368"/>
                <a:gd name="T11" fmla="*/ 47 h 47"/>
                <a:gd name="T12" fmla="*/ 368 w 368"/>
                <a:gd name="T13" fmla="*/ 23 h 47"/>
                <a:gd name="T14" fmla="*/ 345 w 368"/>
                <a:gd name="T15" fmla="*/ 0 h 47"/>
                <a:gd name="T16" fmla="*/ 345 w 368"/>
                <a:gd name="T17" fmla="*/ 33 h 47"/>
                <a:gd name="T18" fmla="*/ 335 w 368"/>
                <a:gd name="T19" fmla="*/ 23 h 47"/>
                <a:gd name="T20" fmla="*/ 345 w 368"/>
                <a:gd name="T21" fmla="*/ 13 h 47"/>
                <a:gd name="T22" fmla="*/ 354 w 368"/>
                <a:gd name="T23" fmla="*/ 23 h 47"/>
                <a:gd name="T24" fmla="*/ 345 w 368"/>
                <a:gd name="T25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47">
                  <a:moveTo>
                    <a:pt x="345" y="0"/>
                  </a:moveTo>
                  <a:cubicBezTo>
                    <a:pt x="334" y="0"/>
                    <a:pt x="324" y="7"/>
                    <a:pt x="32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4" y="39"/>
                    <a:pt x="334" y="47"/>
                    <a:pt x="345" y="47"/>
                  </a:cubicBezTo>
                  <a:cubicBezTo>
                    <a:pt x="358" y="47"/>
                    <a:pt x="368" y="36"/>
                    <a:pt x="368" y="23"/>
                  </a:cubicBezTo>
                  <a:cubicBezTo>
                    <a:pt x="368" y="10"/>
                    <a:pt x="358" y="0"/>
                    <a:pt x="345" y="0"/>
                  </a:cubicBezTo>
                  <a:close/>
                  <a:moveTo>
                    <a:pt x="345" y="33"/>
                  </a:moveTo>
                  <a:cubicBezTo>
                    <a:pt x="339" y="33"/>
                    <a:pt x="335" y="28"/>
                    <a:pt x="335" y="23"/>
                  </a:cubicBezTo>
                  <a:cubicBezTo>
                    <a:pt x="335" y="18"/>
                    <a:pt x="339" y="13"/>
                    <a:pt x="345" y="13"/>
                  </a:cubicBezTo>
                  <a:cubicBezTo>
                    <a:pt x="350" y="13"/>
                    <a:pt x="354" y="18"/>
                    <a:pt x="354" y="23"/>
                  </a:cubicBezTo>
                  <a:cubicBezTo>
                    <a:pt x="354" y="28"/>
                    <a:pt x="350" y="33"/>
                    <a:pt x="345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2" name="Freeform 573"/>
            <p:cNvSpPr>
              <a:spLocks noEditPoints="1"/>
            </p:cNvSpPr>
            <p:nvPr/>
          </p:nvSpPr>
          <p:spPr bwMode="auto">
            <a:xfrm>
              <a:off x="93424" y="3791908"/>
              <a:ext cx="2064217" cy="1138961"/>
            </a:xfrm>
            <a:custGeom>
              <a:gdLst>
                <a:gd name="T0" fmla="*/ 981 w 981"/>
                <a:gd name="T1" fmla="*/ 0 h 489"/>
                <a:gd name="T2" fmla="*/ 844 w 981"/>
                <a:gd name="T3" fmla="*/ 0 h 489"/>
                <a:gd name="T4" fmla="*/ 844 w 981"/>
                <a:gd name="T5" fmla="*/ 275 h 489"/>
                <a:gd name="T6" fmla="*/ 694 w 981"/>
                <a:gd name="T7" fmla="*/ 275 h 489"/>
                <a:gd name="T8" fmla="*/ 694 w 981"/>
                <a:gd name="T9" fmla="*/ 65 h 489"/>
                <a:gd name="T10" fmla="*/ 403 w 981"/>
                <a:gd name="T11" fmla="*/ 65 h 489"/>
                <a:gd name="T12" fmla="*/ 403 w 981"/>
                <a:gd name="T13" fmla="*/ 254 h 489"/>
                <a:gd name="T14" fmla="*/ 385 w 981"/>
                <a:gd name="T15" fmla="*/ 272 h 489"/>
                <a:gd name="T16" fmla="*/ 0 w 981"/>
                <a:gd name="T17" fmla="*/ 272 h 489"/>
                <a:gd name="T18" fmla="*/ 0 w 981"/>
                <a:gd name="T19" fmla="*/ 283 h 489"/>
                <a:gd name="T20" fmla="*/ 385 w 981"/>
                <a:gd name="T21" fmla="*/ 283 h 489"/>
                <a:gd name="T22" fmla="*/ 403 w 981"/>
                <a:gd name="T23" fmla="*/ 300 h 489"/>
                <a:gd name="T24" fmla="*/ 403 w 981"/>
                <a:gd name="T25" fmla="*/ 489 h 489"/>
                <a:gd name="T26" fmla="*/ 981 w 981"/>
                <a:gd name="T27" fmla="*/ 489 h 489"/>
                <a:gd name="T28" fmla="*/ 981 w 981"/>
                <a:gd name="T29" fmla="*/ 0 h 489"/>
                <a:gd name="T30" fmla="*/ 414 w 981"/>
                <a:gd name="T31" fmla="*/ 75 h 489"/>
                <a:gd name="T32" fmla="*/ 683 w 981"/>
                <a:gd name="T33" fmla="*/ 75 h 489"/>
                <a:gd name="T34" fmla="*/ 683 w 981"/>
                <a:gd name="T35" fmla="*/ 286 h 489"/>
                <a:gd name="T36" fmla="*/ 855 w 981"/>
                <a:gd name="T37" fmla="*/ 286 h 489"/>
                <a:gd name="T38" fmla="*/ 855 w 981"/>
                <a:gd name="T39" fmla="*/ 11 h 489"/>
                <a:gd name="T40" fmla="*/ 908 w 981"/>
                <a:gd name="T41" fmla="*/ 11 h 489"/>
                <a:gd name="T42" fmla="*/ 908 w 981"/>
                <a:gd name="T43" fmla="*/ 340 h 489"/>
                <a:gd name="T44" fmla="*/ 634 w 981"/>
                <a:gd name="T45" fmla="*/ 340 h 489"/>
                <a:gd name="T46" fmla="*/ 634 w 981"/>
                <a:gd name="T47" fmla="*/ 272 h 489"/>
                <a:gd name="T48" fmla="*/ 589 w 981"/>
                <a:gd name="T49" fmla="*/ 272 h 489"/>
                <a:gd name="T50" fmla="*/ 589 w 981"/>
                <a:gd name="T51" fmla="*/ 242 h 489"/>
                <a:gd name="T52" fmla="*/ 467 w 981"/>
                <a:gd name="T53" fmla="*/ 242 h 489"/>
                <a:gd name="T54" fmla="*/ 467 w 981"/>
                <a:gd name="T55" fmla="*/ 272 h 489"/>
                <a:gd name="T56" fmla="*/ 431 w 981"/>
                <a:gd name="T57" fmla="*/ 272 h 489"/>
                <a:gd name="T58" fmla="*/ 414 w 981"/>
                <a:gd name="T59" fmla="*/ 255 h 489"/>
                <a:gd name="T60" fmla="*/ 414 w 981"/>
                <a:gd name="T61" fmla="*/ 75 h 489"/>
                <a:gd name="T62" fmla="*/ 398 w 981"/>
                <a:gd name="T63" fmla="*/ 277 h 489"/>
                <a:gd name="T64" fmla="*/ 408 w 981"/>
                <a:gd name="T65" fmla="*/ 268 h 489"/>
                <a:gd name="T66" fmla="*/ 418 w 981"/>
                <a:gd name="T67" fmla="*/ 277 h 489"/>
                <a:gd name="T68" fmla="*/ 408 w 981"/>
                <a:gd name="T69" fmla="*/ 287 h 489"/>
                <a:gd name="T70" fmla="*/ 398 w 981"/>
                <a:gd name="T71" fmla="*/ 277 h 489"/>
                <a:gd name="T72" fmla="*/ 414 w 981"/>
                <a:gd name="T73" fmla="*/ 481 h 489"/>
                <a:gd name="T74" fmla="*/ 414 w 981"/>
                <a:gd name="T75" fmla="*/ 300 h 489"/>
                <a:gd name="T76" fmla="*/ 431 w 981"/>
                <a:gd name="T77" fmla="*/ 283 h 489"/>
                <a:gd name="T78" fmla="*/ 467 w 981"/>
                <a:gd name="T79" fmla="*/ 283 h 489"/>
                <a:gd name="T80" fmla="*/ 467 w 981"/>
                <a:gd name="T81" fmla="*/ 311 h 489"/>
                <a:gd name="T82" fmla="*/ 589 w 981"/>
                <a:gd name="T83" fmla="*/ 311 h 489"/>
                <a:gd name="T84" fmla="*/ 589 w 981"/>
                <a:gd name="T85" fmla="*/ 283 h 489"/>
                <a:gd name="T86" fmla="*/ 623 w 981"/>
                <a:gd name="T87" fmla="*/ 283 h 489"/>
                <a:gd name="T88" fmla="*/ 623 w 981"/>
                <a:gd name="T89" fmla="*/ 351 h 489"/>
                <a:gd name="T90" fmla="*/ 919 w 981"/>
                <a:gd name="T91" fmla="*/ 351 h 489"/>
                <a:gd name="T92" fmla="*/ 919 w 981"/>
                <a:gd name="T93" fmla="*/ 11 h 489"/>
                <a:gd name="T94" fmla="*/ 971 w 981"/>
                <a:gd name="T95" fmla="*/ 11 h 489"/>
                <a:gd name="T96" fmla="*/ 971 w 981"/>
                <a:gd name="T97" fmla="*/ 482 h 489"/>
                <a:gd name="T98" fmla="*/ 414 w 981"/>
                <a:gd name="T99" fmla="*/ 481 h 4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1" h="489">
                  <a:moveTo>
                    <a:pt x="981" y="0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265"/>
                    <a:pt x="844" y="275"/>
                  </a:cubicBezTo>
                  <a:cubicBezTo>
                    <a:pt x="834" y="275"/>
                    <a:pt x="704" y="275"/>
                    <a:pt x="694" y="275"/>
                  </a:cubicBezTo>
                  <a:cubicBezTo>
                    <a:pt x="694" y="265"/>
                    <a:pt x="694" y="65"/>
                    <a:pt x="694" y="65"/>
                  </a:cubicBezTo>
                  <a:cubicBezTo>
                    <a:pt x="403" y="65"/>
                    <a:pt x="403" y="65"/>
                    <a:pt x="403" y="65"/>
                  </a:cubicBezTo>
                  <a:cubicBezTo>
                    <a:pt x="403" y="254"/>
                    <a:pt x="403" y="254"/>
                    <a:pt x="403" y="254"/>
                  </a:cubicBezTo>
                  <a:cubicBezTo>
                    <a:pt x="394" y="256"/>
                    <a:pt x="387" y="263"/>
                    <a:pt x="385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385" y="283"/>
                    <a:pt x="385" y="283"/>
                    <a:pt x="385" y="283"/>
                  </a:cubicBezTo>
                  <a:cubicBezTo>
                    <a:pt x="387" y="292"/>
                    <a:pt x="394" y="298"/>
                    <a:pt x="403" y="300"/>
                  </a:cubicBezTo>
                  <a:cubicBezTo>
                    <a:pt x="403" y="489"/>
                    <a:pt x="403" y="489"/>
                    <a:pt x="403" y="489"/>
                  </a:cubicBezTo>
                  <a:cubicBezTo>
                    <a:pt x="981" y="489"/>
                    <a:pt x="981" y="489"/>
                    <a:pt x="981" y="489"/>
                  </a:cubicBezTo>
                  <a:lnTo>
                    <a:pt x="981" y="0"/>
                  </a:lnTo>
                  <a:close/>
                  <a:moveTo>
                    <a:pt x="414" y="75"/>
                  </a:moveTo>
                  <a:cubicBezTo>
                    <a:pt x="424" y="75"/>
                    <a:pt x="673" y="75"/>
                    <a:pt x="683" y="75"/>
                  </a:cubicBezTo>
                  <a:cubicBezTo>
                    <a:pt x="683" y="86"/>
                    <a:pt x="683" y="286"/>
                    <a:pt x="683" y="286"/>
                  </a:cubicBezTo>
                  <a:cubicBezTo>
                    <a:pt x="855" y="286"/>
                    <a:pt x="855" y="286"/>
                    <a:pt x="855" y="286"/>
                  </a:cubicBezTo>
                  <a:cubicBezTo>
                    <a:pt x="855" y="286"/>
                    <a:pt x="855" y="21"/>
                    <a:pt x="855" y="11"/>
                  </a:cubicBezTo>
                  <a:cubicBezTo>
                    <a:pt x="859" y="11"/>
                    <a:pt x="883" y="11"/>
                    <a:pt x="908" y="11"/>
                  </a:cubicBezTo>
                  <a:cubicBezTo>
                    <a:pt x="908" y="46"/>
                    <a:pt x="908" y="330"/>
                    <a:pt x="908" y="340"/>
                  </a:cubicBezTo>
                  <a:cubicBezTo>
                    <a:pt x="897" y="340"/>
                    <a:pt x="644" y="340"/>
                    <a:pt x="634" y="340"/>
                  </a:cubicBezTo>
                  <a:cubicBezTo>
                    <a:pt x="634" y="331"/>
                    <a:pt x="634" y="272"/>
                    <a:pt x="634" y="272"/>
                  </a:cubicBezTo>
                  <a:cubicBezTo>
                    <a:pt x="589" y="272"/>
                    <a:pt x="589" y="272"/>
                    <a:pt x="589" y="27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72"/>
                    <a:pt x="467" y="272"/>
                    <a:pt x="467" y="272"/>
                  </a:cubicBezTo>
                  <a:cubicBezTo>
                    <a:pt x="431" y="272"/>
                    <a:pt x="431" y="272"/>
                    <a:pt x="431" y="272"/>
                  </a:cubicBezTo>
                  <a:cubicBezTo>
                    <a:pt x="429" y="264"/>
                    <a:pt x="422" y="257"/>
                    <a:pt x="414" y="255"/>
                  </a:cubicBezTo>
                  <a:cubicBezTo>
                    <a:pt x="414" y="223"/>
                    <a:pt x="414" y="85"/>
                    <a:pt x="414" y="75"/>
                  </a:cubicBezTo>
                  <a:close/>
                  <a:moveTo>
                    <a:pt x="398" y="277"/>
                  </a:moveTo>
                  <a:cubicBezTo>
                    <a:pt x="398" y="272"/>
                    <a:pt x="403" y="268"/>
                    <a:pt x="408" y="268"/>
                  </a:cubicBezTo>
                  <a:cubicBezTo>
                    <a:pt x="413" y="268"/>
                    <a:pt x="418" y="272"/>
                    <a:pt x="418" y="277"/>
                  </a:cubicBezTo>
                  <a:cubicBezTo>
                    <a:pt x="418" y="283"/>
                    <a:pt x="413" y="287"/>
                    <a:pt x="408" y="287"/>
                  </a:cubicBezTo>
                  <a:cubicBezTo>
                    <a:pt x="403" y="287"/>
                    <a:pt x="398" y="283"/>
                    <a:pt x="398" y="277"/>
                  </a:cubicBezTo>
                  <a:close/>
                  <a:moveTo>
                    <a:pt x="414" y="481"/>
                  </a:moveTo>
                  <a:cubicBezTo>
                    <a:pt x="414" y="472"/>
                    <a:pt x="414" y="328"/>
                    <a:pt x="414" y="300"/>
                  </a:cubicBezTo>
                  <a:cubicBezTo>
                    <a:pt x="422" y="298"/>
                    <a:pt x="429" y="291"/>
                    <a:pt x="431" y="283"/>
                  </a:cubicBezTo>
                  <a:cubicBezTo>
                    <a:pt x="436" y="283"/>
                    <a:pt x="449" y="283"/>
                    <a:pt x="467" y="283"/>
                  </a:cubicBezTo>
                  <a:cubicBezTo>
                    <a:pt x="467" y="311"/>
                    <a:pt x="467" y="311"/>
                    <a:pt x="467" y="311"/>
                  </a:cubicBezTo>
                  <a:cubicBezTo>
                    <a:pt x="589" y="311"/>
                    <a:pt x="589" y="311"/>
                    <a:pt x="589" y="311"/>
                  </a:cubicBezTo>
                  <a:cubicBezTo>
                    <a:pt x="589" y="283"/>
                    <a:pt x="589" y="283"/>
                    <a:pt x="589" y="283"/>
                  </a:cubicBezTo>
                  <a:cubicBezTo>
                    <a:pt x="607" y="283"/>
                    <a:pt x="620" y="283"/>
                    <a:pt x="623" y="283"/>
                  </a:cubicBezTo>
                  <a:cubicBezTo>
                    <a:pt x="623" y="292"/>
                    <a:pt x="623" y="351"/>
                    <a:pt x="623" y="351"/>
                  </a:cubicBezTo>
                  <a:cubicBezTo>
                    <a:pt x="919" y="351"/>
                    <a:pt x="919" y="351"/>
                    <a:pt x="919" y="351"/>
                  </a:cubicBezTo>
                  <a:cubicBezTo>
                    <a:pt x="919" y="11"/>
                    <a:pt x="919" y="11"/>
                    <a:pt x="919" y="11"/>
                  </a:cubicBezTo>
                  <a:cubicBezTo>
                    <a:pt x="943" y="11"/>
                    <a:pt x="966" y="11"/>
                    <a:pt x="971" y="11"/>
                  </a:cubicBezTo>
                  <a:cubicBezTo>
                    <a:pt x="971" y="21"/>
                    <a:pt x="971" y="472"/>
                    <a:pt x="971" y="482"/>
                  </a:cubicBezTo>
                  <a:cubicBezTo>
                    <a:pt x="960" y="482"/>
                    <a:pt x="425" y="481"/>
                    <a:pt x="414" y="4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3" name="Freeform 574"/>
            <p:cNvSpPr/>
            <p:nvPr/>
          </p:nvSpPr>
          <p:spPr bwMode="auto">
            <a:xfrm>
              <a:off x="1075707" y="3892318"/>
              <a:ext cx="913772" cy="649710"/>
            </a:xfrm>
            <a:custGeom>
              <a:gdLst>
                <a:gd name="T0" fmla="*/ 198 w 434"/>
                <a:gd name="T1" fmla="*/ 94 h 279"/>
                <a:gd name="T2" fmla="*/ 122 w 434"/>
                <a:gd name="T3" fmla="*/ 94 h 279"/>
                <a:gd name="T4" fmla="*/ 122 w 434"/>
                <a:gd name="T5" fmla="*/ 62 h 279"/>
                <a:gd name="T6" fmla="*/ 0 w 434"/>
                <a:gd name="T7" fmla="*/ 62 h 279"/>
                <a:gd name="T8" fmla="*/ 0 w 434"/>
                <a:gd name="T9" fmla="*/ 131 h 279"/>
                <a:gd name="T10" fmla="*/ 122 w 434"/>
                <a:gd name="T11" fmla="*/ 131 h 279"/>
                <a:gd name="T12" fmla="*/ 122 w 434"/>
                <a:gd name="T13" fmla="*/ 105 h 279"/>
                <a:gd name="T14" fmla="*/ 187 w 434"/>
                <a:gd name="T15" fmla="*/ 105 h 279"/>
                <a:gd name="T16" fmla="*/ 187 w 434"/>
                <a:gd name="T17" fmla="*/ 279 h 279"/>
                <a:gd name="T18" fmla="*/ 421 w 434"/>
                <a:gd name="T19" fmla="*/ 279 h 279"/>
                <a:gd name="T20" fmla="*/ 421 w 434"/>
                <a:gd name="T21" fmla="*/ 113 h 279"/>
                <a:gd name="T22" fmla="*/ 434 w 434"/>
                <a:gd name="T23" fmla="*/ 113 h 279"/>
                <a:gd name="T24" fmla="*/ 434 w 434"/>
                <a:gd name="T25" fmla="*/ 0 h 279"/>
                <a:gd name="T26" fmla="*/ 397 w 434"/>
                <a:gd name="T27" fmla="*/ 0 h 279"/>
                <a:gd name="T28" fmla="*/ 397 w 434"/>
                <a:gd name="T29" fmla="*/ 113 h 279"/>
                <a:gd name="T30" fmla="*/ 410 w 434"/>
                <a:gd name="T31" fmla="*/ 113 h 279"/>
                <a:gd name="T32" fmla="*/ 410 w 434"/>
                <a:gd name="T33" fmla="*/ 268 h 279"/>
                <a:gd name="T34" fmla="*/ 198 w 434"/>
                <a:gd name="T35" fmla="*/ 268 h 279"/>
                <a:gd name="T36" fmla="*/ 198 w 434"/>
                <a:gd name="T37" fmla="*/ 94 h 2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" h="279">
                  <a:moveTo>
                    <a:pt x="198" y="94"/>
                  </a:moveTo>
                  <a:cubicBezTo>
                    <a:pt x="122" y="94"/>
                    <a:pt x="122" y="94"/>
                    <a:pt x="122" y="94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37" y="105"/>
                    <a:pt x="180" y="105"/>
                    <a:pt x="187" y="105"/>
                  </a:cubicBezTo>
                  <a:cubicBezTo>
                    <a:pt x="187" y="115"/>
                    <a:pt x="187" y="279"/>
                    <a:pt x="187" y="279"/>
                  </a:cubicBezTo>
                  <a:cubicBezTo>
                    <a:pt x="421" y="279"/>
                    <a:pt x="421" y="279"/>
                    <a:pt x="421" y="279"/>
                  </a:cubicBezTo>
                  <a:cubicBezTo>
                    <a:pt x="421" y="113"/>
                    <a:pt x="421" y="113"/>
                    <a:pt x="421" y="113"/>
                  </a:cubicBezTo>
                  <a:cubicBezTo>
                    <a:pt x="434" y="113"/>
                    <a:pt x="434" y="113"/>
                    <a:pt x="434" y="113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113"/>
                    <a:pt x="397" y="113"/>
                    <a:pt x="397" y="113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10" y="150"/>
                    <a:pt x="410" y="260"/>
                    <a:pt x="410" y="268"/>
                  </a:cubicBezTo>
                  <a:cubicBezTo>
                    <a:pt x="400" y="268"/>
                    <a:pt x="209" y="268"/>
                    <a:pt x="198" y="268"/>
                  </a:cubicBezTo>
                  <a:cubicBezTo>
                    <a:pt x="198" y="258"/>
                    <a:pt x="198" y="94"/>
                    <a:pt x="198" y="9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4" name="Freeform 575"/>
            <p:cNvSpPr>
              <a:spLocks noEditPoints="1"/>
            </p:cNvSpPr>
            <p:nvPr/>
          </p:nvSpPr>
          <p:spPr bwMode="auto">
            <a:xfrm>
              <a:off x="2171878" y="3582229"/>
              <a:ext cx="548976" cy="572926"/>
            </a:xfrm>
            <a:custGeom>
              <a:gdLst>
                <a:gd name="T0" fmla="*/ 76 w 261"/>
                <a:gd name="T1" fmla="*/ 28 h 246"/>
                <a:gd name="T2" fmla="*/ 214 w 261"/>
                <a:gd name="T3" fmla="*/ 28 h 246"/>
                <a:gd name="T4" fmla="*/ 237 w 261"/>
                <a:gd name="T5" fmla="*/ 47 h 246"/>
                <a:gd name="T6" fmla="*/ 261 w 261"/>
                <a:gd name="T7" fmla="*/ 23 h 246"/>
                <a:gd name="T8" fmla="*/ 237 w 261"/>
                <a:gd name="T9" fmla="*/ 0 h 246"/>
                <a:gd name="T10" fmla="*/ 215 w 261"/>
                <a:gd name="T11" fmla="*/ 17 h 246"/>
                <a:gd name="T12" fmla="*/ 72 w 261"/>
                <a:gd name="T13" fmla="*/ 17 h 246"/>
                <a:gd name="T14" fmla="*/ 14 w 261"/>
                <a:gd name="T15" fmla="*/ 80 h 246"/>
                <a:gd name="T16" fmla="*/ 14 w 261"/>
                <a:gd name="T17" fmla="*/ 133 h 246"/>
                <a:gd name="T18" fmla="*/ 0 w 261"/>
                <a:gd name="T19" fmla="*/ 133 h 246"/>
                <a:gd name="T20" fmla="*/ 0 w 261"/>
                <a:gd name="T21" fmla="*/ 246 h 246"/>
                <a:gd name="T22" fmla="*/ 37 w 261"/>
                <a:gd name="T23" fmla="*/ 246 h 246"/>
                <a:gd name="T24" fmla="*/ 37 w 261"/>
                <a:gd name="T25" fmla="*/ 133 h 246"/>
                <a:gd name="T26" fmla="*/ 24 w 261"/>
                <a:gd name="T27" fmla="*/ 133 h 246"/>
                <a:gd name="T28" fmla="*/ 24 w 261"/>
                <a:gd name="T29" fmla="*/ 84 h 246"/>
                <a:gd name="T30" fmla="*/ 76 w 261"/>
                <a:gd name="T31" fmla="*/ 28 h 246"/>
                <a:gd name="T32" fmla="*/ 237 w 261"/>
                <a:gd name="T33" fmla="*/ 14 h 246"/>
                <a:gd name="T34" fmla="*/ 247 w 261"/>
                <a:gd name="T35" fmla="*/ 23 h 246"/>
                <a:gd name="T36" fmla="*/ 237 w 261"/>
                <a:gd name="T37" fmla="*/ 33 h 246"/>
                <a:gd name="T38" fmla="*/ 227 w 261"/>
                <a:gd name="T39" fmla="*/ 23 h 246"/>
                <a:gd name="T40" fmla="*/ 237 w 261"/>
                <a:gd name="T41" fmla="*/ 14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46">
                  <a:moveTo>
                    <a:pt x="76" y="28"/>
                  </a:moveTo>
                  <a:cubicBezTo>
                    <a:pt x="81" y="28"/>
                    <a:pt x="193" y="28"/>
                    <a:pt x="214" y="28"/>
                  </a:cubicBezTo>
                  <a:cubicBezTo>
                    <a:pt x="216" y="39"/>
                    <a:pt x="226" y="47"/>
                    <a:pt x="237" y="47"/>
                  </a:cubicBezTo>
                  <a:cubicBezTo>
                    <a:pt x="250" y="47"/>
                    <a:pt x="261" y="36"/>
                    <a:pt x="261" y="23"/>
                  </a:cubicBezTo>
                  <a:cubicBezTo>
                    <a:pt x="261" y="10"/>
                    <a:pt x="250" y="0"/>
                    <a:pt x="237" y="0"/>
                  </a:cubicBezTo>
                  <a:cubicBezTo>
                    <a:pt x="226" y="0"/>
                    <a:pt x="217" y="7"/>
                    <a:pt x="215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37" y="246"/>
                    <a:pt x="37" y="246"/>
                    <a:pt x="37" y="24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18"/>
                    <a:pt x="24" y="87"/>
                    <a:pt x="24" y="84"/>
                  </a:cubicBezTo>
                  <a:cubicBezTo>
                    <a:pt x="27" y="81"/>
                    <a:pt x="73" y="31"/>
                    <a:pt x="76" y="28"/>
                  </a:cubicBezTo>
                  <a:close/>
                  <a:moveTo>
                    <a:pt x="237" y="14"/>
                  </a:moveTo>
                  <a:cubicBezTo>
                    <a:pt x="242" y="14"/>
                    <a:pt x="247" y="18"/>
                    <a:pt x="247" y="23"/>
                  </a:cubicBezTo>
                  <a:cubicBezTo>
                    <a:pt x="247" y="29"/>
                    <a:pt x="242" y="33"/>
                    <a:pt x="237" y="33"/>
                  </a:cubicBezTo>
                  <a:cubicBezTo>
                    <a:pt x="232" y="33"/>
                    <a:pt x="227" y="29"/>
                    <a:pt x="227" y="23"/>
                  </a:cubicBezTo>
                  <a:cubicBezTo>
                    <a:pt x="227" y="18"/>
                    <a:pt x="232" y="14"/>
                    <a:pt x="23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5" name="Freeform 576"/>
            <p:cNvSpPr>
              <a:spLocks noEditPoints="1"/>
            </p:cNvSpPr>
            <p:nvPr/>
          </p:nvSpPr>
          <p:spPr bwMode="auto">
            <a:xfrm>
              <a:off x="2447700" y="3892318"/>
              <a:ext cx="871064" cy="602459"/>
            </a:xfrm>
            <a:custGeom>
              <a:gdLst>
                <a:gd name="T0" fmla="*/ 107 w 414"/>
                <a:gd name="T1" fmla="*/ 243 h 259"/>
                <a:gd name="T2" fmla="*/ 368 w 414"/>
                <a:gd name="T3" fmla="*/ 243 h 259"/>
                <a:gd name="T4" fmla="*/ 390 w 414"/>
                <a:gd name="T5" fmla="*/ 259 h 259"/>
                <a:gd name="T6" fmla="*/ 414 w 414"/>
                <a:gd name="T7" fmla="*/ 236 h 259"/>
                <a:gd name="T8" fmla="*/ 390 w 414"/>
                <a:gd name="T9" fmla="*/ 212 h 259"/>
                <a:gd name="T10" fmla="*/ 367 w 414"/>
                <a:gd name="T11" fmla="*/ 232 h 259"/>
                <a:gd name="T12" fmla="*/ 112 w 414"/>
                <a:gd name="T13" fmla="*/ 232 h 259"/>
                <a:gd name="T14" fmla="*/ 22 w 414"/>
                <a:gd name="T15" fmla="*/ 143 h 259"/>
                <a:gd name="T16" fmla="*/ 22 w 414"/>
                <a:gd name="T17" fmla="*/ 113 h 259"/>
                <a:gd name="T18" fmla="*/ 37 w 414"/>
                <a:gd name="T19" fmla="*/ 113 h 259"/>
                <a:gd name="T20" fmla="*/ 37 w 414"/>
                <a:gd name="T21" fmla="*/ 0 h 259"/>
                <a:gd name="T22" fmla="*/ 0 w 414"/>
                <a:gd name="T23" fmla="*/ 0 h 259"/>
                <a:gd name="T24" fmla="*/ 0 w 414"/>
                <a:gd name="T25" fmla="*/ 113 h 259"/>
                <a:gd name="T26" fmla="*/ 11 w 414"/>
                <a:gd name="T27" fmla="*/ 113 h 259"/>
                <a:gd name="T28" fmla="*/ 11 w 414"/>
                <a:gd name="T29" fmla="*/ 148 h 259"/>
                <a:gd name="T30" fmla="*/ 107 w 414"/>
                <a:gd name="T31" fmla="*/ 243 h 259"/>
                <a:gd name="T32" fmla="*/ 390 w 414"/>
                <a:gd name="T33" fmla="*/ 226 h 259"/>
                <a:gd name="T34" fmla="*/ 400 w 414"/>
                <a:gd name="T35" fmla="*/ 236 h 259"/>
                <a:gd name="T36" fmla="*/ 390 w 414"/>
                <a:gd name="T37" fmla="*/ 245 h 259"/>
                <a:gd name="T38" fmla="*/ 381 w 414"/>
                <a:gd name="T39" fmla="*/ 236 h 259"/>
                <a:gd name="T40" fmla="*/ 390 w 414"/>
                <a:gd name="T41" fmla="*/ 226 h 2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2" h="259">
                  <a:moveTo>
                    <a:pt x="107" y="243"/>
                  </a:moveTo>
                  <a:cubicBezTo>
                    <a:pt x="368" y="243"/>
                    <a:pt x="368" y="243"/>
                    <a:pt x="368" y="243"/>
                  </a:cubicBezTo>
                  <a:cubicBezTo>
                    <a:pt x="371" y="253"/>
                    <a:pt x="380" y="259"/>
                    <a:pt x="390" y="259"/>
                  </a:cubicBezTo>
                  <a:cubicBezTo>
                    <a:pt x="403" y="259"/>
                    <a:pt x="414" y="249"/>
                    <a:pt x="414" y="236"/>
                  </a:cubicBezTo>
                  <a:cubicBezTo>
                    <a:pt x="414" y="223"/>
                    <a:pt x="403" y="212"/>
                    <a:pt x="390" y="212"/>
                  </a:cubicBezTo>
                  <a:cubicBezTo>
                    <a:pt x="378" y="212"/>
                    <a:pt x="369" y="221"/>
                    <a:pt x="367" y="232"/>
                  </a:cubicBezTo>
                  <a:cubicBezTo>
                    <a:pt x="329" y="232"/>
                    <a:pt x="116" y="232"/>
                    <a:pt x="112" y="232"/>
                  </a:cubicBezTo>
                  <a:cubicBezTo>
                    <a:pt x="109" y="229"/>
                    <a:pt x="25" y="146"/>
                    <a:pt x="22" y="143"/>
                  </a:cubicBezTo>
                  <a:cubicBezTo>
                    <a:pt x="22" y="140"/>
                    <a:pt x="22" y="122"/>
                    <a:pt x="22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48"/>
                    <a:pt x="11" y="148"/>
                    <a:pt x="11" y="148"/>
                  </a:cubicBezTo>
                  <a:lnTo>
                    <a:pt x="107" y="243"/>
                  </a:lnTo>
                  <a:close/>
                  <a:moveTo>
                    <a:pt x="390" y="226"/>
                  </a:moveTo>
                  <a:cubicBezTo>
                    <a:pt x="396" y="226"/>
                    <a:pt x="400" y="230"/>
                    <a:pt x="400" y="236"/>
                  </a:cubicBezTo>
                  <a:cubicBezTo>
                    <a:pt x="400" y="241"/>
                    <a:pt x="396" y="245"/>
                    <a:pt x="390" y="245"/>
                  </a:cubicBezTo>
                  <a:cubicBezTo>
                    <a:pt x="385" y="245"/>
                    <a:pt x="381" y="241"/>
                    <a:pt x="381" y="236"/>
                  </a:cubicBezTo>
                  <a:cubicBezTo>
                    <a:pt x="381" y="230"/>
                    <a:pt x="385" y="226"/>
                    <a:pt x="390" y="22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6" name="Freeform 577"/>
            <p:cNvSpPr/>
            <p:nvPr/>
          </p:nvSpPr>
          <p:spPr bwMode="auto">
            <a:xfrm>
              <a:off x="3087429" y="3389286"/>
              <a:ext cx="1062359" cy="605411"/>
            </a:xfrm>
            <a:custGeom>
              <a:gdLst>
                <a:gd name="T0" fmla="*/ 152 w 505"/>
                <a:gd name="T1" fmla="*/ 29 h 260"/>
                <a:gd name="T2" fmla="*/ 100 w 505"/>
                <a:gd name="T3" fmla="*/ 29 h 260"/>
                <a:gd name="T4" fmla="*/ 100 w 505"/>
                <a:gd name="T5" fmla="*/ 18 h 260"/>
                <a:gd name="T6" fmla="*/ 0 w 505"/>
                <a:gd name="T7" fmla="*/ 18 h 260"/>
                <a:gd name="T8" fmla="*/ 0 w 505"/>
                <a:gd name="T9" fmla="*/ 52 h 260"/>
                <a:gd name="T10" fmla="*/ 100 w 505"/>
                <a:gd name="T11" fmla="*/ 52 h 260"/>
                <a:gd name="T12" fmla="*/ 100 w 505"/>
                <a:gd name="T13" fmla="*/ 40 h 260"/>
                <a:gd name="T14" fmla="*/ 157 w 505"/>
                <a:gd name="T15" fmla="*/ 40 h 260"/>
                <a:gd name="T16" fmla="*/ 186 w 505"/>
                <a:gd name="T17" fmla="*/ 11 h 260"/>
                <a:gd name="T18" fmla="*/ 494 w 505"/>
                <a:gd name="T19" fmla="*/ 11 h 260"/>
                <a:gd name="T20" fmla="*/ 494 w 505"/>
                <a:gd name="T21" fmla="*/ 144 h 260"/>
                <a:gd name="T22" fmla="*/ 398 w 505"/>
                <a:gd name="T23" fmla="*/ 240 h 260"/>
                <a:gd name="T24" fmla="*/ 393 w 505"/>
                <a:gd name="T25" fmla="*/ 240 h 260"/>
                <a:gd name="T26" fmla="*/ 393 w 505"/>
                <a:gd name="T27" fmla="*/ 226 h 260"/>
                <a:gd name="T28" fmla="*/ 293 w 505"/>
                <a:gd name="T29" fmla="*/ 226 h 260"/>
                <a:gd name="T30" fmla="*/ 293 w 505"/>
                <a:gd name="T31" fmla="*/ 260 h 260"/>
                <a:gd name="T32" fmla="*/ 393 w 505"/>
                <a:gd name="T33" fmla="*/ 260 h 260"/>
                <a:gd name="T34" fmla="*/ 393 w 505"/>
                <a:gd name="T35" fmla="*/ 251 h 260"/>
                <a:gd name="T36" fmla="*/ 402 w 505"/>
                <a:gd name="T37" fmla="*/ 251 h 260"/>
                <a:gd name="T38" fmla="*/ 505 w 505"/>
                <a:gd name="T39" fmla="*/ 148 h 260"/>
                <a:gd name="T40" fmla="*/ 505 w 505"/>
                <a:gd name="T41" fmla="*/ 0 h 260"/>
                <a:gd name="T42" fmla="*/ 181 w 505"/>
                <a:gd name="T43" fmla="*/ 0 h 260"/>
                <a:gd name="T44" fmla="*/ 152 w 505"/>
                <a:gd name="T45" fmla="*/ 29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5" h="260">
                  <a:moveTo>
                    <a:pt x="152" y="29"/>
                  </a:moveTo>
                  <a:cubicBezTo>
                    <a:pt x="149" y="29"/>
                    <a:pt x="113" y="29"/>
                    <a:pt x="100" y="2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83" y="14"/>
                    <a:pt x="186" y="11"/>
                  </a:cubicBezTo>
                  <a:cubicBezTo>
                    <a:pt x="190" y="11"/>
                    <a:pt x="484" y="11"/>
                    <a:pt x="494" y="11"/>
                  </a:cubicBezTo>
                  <a:cubicBezTo>
                    <a:pt x="494" y="21"/>
                    <a:pt x="494" y="139"/>
                    <a:pt x="494" y="144"/>
                  </a:cubicBezTo>
                  <a:cubicBezTo>
                    <a:pt x="491" y="147"/>
                    <a:pt x="401" y="237"/>
                    <a:pt x="398" y="240"/>
                  </a:cubicBezTo>
                  <a:cubicBezTo>
                    <a:pt x="397" y="240"/>
                    <a:pt x="395" y="240"/>
                    <a:pt x="393" y="240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393" y="260"/>
                    <a:pt x="393" y="260"/>
                    <a:pt x="393" y="260"/>
                  </a:cubicBezTo>
                  <a:cubicBezTo>
                    <a:pt x="393" y="251"/>
                    <a:pt x="393" y="251"/>
                    <a:pt x="393" y="251"/>
                  </a:cubicBezTo>
                  <a:cubicBezTo>
                    <a:pt x="402" y="251"/>
                    <a:pt x="402" y="251"/>
                    <a:pt x="402" y="251"/>
                  </a:cubicBezTo>
                  <a:cubicBezTo>
                    <a:pt x="505" y="148"/>
                    <a:pt x="505" y="148"/>
                    <a:pt x="505" y="148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0"/>
                    <a:pt x="155" y="26"/>
                    <a:pt x="152" y="2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7" name="Freeform 578"/>
            <p:cNvSpPr>
              <a:spLocks noEditPoints="1"/>
            </p:cNvSpPr>
            <p:nvPr/>
          </p:nvSpPr>
          <p:spPr bwMode="auto">
            <a:xfrm>
              <a:off x="93424" y="3256390"/>
              <a:ext cx="1097950" cy="146677"/>
            </a:xfrm>
            <a:custGeom>
              <a:gdLst>
                <a:gd name="T0" fmla="*/ 499 w 522"/>
                <a:gd name="T1" fmla="*/ 0 h 63"/>
                <a:gd name="T2" fmla="*/ 475 w 522"/>
                <a:gd name="T3" fmla="*/ 23 h 63"/>
                <a:gd name="T4" fmla="*/ 479 w 522"/>
                <a:gd name="T5" fmla="*/ 37 h 63"/>
                <a:gd name="T6" fmla="*/ 464 w 522"/>
                <a:gd name="T7" fmla="*/ 52 h 63"/>
                <a:gd name="T8" fmla="*/ 0 w 522"/>
                <a:gd name="T9" fmla="*/ 52 h 63"/>
                <a:gd name="T10" fmla="*/ 0 w 522"/>
                <a:gd name="T11" fmla="*/ 63 h 63"/>
                <a:gd name="T12" fmla="*/ 468 w 522"/>
                <a:gd name="T13" fmla="*/ 63 h 63"/>
                <a:gd name="T14" fmla="*/ 487 w 522"/>
                <a:gd name="T15" fmla="*/ 44 h 63"/>
                <a:gd name="T16" fmla="*/ 499 w 522"/>
                <a:gd name="T17" fmla="*/ 47 h 63"/>
                <a:gd name="T18" fmla="*/ 522 w 522"/>
                <a:gd name="T19" fmla="*/ 23 h 63"/>
                <a:gd name="T20" fmla="*/ 499 w 522"/>
                <a:gd name="T21" fmla="*/ 0 h 63"/>
                <a:gd name="T22" fmla="*/ 499 w 522"/>
                <a:gd name="T23" fmla="*/ 33 h 63"/>
                <a:gd name="T24" fmla="*/ 489 w 522"/>
                <a:gd name="T25" fmla="*/ 23 h 63"/>
                <a:gd name="T26" fmla="*/ 499 w 522"/>
                <a:gd name="T27" fmla="*/ 14 h 63"/>
                <a:gd name="T28" fmla="*/ 508 w 522"/>
                <a:gd name="T29" fmla="*/ 23 h 63"/>
                <a:gd name="T30" fmla="*/ 499 w 522"/>
                <a:gd name="T31" fmla="*/ 33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2" h="62">
                  <a:moveTo>
                    <a:pt x="499" y="0"/>
                  </a:moveTo>
                  <a:cubicBezTo>
                    <a:pt x="486" y="0"/>
                    <a:pt x="475" y="10"/>
                    <a:pt x="475" y="23"/>
                  </a:cubicBezTo>
                  <a:cubicBezTo>
                    <a:pt x="475" y="28"/>
                    <a:pt x="477" y="33"/>
                    <a:pt x="479" y="37"/>
                  </a:cubicBezTo>
                  <a:cubicBezTo>
                    <a:pt x="474" y="42"/>
                    <a:pt x="465" y="50"/>
                    <a:pt x="464" y="52"/>
                  </a:cubicBezTo>
                  <a:cubicBezTo>
                    <a:pt x="459" y="52"/>
                    <a:pt x="75" y="52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87" y="44"/>
                    <a:pt x="487" y="44"/>
                    <a:pt x="487" y="44"/>
                  </a:cubicBezTo>
                  <a:cubicBezTo>
                    <a:pt x="491" y="46"/>
                    <a:pt x="495" y="47"/>
                    <a:pt x="499" y="47"/>
                  </a:cubicBezTo>
                  <a:cubicBezTo>
                    <a:pt x="512" y="47"/>
                    <a:pt x="522" y="36"/>
                    <a:pt x="522" y="23"/>
                  </a:cubicBezTo>
                  <a:cubicBezTo>
                    <a:pt x="522" y="10"/>
                    <a:pt x="512" y="0"/>
                    <a:pt x="499" y="0"/>
                  </a:cubicBezTo>
                  <a:close/>
                  <a:moveTo>
                    <a:pt x="499" y="33"/>
                  </a:moveTo>
                  <a:cubicBezTo>
                    <a:pt x="493" y="33"/>
                    <a:pt x="489" y="29"/>
                    <a:pt x="489" y="23"/>
                  </a:cubicBezTo>
                  <a:cubicBezTo>
                    <a:pt x="489" y="18"/>
                    <a:pt x="493" y="14"/>
                    <a:pt x="499" y="14"/>
                  </a:cubicBezTo>
                  <a:cubicBezTo>
                    <a:pt x="504" y="14"/>
                    <a:pt x="508" y="18"/>
                    <a:pt x="508" y="23"/>
                  </a:cubicBezTo>
                  <a:cubicBezTo>
                    <a:pt x="508" y="29"/>
                    <a:pt x="504" y="33"/>
                    <a:pt x="499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8" name="Rectangle 579"/>
            <p:cNvSpPr>
              <a:spLocks noChangeArrowheads="1"/>
            </p:cNvSpPr>
            <p:nvPr/>
          </p:nvSpPr>
          <p:spPr bwMode="auto">
            <a:xfrm>
              <a:off x="93424" y="3785018"/>
              <a:ext cx="55164" cy="17424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79" name="Rectangle 580"/>
            <p:cNvSpPr>
              <a:spLocks noChangeArrowheads="1"/>
            </p:cNvSpPr>
            <p:nvPr/>
          </p:nvSpPr>
          <p:spPr bwMode="auto">
            <a:xfrm>
              <a:off x="93424" y="3459178"/>
              <a:ext cx="55164" cy="190976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0" name="Rectangle 581"/>
            <p:cNvSpPr>
              <a:spLocks noChangeArrowheads="1"/>
            </p:cNvSpPr>
            <p:nvPr/>
          </p:nvSpPr>
          <p:spPr bwMode="auto">
            <a:xfrm>
              <a:off x="93424" y="3135307"/>
              <a:ext cx="52495" cy="18211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1" name="Freeform 582"/>
            <p:cNvSpPr>
              <a:spLocks noEditPoints="1"/>
            </p:cNvSpPr>
            <p:nvPr/>
          </p:nvSpPr>
          <p:spPr bwMode="auto">
            <a:xfrm>
              <a:off x="93424" y="2804547"/>
              <a:ext cx="177060" cy="477438"/>
            </a:xfrm>
            <a:custGeom>
              <a:gdLst>
                <a:gd name="T0" fmla="*/ 66 w 84"/>
                <a:gd name="T1" fmla="*/ 159 h 205"/>
                <a:gd name="T2" fmla="*/ 66 w 84"/>
                <a:gd name="T3" fmla="*/ 39 h 205"/>
                <a:gd name="T4" fmla="*/ 25 w 84"/>
                <a:gd name="T5" fmla="*/ 39 h 205"/>
                <a:gd name="T6" fmla="*/ 25 w 84"/>
                <a:gd name="T7" fmla="*/ 0 h 205"/>
                <a:gd name="T8" fmla="*/ 0 w 84"/>
                <a:gd name="T9" fmla="*/ 0 h 205"/>
                <a:gd name="T10" fmla="*/ 0 w 84"/>
                <a:gd name="T11" fmla="*/ 78 h 205"/>
                <a:gd name="T12" fmla="*/ 25 w 84"/>
                <a:gd name="T13" fmla="*/ 78 h 205"/>
                <a:gd name="T14" fmla="*/ 25 w 84"/>
                <a:gd name="T15" fmla="*/ 50 h 205"/>
                <a:gd name="T16" fmla="*/ 55 w 84"/>
                <a:gd name="T17" fmla="*/ 50 h 205"/>
                <a:gd name="T18" fmla="*/ 55 w 84"/>
                <a:gd name="T19" fmla="*/ 159 h 205"/>
                <a:gd name="T20" fmla="*/ 36 w 84"/>
                <a:gd name="T21" fmla="*/ 182 h 205"/>
                <a:gd name="T22" fmla="*/ 60 w 84"/>
                <a:gd name="T23" fmla="*/ 205 h 205"/>
                <a:gd name="T24" fmla="*/ 84 w 84"/>
                <a:gd name="T25" fmla="*/ 182 h 205"/>
                <a:gd name="T26" fmla="*/ 66 w 84"/>
                <a:gd name="T27" fmla="*/ 159 h 205"/>
                <a:gd name="T28" fmla="*/ 60 w 84"/>
                <a:gd name="T29" fmla="*/ 192 h 205"/>
                <a:gd name="T30" fmla="*/ 50 w 84"/>
                <a:gd name="T31" fmla="*/ 182 h 205"/>
                <a:gd name="T32" fmla="*/ 60 w 84"/>
                <a:gd name="T33" fmla="*/ 172 h 205"/>
                <a:gd name="T34" fmla="*/ 70 w 84"/>
                <a:gd name="T35" fmla="*/ 182 h 205"/>
                <a:gd name="T36" fmla="*/ 60 w 84"/>
                <a:gd name="T37" fmla="*/ 192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205">
                  <a:moveTo>
                    <a:pt x="66" y="15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5" y="50"/>
                    <a:pt x="50" y="50"/>
                    <a:pt x="55" y="50"/>
                  </a:cubicBezTo>
                  <a:cubicBezTo>
                    <a:pt x="55" y="59"/>
                    <a:pt x="55" y="139"/>
                    <a:pt x="55" y="159"/>
                  </a:cubicBezTo>
                  <a:cubicBezTo>
                    <a:pt x="45" y="161"/>
                    <a:pt x="36" y="170"/>
                    <a:pt x="36" y="182"/>
                  </a:cubicBezTo>
                  <a:cubicBezTo>
                    <a:pt x="36" y="195"/>
                    <a:pt x="47" y="205"/>
                    <a:pt x="60" y="205"/>
                  </a:cubicBezTo>
                  <a:cubicBezTo>
                    <a:pt x="73" y="205"/>
                    <a:pt x="84" y="195"/>
                    <a:pt x="84" y="182"/>
                  </a:cubicBezTo>
                  <a:cubicBezTo>
                    <a:pt x="84" y="171"/>
                    <a:pt x="76" y="162"/>
                    <a:pt x="66" y="159"/>
                  </a:cubicBezTo>
                  <a:close/>
                  <a:moveTo>
                    <a:pt x="60" y="192"/>
                  </a:moveTo>
                  <a:cubicBezTo>
                    <a:pt x="55" y="192"/>
                    <a:pt x="50" y="187"/>
                    <a:pt x="50" y="182"/>
                  </a:cubicBezTo>
                  <a:cubicBezTo>
                    <a:pt x="50" y="176"/>
                    <a:pt x="55" y="172"/>
                    <a:pt x="60" y="172"/>
                  </a:cubicBezTo>
                  <a:cubicBezTo>
                    <a:pt x="65" y="172"/>
                    <a:pt x="70" y="176"/>
                    <a:pt x="70" y="182"/>
                  </a:cubicBezTo>
                  <a:cubicBezTo>
                    <a:pt x="70" y="187"/>
                    <a:pt x="65" y="192"/>
                    <a:pt x="60" y="19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2" name="Freeform 583"/>
            <p:cNvSpPr>
              <a:spLocks noEditPoints="1"/>
            </p:cNvSpPr>
            <p:nvPr/>
          </p:nvSpPr>
          <p:spPr bwMode="auto">
            <a:xfrm>
              <a:off x="93424" y="2453113"/>
              <a:ext cx="584565" cy="148645"/>
            </a:xfrm>
            <a:custGeom>
              <a:gdLst>
                <a:gd name="T0" fmla="*/ 254 w 278"/>
                <a:gd name="T1" fmla="*/ 0 h 64"/>
                <a:gd name="T2" fmla="*/ 231 w 278"/>
                <a:gd name="T3" fmla="*/ 19 h 64"/>
                <a:gd name="T4" fmla="*/ 154 w 278"/>
                <a:gd name="T5" fmla="*/ 19 h 64"/>
                <a:gd name="T6" fmla="*/ 120 w 278"/>
                <a:gd name="T7" fmla="*/ 54 h 64"/>
                <a:gd name="T8" fmla="*/ 0 w 278"/>
                <a:gd name="T9" fmla="*/ 54 h 64"/>
                <a:gd name="T10" fmla="*/ 0 w 278"/>
                <a:gd name="T11" fmla="*/ 64 h 64"/>
                <a:gd name="T12" fmla="*/ 124 w 278"/>
                <a:gd name="T13" fmla="*/ 64 h 64"/>
                <a:gd name="T14" fmla="*/ 159 w 278"/>
                <a:gd name="T15" fmla="*/ 30 h 64"/>
                <a:gd name="T16" fmla="*/ 232 w 278"/>
                <a:gd name="T17" fmla="*/ 30 h 64"/>
                <a:gd name="T18" fmla="*/ 254 w 278"/>
                <a:gd name="T19" fmla="*/ 47 h 64"/>
                <a:gd name="T20" fmla="*/ 278 w 278"/>
                <a:gd name="T21" fmla="*/ 23 h 64"/>
                <a:gd name="T22" fmla="*/ 254 w 278"/>
                <a:gd name="T23" fmla="*/ 0 h 64"/>
                <a:gd name="T24" fmla="*/ 254 w 278"/>
                <a:gd name="T25" fmla="*/ 33 h 64"/>
                <a:gd name="T26" fmla="*/ 244 w 278"/>
                <a:gd name="T27" fmla="*/ 23 h 64"/>
                <a:gd name="T28" fmla="*/ 254 w 278"/>
                <a:gd name="T29" fmla="*/ 13 h 64"/>
                <a:gd name="T30" fmla="*/ 264 w 278"/>
                <a:gd name="T31" fmla="*/ 23 h 64"/>
                <a:gd name="T32" fmla="*/ 254 w 278"/>
                <a:gd name="T33" fmla="*/ 33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" h="64">
                  <a:moveTo>
                    <a:pt x="254" y="0"/>
                  </a:moveTo>
                  <a:cubicBezTo>
                    <a:pt x="243" y="0"/>
                    <a:pt x="233" y="8"/>
                    <a:pt x="231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23" y="51"/>
                    <a:pt x="120" y="54"/>
                  </a:cubicBezTo>
                  <a:cubicBezTo>
                    <a:pt x="116" y="54"/>
                    <a:pt x="34" y="54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56" y="33"/>
                    <a:pt x="159" y="30"/>
                  </a:cubicBezTo>
                  <a:cubicBezTo>
                    <a:pt x="163" y="30"/>
                    <a:pt x="220" y="30"/>
                    <a:pt x="232" y="30"/>
                  </a:cubicBezTo>
                  <a:cubicBezTo>
                    <a:pt x="235" y="40"/>
                    <a:pt x="243" y="47"/>
                    <a:pt x="254" y="47"/>
                  </a:cubicBezTo>
                  <a:cubicBezTo>
                    <a:pt x="267" y="47"/>
                    <a:pt x="278" y="36"/>
                    <a:pt x="278" y="23"/>
                  </a:cubicBezTo>
                  <a:cubicBezTo>
                    <a:pt x="278" y="10"/>
                    <a:pt x="267" y="0"/>
                    <a:pt x="254" y="0"/>
                  </a:cubicBezTo>
                  <a:close/>
                  <a:moveTo>
                    <a:pt x="254" y="33"/>
                  </a:moveTo>
                  <a:cubicBezTo>
                    <a:pt x="249" y="33"/>
                    <a:pt x="244" y="29"/>
                    <a:pt x="244" y="23"/>
                  </a:cubicBezTo>
                  <a:cubicBezTo>
                    <a:pt x="244" y="18"/>
                    <a:pt x="249" y="13"/>
                    <a:pt x="254" y="13"/>
                  </a:cubicBezTo>
                  <a:cubicBezTo>
                    <a:pt x="259" y="13"/>
                    <a:pt x="264" y="18"/>
                    <a:pt x="264" y="23"/>
                  </a:cubicBezTo>
                  <a:cubicBezTo>
                    <a:pt x="264" y="29"/>
                    <a:pt x="259" y="33"/>
                    <a:pt x="25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3" name="Freeform 584"/>
            <p:cNvSpPr>
              <a:spLocks noEditPoints="1"/>
            </p:cNvSpPr>
            <p:nvPr/>
          </p:nvSpPr>
          <p:spPr bwMode="auto">
            <a:xfrm>
              <a:off x="93424" y="2523005"/>
              <a:ext cx="1767041" cy="144708"/>
            </a:xfrm>
            <a:custGeom>
              <a:gdLst>
                <a:gd name="T0" fmla="*/ 816 w 840"/>
                <a:gd name="T1" fmla="*/ 0 h 62"/>
                <a:gd name="T2" fmla="*/ 794 w 840"/>
                <a:gd name="T3" fmla="*/ 16 h 62"/>
                <a:gd name="T4" fmla="*/ 598 w 840"/>
                <a:gd name="T5" fmla="*/ 16 h 62"/>
                <a:gd name="T6" fmla="*/ 562 w 840"/>
                <a:gd name="T7" fmla="*/ 51 h 62"/>
                <a:gd name="T8" fmla="*/ 0 w 840"/>
                <a:gd name="T9" fmla="*/ 51 h 62"/>
                <a:gd name="T10" fmla="*/ 0 w 840"/>
                <a:gd name="T11" fmla="*/ 62 h 62"/>
                <a:gd name="T12" fmla="*/ 567 w 840"/>
                <a:gd name="T13" fmla="*/ 62 h 62"/>
                <a:gd name="T14" fmla="*/ 602 w 840"/>
                <a:gd name="T15" fmla="*/ 27 h 62"/>
                <a:gd name="T16" fmla="*/ 793 w 840"/>
                <a:gd name="T17" fmla="*/ 27 h 62"/>
                <a:gd name="T18" fmla="*/ 816 w 840"/>
                <a:gd name="T19" fmla="*/ 47 h 62"/>
                <a:gd name="T20" fmla="*/ 840 w 840"/>
                <a:gd name="T21" fmla="*/ 24 h 62"/>
                <a:gd name="T22" fmla="*/ 816 w 840"/>
                <a:gd name="T23" fmla="*/ 0 h 62"/>
                <a:gd name="T24" fmla="*/ 816 w 840"/>
                <a:gd name="T25" fmla="*/ 33 h 62"/>
                <a:gd name="T26" fmla="*/ 806 w 840"/>
                <a:gd name="T27" fmla="*/ 24 h 62"/>
                <a:gd name="T28" fmla="*/ 816 w 840"/>
                <a:gd name="T29" fmla="*/ 14 h 62"/>
                <a:gd name="T30" fmla="*/ 826 w 840"/>
                <a:gd name="T31" fmla="*/ 24 h 62"/>
                <a:gd name="T32" fmla="*/ 816 w 840"/>
                <a:gd name="T33" fmla="*/ 33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0" h="62">
                  <a:moveTo>
                    <a:pt x="816" y="0"/>
                  </a:moveTo>
                  <a:cubicBezTo>
                    <a:pt x="806" y="0"/>
                    <a:pt x="797" y="7"/>
                    <a:pt x="794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65" y="48"/>
                    <a:pt x="562" y="51"/>
                  </a:cubicBezTo>
                  <a:cubicBezTo>
                    <a:pt x="558" y="51"/>
                    <a:pt x="78" y="51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67" y="62"/>
                    <a:pt x="567" y="62"/>
                    <a:pt x="567" y="62"/>
                  </a:cubicBezTo>
                  <a:cubicBezTo>
                    <a:pt x="567" y="62"/>
                    <a:pt x="599" y="30"/>
                    <a:pt x="602" y="27"/>
                  </a:cubicBezTo>
                  <a:cubicBezTo>
                    <a:pt x="606" y="27"/>
                    <a:pt x="766" y="27"/>
                    <a:pt x="793" y="27"/>
                  </a:cubicBezTo>
                  <a:cubicBezTo>
                    <a:pt x="795" y="38"/>
                    <a:pt x="804" y="47"/>
                    <a:pt x="816" y="47"/>
                  </a:cubicBezTo>
                  <a:cubicBezTo>
                    <a:pt x="829" y="47"/>
                    <a:pt x="840" y="37"/>
                    <a:pt x="840" y="24"/>
                  </a:cubicBezTo>
                  <a:cubicBezTo>
                    <a:pt x="840" y="11"/>
                    <a:pt x="829" y="0"/>
                    <a:pt x="816" y="0"/>
                  </a:cubicBezTo>
                  <a:close/>
                  <a:moveTo>
                    <a:pt x="816" y="33"/>
                  </a:moveTo>
                  <a:cubicBezTo>
                    <a:pt x="811" y="33"/>
                    <a:pt x="806" y="29"/>
                    <a:pt x="806" y="24"/>
                  </a:cubicBezTo>
                  <a:cubicBezTo>
                    <a:pt x="806" y="18"/>
                    <a:pt x="811" y="14"/>
                    <a:pt x="816" y="14"/>
                  </a:cubicBezTo>
                  <a:cubicBezTo>
                    <a:pt x="821" y="14"/>
                    <a:pt x="826" y="18"/>
                    <a:pt x="826" y="24"/>
                  </a:cubicBezTo>
                  <a:cubicBezTo>
                    <a:pt x="826" y="29"/>
                    <a:pt x="821" y="33"/>
                    <a:pt x="816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4" name="Freeform 585"/>
            <p:cNvSpPr>
              <a:spLocks noEditPoints="1"/>
            </p:cNvSpPr>
            <p:nvPr/>
          </p:nvSpPr>
          <p:spPr bwMode="auto">
            <a:xfrm>
              <a:off x="5647238" y="1202913"/>
              <a:ext cx="1159343" cy="1318124"/>
            </a:xfrm>
            <a:custGeom>
              <a:gdLst>
                <a:gd name="T0" fmla="*/ 496 w 551"/>
                <a:gd name="T1" fmla="*/ 406 h 566"/>
                <a:gd name="T2" fmla="*/ 491 w 551"/>
                <a:gd name="T3" fmla="*/ 421 h 566"/>
                <a:gd name="T4" fmla="*/ 509 w 551"/>
                <a:gd name="T5" fmla="*/ 444 h 566"/>
                <a:gd name="T6" fmla="*/ 509 w 551"/>
                <a:gd name="T7" fmla="*/ 486 h 566"/>
                <a:gd name="T8" fmla="*/ 478 w 551"/>
                <a:gd name="T9" fmla="*/ 486 h 566"/>
                <a:gd name="T10" fmla="*/ 478 w 551"/>
                <a:gd name="T11" fmla="*/ 566 h 566"/>
                <a:gd name="T12" fmla="*/ 551 w 551"/>
                <a:gd name="T13" fmla="*/ 566 h 566"/>
                <a:gd name="T14" fmla="*/ 551 w 551"/>
                <a:gd name="T15" fmla="*/ 486 h 566"/>
                <a:gd name="T16" fmla="*/ 520 w 551"/>
                <a:gd name="T17" fmla="*/ 486 h 566"/>
                <a:gd name="T18" fmla="*/ 520 w 551"/>
                <a:gd name="T19" fmla="*/ 444 h 566"/>
                <a:gd name="T20" fmla="*/ 538 w 551"/>
                <a:gd name="T21" fmla="*/ 421 h 566"/>
                <a:gd name="T22" fmla="*/ 515 w 551"/>
                <a:gd name="T23" fmla="*/ 397 h 566"/>
                <a:gd name="T24" fmla="*/ 505 w 551"/>
                <a:gd name="T25" fmla="*/ 399 h 566"/>
                <a:gd name="T26" fmla="*/ 461 w 551"/>
                <a:gd name="T27" fmla="*/ 356 h 566"/>
                <a:gd name="T28" fmla="*/ 461 w 551"/>
                <a:gd name="T29" fmla="*/ 104 h 566"/>
                <a:gd name="T30" fmla="*/ 357 w 551"/>
                <a:gd name="T31" fmla="*/ 104 h 566"/>
                <a:gd name="T32" fmla="*/ 323 w 551"/>
                <a:gd name="T33" fmla="*/ 139 h 566"/>
                <a:gd name="T34" fmla="*/ 108 w 551"/>
                <a:gd name="T35" fmla="*/ 139 h 566"/>
                <a:gd name="T36" fmla="*/ 70 w 551"/>
                <a:gd name="T37" fmla="*/ 72 h 566"/>
                <a:gd name="T38" fmla="*/ 83 w 551"/>
                <a:gd name="T39" fmla="*/ 42 h 566"/>
                <a:gd name="T40" fmla="*/ 41 w 551"/>
                <a:gd name="T41" fmla="*/ 0 h 566"/>
                <a:gd name="T42" fmla="*/ 0 w 551"/>
                <a:gd name="T43" fmla="*/ 42 h 566"/>
                <a:gd name="T44" fmla="*/ 41 w 551"/>
                <a:gd name="T45" fmla="*/ 83 h 566"/>
                <a:gd name="T46" fmla="*/ 61 w 551"/>
                <a:gd name="T47" fmla="*/ 79 h 566"/>
                <a:gd name="T48" fmla="*/ 102 w 551"/>
                <a:gd name="T49" fmla="*/ 149 h 566"/>
                <a:gd name="T50" fmla="*/ 327 w 551"/>
                <a:gd name="T51" fmla="*/ 149 h 566"/>
                <a:gd name="T52" fmla="*/ 362 w 551"/>
                <a:gd name="T53" fmla="*/ 115 h 566"/>
                <a:gd name="T54" fmla="*/ 450 w 551"/>
                <a:gd name="T55" fmla="*/ 115 h 566"/>
                <a:gd name="T56" fmla="*/ 450 w 551"/>
                <a:gd name="T57" fmla="*/ 360 h 566"/>
                <a:gd name="T58" fmla="*/ 496 w 551"/>
                <a:gd name="T59" fmla="*/ 406 h 566"/>
                <a:gd name="T60" fmla="*/ 524 w 551"/>
                <a:gd name="T61" fmla="*/ 421 h 566"/>
                <a:gd name="T62" fmla="*/ 515 w 551"/>
                <a:gd name="T63" fmla="*/ 431 h 566"/>
                <a:gd name="T64" fmla="*/ 505 w 551"/>
                <a:gd name="T65" fmla="*/ 421 h 566"/>
                <a:gd name="T66" fmla="*/ 515 w 551"/>
                <a:gd name="T67" fmla="*/ 411 h 566"/>
                <a:gd name="T68" fmla="*/ 524 w 551"/>
                <a:gd name="T69" fmla="*/ 421 h 566"/>
                <a:gd name="T70" fmla="*/ 41 w 551"/>
                <a:gd name="T71" fmla="*/ 61 h 566"/>
                <a:gd name="T72" fmla="*/ 22 w 551"/>
                <a:gd name="T73" fmla="*/ 42 h 566"/>
                <a:gd name="T74" fmla="*/ 41 w 551"/>
                <a:gd name="T75" fmla="*/ 22 h 566"/>
                <a:gd name="T76" fmla="*/ 61 w 551"/>
                <a:gd name="T77" fmla="*/ 42 h 566"/>
                <a:gd name="T78" fmla="*/ 41 w 551"/>
                <a:gd name="T79" fmla="*/ 61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1" h="566">
                  <a:moveTo>
                    <a:pt x="496" y="406"/>
                  </a:moveTo>
                  <a:cubicBezTo>
                    <a:pt x="493" y="410"/>
                    <a:pt x="491" y="415"/>
                    <a:pt x="491" y="421"/>
                  </a:cubicBezTo>
                  <a:cubicBezTo>
                    <a:pt x="491" y="432"/>
                    <a:pt x="499" y="441"/>
                    <a:pt x="509" y="444"/>
                  </a:cubicBezTo>
                  <a:cubicBezTo>
                    <a:pt x="509" y="486"/>
                    <a:pt x="509" y="486"/>
                    <a:pt x="509" y="486"/>
                  </a:cubicBezTo>
                  <a:cubicBezTo>
                    <a:pt x="478" y="486"/>
                    <a:pt x="478" y="486"/>
                    <a:pt x="478" y="486"/>
                  </a:cubicBezTo>
                  <a:cubicBezTo>
                    <a:pt x="478" y="566"/>
                    <a:pt x="478" y="566"/>
                    <a:pt x="478" y="566"/>
                  </a:cubicBezTo>
                  <a:cubicBezTo>
                    <a:pt x="551" y="566"/>
                    <a:pt x="551" y="566"/>
                    <a:pt x="551" y="566"/>
                  </a:cubicBezTo>
                  <a:cubicBezTo>
                    <a:pt x="551" y="486"/>
                    <a:pt x="551" y="486"/>
                    <a:pt x="551" y="486"/>
                  </a:cubicBezTo>
                  <a:cubicBezTo>
                    <a:pt x="520" y="486"/>
                    <a:pt x="520" y="486"/>
                    <a:pt x="520" y="486"/>
                  </a:cubicBezTo>
                  <a:cubicBezTo>
                    <a:pt x="520" y="444"/>
                    <a:pt x="520" y="444"/>
                    <a:pt x="520" y="444"/>
                  </a:cubicBezTo>
                  <a:cubicBezTo>
                    <a:pt x="531" y="441"/>
                    <a:pt x="538" y="432"/>
                    <a:pt x="538" y="421"/>
                  </a:cubicBezTo>
                  <a:cubicBezTo>
                    <a:pt x="538" y="408"/>
                    <a:pt x="528" y="397"/>
                    <a:pt x="515" y="397"/>
                  </a:cubicBezTo>
                  <a:cubicBezTo>
                    <a:pt x="511" y="397"/>
                    <a:pt x="508" y="398"/>
                    <a:pt x="505" y="399"/>
                  </a:cubicBezTo>
                  <a:cubicBezTo>
                    <a:pt x="495" y="389"/>
                    <a:pt x="464" y="358"/>
                    <a:pt x="461" y="356"/>
                  </a:cubicBezTo>
                  <a:cubicBezTo>
                    <a:pt x="461" y="351"/>
                    <a:pt x="461" y="104"/>
                    <a:pt x="461" y="104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57" y="104"/>
                    <a:pt x="326" y="136"/>
                    <a:pt x="323" y="139"/>
                  </a:cubicBezTo>
                  <a:cubicBezTo>
                    <a:pt x="319" y="139"/>
                    <a:pt x="114" y="139"/>
                    <a:pt x="108" y="139"/>
                  </a:cubicBezTo>
                  <a:cubicBezTo>
                    <a:pt x="106" y="134"/>
                    <a:pt x="80" y="90"/>
                    <a:pt x="70" y="72"/>
                  </a:cubicBezTo>
                  <a:cubicBezTo>
                    <a:pt x="78" y="65"/>
                    <a:pt x="83" y="54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3"/>
                    <a:pt x="41" y="83"/>
                  </a:cubicBezTo>
                  <a:cubicBezTo>
                    <a:pt x="48" y="83"/>
                    <a:pt x="55" y="82"/>
                    <a:pt x="61" y="79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7" y="149"/>
                    <a:pt x="359" y="118"/>
                    <a:pt x="362" y="115"/>
                  </a:cubicBezTo>
                  <a:cubicBezTo>
                    <a:pt x="366" y="115"/>
                    <a:pt x="441" y="115"/>
                    <a:pt x="450" y="115"/>
                  </a:cubicBezTo>
                  <a:cubicBezTo>
                    <a:pt x="450" y="126"/>
                    <a:pt x="450" y="360"/>
                    <a:pt x="450" y="360"/>
                  </a:cubicBezTo>
                  <a:lnTo>
                    <a:pt x="496" y="406"/>
                  </a:lnTo>
                  <a:close/>
                  <a:moveTo>
                    <a:pt x="524" y="421"/>
                  </a:moveTo>
                  <a:cubicBezTo>
                    <a:pt x="524" y="426"/>
                    <a:pt x="520" y="431"/>
                    <a:pt x="515" y="431"/>
                  </a:cubicBezTo>
                  <a:cubicBezTo>
                    <a:pt x="509" y="431"/>
                    <a:pt x="505" y="426"/>
                    <a:pt x="505" y="421"/>
                  </a:cubicBezTo>
                  <a:cubicBezTo>
                    <a:pt x="505" y="415"/>
                    <a:pt x="509" y="411"/>
                    <a:pt x="515" y="411"/>
                  </a:cubicBezTo>
                  <a:cubicBezTo>
                    <a:pt x="520" y="411"/>
                    <a:pt x="524" y="415"/>
                    <a:pt x="524" y="421"/>
                  </a:cubicBezTo>
                  <a:close/>
                  <a:moveTo>
                    <a:pt x="41" y="61"/>
                  </a:moveTo>
                  <a:cubicBezTo>
                    <a:pt x="31" y="61"/>
                    <a:pt x="22" y="53"/>
                    <a:pt x="22" y="42"/>
                  </a:cubicBezTo>
                  <a:cubicBezTo>
                    <a:pt x="22" y="31"/>
                    <a:pt x="31" y="22"/>
                    <a:pt x="41" y="22"/>
                  </a:cubicBezTo>
                  <a:cubicBezTo>
                    <a:pt x="52" y="22"/>
                    <a:pt x="61" y="31"/>
                    <a:pt x="61" y="42"/>
                  </a:cubicBezTo>
                  <a:cubicBezTo>
                    <a:pt x="61" y="53"/>
                    <a:pt x="52" y="61"/>
                    <a:pt x="41" y="6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5" name="Freeform 586"/>
            <p:cNvSpPr>
              <a:spLocks noEditPoints="1"/>
            </p:cNvSpPr>
            <p:nvPr/>
          </p:nvSpPr>
          <p:spPr bwMode="auto">
            <a:xfrm>
              <a:off x="5153427" y="1100534"/>
              <a:ext cx="1831994" cy="465625"/>
            </a:xfrm>
            <a:custGeom>
              <a:gdLst>
                <a:gd name="T0" fmla="*/ 687 w 871"/>
                <a:gd name="T1" fmla="*/ 0 h 200"/>
                <a:gd name="T2" fmla="*/ 260 w 871"/>
                <a:gd name="T3" fmla="*/ 0 h 200"/>
                <a:gd name="T4" fmla="*/ 150 w 871"/>
                <a:gd name="T5" fmla="*/ 110 h 200"/>
                <a:gd name="T6" fmla="*/ 46 w 871"/>
                <a:gd name="T7" fmla="*/ 110 h 200"/>
                <a:gd name="T8" fmla="*/ 24 w 871"/>
                <a:gd name="T9" fmla="*/ 94 h 200"/>
                <a:gd name="T10" fmla="*/ 0 w 871"/>
                <a:gd name="T11" fmla="*/ 118 h 200"/>
                <a:gd name="T12" fmla="*/ 24 w 871"/>
                <a:gd name="T13" fmla="*/ 141 h 200"/>
                <a:gd name="T14" fmla="*/ 47 w 871"/>
                <a:gd name="T15" fmla="*/ 121 h 200"/>
                <a:gd name="T16" fmla="*/ 155 w 871"/>
                <a:gd name="T17" fmla="*/ 121 h 200"/>
                <a:gd name="T18" fmla="*/ 265 w 871"/>
                <a:gd name="T19" fmla="*/ 11 h 200"/>
                <a:gd name="T20" fmla="*/ 683 w 871"/>
                <a:gd name="T21" fmla="*/ 11 h 200"/>
                <a:gd name="T22" fmla="*/ 871 w 871"/>
                <a:gd name="T23" fmla="*/ 200 h 200"/>
                <a:gd name="T24" fmla="*/ 871 w 871"/>
                <a:gd name="T25" fmla="*/ 185 h 200"/>
                <a:gd name="T26" fmla="*/ 687 w 871"/>
                <a:gd name="T27" fmla="*/ 0 h 200"/>
                <a:gd name="T28" fmla="*/ 24 w 871"/>
                <a:gd name="T29" fmla="*/ 127 h 200"/>
                <a:gd name="T30" fmla="*/ 14 w 871"/>
                <a:gd name="T31" fmla="*/ 118 h 200"/>
                <a:gd name="T32" fmla="*/ 24 w 871"/>
                <a:gd name="T33" fmla="*/ 108 h 200"/>
                <a:gd name="T34" fmla="*/ 33 w 871"/>
                <a:gd name="T35" fmla="*/ 118 h 200"/>
                <a:gd name="T36" fmla="*/ 24 w 871"/>
                <a:gd name="T37" fmla="*/ 127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1" h="200">
                  <a:moveTo>
                    <a:pt x="687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153" y="107"/>
                    <a:pt x="150" y="110"/>
                  </a:cubicBezTo>
                  <a:cubicBezTo>
                    <a:pt x="147" y="110"/>
                    <a:pt x="71" y="110"/>
                    <a:pt x="46" y="110"/>
                  </a:cubicBezTo>
                  <a:cubicBezTo>
                    <a:pt x="43" y="101"/>
                    <a:pt x="34" y="94"/>
                    <a:pt x="24" y="94"/>
                  </a:cubicBezTo>
                  <a:cubicBezTo>
                    <a:pt x="11" y="94"/>
                    <a:pt x="0" y="105"/>
                    <a:pt x="0" y="118"/>
                  </a:cubicBezTo>
                  <a:cubicBezTo>
                    <a:pt x="0" y="131"/>
                    <a:pt x="11" y="141"/>
                    <a:pt x="24" y="141"/>
                  </a:cubicBezTo>
                  <a:cubicBezTo>
                    <a:pt x="35" y="141"/>
                    <a:pt x="45" y="133"/>
                    <a:pt x="47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262" y="14"/>
                    <a:pt x="265" y="11"/>
                  </a:cubicBezTo>
                  <a:cubicBezTo>
                    <a:pt x="269" y="11"/>
                    <a:pt x="678" y="11"/>
                    <a:pt x="683" y="11"/>
                  </a:cubicBezTo>
                  <a:cubicBezTo>
                    <a:pt x="685" y="14"/>
                    <a:pt x="817" y="145"/>
                    <a:pt x="871" y="200"/>
                  </a:cubicBezTo>
                  <a:cubicBezTo>
                    <a:pt x="871" y="185"/>
                    <a:pt x="871" y="185"/>
                    <a:pt x="871" y="185"/>
                  </a:cubicBezTo>
                  <a:lnTo>
                    <a:pt x="687" y="0"/>
                  </a:lnTo>
                  <a:close/>
                  <a:moveTo>
                    <a:pt x="24" y="127"/>
                  </a:moveTo>
                  <a:cubicBezTo>
                    <a:pt x="18" y="127"/>
                    <a:pt x="14" y="123"/>
                    <a:pt x="14" y="118"/>
                  </a:cubicBezTo>
                  <a:cubicBezTo>
                    <a:pt x="14" y="112"/>
                    <a:pt x="18" y="108"/>
                    <a:pt x="24" y="108"/>
                  </a:cubicBezTo>
                  <a:cubicBezTo>
                    <a:pt x="29" y="108"/>
                    <a:pt x="33" y="112"/>
                    <a:pt x="33" y="118"/>
                  </a:cubicBezTo>
                  <a:cubicBezTo>
                    <a:pt x="33" y="123"/>
                    <a:pt x="29" y="127"/>
                    <a:pt x="24" y="12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6" name="Freeform 587"/>
            <p:cNvSpPr>
              <a:spLocks noEditPoints="1"/>
            </p:cNvSpPr>
            <p:nvPr/>
          </p:nvSpPr>
          <p:spPr bwMode="auto">
            <a:xfrm>
              <a:off x="6180196" y="1202913"/>
              <a:ext cx="620154" cy="763901"/>
            </a:xfrm>
            <a:custGeom>
              <a:gdLst>
                <a:gd name="T0" fmla="*/ 198 w 295"/>
                <a:gd name="T1" fmla="*/ 33 h 328"/>
                <a:gd name="T2" fmla="*/ 82 w 295"/>
                <a:gd name="T3" fmla="*/ 33 h 328"/>
                <a:gd name="T4" fmla="*/ 42 w 295"/>
                <a:gd name="T5" fmla="*/ 0 h 328"/>
                <a:gd name="T6" fmla="*/ 0 w 295"/>
                <a:gd name="T7" fmla="*/ 42 h 328"/>
                <a:gd name="T8" fmla="*/ 42 w 295"/>
                <a:gd name="T9" fmla="*/ 83 h 328"/>
                <a:gd name="T10" fmla="*/ 83 w 295"/>
                <a:gd name="T11" fmla="*/ 44 h 328"/>
                <a:gd name="T12" fmla="*/ 193 w 295"/>
                <a:gd name="T13" fmla="*/ 44 h 328"/>
                <a:gd name="T14" fmla="*/ 257 w 295"/>
                <a:gd name="T15" fmla="*/ 107 h 328"/>
                <a:gd name="T16" fmla="*/ 257 w 295"/>
                <a:gd name="T17" fmla="*/ 155 h 328"/>
                <a:gd name="T18" fmla="*/ 239 w 295"/>
                <a:gd name="T19" fmla="*/ 178 h 328"/>
                <a:gd name="T20" fmla="*/ 257 w 295"/>
                <a:gd name="T21" fmla="*/ 201 h 328"/>
                <a:gd name="T22" fmla="*/ 257 w 295"/>
                <a:gd name="T23" fmla="*/ 248 h 328"/>
                <a:gd name="T24" fmla="*/ 222 w 295"/>
                <a:gd name="T25" fmla="*/ 248 h 328"/>
                <a:gd name="T26" fmla="*/ 222 w 295"/>
                <a:gd name="T27" fmla="*/ 328 h 328"/>
                <a:gd name="T28" fmla="*/ 295 w 295"/>
                <a:gd name="T29" fmla="*/ 328 h 328"/>
                <a:gd name="T30" fmla="*/ 295 w 295"/>
                <a:gd name="T31" fmla="*/ 248 h 328"/>
                <a:gd name="T32" fmla="*/ 268 w 295"/>
                <a:gd name="T33" fmla="*/ 248 h 328"/>
                <a:gd name="T34" fmla="*/ 268 w 295"/>
                <a:gd name="T35" fmla="*/ 201 h 328"/>
                <a:gd name="T36" fmla="*/ 286 w 295"/>
                <a:gd name="T37" fmla="*/ 178 h 328"/>
                <a:gd name="T38" fmla="*/ 268 w 295"/>
                <a:gd name="T39" fmla="*/ 155 h 328"/>
                <a:gd name="T40" fmla="*/ 268 w 295"/>
                <a:gd name="T41" fmla="*/ 103 h 328"/>
                <a:gd name="T42" fmla="*/ 198 w 295"/>
                <a:gd name="T43" fmla="*/ 33 h 328"/>
                <a:gd name="T44" fmla="*/ 42 w 295"/>
                <a:gd name="T45" fmla="*/ 61 h 328"/>
                <a:gd name="T46" fmla="*/ 22 w 295"/>
                <a:gd name="T47" fmla="*/ 42 h 328"/>
                <a:gd name="T48" fmla="*/ 42 w 295"/>
                <a:gd name="T49" fmla="*/ 22 h 328"/>
                <a:gd name="T50" fmla="*/ 61 w 295"/>
                <a:gd name="T51" fmla="*/ 42 h 328"/>
                <a:gd name="T52" fmla="*/ 42 w 295"/>
                <a:gd name="T53" fmla="*/ 61 h 328"/>
                <a:gd name="T54" fmla="*/ 272 w 295"/>
                <a:gd name="T55" fmla="*/ 178 h 328"/>
                <a:gd name="T56" fmla="*/ 262 w 295"/>
                <a:gd name="T57" fmla="*/ 188 h 328"/>
                <a:gd name="T58" fmla="*/ 252 w 295"/>
                <a:gd name="T59" fmla="*/ 178 h 328"/>
                <a:gd name="T60" fmla="*/ 262 w 295"/>
                <a:gd name="T61" fmla="*/ 168 h 328"/>
                <a:gd name="T62" fmla="*/ 272 w 295"/>
                <a:gd name="T63" fmla="*/ 178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328">
                  <a:moveTo>
                    <a:pt x="198" y="33"/>
                  </a:moveTo>
                  <a:cubicBezTo>
                    <a:pt x="82" y="33"/>
                    <a:pt x="82" y="33"/>
                    <a:pt x="82" y="33"/>
                  </a:cubicBezTo>
                  <a:cubicBezTo>
                    <a:pt x="78" y="14"/>
                    <a:pt x="61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64" y="83"/>
                    <a:pt x="82" y="66"/>
                    <a:pt x="83" y="44"/>
                  </a:cubicBezTo>
                  <a:cubicBezTo>
                    <a:pt x="108" y="44"/>
                    <a:pt x="190" y="44"/>
                    <a:pt x="193" y="44"/>
                  </a:cubicBezTo>
                  <a:cubicBezTo>
                    <a:pt x="196" y="47"/>
                    <a:pt x="254" y="104"/>
                    <a:pt x="257" y="107"/>
                  </a:cubicBezTo>
                  <a:cubicBezTo>
                    <a:pt x="257" y="111"/>
                    <a:pt x="257" y="142"/>
                    <a:pt x="257" y="155"/>
                  </a:cubicBezTo>
                  <a:cubicBezTo>
                    <a:pt x="246" y="157"/>
                    <a:pt x="239" y="167"/>
                    <a:pt x="239" y="178"/>
                  </a:cubicBezTo>
                  <a:cubicBezTo>
                    <a:pt x="239" y="189"/>
                    <a:pt x="246" y="199"/>
                    <a:pt x="257" y="201"/>
                  </a:cubicBezTo>
                  <a:cubicBezTo>
                    <a:pt x="257" y="248"/>
                    <a:pt x="257" y="248"/>
                    <a:pt x="257" y="248"/>
                  </a:cubicBezTo>
                  <a:cubicBezTo>
                    <a:pt x="222" y="248"/>
                    <a:pt x="222" y="248"/>
                    <a:pt x="222" y="248"/>
                  </a:cubicBezTo>
                  <a:cubicBezTo>
                    <a:pt x="222" y="328"/>
                    <a:pt x="222" y="328"/>
                    <a:pt x="222" y="328"/>
                  </a:cubicBezTo>
                  <a:cubicBezTo>
                    <a:pt x="295" y="328"/>
                    <a:pt x="295" y="328"/>
                    <a:pt x="295" y="328"/>
                  </a:cubicBezTo>
                  <a:cubicBezTo>
                    <a:pt x="295" y="248"/>
                    <a:pt x="295" y="248"/>
                    <a:pt x="295" y="248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68" y="201"/>
                    <a:pt x="268" y="201"/>
                    <a:pt x="268" y="201"/>
                  </a:cubicBezTo>
                  <a:cubicBezTo>
                    <a:pt x="278" y="198"/>
                    <a:pt x="286" y="189"/>
                    <a:pt x="286" y="178"/>
                  </a:cubicBezTo>
                  <a:cubicBezTo>
                    <a:pt x="286" y="167"/>
                    <a:pt x="278" y="158"/>
                    <a:pt x="268" y="155"/>
                  </a:cubicBezTo>
                  <a:cubicBezTo>
                    <a:pt x="268" y="103"/>
                    <a:pt x="268" y="103"/>
                    <a:pt x="268" y="103"/>
                  </a:cubicBezTo>
                  <a:lnTo>
                    <a:pt x="198" y="33"/>
                  </a:lnTo>
                  <a:close/>
                  <a:moveTo>
                    <a:pt x="42" y="61"/>
                  </a:moveTo>
                  <a:cubicBezTo>
                    <a:pt x="31" y="61"/>
                    <a:pt x="22" y="53"/>
                    <a:pt x="22" y="42"/>
                  </a:cubicBezTo>
                  <a:cubicBezTo>
                    <a:pt x="22" y="31"/>
                    <a:pt x="31" y="22"/>
                    <a:pt x="42" y="22"/>
                  </a:cubicBezTo>
                  <a:cubicBezTo>
                    <a:pt x="52" y="22"/>
                    <a:pt x="61" y="31"/>
                    <a:pt x="61" y="42"/>
                  </a:cubicBezTo>
                  <a:cubicBezTo>
                    <a:pt x="61" y="53"/>
                    <a:pt x="52" y="61"/>
                    <a:pt x="42" y="61"/>
                  </a:cubicBezTo>
                  <a:close/>
                  <a:moveTo>
                    <a:pt x="272" y="178"/>
                  </a:moveTo>
                  <a:cubicBezTo>
                    <a:pt x="272" y="184"/>
                    <a:pt x="267" y="188"/>
                    <a:pt x="262" y="188"/>
                  </a:cubicBezTo>
                  <a:cubicBezTo>
                    <a:pt x="257" y="188"/>
                    <a:pt x="252" y="184"/>
                    <a:pt x="252" y="178"/>
                  </a:cubicBezTo>
                  <a:cubicBezTo>
                    <a:pt x="252" y="173"/>
                    <a:pt x="257" y="168"/>
                    <a:pt x="262" y="168"/>
                  </a:cubicBezTo>
                  <a:cubicBezTo>
                    <a:pt x="267" y="168"/>
                    <a:pt x="272" y="173"/>
                    <a:pt x="272" y="17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7" name="Freeform 588"/>
            <p:cNvSpPr>
              <a:spLocks noEditPoints="1"/>
            </p:cNvSpPr>
            <p:nvPr/>
          </p:nvSpPr>
          <p:spPr bwMode="auto">
            <a:xfrm>
              <a:off x="4223639" y="918419"/>
              <a:ext cx="2761780" cy="456765"/>
            </a:xfrm>
            <a:custGeom>
              <a:gdLst>
                <a:gd name="T0" fmla="*/ 1159 w 1313"/>
                <a:gd name="T1" fmla="*/ 19 h 196"/>
                <a:gd name="T2" fmla="*/ 1090 w 1313"/>
                <a:gd name="T3" fmla="*/ 19 h 196"/>
                <a:gd name="T4" fmla="*/ 1067 w 1313"/>
                <a:gd name="T5" fmla="*/ 0 h 196"/>
                <a:gd name="T6" fmla="*/ 1044 w 1313"/>
                <a:gd name="T7" fmla="*/ 19 h 196"/>
                <a:gd name="T8" fmla="*/ 645 w 1313"/>
                <a:gd name="T9" fmla="*/ 19 h 196"/>
                <a:gd name="T10" fmla="*/ 622 w 1313"/>
                <a:gd name="T11" fmla="*/ 1 h 196"/>
                <a:gd name="T12" fmla="*/ 599 w 1313"/>
                <a:gd name="T13" fmla="*/ 25 h 196"/>
                <a:gd name="T14" fmla="*/ 605 w 1313"/>
                <a:gd name="T15" fmla="*/ 41 h 196"/>
                <a:gd name="T16" fmla="*/ 525 w 1313"/>
                <a:gd name="T17" fmla="*/ 122 h 196"/>
                <a:gd name="T18" fmla="*/ 46 w 1313"/>
                <a:gd name="T19" fmla="*/ 122 h 196"/>
                <a:gd name="T20" fmla="*/ 23 w 1313"/>
                <a:gd name="T21" fmla="*/ 104 h 196"/>
                <a:gd name="T22" fmla="*/ 0 w 1313"/>
                <a:gd name="T23" fmla="*/ 128 h 196"/>
                <a:gd name="T24" fmla="*/ 23 w 1313"/>
                <a:gd name="T25" fmla="*/ 151 h 196"/>
                <a:gd name="T26" fmla="*/ 46 w 1313"/>
                <a:gd name="T27" fmla="*/ 133 h 196"/>
                <a:gd name="T28" fmla="*/ 529 w 1313"/>
                <a:gd name="T29" fmla="*/ 133 h 196"/>
                <a:gd name="T30" fmla="*/ 615 w 1313"/>
                <a:gd name="T31" fmla="*/ 47 h 196"/>
                <a:gd name="T32" fmla="*/ 622 w 1313"/>
                <a:gd name="T33" fmla="*/ 49 h 196"/>
                <a:gd name="T34" fmla="*/ 645 w 1313"/>
                <a:gd name="T35" fmla="*/ 30 h 196"/>
                <a:gd name="T36" fmla="*/ 1045 w 1313"/>
                <a:gd name="T37" fmla="*/ 30 h 196"/>
                <a:gd name="T38" fmla="*/ 1067 w 1313"/>
                <a:gd name="T39" fmla="*/ 47 h 196"/>
                <a:gd name="T40" fmla="*/ 1090 w 1313"/>
                <a:gd name="T41" fmla="*/ 30 h 196"/>
                <a:gd name="T42" fmla="*/ 1155 w 1313"/>
                <a:gd name="T43" fmla="*/ 30 h 196"/>
                <a:gd name="T44" fmla="*/ 1313 w 1313"/>
                <a:gd name="T45" fmla="*/ 196 h 196"/>
                <a:gd name="T46" fmla="*/ 1313 w 1313"/>
                <a:gd name="T47" fmla="*/ 180 h 196"/>
                <a:gd name="T48" fmla="*/ 1159 w 1313"/>
                <a:gd name="T49" fmla="*/ 19 h 196"/>
                <a:gd name="T50" fmla="*/ 23 w 1313"/>
                <a:gd name="T51" fmla="*/ 137 h 196"/>
                <a:gd name="T52" fmla="*/ 14 w 1313"/>
                <a:gd name="T53" fmla="*/ 128 h 196"/>
                <a:gd name="T54" fmla="*/ 23 w 1313"/>
                <a:gd name="T55" fmla="*/ 118 h 196"/>
                <a:gd name="T56" fmla="*/ 33 w 1313"/>
                <a:gd name="T57" fmla="*/ 128 h 196"/>
                <a:gd name="T58" fmla="*/ 23 w 1313"/>
                <a:gd name="T59" fmla="*/ 137 h 196"/>
                <a:gd name="T60" fmla="*/ 622 w 1313"/>
                <a:gd name="T61" fmla="*/ 35 h 196"/>
                <a:gd name="T62" fmla="*/ 613 w 1313"/>
                <a:gd name="T63" fmla="*/ 25 h 196"/>
                <a:gd name="T64" fmla="*/ 622 w 1313"/>
                <a:gd name="T65" fmla="*/ 15 h 196"/>
                <a:gd name="T66" fmla="*/ 632 w 1313"/>
                <a:gd name="T67" fmla="*/ 25 h 196"/>
                <a:gd name="T68" fmla="*/ 622 w 1313"/>
                <a:gd name="T69" fmla="*/ 35 h 196"/>
                <a:gd name="T70" fmla="*/ 1067 w 1313"/>
                <a:gd name="T71" fmla="*/ 33 h 196"/>
                <a:gd name="T72" fmla="*/ 1058 w 1313"/>
                <a:gd name="T73" fmla="*/ 24 h 196"/>
                <a:gd name="T74" fmla="*/ 1067 w 1313"/>
                <a:gd name="T75" fmla="*/ 14 h 196"/>
                <a:gd name="T76" fmla="*/ 1077 w 1313"/>
                <a:gd name="T77" fmla="*/ 24 h 196"/>
                <a:gd name="T78" fmla="*/ 1067 w 1313"/>
                <a:gd name="T79" fmla="*/ 33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3" h="196">
                  <a:moveTo>
                    <a:pt x="1159" y="19"/>
                  </a:moveTo>
                  <a:cubicBezTo>
                    <a:pt x="1090" y="19"/>
                    <a:pt x="1090" y="19"/>
                    <a:pt x="1090" y="19"/>
                  </a:cubicBezTo>
                  <a:cubicBezTo>
                    <a:pt x="1088" y="8"/>
                    <a:pt x="1079" y="0"/>
                    <a:pt x="1067" y="0"/>
                  </a:cubicBezTo>
                  <a:cubicBezTo>
                    <a:pt x="1056" y="0"/>
                    <a:pt x="1046" y="8"/>
                    <a:pt x="1044" y="19"/>
                  </a:cubicBezTo>
                  <a:cubicBezTo>
                    <a:pt x="645" y="19"/>
                    <a:pt x="645" y="19"/>
                    <a:pt x="645" y="19"/>
                  </a:cubicBezTo>
                  <a:cubicBezTo>
                    <a:pt x="642" y="9"/>
                    <a:pt x="633" y="1"/>
                    <a:pt x="622" y="1"/>
                  </a:cubicBezTo>
                  <a:cubicBezTo>
                    <a:pt x="609" y="1"/>
                    <a:pt x="599" y="12"/>
                    <a:pt x="599" y="25"/>
                  </a:cubicBezTo>
                  <a:cubicBezTo>
                    <a:pt x="599" y="31"/>
                    <a:pt x="601" y="37"/>
                    <a:pt x="605" y="41"/>
                  </a:cubicBezTo>
                  <a:cubicBezTo>
                    <a:pt x="587" y="60"/>
                    <a:pt x="527" y="119"/>
                    <a:pt x="525" y="122"/>
                  </a:cubicBezTo>
                  <a:cubicBezTo>
                    <a:pt x="521" y="122"/>
                    <a:pt x="98" y="122"/>
                    <a:pt x="46" y="122"/>
                  </a:cubicBezTo>
                  <a:cubicBezTo>
                    <a:pt x="43" y="112"/>
                    <a:pt x="34" y="104"/>
                    <a:pt x="23" y="104"/>
                  </a:cubicBezTo>
                  <a:cubicBezTo>
                    <a:pt x="10" y="104"/>
                    <a:pt x="0" y="115"/>
                    <a:pt x="0" y="128"/>
                  </a:cubicBezTo>
                  <a:cubicBezTo>
                    <a:pt x="0" y="141"/>
                    <a:pt x="10" y="151"/>
                    <a:pt x="23" y="151"/>
                  </a:cubicBezTo>
                  <a:cubicBezTo>
                    <a:pt x="34" y="151"/>
                    <a:pt x="44" y="143"/>
                    <a:pt x="46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615" y="47"/>
                    <a:pt x="615" y="47"/>
                    <a:pt x="615" y="47"/>
                  </a:cubicBezTo>
                  <a:cubicBezTo>
                    <a:pt x="617" y="48"/>
                    <a:pt x="620" y="49"/>
                    <a:pt x="622" y="49"/>
                  </a:cubicBezTo>
                  <a:cubicBezTo>
                    <a:pt x="633" y="49"/>
                    <a:pt x="643" y="41"/>
                    <a:pt x="645" y="30"/>
                  </a:cubicBezTo>
                  <a:cubicBezTo>
                    <a:pt x="1045" y="30"/>
                    <a:pt x="1045" y="30"/>
                    <a:pt x="1045" y="30"/>
                  </a:cubicBezTo>
                  <a:cubicBezTo>
                    <a:pt x="1048" y="40"/>
                    <a:pt x="1057" y="47"/>
                    <a:pt x="1067" y="47"/>
                  </a:cubicBezTo>
                  <a:cubicBezTo>
                    <a:pt x="1078" y="47"/>
                    <a:pt x="1087" y="40"/>
                    <a:pt x="1090" y="30"/>
                  </a:cubicBezTo>
                  <a:cubicBezTo>
                    <a:pt x="1106" y="30"/>
                    <a:pt x="1151" y="30"/>
                    <a:pt x="1155" y="30"/>
                  </a:cubicBezTo>
                  <a:cubicBezTo>
                    <a:pt x="1157" y="33"/>
                    <a:pt x="1282" y="163"/>
                    <a:pt x="1313" y="196"/>
                  </a:cubicBezTo>
                  <a:cubicBezTo>
                    <a:pt x="1313" y="180"/>
                    <a:pt x="1313" y="180"/>
                    <a:pt x="1313" y="180"/>
                  </a:cubicBezTo>
                  <a:lnTo>
                    <a:pt x="1159" y="19"/>
                  </a:lnTo>
                  <a:close/>
                  <a:moveTo>
                    <a:pt x="23" y="137"/>
                  </a:moveTo>
                  <a:cubicBezTo>
                    <a:pt x="18" y="137"/>
                    <a:pt x="14" y="133"/>
                    <a:pt x="14" y="128"/>
                  </a:cubicBezTo>
                  <a:cubicBezTo>
                    <a:pt x="14" y="122"/>
                    <a:pt x="18" y="118"/>
                    <a:pt x="23" y="118"/>
                  </a:cubicBezTo>
                  <a:cubicBezTo>
                    <a:pt x="29" y="118"/>
                    <a:pt x="33" y="122"/>
                    <a:pt x="33" y="128"/>
                  </a:cubicBezTo>
                  <a:cubicBezTo>
                    <a:pt x="33" y="133"/>
                    <a:pt x="29" y="137"/>
                    <a:pt x="23" y="137"/>
                  </a:cubicBezTo>
                  <a:close/>
                  <a:moveTo>
                    <a:pt x="622" y="35"/>
                  </a:moveTo>
                  <a:cubicBezTo>
                    <a:pt x="617" y="35"/>
                    <a:pt x="613" y="30"/>
                    <a:pt x="613" y="25"/>
                  </a:cubicBezTo>
                  <a:cubicBezTo>
                    <a:pt x="613" y="20"/>
                    <a:pt x="617" y="15"/>
                    <a:pt x="622" y="15"/>
                  </a:cubicBezTo>
                  <a:cubicBezTo>
                    <a:pt x="628" y="15"/>
                    <a:pt x="632" y="20"/>
                    <a:pt x="632" y="25"/>
                  </a:cubicBezTo>
                  <a:cubicBezTo>
                    <a:pt x="632" y="30"/>
                    <a:pt x="628" y="35"/>
                    <a:pt x="622" y="35"/>
                  </a:cubicBezTo>
                  <a:close/>
                  <a:moveTo>
                    <a:pt x="1067" y="33"/>
                  </a:moveTo>
                  <a:cubicBezTo>
                    <a:pt x="1062" y="33"/>
                    <a:pt x="1058" y="29"/>
                    <a:pt x="1058" y="24"/>
                  </a:cubicBezTo>
                  <a:cubicBezTo>
                    <a:pt x="1058" y="18"/>
                    <a:pt x="1062" y="14"/>
                    <a:pt x="1067" y="14"/>
                  </a:cubicBezTo>
                  <a:cubicBezTo>
                    <a:pt x="1073" y="14"/>
                    <a:pt x="1077" y="18"/>
                    <a:pt x="1077" y="24"/>
                  </a:cubicBezTo>
                  <a:cubicBezTo>
                    <a:pt x="1077" y="29"/>
                    <a:pt x="1073" y="33"/>
                    <a:pt x="1067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8" name="Freeform 589"/>
            <p:cNvSpPr>
              <a:spLocks noEditPoints="1"/>
            </p:cNvSpPr>
            <p:nvPr/>
          </p:nvSpPr>
          <p:spPr bwMode="auto">
            <a:xfrm>
              <a:off x="93424" y="418339"/>
              <a:ext cx="1165571" cy="228383"/>
            </a:xfrm>
            <a:custGeom>
              <a:gdLst>
                <a:gd name="T0" fmla="*/ 530 w 554"/>
                <a:gd name="T1" fmla="*/ 0 h 98"/>
                <a:gd name="T2" fmla="*/ 507 w 554"/>
                <a:gd name="T3" fmla="*/ 21 h 98"/>
                <a:gd name="T4" fmla="*/ 184 w 554"/>
                <a:gd name="T5" fmla="*/ 21 h 98"/>
                <a:gd name="T6" fmla="*/ 124 w 554"/>
                <a:gd name="T7" fmla="*/ 87 h 98"/>
                <a:gd name="T8" fmla="*/ 0 w 554"/>
                <a:gd name="T9" fmla="*/ 87 h 98"/>
                <a:gd name="T10" fmla="*/ 0 w 554"/>
                <a:gd name="T11" fmla="*/ 98 h 98"/>
                <a:gd name="T12" fmla="*/ 129 w 554"/>
                <a:gd name="T13" fmla="*/ 98 h 98"/>
                <a:gd name="T14" fmla="*/ 189 w 554"/>
                <a:gd name="T15" fmla="*/ 32 h 98"/>
                <a:gd name="T16" fmla="*/ 508 w 554"/>
                <a:gd name="T17" fmla="*/ 32 h 98"/>
                <a:gd name="T18" fmla="*/ 530 w 554"/>
                <a:gd name="T19" fmla="*/ 47 h 98"/>
                <a:gd name="T20" fmla="*/ 554 w 554"/>
                <a:gd name="T21" fmla="*/ 24 h 98"/>
                <a:gd name="T22" fmla="*/ 530 w 554"/>
                <a:gd name="T23" fmla="*/ 0 h 98"/>
                <a:gd name="T24" fmla="*/ 530 w 554"/>
                <a:gd name="T25" fmla="*/ 33 h 98"/>
                <a:gd name="T26" fmla="*/ 521 w 554"/>
                <a:gd name="T27" fmla="*/ 24 h 98"/>
                <a:gd name="T28" fmla="*/ 530 w 554"/>
                <a:gd name="T29" fmla="*/ 14 h 98"/>
                <a:gd name="T30" fmla="*/ 540 w 554"/>
                <a:gd name="T31" fmla="*/ 24 h 98"/>
                <a:gd name="T32" fmla="*/ 530 w 554"/>
                <a:gd name="T33" fmla="*/ 33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4" h="98">
                  <a:moveTo>
                    <a:pt x="530" y="0"/>
                  </a:moveTo>
                  <a:cubicBezTo>
                    <a:pt x="518" y="0"/>
                    <a:pt x="509" y="9"/>
                    <a:pt x="507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27" y="84"/>
                    <a:pt x="124" y="87"/>
                  </a:cubicBezTo>
                  <a:cubicBezTo>
                    <a:pt x="120" y="87"/>
                    <a:pt x="36" y="87"/>
                    <a:pt x="0" y="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86" y="35"/>
                    <a:pt x="189" y="32"/>
                  </a:cubicBezTo>
                  <a:cubicBezTo>
                    <a:pt x="193" y="32"/>
                    <a:pt x="466" y="32"/>
                    <a:pt x="508" y="32"/>
                  </a:cubicBezTo>
                  <a:cubicBezTo>
                    <a:pt x="512" y="41"/>
                    <a:pt x="520" y="47"/>
                    <a:pt x="530" y="47"/>
                  </a:cubicBezTo>
                  <a:cubicBezTo>
                    <a:pt x="543" y="47"/>
                    <a:pt x="554" y="37"/>
                    <a:pt x="554" y="24"/>
                  </a:cubicBezTo>
                  <a:cubicBezTo>
                    <a:pt x="554" y="11"/>
                    <a:pt x="543" y="0"/>
                    <a:pt x="530" y="0"/>
                  </a:cubicBezTo>
                  <a:close/>
                  <a:moveTo>
                    <a:pt x="530" y="33"/>
                  </a:moveTo>
                  <a:cubicBezTo>
                    <a:pt x="525" y="33"/>
                    <a:pt x="521" y="29"/>
                    <a:pt x="521" y="24"/>
                  </a:cubicBezTo>
                  <a:cubicBezTo>
                    <a:pt x="521" y="18"/>
                    <a:pt x="525" y="14"/>
                    <a:pt x="530" y="14"/>
                  </a:cubicBezTo>
                  <a:cubicBezTo>
                    <a:pt x="536" y="14"/>
                    <a:pt x="540" y="18"/>
                    <a:pt x="540" y="24"/>
                  </a:cubicBezTo>
                  <a:cubicBezTo>
                    <a:pt x="540" y="29"/>
                    <a:pt x="536" y="33"/>
                    <a:pt x="530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89" name="Freeform 590"/>
            <p:cNvSpPr>
              <a:spLocks noEditPoints="1"/>
            </p:cNvSpPr>
            <p:nvPr/>
          </p:nvSpPr>
          <p:spPr bwMode="auto">
            <a:xfrm>
              <a:off x="93424" y="369118"/>
              <a:ext cx="2034856" cy="202789"/>
            </a:xfrm>
            <a:custGeom>
              <a:gdLst>
                <a:gd name="T0" fmla="*/ 944 w 967"/>
                <a:gd name="T1" fmla="*/ 24 h 87"/>
                <a:gd name="T2" fmla="*/ 920 w 967"/>
                <a:gd name="T3" fmla="*/ 47 h 87"/>
                <a:gd name="T4" fmla="*/ 923 w 967"/>
                <a:gd name="T5" fmla="*/ 59 h 87"/>
                <a:gd name="T6" fmla="*/ 906 w 967"/>
                <a:gd name="T7" fmla="*/ 76 h 87"/>
                <a:gd name="T8" fmla="*/ 632 w 967"/>
                <a:gd name="T9" fmla="*/ 76 h 87"/>
                <a:gd name="T10" fmla="*/ 556 w 967"/>
                <a:gd name="T11" fmla="*/ 0 h 87"/>
                <a:gd name="T12" fmla="*/ 156 w 967"/>
                <a:gd name="T13" fmla="*/ 0 h 87"/>
                <a:gd name="T14" fmla="*/ 114 w 967"/>
                <a:gd name="T15" fmla="*/ 42 h 87"/>
                <a:gd name="T16" fmla="*/ 0 w 967"/>
                <a:gd name="T17" fmla="*/ 42 h 87"/>
                <a:gd name="T18" fmla="*/ 0 w 967"/>
                <a:gd name="T19" fmla="*/ 53 h 87"/>
                <a:gd name="T20" fmla="*/ 119 w 967"/>
                <a:gd name="T21" fmla="*/ 53 h 87"/>
                <a:gd name="T22" fmla="*/ 160 w 967"/>
                <a:gd name="T23" fmla="*/ 11 h 87"/>
                <a:gd name="T24" fmla="*/ 551 w 967"/>
                <a:gd name="T25" fmla="*/ 11 h 87"/>
                <a:gd name="T26" fmla="*/ 628 w 967"/>
                <a:gd name="T27" fmla="*/ 87 h 87"/>
                <a:gd name="T28" fmla="*/ 911 w 967"/>
                <a:gd name="T29" fmla="*/ 87 h 87"/>
                <a:gd name="T30" fmla="*/ 931 w 967"/>
                <a:gd name="T31" fmla="*/ 67 h 87"/>
                <a:gd name="T32" fmla="*/ 944 w 967"/>
                <a:gd name="T33" fmla="*/ 71 h 87"/>
                <a:gd name="T34" fmla="*/ 967 w 967"/>
                <a:gd name="T35" fmla="*/ 47 h 87"/>
                <a:gd name="T36" fmla="*/ 944 w 967"/>
                <a:gd name="T37" fmla="*/ 24 h 87"/>
                <a:gd name="T38" fmla="*/ 944 w 967"/>
                <a:gd name="T39" fmla="*/ 57 h 87"/>
                <a:gd name="T40" fmla="*/ 934 w 967"/>
                <a:gd name="T41" fmla="*/ 47 h 87"/>
                <a:gd name="T42" fmla="*/ 944 w 967"/>
                <a:gd name="T43" fmla="*/ 38 h 87"/>
                <a:gd name="T44" fmla="*/ 953 w 967"/>
                <a:gd name="T45" fmla="*/ 47 h 87"/>
                <a:gd name="T46" fmla="*/ 944 w 967"/>
                <a:gd name="T47" fmla="*/ 57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5" h="87">
                  <a:moveTo>
                    <a:pt x="944" y="24"/>
                  </a:moveTo>
                  <a:cubicBezTo>
                    <a:pt x="931" y="24"/>
                    <a:pt x="920" y="34"/>
                    <a:pt x="920" y="47"/>
                  </a:cubicBezTo>
                  <a:cubicBezTo>
                    <a:pt x="920" y="52"/>
                    <a:pt x="921" y="56"/>
                    <a:pt x="923" y="59"/>
                  </a:cubicBezTo>
                  <a:cubicBezTo>
                    <a:pt x="918" y="65"/>
                    <a:pt x="908" y="74"/>
                    <a:pt x="906" y="76"/>
                  </a:cubicBezTo>
                  <a:cubicBezTo>
                    <a:pt x="902" y="76"/>
                    <a:pt x="637" y="76"/>
                    <a:pt x="632" y="76"/>
                  </a:cubicBezTo>
                  <a:cubicBezTo>
                    <a:pt x="629" y="73"/>
                    <a:pt x="556" y="0"/>
                    <a:pt x="5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7" y="39"/>
                    <a:pt x="114" y="42"/>
                  </a:cubicBezTo>
                  <a:cubicBezTo>
                    <a:pt x="111" y="42"/>
                    <a:pt x="32" y="42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57" y="14"/>
                    <a:pt x="160" y="11"/>
                  </a:cubicBezTo>
                  <a:cubicBezTo>
                    <a:pt x="165" y="11"/>
                    <a:pt x="547" y="11"/>
                    <a:pt x="551" y="11"/>
                  </a:cubicBezTo>
                  <a:cubicBezTo>
                    <a:pt x="554" y="14"/>
                    <a:pt x="628" y="87"/>
                    <a:pt x="628" y="87"/>
                  </a:cubicBezTo>
                  <a:cubicBezTo>
                    <a:pt x="911" y="87"/>
                    <a:pt x="911" y="87"/>
                    <a:pt x="911" y="87"/>
                  </a:cubicBezTo>
                  <a:cubicBezTo>
                    <a:pt x="931" y="67"/>
                    <a:pt x="931" y="67"/>
                    <a:pt x="931" y="67"/>
                  </a:cubicBezTo>
                  <a:cubicBezTo>
                    <a:pt x="935" y="70"/>
                    <a:pt x="939" y="71"/>
                    <a:pt x="944" y="71"/>
                  </a:cubicBezTo>
                  <a:cubicBezTo>
                    <a:pt x="957" y="71"/>
                    <a:pt x="967" y="60"/>
                    <a:pt x="967" y="47"/>
                  </a:cubicBezTo>
                  <a:cubicBezTo>
                    <a:pt x="967" y="34"/>
                    <a:pt x="957" y="24"/>
                    <a:pt x="944" y="24"/>
                  </a:cubicBezTo>
                  <a:close/>
                  <a:moveTo>
                    <a:pt x="944" y="57"/>
                  </a:moveTo>
                  <a:cubicBezTo>
                    <a:pt x="938" y="57"/>
                    <a:pt x="934" y="53"/>
                    <a:pt x="934" y="47"/>
                  </a:cubicBezTo>
                  <a:cubicBezTo>
                    <a:pt x="934" y="42"/>
                    <a:pt x="938" y="38"/>
                    <a:pt x="944" y="38"/>
                  </a:cubicBezTo>
                  <a:cubicBezTo>
                    <a:pt x="949" y="38"/>
                    <a:pt x="953" y="42"/>
                    <a:pt x="953" y="47"/>
                  </a:cubicBezTo>
                  <a:cubicBezTo>
                    <a:pt x="953" y="53"/>
                    <a:pt x="949" y="57"/>
                    <a:pt x="944" y="5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0" name="Freeform 591"/>
            <p:cNvSpPr>
              <a:spLocks noEditPoints="1"/>
            </p:cNvSpPr>
            <p:nvPr/>
          </p:nvSpPr>
          <p:spPr bwMode="auto">
            <a:xfrm>
              <a:off x="1633580" y="681176"/>
              <a:ext cx="220658" cy="479408"/>
            </a:xfrm>
            <a:custGeom>
              <a:gdLst>
                <a:gd name="T0" fmla="*/ 36 w 105"/>
                <a:gd name="T1" fmla="*/ 163 h 206"/>
                <a:gd name="T2" fmla="*/ 23 w 105"/>
                <a:gd name="T3" fmla="*/ 159 h 206"/>
                <a:gd name="T4" fmla="*/ 0 w 105"/>
                <a:gd name="T5" fmla="*/ 182 h 206"/>
                <a:gd name="T6" fmla="*/ 23 w 105"/>
                <a:gd name="T7" fmla="*/ 206 h 206"/>
                <a:gd name="T8" fmla="*/ 47 w 105"/>
                <a:gd name="T9" fmla="*/ 182 h 206"/>
                <a:gd name="T10" fmla="*/ 43 w 105"/>
                <a:gd name="T11" fmla="*/ 171 h 206"/>
                <a:gd name="T12" fmla="*/ 53 w 105"/>
                <a:gd name="T13" fmla="*/ 161 h 206"/>
                <a:gd name="T14" fmla="*/ 53 w 105"/>
                <a:gd name="T15" fmla="*/ 121 h 206"/>
                <a:gd name="T16" fmla="*/ 83 w 105"/>
                <a:gd name="T17" fmla="*/ 90 h 206"/>
                <a:gd name="T18" fmla="*/ 83 w 105"/>
                <a:gd name="T19" fmla="*/ 72 h 206"/>
                <a:gd name="T20" fmla="*/ 105 w 105"/>
                <a:gd name="T21" fmla="*/ 72 h 206"/>
                <a:gd name="T22" fmla="*/ 105 w 105"/>
                <a:gd name="T23" fmla="*/ 0 h 206"/>
                <a:gd name="T24" fmla="*/ 65 w 105"/>
                <a:gd name="T25" fmla="*/ 0 h 206"/>
                <a:gd name="T26" fmla="*/ 65 w 105"/>
                <a:gd name="T27" fmla="*/ 72 h 206"/>
                <a:gd name="T28" fmla="*/ 72 w 105"/>
                <a:gd name="T29" fmla="*/ 72 h 206"/>
                <a:gd name="T30" fmla="*/ 72 w 105"/>
                <a:gd name="T31" fmla="*/ 86 h 206"/>
                <a:gd name="T32" fmla="*/ 45 w 105"/>
                <a:gd name="T33" fmla="*/ 113 h 206"/>
                <a:gd name="T34" fmla="*/ 28 w 105"/>
                <a:gd name="T35" fmla="*/ 98 h 206"/>
                <a:gd name="T36" fmla="*/ 28 w 105"/>
                <a:gd name="T37" fmla="*/ 72 h 206"/>
                <a:gd name="T38" fmla="*/ 42 w 105"/>
                <a:gd name="T39" fmla="*/ 72 h 206"/>
                <a:gd name="T40" fmla="*/ 42 w 105"/>
                <a:gd name="T41" fmla="*/ 0 h 206"/>
                <a:gd name="T42" fmla="*/ 2 w 105"/>
                <a:gd name="T43" fmla="*/ 0 h 206"/>
                <a:gd name="T44" fmla="*/ 2 w 105"/>
                <a:gd name="T45" fmla="*/ 72 h 206"/>
                <a:gd name="T46" fmla="*/ 17 w 105"/>
                <a:gd name="T47" fmla="*/ 72 h 206"/>
                <a:gd name="T48" fmla="*/ 17 w 105"/>
                <a:gd name="T49" fmla="*/ 99 h 206"/>
                <a:gd name="T50" fmla="*/ 0 w 105"/>
                <a:gd name="T51" fmla="*/ 121 h 206"/>
                <a:gd name="T52" fmla="*/ 23 w 105"/>
                <a:gd name="T53" fmla="*/ 145 h 206"/>
                <a:gd name="T54" fmla="*/ 42 w 105"/>
                <a:gd name="T55" fmla="*/ 135 h 206"/>
                <a:gd name="T56" fmla="*/ 42 w 105"/>
                <a:gd name="T57" fmla="*/ 156 h 206"/>
                <a:gd name="T58" fmla="*/ 36 w 105"/>
                <a:gd name="T59" fmla="*/ 163 h 206"/>
                <a:gd name="T60" fmla="*/ 23 w 105"/>
                <a:gd name="T61" fmla="*/ 192 h 206"/>
                <a:gd name="T62" fmla="*/ 13 w 105"/>
                <a:gd name="T63" fmla="*/ 182 h 206"/>
                <a:gd name="T64" fmla="*/ 23 w 105"/>
                <a:gd name="T65" fmla="*/ 173 h 206"/>
                <a:gd name="T66" fmla="*/ 33 w 105"/>
                <a:gd name="T67" fmla="*/ 182 h 206"/>
                <a:gd name="T68" fmla="*/ 23 w 105"/>
                <a:gd name="T69" fmla="*/ 192 h 206"/>
                <a:gd name="T70" fmla="*/ 23 w 105"/>
                <a:gd name="T71" fmla="*/ 131 h 206"/>
                <a:gd name="T72" fmla="*/ 13 w 105"/>
                <a:gd name="T73" fmla="*/ 121 h 206"/>
                <a:gd name="T74" fmla="*/ 23 w 105"/>
                <a:gd name="T75" fmla="*/ 112 h 206"/>
                <a:gd name="T76" fmla="*/ 33 w 105"/>
                <a:gd name="T77" fmla="*/ 121 h 206"/>
                <a:gd name="T78" fmla="*/ 23 w 105"/>
                <a:gd name="T79" fmla="*/ 13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206">
                  <a:moveTo>
                    <a:pt x="36" y="163"/>
                  </a:moveTo>
                  <a:cubicBezTo>
                    <a:pt x="32" y="160"/>
                    <a:pt x="28" y="159"/>
                    <a:pt x="23" y="159"/>
                  </a:cubicBezTo>
                  <a:cubicBezTo>
                    <a:pt x="10" y="159"/>
                    <a:pt x="0" y="169"/>
                    <a:pt x="0" y="182"/>
                  </a:cubicBezTo>
                  <a:cubicBezTo>
                    <a:pt x="0" y="195"/>
                    <a:pt x="10" y="206"/>
                    <a:pt x="23" y="206"/>
                  </a:cubicBezTo>
                  <a:cubicBezTo>
                    <a:pt x="36" y="206"/>
                    <a:pt x="47" y="195"/>
                    <a:pt x="47" y="182"/>
                  </a:cubicBezTo>
                  <a:cubicBezTo>
                    <a:pt x="47" y="178"/>
                    <a:pt x="45" y="174"/>
                    <a:pt x="43" y="171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61"/>
                    <a:pt x="53" y="125"/>
                    <a:pt x="53" y="121"/>
                  </a:cubicBezTo>
                  <a:cubicBezTo>
                    <a:pt x="56" y="118"/>
                    <a:pt x="83" y="90"/>
                    <a:pt x="83" y="90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8"/>
                    <a:pt x="72" y="84"/>
                    <a:pt x="72" y="86"/>
                  </a:cubicBezTo>
                  <a:cubicBezTo>
                    <a:pt x="70" y="88"/>
                    <a:pt x="52" y="106"/>
                    <a:pt x="45" y="113"/>
                  </a:cubicBezTo>
                  <a:cubicBezTo>
                    <a:pt x="42" y="106"/>
                    <a:pt x="36" y="100"/>
                    <a:pt x="28" y="98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7" y="102"/>
                    <a:pt x="0" y="111"/>
                    <a:pt x="0" y="121"/>
                  </a:cubicBezTo>
                  <a:cubicBezTo>
                    <a:pt x="0" y="134"/>
                    <a:pt x="10" y="145"/>
                    <a:pt x="23" y="145"/>
                  </a:cubicBezTo>
                  <a:cubicBezTo>
                    <a:pt x="31" y="145"/>
                    <a:pt x="38" y="141"/>
                    <a:pt x="42" y="135"/>
                  </a:cubicBezTo>
                  <a:cubicBezTo>
                    <a:pt x="42" y="145"/>
                    <a:pt x="42" y="154"/>
                    <a:pt x="42" y="156"/>
                  </a:cubicBezTo>
                  <a:cubicBezTo>
                    <a:pt x="41" y="158"/>
                    <a:pt x="38" y="160"/>
                    <a:pt x="36" y="163"/>
                  </a:cubicBezTo>
                  <a:close/>
                  <a:moveTo>
                    <a:pt x="23" y="192"/>
                  </a:moveTo>
                  <a:cubicBezTo>
                    <a:pt x="18" y="192"/>
                    <a:pt x="13" y="188"/>
                    <a:pt x="13" y="182"/>
                  </a:cubicBezTo>
                  <a:cubicBezTo>
                    <a:pt x="13" y="177"/>
                    <a:pt x="18" y="173"/>
                    <a:pt x="23" y="173"/>
                  </a:cubicBezTo>
                  <a:cubicBezTo>
                    <a:pt x="28" y="173"/>
                    <a:pt x="33" y="177"/>
                    <a:pt x="33" y="182"/>
                  </a:cubicBezTo>
                  <a:cubicBezTo>
                    <a:pt x="33" y="188"/>
                    <a:pt x="28" y="192"/>
                    <a:pt x="23" y="192"/>
                  </a:cubicBezTo>
                  <a:close/>
                  <a:moveTo>
                    <a:pt x="23" y="131"/>
                  </a:moveTo>
                  <a:cubicBezTo>
                    <a:pt x="18" y="131"/>
                    <a:pt x="13" y="127"/>
                    <a:pt x="13" y="121"/>
                  </a:cubicBezTo>
                  <a:cubicBezTo>
                    <a:pt x="13" y="116"/>
                    <a:pt x="18" y="112"/>
                    <a:pt x="23" y="112"/>
                  </a:cubicBezTo>
                  <a:cubicBezTo>
                    <a:pt x="28" y="112"/>
                    <a:pt x="33" y="116"/>
                    <a:pt x="33" y="121"/>
                  </a:cubicBezTo>
                  <a:cubicBezTo>
                    <a:pt x="33" y="127"/>
                    <a:pt x="28" y="131"/>
                    <a:pt x="23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1" name="Freeform 592"/>
            <p:cNvSpPr>
              <a:spLocks noEditPoints="1"/>
            </p:cNvSpPr>
            <p:nvPr/>
          </p:nvSpPr>
          <p:spPr bwMode="auto">
            <a:xfrm>
              <a:off x="1757255" y="681176"/>
              <a:ext cx="229555" cy="409514"/>
            </a:xfrm>
            <a:custGeom>
              <a:gdLst>
                <a:gd name="T0" fmla="*/ 38 w 109"/>
                <a:gd name="T1" fmla="*/ 134 h 176"/>
                <a:gd name="T2" fmla="*/ 24 w 109"/>
                <a:gd name="T3" fmla="*/ 128 h 176"/>
                <a:gd name="T4" fmla="*/ 0 w 109"/>
                <a:gd name="T5" fmla="*/ 152 h 176"/>
                <a:gd name="T6" fmla="*/ 24 w 109"/>
                <a:gd name="T7" fmla="*/ 176 h 176"/>
                <a:gd name="T8" fmla="*/ 47 w 109"/>
                <a:gd name="T9" fmla="*/ 152 h 176"/>
                <a:gd name="T10" fmla="*/ 45 w 109"/>
                <a:gd name="T11" fmla="*/ 142 h 176"/>
                <a:gd name="T12" fmla="*/ 98 w 109"/>
                <a:gd name="T13" fmla="*/ 89 h 176"/>
                <a:gd name="T14" fmla="*/ 98 w 109"/>
                <a:gd name="T15" fmla="*/ 72 h 176"/>
                <a:gd name="T16" fmla="*/ 109 w 109"/>
                <a:gd name="T17" fmla="*/ 72 h 176"/>
                <a:gd name="T18" fmla="*/ 109 w 109"/>
                <a:gd name="T19" fmla="*/ 0 h 176"/>
                <a:gd name="T20" fmla="*/ 69 w 109"/>
                <a:gd name="T21" fmla="*/ 0 h 176"/>
                <a:gd name="T22" fmla="*/ 69 w 109"/>
                <a:gd name="T23" fmla="*/ 72 h 176"/>
                <a:gd name="T24" fmla="*/ 87 w 109"/>
                <a:gd name="T25" fmla="*/ 72 h 176"/>
                <a:gd name="T26" fmla="*/ 87 w 109"/>
                <a:gd name="T27" fmla="*/ 85 h 176"/>
                <a:gd name="T28" fmla="*/ 38 w 109"/>
                <a:gd name="T29" fmla="*/ 134 h 176"/>
                <a:gd name="T30" fmla="*/ 24 w 109"/>
                <a:gd name="T31" fmla="*/ 162 h 176"/>
                <a:gd name="T32" fmla="*/ 14 w 109"/>
                <a:gd name="T33" fmla="*/ 152 h 176"/>
                <a:gd name="T34" fmla="*/ 24 w 109"/>
                <a:gd name="T35" fmla="*/ 142 h 176"/>
                <a:gd name="T36" fmla="*/ 33 w 109"/>
                <a:gd name="T37" fmla="*/ 152 h 176"/>
                <a:gd name="T38" fmla="*/ 24 w 109"/>
                <a:gd name="T39" fmla="*/ 162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76">
                  <a:moveTo>
                    <a:pt x="38" y="134"/>
                  </a:moveTo>
                  <a:cubicBezTo>
                    <a:pt x="34" y="130"/>
                    <a:pt x="29" y="128"/>
                    <a:pt x="24" y="128"/>
                  </a:cubicBezTo>
                  <a:cubicBezTo>
                    <a:pt x="11" y="128"/>
                    <a:pt x="0" y="139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37" y="176"/>
                    <a:pt x="47" y="165"/>
                    <a:pt x="47" y="152"/>
                  </a:cubicBezTo>
                  <a:cubicBezTo>
                    <a:pt x="47" y="148"/>
                    <a:pt x="46" y="145"/>
                    <a:pt x="45" y="142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83"/>
                    <a:pt x="87" y="85"/>
                  </a:cubicBezTo>
                  <a:cubicBezTo>
                    <a:pt x="85" y="87"/>
                    <a:pt x="50" y="122"/>
                    <a:pt x="38" y="134"/>
                  </a:cubicBezTo>
                  <a:close/>
                  <a:moveTo>
                    <a:pt x="24" y="162"/>
                  </a:moveTo>
                  <a:cubicBezTo>
                    <a:pt x="18" y="162"/>
                    <a:pt x="14" y="157"/>
                    <a:pt x="14" y="152"/>
                  </a:cubicBezTo>
                  <a:cubicBezTo>
                    <a:pt x="14" y="147"/>
                    <a:pt x="18" y="142"/>
                    <a:pt x="24" y="142"/>
                  </a:cubicBezTo>
                  <a:cubicBezTo>
                    <a:pt x="29" y="142"/>
                    <a:pt x="33" y="147"/>
                    <a:pt x="33" y="152"/>
                  </a:cubicBezTo>
                  <a:cubicBezTo>
                    <a:pt x="33" y="157"/>
                    <a:pt x="29" y="162"/>
                    <a:pt x="24" y="16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2" name="Freeform 593"/>
            <p:cNvSpPr>
              <a:spLocks noEditPoints="1"/>
            </p:cNvSpPr>
            <p:nvPr/>
          </p:nvSpPr>
          <p:spPr bwMode="auto">
            <a:xfrm>
              <a:off x="1158454" y="904638"/>
              <a:ext cx="1360426" cy="347497"/>
            </a:xfrm>
            <a:custGeom>
              <a:gdLst>
                <a:gd name="T0" fmla="*/ 182 w 647"/>
                <a:gd name="T1" fmla="*/ 98 h 149"/>
                <a:gd name="T2" fmla="*/ 220 w 647"/>
                <a:gd name="T3" fmla="*/ 136 h 149"/>
                <a:gd name="T4" fmla="*/ 317 w 647"/>
                <a:gd name="T5" fmla="*/ 136 h 149"/>
                <a:gd name="T6" fmla="*/ 346 w 647"/>
                <a:gd name="T7" fmla="*/ 106 h 149"/>
                <a:gd name="T8" fmla="*/ 496 w 647"/>
                <a:gd name="T9" fmla="*/ 106 h 149"/>
                <a:gd name="T10" fmla="*/ 527 w 647"/>
                <a:gd name="T11" fmla="*/ 136 h 149"/>
                <a:gd name="T12" fmla="*/ 603 w 647"/>
                <a:gd name="T13" fmla="*/ 136 h 149"/>
                <a:gd name="T14" fmla="*/ 623 w 647"/>
                <a:gd name="T15" fmla="*/ 149 h 149"/>
                <a:gd name="T16" fmla="*/ 647 w 647"/>
                <a:gd name="T17" fmla="*/ 125 h 149"/>
                <a:gd name="T18" fmla="*/ 623 w 647"/>
                <a:gd name="T19" fmla="*/ 102 h 149"/>
                <a:gd name="T20" fmla="*/ 600 w 647"/>
                <a:gd name="T21" fmla="*/ 125 h 149"/>
                <a:gd name="T22" fmla="*/ 600 w 647"/>
                <a:gd name="T23" fmla="*/ 125 h 149"/>
                <a:gd name="T24" fmla="*/ 531 w 647"/>
                <a:gd name="T25" fmla="*/ 125 h 149"/>
                <a:gd name="T26" fmla="*/ 501 w 647"/>
                <a:gd name="T27" fmla="*/ 95 h 149"/>
                <a:gd name="T28" fmla="*/ 342 w 647"/>
                <a:gd name="T29" fmla="*/ 95 h 149"/>
                <a:gd name="T30" fmla="*/ 312 w 647"/>
                <a:gd name="T31" fmla="*/ 125 h 149"/>
                <a:gd name="T32" fmla="*/ 224 w 647"/>
                <a:gd name="T33" fmla="*/ 125 h 149"/>
                <a:gd name="T34" fmla="*/ 187 w 647"/>
                <a:gd name="T35" fmla="*/ 87 h 149"/>
                <a:gd name="T36" fmla="*/ 62 w 647"/>
                <a:gd name="T37" fmla="*/ 87 h 149"/>
                <a:gd name="T38" fmla="*/ 62 w 647"/>
                <a:gd name="T39" fmla="*/ 16 h 149"/>
                <a:gd name="T40" fmla="*/ 45 w 647"/>
                <a:gd name="T41" fmla="*/ 16 h 149"/>
                <a:gd name="T42" fmla="*/ 23 w 647"/>
                <a:gd name="T43" fmla="*/ 0 h 149"/>
                <a:gd name="T44" fmla="*/ 0 w 647"/>
                <a:gd name="T45" fmla="*/ 24 h 149"/>
                <a:gd name="T46" fmla="*/ 23 w 647"/>
                <a:gd name="T47" fmla="*/ 48 h 149"/>
                <a:gd name="T48" fmla="*/ 46 w 647"/>
                <a:gd name="T49" fmla="*/ 27 h 149"/>
                <a:gd name="T50" fmla="*/ 51 w 647"/>
                <a:gd name="T51" fmla="*/ 27 h 149"/>
                <a:gd name="T52" fmla="*/ 51 w 647"/>
                <a:gd name="T53" fmla="*/ 98 h 149"/>
                <a:gd name="T54" fmla="*/ 182 w 647"/>
                <a:gd name="T55" fmla="*/ 98 h 149"/>
                <a:gd name="T56" fmla="*/ 623 w 647"/>
                <a:gd name="T57" fmla="*/ 116 h 149"/>
                <a:gd name="T58" fmla="*/ 633 w 647"/>
                <a:gd name="T59" fmla="*/ 125 h 149"/>
                <a:gd name="T60" fmla="*/ 623 w 647"/>
                <a:gd name="T61" fmla="*/ 135 h 149"/>
                <a:gd name="T62" fmla="*/ 614 w 647"/>
                <a:gd name="T63" fmla="*/ 125 h 149"/>
                <a:gd name="T64" fmla="*/ 623 w 647"/>
                <a:gd name="T65" fmla="*/ 116 h 149"/>
                <a:gd name="T66" fmla="*/ 23 w 647"/>
                <a:gd name="T67" fmla="*/ 34 h 149"/>
                <a:gd name="T68" fmla="*/ 13 w 647"/>
                <a:gd name="T69" fmla="*/ 24 h 149"/>
                <a:gd name="T70" fmla="*/ 23 w 647"/>
                <a:gd name="T71" fmla="*/ 14 h 149"/>
                <a:gd name="T72" fmla="*/ 33 w 647"/>
                <a:gd name="T73" fmla="*/ 24 h 149"/>
                <a:gd name="T74" fmla="*/ 23 w 647"/>
                <a:gd name="T75" fmla="*/ 34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7" h="149">
                  <a:moveTo>
                    <a:pt x="182" y="98"/>
                  </a:moveTo>
                  <a:cubicBezTo>
                    <a:pt x="185" y="101"/>
                    <a:pt x="220" y="136"/>
                    <a:pt x="220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6"/>
                    <a:pt x="343" y="109"/>
                    <a:pt x="346" y="106"/>
                  </a:cubicBezTo>
                  <a:cubicBezTo>
                    <a:pt x="351" y="106"/>
                    <a:pt x="492" y="106"/>
                    <a:pt x="496" y="106"/>
                  </a:cubicBezTo>
                  <a:cubicBezTo>
                    <a:pt x="499" y="109"/>
                    <a:pt x="527" y="136"/>
                    <a:pt x="527" y="136"/>
                  </a:cubicBezTo>
                  <a:cubicBezTo>
                    <a:pt x="603" y="136"/>
                    <a:pt x="603" y="136"/>
                    <a:pt x="603" y="136"/>
                  </a:cubicBezTo>
                  <a:cubicBezTo>
                    <a:pt x="607" y="144"/>
                    <a:pt x="614" y="149"/>
                    <a:pt x="623" y="149"/>
                  </a:cubicBezTo>
                  <a:cubicBezTo>
                    <a:pt x="636" y="149"/>
                    <a:pt x="647" y="138"/>
                    <a:pt x="647" y="125"/>
                  </a:cubicBezTo>
                  <a:cubicBezTo>
                    <a:pt x="647" y="112"/>
                    <a:pt x="636" y="102"/>
                    <a:pt x="623" y="102"/>
                  </a:cubicBezTo>
                  <a:cubicBezTo>
                    <a:pt x="610" y="102"/>
                    <a:pt x="600" y="112"/>
                    <a:pt x="600" y="125"/>
                  </a:cubicBezTo>
                  <a:cubicBezTo>
                    <a:pt x="600" y="125"/>
                    <a:pt x="600" y="125"/>
                    <a:pt x="600" y="125"/>
                  </a:cubicBezTo>
                  <a:cubicBezTo>
                    <a:pt x="582" y="125"/>
                    <a:pt x="535" y="125"/>
                    <a:pt x="531" y="125"/>
                  </a:cubicBezTo>
                  <a:cubicBezTo>
                    <a:pt x="528" y="123"/>
                    <a:pt x="501" y="95"/>
                    <a:pt x="501" y="95"/>
                  </a:cubicBezTo>
                  <a:cubicBezTo>
                    <a:pt x="342" y="95"/>
                    <a:pt x="342" y="95"/>
                    <a:pt x="342" y="95"/>
                  </a:cubicBezTo>
                  <a:cubicBezTo>
                    <a:pt x="342" y="95"/>
                    <a:pt x="315" y="122"/>
                    <a:pt x="312" y="125"/>
                  </a:cubicBezTo>
                  <a:cubicBezTo>
                    <a:pt x="308" y="125"/>
                    <a:pt x="228" y="125"/>
                    <a:pt x="224" y="125"/>
                  </a:cubicBezTo>
                  <a:cubicBezTo>
                    <a:pt x="221" y="122"/>
                    <a:pt x="187" y="87"/>
                    <a:pt x="187" y="87"/>
                  </a:cubicBezTo>
                  <a:cubicBezTo>
                    <a:pt x="187" y="87"/>
                    <a:pt x="72" y="87"/>
                    <a:pt x="62" y="87"/>
                  </a:cubicBezTo>
                  <a:cubicBezTo>
                    <a:pt x="62" y="78"/>
                    <a:pt x="62" y="16"/>
                    <a:pt x="6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7"/>
                    <a:pt x="3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9"/>
                    <a:pt x="46" y="27"/>
                  </a:cubicBezTo>
                  <a:cubicBezTo>
                    <a:pt x="48" y="27"/>
                    <a:pt x="50" y="27"/>
                    <a:pt x="51" y="27"/>
                  </a:cubicBezTo>
                  <a:cubicBezTo>
                    <a:pt x="51" y="36"/>
                    <a:pt x="51" y="98"/>
                    <a:pt x="51" y="98"/>
                  </a:cubicBezTo>
                  <a:cubicBezTo>
                    <a:pt x="51" y="98"/>
                    <a:pt x="178" y="98"/>
                    <a:pt x="182" y="98"/>
                  </a:cubicBezTo>
                  <a:close/>
                  <a:moveTo>
                    <a:pt x="623" y="116"/>
                  </a:moveTo>
                  <a:cubicBezTo>
                    <a:pt x="629" y="116"/>
                    <a:pt x="633" y="120"/>
                    <a:pt x="633" y="125"/>
                  </a:cubicBezTo>
                  <a:cubicBezTo>
                    <a:pt x="633" y="131"/>
                    <a:pt x="629" y="135"/>
                    <a:pt x="623" y="135"/>
                  </a:cubicBezTo>
                  <a:cubicBezTo>
                    <a:pt x="618" y="135"/>
                    <a:pt x="614" y="131"/>
                    <a:pt x="614" y="125"/>
                  </a:cubicBezTo>
                  <a:cubicBezTo>
                    <a:pt x="614" y="120"/>
                    <a:pt x="618" y="116"/>
                    <a:pt x="623" y="116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3" name="Freeform 594"/>
            <p:cNvSpPr/>
            <p:nvPr/>
          </p:nvSpPr>
          <p:spPr bwMode="auto">
            <a:xfrm>
              <a:off x="93424" y="962718"/>
              <a:ext cx="234004" cy="177193"/>
            </a:xfrm>
            <a:custGeom>
              <a:gdLst>
                <a:gd name="T0" fmla="*/ 70 w 111"/>
                <a:gd name="T1" fmla="*/ 0 h 76"/>
                <a:gd name="T2" fmla="*/ 70 w 111"/>
                <a:gd name="T3" fmla="*/ 64 h 76"/>
                <a:gd name="T4" fmla="*/ 57 w 111"/>
                <a:gd name="T5" fmla="*/ 64 h 76"/>
                <a:gd name="T6" fmla="*/ 0 w 111"/>
                <a:gd name="T7" fmla="*/ 6 h 76"/>
                <a:gd name="T8" fmla="*/ 0 w 111"/>
                <a:gd name="T9" fmla="*/ 21 h 76"/>
                <a:gd name="T10" fmla="*/ 52 w 111"/>
                <a:gd name="T11" fmla="*/ 75 h 76"/>
                <a:gd name="T12" fmla="*/ 70 w 111"/>
                <a:gd name="T13" fmla="*/ 75 h 76"/>
                <a:gd name="T14" fmla="*/ 70 w 111"/>
                <a:gd name="T15" fmla="*/ 76 h 76"/>
                <a:gd name="T16" fmla="*/ 111 w 111"/>
                <a:gd name="T17" fmla="*/ 76 h 76"/>
                <a:gd name="T18" fmla="*/ 111 w 111"/>
                <a:gd name="T19" fmla="*/ 0 h 76"/>
                <a:gd name="T20" fmla="*/ 70 w 111"/>
                <a:gd name="T21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76">
                  <a:moveTo>
                    <a:pt x="70" y="0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66" y="64"/>
                    <a:pt x="59" y="64"/>
                    <a:pt x="57" y="64"/>
                  </a:cubicBezTo>
                  <a:cubicBezTo>
                    <a:pt x="55" y="62"/>
                    <a:pt x="18" y="24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4" name="Freeform 595"/>
            <p:cNvSpPr/>
            <p:nvPr/>
          </p:nvSpPr>
          <p:spPr bwMode="auto">
            <a:xfrm>
              <a:off x="93424" y="1139911"/>
              <a:ext cx="898646" cy="428218"/>
            </a:xfrm>
            <a:custGeom>
              <a:gdLst>
                <a:gd name="T0" fmla="*/ 410 w 427"/>
                <a:gd name="T1" fmla="*/ 108 h 184"/>
                <a:gd name="T2" fmla="*/ 410 w 427"/>
                <a:gd name="T3" fmla="*/ 25 h 184"/>
                <a:gd name="T4" fmla="*/ 24 w 427"/>
                <a:gd name="T5" fmla="*/ 25 h 184"/>
                <a:gd name="T6" fmla="*/ 0 w 427"/>
                <a:gd name="T7" fmla="*/ 0 h 184"/>
                <a:gd name="T8" fmla="*/ 0 w 427"/>
                <a:gd name="T9" fmla="*/ 16 h 184"/>
                <a:gd name="T10" fmla="*/ 19 w 427"/>
                <a:gd name="T11" fmla="*/ 36 h 184"/>
                <a:gd name="T12" fmla="*/ 399 w 427"/>
                <a:gd name="T13" fmla="*/ 36 h 184"/>
                <a:gd name="T14" fmla="*/ 399 w 427"/>
                <a:gd name="T15" fmla="*/ 108 h 184"/>
                <a:gd name="T16" fmla="*/ 386 w 427"/>
                <a:gd name="T17" fmla="*/ 108 h 184"/>
                <a:gd name="T18" fmla="*/ 386 w 427"/>
                <a:gd name="T19" fmla="*/ 184 h 184"/>
                <a:gd name="T20" fmla="*/ 427 w 427"/>
                <a:gd name="T21" fmla="*/ 184 h 184"/>
                <a:gd name="T22" fmla="*/ 427 w 427"/>
                <a:gd name="T23" fmla="*/ 108 h 184"/>
                <a:gd name="T24" fmla="*/ 410 w 427"/>
                <a:gd name="T25" fmla="*/ 108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184">
                  <a:moveTo>
                    <a:pt x="410" y="108"/>
                  </a:moveTo>
                  <a:cubicBezTo>
                    <a:pt x="410" y="25"/>
                    <a:pt x="410" y="25"/>
                    <a:pt x="410" y="25"/>
                  </a:cubicBezTo>
                  <a:cubicBezTo>
                    <a:pt x="410" y="25"/>
                    <a:pt x="28" y="25"/>
                    <a:pt x="24" y="25"/>
                  </a:cubicBezTo>
                  <a:cubicBezTo>
                    <a:pt x="22" y="23"/>
                    <a:pt x="9" y="1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389" y="36"/>
                    <a:pt x="399" y="36"/>
                  </a:cubicBezTo>
                  <a:cubicBezTo>
                    <a:pt x="399" y="43"/>
                    <a:pt x="399" y="90"/>
                    <a:pt x="399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7" y="108"/>
                    <a:pt x="427" y="108"/>
                    <a:pt x="427" y="108"/>
                  </a:cubicBezTo>
                  <a:lnTo>
                    <a:pt x="410" y="108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5" name="Freeform 596"/>
            <p:cNvSpPr>
              <a:spLocks noEditPoints="1"/>
            </p:cNvSpPr>
            <p:nvPr/>
          </p:nvSpPr>
          <p:spPr bwMode="auto">
            <a:xfrm>
              <a:off x="2287545" y="416370"/>
              <a:ext cx="2762670" cy="656601"/>
            </a:xfrm>
            <a:custGeom>
              <a:gdLst>
                <a:gd name="T0" fmla="*/ 367 w 1313"/>
                <a:gd name="T1" fmla="*/ 282 h 282"/>
                <a:gd name="T2" fmla="*/ 1085 w 1313"/>
                <a:gd name="T3" fmla="*/ 282 h 282"/>
                <a:gd name="T4" fmla="*/ 1159 w 1313"/>
                <a:gd name="T5" fmla="*/ 207 h 282"/>
                <a:gd name="T6" fmla="*/ 1267 w 1313"/>
                <a:gd name="T7" fmla="*/ 207 h 282"/>
                <a:gd name="T8" fmla="*/ 1290 w 1313"/>
                <a:gd name="T9" fmla="*/ 226 h 282"/>
                <a:gd name="T10" fmla="*/ 1313 w 1313"/>
                <a:gd name="T11" fmla="*/ 202 h 282"/>
                <a:gd name="T12" fmla="*/ 1290 w 1313"/>
                <a:gd name="T13" fmla="*/ 179 h 282"/>
                <a:gd name="T14" fmla="*/ 1267 w 1313"/>
                <a:gd name="T15" fmla="*/ 196 h 282"/>
                <a:gd name="T16" fmla="*/ 1155 w 1313"/>
                <a:gd name="T17" fmla="*/ 196 h 282"/>
                <a:gd name="T18" fmla="*/ 1080 w 1313"/>
                <a:gd name="T19" fmla="*/ 271 h 282"/>
                <a:gd name="T20" fmla="*/ 770 w 1313"/>
                <a:gd name="T21" fmla="*/ 271 h 282"/>
                <a:gd name="T22" fmla="*/ 770 w 1313"/>
                <a:gd name="T23" fmla="*/ 227 h 282"/>
                <a:gd name="T24" fmla="*/ 739 w 1313"/>
                <a:gd name="T25" fmla="*/ 227 h 282"/>
                <a:gd name="T26" fmla="*/ 739 w 1313"/>
                <a:gd name="T27" fmla="*/ 218 h 282"/>
                <a:gd name="T28" fmla="*/ 668 w 1313"/>
                <a:gd name="T29" fmla="*/ 218 h 282"/>
                <a:gd name="T30" fmla="*/ 668 w 1313"/>
                <a:gd name="T31" fmla="*/ 249 h 282"/>
                <a:gd name="T32" fmla="*/ 739 w 1313"/>
                <a:gd name="T33" fmla="*/ 249 h 282"/>
                <a:gd name="T34" fmla="*/ 739 w 1313"/>
                <a:gd name="T35" fmla="*/ 238 h 282"/>
                <a:gd name="T36" fmla="*/ 759 w 1313"/>
                <a:gd name="T37" fmla="*/ 238 h 282"/>
                <a:gd name="T38" fmla="*/ 759 w 1313"/>
                <a:gd name="T39" fmla="*/ 271 h 282"/>
                <a:gd name="T40" fmla="*/ 372 w 1313"/>
                <a:gd name="T41" fmla="*/ 271 h 282"/>
                <a:gd name="T42" fmla="*/ 337 w 1313"/>
                <a:gd name="T43" fmla="*/ 236 h 282"/>
                <a:gd name="T44" fmla="*/ 216 w 1313"/>
                <a:gd name="T45" fmla="*/ 236 h 282"/>
                <a:gd name="T46" fmla="*/ 216 w 1313"/>
                <a:gd name="T47" fmla="*/ 97 h 282"/>
                <a:gd name="T48" fmla="*/ 110 w 1313"/>
                <a:gd name="T49" fmla="*/ 97 h 282"/>
                <a:gd name="T50" fmla="*/ 86 w 1313"/>
                <a:gd name="T51" fmla="*/ 75 h 282"/>
                <a:gd name="T52" fmla="*/ 64 w 1313"/>
                <a:gd name="T53" fmla="*/ 93 h 282"/>
                <a:gd name="T54" fmla="*/ 33 w 1313"/>
                <a:gd name="T55" fmla="*/ 93 h 282"/>
                <a:gd name="T56" fmla="*/ 33 w 1313"/>
                <a:gd name="T57" fmla="*/ 74 h 282"/>
                <a:gd name="T58" fmla="*/ 63 w 1313"/>
                <a:gd name="T59" fmla="*/ 74 h 282"/>
                <a:gd name="T60" fmla="*/ 63 w 1313"/>
                <a:gd name="T61" fmla="*/ 0 h 282"/>
                <a:gd name="T62" fmla="*/ 0 w 1313"/>
                <a:gd name="T63" fmla="*/ 0 h 282"/>
                <a:gd name="T64" fmla="*/ 0 w 1313"/>
                <a:gd name="T65" fmla="*/ 74 h 282"/>
                <a:gd name="T66" fmla="*/ 22 w 1313"/>
                <a:gd name="T67" fmla="*/ 74 h 282"/>
                <a:gd name="T68" fmla="*/ 22 w 1313"/>
                <a:gd name="T69" fmla="*/ 104 h 282"/>
                <a:gd name="T70" fmla="*/ 64 w 1313"/>
                <a:gd name="T71" fmla="*/ 104 h 282"/>
                <a:gd name="T72" fmla="*/ 86 w 1313"/>
                <a:gd name="T73" fmla="*/ 122 h 282"/>
                <a:gd name="T74" fmla="*/ 108 w 1313"/>
                <a:gd name="T75" fmla="*/ 108 h 282"/>
                <a:gd name="T76" fmla="*/ 205 w 1313"/>
                <a:gd name="T77" fmla="*/ 108 h 282"/>
                <a:gd name="T78" fmla="*/ 205 w 1313"/>
                <a:gd name="T79" fmla="*/ 247 h 282"/>
                <a:gd name="T80" fmla="*/ 333 w 1313"/>
                <a:gd name="T81" fmla="*/ 247 h 282"/>
                <a:gd name="T82" fmla="*/ 367 w 1313"/>
                <a:gd name="T83" fmla="*/ 282 h 282"/>
                <a:gd name="T84" fmla="*/ 1290 w 1313"/>
                <a:gd name="T85" fmla="*/ 192 h 282"/>
                <a:gd name="T86" fmla="*/ 1300 w 1313"/>
                <a:gd name="T87" fmla="*/ 202 h 282"/>
                <a:gd name="T88" fmla="*/ 1290 w 1313"/>
                <a:gd name="T89" fmla="*/ 212 h 282"/>
                <a:gd name="T90" fmla="*/ 1280 w 1313"/>
                <a:gd name="T91" fmla="*/ 202 h 282"/>
                <a:gd name="T92" fmla="*/ 1290 w 1313"/>
                <a:gd name="T93" fmla="*/ 192 h 282"/>
                <a:gd name="T94" fmla="*/ 86 w 1313"/>
                <a:gd name="T95" fmla="*/ 108 h 282"/>
                <a:gd name="T96" fmla="*/ 77 w 1313"/>
                <a:gd name="T97" fmla="*/ 98 h 282"/>
                <a:gd name="T98" fmla="*/ 86 w 1313"/>
                <a:gd name="T99" fmla="*/ 88 h 282"/>
                <a:gd name="T100" fmla="*/ 96 w 1313"/>
                <a:gd name="T101" fmla="*/ 98 h 282"/>
                <a:gd name="T102" fmla="*/ 86 w 1313"/>
                <a:gd name="T103" fmla="*/ 108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3" h="282">
                  <a:moveTo>
                    <a:pt x="367" y="282"/>
                  </a:moveTo>
                  <a:cubicBezTo>
                    <a:pt x="1085" y="282"/>
                    <a:pt x="1085" y="282"/>
                    <a:pt x="1085" y="282"/>
                  </a:cubicBezTo>
                  <a:cubicBezTo>
                    <a:pt x="1085" y="282"/>
                    <a:pt x="1156" y="210"/>
                    <a:pt x="1159" y="207"/>
                  </a:cubicBezTo>
                  <a:cubicBezTo>
                    <a:pt x="1163" y="207"/>
                    <a:pt x="1249" y="207"/>
                    <a:pt x="1267" y="207"/>
                  </a:cubicBezTo>
                  <a:cubicBezTo>
                    <a:pt x="1269" y="218"/>
                    <a:pt x="1279" y="226"/>
                    <a:pt x="1290" y="226"/>
                  </a:cubicBezTo>
                  <a:cubicBezTo>
                    <a:pt x="1303" y="226"/>
                    <a:pt x="1313" y="215"/>
                    <a:pt x="1313" y="202"/>
                  </a:cubicBezTo>
                  <a:cubicBezTo>
                    <a:pt x="1313" y="189"/>
                    <a:pt x="1303" y="179"/>
                    <a:pt x="1290" y="179"/>
                  </a:cubicBezTo>
                  <a:cubicBezTo>
                    <a:pt x="1279" y="179"/>
                    <a:pt x="1270" y="186"/>
                    <a:pt x="1267" y="196"/>
                  </a:cubicBezTo>
                  <a:cubicBezTo>
                    <a:pt x="1155" y="196"/>
                    <a:pt x="1155" y="196"/>
                    <a:pt x="1155" y="196"/>
                  </a:cubicBezTo>
                  <a:cubicBezTo>
                    <a:pt x="1155" y="196"/>
                    <a:pt x="1083" y="268"/>
                    <a:pt x="1080" y="271"/>
                  </a:cubicBezTo>
                  <a:cubicBezTo>
                    <a:pt x="1078" y="271"/>
                    <a:pt x="930" y="271"/>
                    <a:pt x="770" y="271"/>
                  </a:cubicBezTo>
                  <a:cubicBezTo>
                    <a:pt x="770" y="227"/>
                    <a:pt x="770" y="227"/>
                    <a:pt x="770" y="227"/>
                  </a:cubicBezTo>
                  <a:cubicBezTo>
                    <a:pt x="739" y="227"/>
                    <a:pt x="739" y="227"/>
                    <a:pt x="739" y="227"/>
                  </a:cubicBezTo>
                  <a:cubicBezTo>
                    <a:pt x="739" y="218"/>
                    <a:pt x="739" y="218"/>
                    <a:pt x="739" y="218"/>
                  </a:cubicBezTo>
                  <a:cubicBezTo>
                    <a:pt x="668" y="218"/>
                    <a:pt x="668" y="218"/>
                    <a:pt x="668" y="218"/>
                  </a:cubicBezTo>
                  <a:cubicBezTo>
                    <a:pt x="668" y="249"/>
                    <a:pt x="668" y="249"/>
                    <a:pt x="668" y="249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739" y="238"/>
                    <a:pt x="739" y="238"/>
                    <a:pt x="739" y="238"/>
                  </a:cubicBezTo>
                  <a:cubicBezTo>
                    <a:pt x="745" y="238"/>
                    <a:pt x="755" y="238"/>
                    <a:pt x="759" y="238"/>
                  </a:cubicBezTo>
                  <a:cubicBezTo>
                    <a:pt x="759" y="244"/>
                    <a:pt x="759" y="262"/>
                    <a:pt x="759" y="271"/>
                  </a:cubicBezTo>
                  <a:cubicBezTo>
                    <a:pt x="573" y="271"/>
                    <a:pt x="374" y="271"/>
                    <a:pt x="372" y="271"/>
                  </a:cubicBezTo>
                  <a:cubicBezTo>
                    <a:pt x="369" y="268"/>
                    <a:pt x="337" y="236"/>
                    <a:pt x="337" y="236"/>
                  </a:cubicBezTo>
                  <a:cubicBezTo>
                    <a:pt x="337" y="236"/>
                    <a:pt x="226" y="236"/>
                    <a:pt x="216" y="236"/>
                  </a:cubicBezTo>
                  <a:cubicBezTo>
                    <a:pt x="216" y="226"/>
                    <a:pt x="216" y="97"/>
                    <a:pt x="216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84"/>
                    <a:pt x="99" y="75"/>
                    <a:pt x="86" y="75"/>
                  </a:cubicBezTo>
                  <a:cubicBezTo>
                    <a:pt x="75" y="75"/>
                    <a:pt x="66" y="82"/>
                    <a:pt x="64" y="93"/>
                  </a:cubicBezTo>
                  <a:cubicBezTo>
                    <a:pt x="55" y="93"/>
                    <a:pt x="39" y="93"/>
                    <a:pt x="33" y="93"/>
                  </a:cubicBezTo>
                  <a:cubicBezTo>
                    <a:pt x="33" y="89"/>
                    <a:pt x="33" y="81"/>
                    <a:pt x="3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6" y="114"/>
                    <a:pt x="75" y="122"/>
                    <a:pt x="86" y="122"/>
                  </a:cubicBezTo>
                  <a:cubicBezTo>
                    <a:pt x="96" y="122"/>
                    <a:pt x="104" y="116"/>
                    <a:pt x="108" y="108"/>
                  </a:cubicBezTo>
                  <a:cubicBezTo>
                    <a:pt x="127" y="108"/>
                    <a:pt x="196" y="108"/>
                    <a:pt x="205" y="108"/>
                  </a:cubicBezTo>
                  <a:cubicBezTo>
                    <a:pt x="205" y="118"/>
                    <a:pt x="205" y="247"/>
                    <a:pt x="205" y="247"/>
                  </a:cubicBezTo>
                  <a:cubicBezTo>
                    <a:pt x="205" y="247"/>
                    <a:pt x="328" y="247"/>
                    <a:pt x="333" y="247"/>
                  </a:cubicBezTo>
                  <a:cubicBezTo>
                    <a:pt x="336" y="250"/>
                    <a:pt x="367" y="282"/>
                    <a:pt x="367" y="282"/>
                  </a:cubicBezTo>
                  <a:close/>
                  <a:moveTo>
                    <a:pt x="1290" y="192"/>
                  </a:moveTo>
                  <a:cubicBezTo>
                    <a:pt x="1295" y="192"/>
                    <a:pt x="1300" y="197"/>
                    <a:pt x="1300" y="202"/>
                  </a:cubicBezTo>
                  <a:cubicBezTo>
                    <a:pt x="1300" y="208"/>
                    <a:pt x="1295" y="212"/>
                    <a:pt x="1290" y="212"/>
                  </a:cubicBezTo>
                  <a:cubicBezTo>
                    <a:pt x="1285" y="212"/>
                    <a:pt x="1280" y="208"/>
                    <a:pt x="1280" y="202"/>
                  </a:cubicBezTo>
                  <a:cubicBezTo>
                    <a:pt x="1280" y="197"/>
                    <a:pt x="1285" y="192"/>
                    <a:pt x="1290" y="192"/>
                  </a:cubicBezTo>
                  <a:close/>
                  <a:moveTo>
                    <a:pt x="86" y="108"/>
                  </a:moveTo>
                  <a:cubicBezTo>
                    <a:pt x="81" y="108"/>
                    <a:pt x="77" y="104"/>
                    <a:pt x="77" y="98"/>
                  </a:cubicBezTo>
                  <a:cubicBezTo>
                    <a:pt x="77" y="93"/>
                    <a:pt x="81" y="88"/>
                    <a:pt x="86" y="88"/>
                  </a:cubicBezTo>
                  <a:cubicBezTo>
                    <a:pt x="92" y="88"/>
                    <a:pt x="96" y="93"/>
                    <a:pt x="96" y="98"/>
                  </a:cubicBezTo>
                  <a:cubicBezTo>
                    <a:pt x="96" y="104"/>
                    <a:pt x="92" y="108"/>
                    <a:pt x="86" y="10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6" name="Freeform 597"/>
            <p:cNvSpPr>
              <a:spLocks noEditPoints="1"/>
            </p:cNvSpPr>
            <p:nvPr/>
          </p:nvSpPr>
          <p:spPr bwMode="auto">
            <a:xfrm>
              <a:off x="2420118" y="699880"/>
              <a:ext cx="257137" cy="463657"/>
            </a:xfrm>
            <a:custGeom>
              <a:gdLst>
                <a:gd name="T0" fmla="*/ 46 w 122"/>
                <a:gd name="T1" fmla="*/ 107 h 199"/>
                <a:gd name="T2" fmla="*/ 23 w 122"/>
                <a:gd name="T3" fmla="*/ 90 h 199"/>
                <a:gd name="T4" fmla="*/ 0 w 122"/>
                <a:gd name="T5" fmla="*/ 113 h 199"/>
                <a:gd name="T6" fmla="*/ 23 w 122"/>
                <a:gd name="T7" fmla="*/ 137 h 199"/>
                <a:gd name="T8" fmla="*/ 47 w 122"/>
                <a:gd name="T9" fmla="*/ 118 h 199"/>
                <a:gd name="T10" fmla="*/ 83 w 122"/>
                <a:gd name="T11" fmla="*/ 118 h 199"/>
                <a:gd name="T12" fmla="*/ 83 w 122"/>
                <a:gd name="T13" fmla="*/ 125 h 199"/>
                <a:gd name="T14" fmla="*/ 51 w 122"/>
                <a:gd name="T15" fmla="*/ 125 h 199"/>
                <a:gd name="T16" fmla="*/ 51 w 122"/>
                <a:gd name="T17" fmla="*/ 199 h 199"/>
                <a:gd name="T18" fmla="*/ 102 w 122"/>
                <a:gd name="T19" fmla="*/ 199 h 199"/>
                <a:gd name="T20" fmla="*/ 102 w 122"/>
                <a:gd name="T21" fmla="*/ 125 h 199"/>
                <a:gd name="T22" fmla="*/ 94 w 122"/>
                <a:gd name="T23" fmla="*/ 125 h 199"/>
                <a:gd name="T24" fmla="*/ 94 w 122"/>
                <a:gd name="T25" fmla="*/ 74 h 199"/>
                <a:gd name="T26" fmla="*/ 122 w 122"/>
                <a:gd name="T27" fmla="*/ 74 h 199"/>
                <a:gd name="T28" fmla="*/ 122 w 122"/>
                <a:gd name="T29" fmla="*/ 0 h 199"/>
                <a:gd name="T30" fmla="*/ 59 w 122"/>
                <a:gd name="T31" fmla="*/ 0 h 199"/>
                <a:gd name="T32" fmla="*/ 59 w 122"/>
                <a:gd name="T33" fmla="*/ 74 h 199"/>
                <a:gd name="T34" fmla="*/ 83 w 122"/>
                <a:gd name="T35" fmla="*/ 74 h 199"/>
                <a:gd name="T36" fmla="*/ 83 w 122"/>
                <a:gd name="T37" fmla="*/ 107 h 199"/>
                <a:gd name="T38" fmla="*/ 46 w 122"/>
                <a:gd name="T39" fmla="*/ 107 h 199"/>
                <a:gd name="T40" fmla="*/ 23 w 122"/>
                <a:gd name="T41" fmla="*/ 123 h 199"/>
                <a:gd name="T42" fmla="*/ 14 w 122"/>
                <a:gd name="T43" fmla="*/ 113 h 199"/>
                <a:gd name="T44" fmla="*/ 23 w 122"/>
                <a:gd name="T45" fmla="*/ 104 h 199"/>
                <a:gd name="T46" fmla="*/ 33 w 122"/>
                <a:gd name="T47" fmla="*/ 113 h 199"/>
                <a:gd name="T48" fmla="*/ 23 w 122"/>
                <a:gd name="T49" fmla="*/ 12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99">
                  <a:moveTo>
                    <a:pt x="46" y="107"/>
                  </a:moveTo>
                  <a:cubicBezTo>
                    <a:pt x="43" y="97"/>
                    <a:pt x="34" y="90"/>
                    <a:pt x="23" y="90"/>
                  </a:cubicBezTo>
                  <a:cubicBezTo>
                    <a:pt x="10" y="90"/>
                    <a:pt x="0" y="100"/>
                    <a:pt x="0" y="113"/>
                  </a:cubicBezTo>
                  <a:cubicBezTo>
                    <a:pt x="0" y="126"/>
                    <a:pt x="10" y="137"/>
                    <a:pt x="23" y="137"/>
                  </a:cubicBezTo>
                  <a:cubicBezTo>
                    <a:pt x="35" y="137"/>
                    <a:pt x="45" y="129"/>
                    <a:pt x="47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107"/>
                    <a:pt x="83" y="107"/>
                    <a:pt x="83" y="107"/>
                  </a:cubicBezTo>
                  <a:lnTo>
                    <a:pt x="46" y="107"/>
                  </a:lnTo>
                  <a:close/>
                  <a:moveTo>
                    <a:pt x="23" y="123"/>
                  </a:moveTo>
                  <a:cubicBezTo>
                    <a:pt x="18" y="123"/>
                    <a:pt x="14" y="119"/>
                    <a:pt x="14" y="113"/>
                  </a:cubicBezTo>
                  <a:cubicBezTo>
                    <a:pt x="14" y="108"/>
                    <a:pt x="18" y="104"/>
                    <a:pt x="23" y="104"/>
                  </a:cubicBezTo>
                  <a:cubicBezTo>
                    <a:pt x="29" y="104"/>
                    <a:pt x="33" y="108"/>
                    <a:pt x="33" y="113"/>
                  </a:cubicBezTo>
                  <a:cubicBezTo>
                    <a:pt x="33" y="119"/>
                    <a:pt x="29" y="123"/>
                    <a:pt x="23" y="1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7" name="Freeform 598"/>
            <p:cNvSpPr>
              <a:spLocks noEditPoints="1"/>
            </p:cNvSpPr>
            <p:nvPr/>
          </p:nvSpPr>
          <p:spPr bwMode="auto">
            <a:xfrm>
              <a:off x="1770601" y="1088721"/>
              <a:ext cx="1184256" cy="484330"/>
            </a:xfrm>
            <a:custGeom>
              <a:gdLst>
                <a:gd name="T0" fmla="*/ 357 w 563"/>
                <a:gd name="T1" fmla="*/ 128 h 208"/>
                <a:gd name="T2" fmla="*/ 375 w 563"/>
                <a:gd name="T3" fmla="*/ 128 h 208"/>
                <a:gd name="T4" fmla="*/ 398 w 563"/>
                <a:gd name="T5" fmla="*/ 145 h 208"/>
                <a:gd name="T6" fmla="*/ 420 w 563"/>
                <a:gd name="T7" fmla="*/ 127 h 208"/>
                <a:gd name="T8" fmla="*/ 469 w 563"/>
                <a:gd name="T9" fmla="*/ 127 h 208"/>
                <a:gd name="T10" fmla="*/ 483 w 563"/>
                <a:gd name="T11" fmla="*/ 114 h 208"/>
                <a:gd name="T12" fmla="*/ 563 w 563"/>
                <a:gd name="T13" fmla="*/ 114 h 208"/>
                <a:gd name="T14" fmla="*/ 563 w 563"/>
                <a:gd name="T15" fmla="*/ 0 h 208"/>
                <a:gd name="T16" fmla="*/ 481 w 563"/>
                <a:gd name="T17" fmla="*/ 0 h 208"/>
                <a:gd name="T18" fmla="*/ 481 w 563"/>
                <a:gd name="T19" fmla="*/ 99 h 208"/>
                <a:gd name="T20" fmla="*/ 464 w 563"/>
                <a:gd name="T21" fmla="*/ 116 h 208"/>
                <a:gd name="T22" fmla="*/ 421 w 563"/>
                <a:gd name="T23" fmla="*/ 116 h 208"/>
                <a:gd name="T24" fmla="*/ 398 w 563"/>
                <a:gd name="T25" fmla="*/ 98 h 208"/>
                <a:gd name="T26" fmla="*/ 374 w 563"/>
                <a:gd name="T27" fmla="*/ 117 h 208"/>
                <a:gd name="T28" fmla="*/ 357 w 563"/>
                <a:gd name="T29" fmla="*/ 117 h 208"/>
                <a:gd name="T30" fmla="*/ 357 w 563"/>
                <a:gd name="T31" fmla="*/ 83 h 208"/>
                <a:gd name="T32" fmla="*/ 308 w 563"/>
                <a:gd name="T33" fmla="*/ 83 h 208"/>
                <a:gd name="T34" fmla="*/ 308 w 563"/>
                <a:gd name="T35" fmla="*/ 117 h 208"/>
                <a:gd name="T36" fmla="*/ 295 w 563"/>
                <a:gd name="T37" fmla="*/ 117 h 208"/>
                <a:gd name="T38" fmla="*/ 271 w 563"/>
                <a:gd name="T39" fmla="*/ 98 h 208"/>
                <a:gd name="T40" fmla="*/ 249 w 563"/>
                <a:gd name="T41" fmla="*/ 115 h 208"/>
                <a:gd name="T42" fmla="*/ 82 w 563"/>
                <a:gd name="T43" fmla="*/ 115 h 208"/>
                <a:gd name="T44" fmla="*/ 82 w 563"/>
                <a:gd name="T45" fmla="*/ 136 h 208"/>
                <a:gd name="T46" fmla="*/ 63 w 563"/>
                <a:gd name="T47" fmla="*/ 136 h 208"/>
                <a:gd name="T48" fmla="*/ 63 w 563"/>
                <a:gd name="T49" fmla="*/ 150 h 208"/>
                <a:gd name="T50" fmla="*/ 40 w 563"/>
                <a:gd name="T51" fmla="*/ 150 h 208"/>
                <a:gd name="T52" fmla="*/ 40 w 563"/>
                <a:gd name="T53" fmla="*/ 136 h 208"/>
                <a:gd name="T54" fmla="*/ 0 w 563"/>
                <a:gd name="T55" fmla="*/ 136 h 208"/>
                <a:gd name="T56" fmla="*/ 0 w 563"/>
                <a:gd name="T57" fmla="*/ 208 h 208"/>
                <a:gd name="T58" fmla="*/ 40 w 563"/>
                <a:gd name="T59" fmla="*/ 208 h 208"/>
                <a:gd name="T60" fmla="*/ 40 w 563"/>
                <a:gd name="T61" fmla="*/ 161 h 208"/>
                <a:gd name="T62" fmla="*/ 63 w 563"/>
                <a:gd name="T63" fmla="*/ 161 h 208"/>
                <a:gd name="T64" fmla="*/ 63 w 563"/>
                <a:gd name="T65" fmla="*/ 208 h 208"/>
                <a:gd name="T66" fmla="*/ 103 w 563"/>
                <a:gd name="T67" fmla="*/ 208 h 208"/>
                <a:gd name="T68" fmla="*/ 103 w 563"/>
                <a:gd name="T69" fmla="*/ 136 h 208"/>
                <a:gd name="T70" fmla="*/ 93 w 563"/>
                <a:gd name="T71" fmla="*/ 136 h 208"/>
                <a:gd name="T72" fmla="*/ 93 w 563"/>
                <a:gd name="T73" fmla="*/ 126 h 208"/>
                <a:gd name="T74" fmla="*/ 248 w 563"/>
                <a:gd name="T75" fmla="*/ 126 h 208"/>
                <a:gd name="T76" fmla="*/ 271 w 563"/>
                <a:gd name="T77" fmla="*/ 145 h 208"/>
                <a:gd name="T78" fmla="*/ 294 w 563"/>
                <a:gd name="T79" fmla="*/ 128 h 208"/>
                <a:gd name="T80" fmla="*/ 308 w 563"/>
                <a:gd name="T81" fmla="*/ 128 h 208"/>
                <a:gd name="T82" fmla="*/ 308 w 563"/>
                <a:gd name="T83" fmla="*/ 155 h 208"/>
                <a:gd name="T84" fmla="*/ 357 w 563"/>
                <a:gd name="T85" fmla="*/ 155 h 208"/>
                <a:gd name="T86" fmla="*/ 357 w 563"/>
                <a:gd name="T87" fmla="*/ 128 h 208"/>
                <a:gd name="T88" fmla="*/ 398 w 563"/>
                <a:gd name="T89" fmla="*/ 111 h 208"/>
                <a:gd name="T90" fmla="*/ 407 w 563"/>
                <a:gd name="T91" fmla="*/ 121 h 208"/>
                <a:gd name="T92" fmla="*/ 398 w 563"/>
                <a:gd name="T93" fmla="*/ 131 h 208"/>
                <a:gd name="T94" fmla="*/ 388 w 563"/>
                <a:gd name="T95" fmla="*/ 121 h 208"/>
                <a:gd name="T96" fmla="*/ 398 w 563"/>
                <a:gd name="T97" fmla="*/ 111 h 208"/>
                <a:gd name="T98" fmla="*/ 271 w 563"/>
                <a:gd name="T99" fmla="*/ 131 h 208"/>
                <a:gd name="T100" fmla="*/ 262 w 563"/>
                <a:gd name="T101" fmla="*/ 121 h 208"/>
                <a:gd name="T102" fmla="*/ 271 w 563"/>
                <a:gd name="T103" fmla="*/ 111 h 208"/>
                <a:gd name="T104" fmla="*/ 281 w 563"/>
                <a:gd name="T105" fmla="*/ 121 h 208"/>
                <a:gd name="T106" fmla="*/ 271 w 563"/>
                <a:gd name="T107" fmla="*/ 131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" h="208">
                  <a:moveTo>
                    <a:pt x="357" y="128"/>
                  </a:moveTo>
                  <a:cubicBezTo>
                    <a:pt x="375" y="128"/>
                    <a:pt x="375" y="128"/>
                    <a:pt x="375" y="128"/>
                  </a:cubicBezTo>
                  <a:cubicBezTo>
                    <a:pt x="378" y="138"/>
                    <a:pt x="387" y="145"/>
                    <a:pt x="398" y="145"/>
                  </a:cubicBezTo>
                  <a:cubicBezTo>
                    <a:pt x="408" y="145"/>
                    <a:pt x="418" y="137"/>
                    <a:pt x="420" y="127"/>
                  </a:cubicBezTo>
                  <a:cubicBezTo>
                    <a:pt x="469" y="127"/>
                    <a:pt x="469" y="127"/>
                    <a:pt x="469" y="127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1" y="99"/>
                    <a:pt x="481" y="99"/>
                    <a:pt x="481" y="99"/>
                  </a:cubicBezTo>
                  <a:cubicBezTo>
                    <a:pt x="475" y="106"/>
                    <a:pt x="466" y="115"/>
                    <a:pt x="464" y="116"/>
                  </a:cubicBezTo>
                  <a:cubicBezTo>
                    <a:pt x="461" y="116"/>
                    <a:pt x="432" y="116"/>
                    <a:pt x="421" y="116"/>
                  </a:cubicBezTo>
                  <a:cubicBezTo>
                    <a:pt x="418" y="106"/>
                    <a:pt x="409" y="98"/>
                    <a:pt x="398" y="98"/>
                  </a:cubicBezTo>
                  <a:cubicBezTo>
                    <a:pt x="386" y="98"/>
                    <a:pt x="376" y="106"/>
                    <a:pt x="374" y="117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7" y="83"/>
                    <a:pt x="357" y="83"/>
                    <a:pt x="357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295" y="117"/>
                    <a:pt x="295" y="117"/>
                    <a:pt x="295" y="117"/>
                  </a:cubicBezTo>
                  <a:cubicBezTo>
                    <a:pt x="293" y="106"/>
                    <a:pt x="283" y="98"/>
                    <a:pt x="271" y="98"/>
                  </a:cubicBezTo>
                  <a:cubicBezTo>
                    <a:pt x="260" y="98"/>
                    <a:pt x="251" y="105"/>
                    <a:pt x="249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208"/>
                    <a:pt x="63" y="208"/>
                    <a:pt x="63" y="208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3"/>
                    <a:pt x="93" y="129"/>
                    <a:pt x="93" y="126"/>
                  </a:cubicBezTo>
                  <a:cubicBezTo>
                    <a:pt x="103" y="126"/>
                    <a:pt x="232" y="126"/>
                    <a:pt x="248" y="126"/>
                  </a:cubicBezTo>
                  <a:cubicBezTo>
                    <a:pt x="251" y="137"/>
                    <a:pt x="260" y="145"/>
                    <a:pt x="271" y="145"/>
                  </a:cubicBezTo>
                  <a:cubicBezTo>
                    <a:pt x="282" y="145"/>
                    <a:pt x="291" y="138"/>
                    <a:pt x="294" y="128"/>
                  </a:cubicBezTo>
                  <a:cubicBezTo>
                    <a:pt x="308" y="128"/>
                    <a:pt x="308" y="128"/>
                    <a:pt x="308" y="128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57" y="155"/>
                    <a:pt x="357" y="155"/>
                    <a:pt x="357" y="155"/>
                  </a:cubicBezTo>
                  <a:lnTo>
                    <a:pt x="357" y="128"/>
                  </a:lnTo>
                  <a:close/>
                  <a:moveTo>
                    <a:pt x="398" y="111"/>
                  </a:moveTo>
                  <a:cubicBezTo>
                    <a:pt x="403" y="111"/>
                    <a:pt x="407" y="116"/>
                    <a:pt x="407" y="121"/>
                  </a:cubicBezTo>
                  <a:cubicBezTo>
                    <a:pt x="407" y="126"/>
                    <a:pt x="403" y="131"/>
                    <a:pt x="398" y="131"/>
                  </a:cubicBezTo>
                  <a:cubicBezTo>
                    <a:pt x="392" y="131"/>
                    <a:pt x="388" y="126"/>
                    <a:pt x="388" y="121"/>
                  </a:cubicBezTo>
                  <a:cubicBezTo>
                    <a:pt x="388" y="116"/>
                    <a:pt x="392" y="111"/>
                    <a:pt x="398" y="111"/>
                  </a:cubicBezTo>
                  <a:close/>
                  <a:moveTo>
                    <a:pt x="271" y="131"/>
                  </a:moveTo>
                  <a:cubicBezTo>
                    <a:pt x="266" y="131"/>
                    <a:pt x="262" y="126"/>
                    <a:pt x="262" y="121"/>
                  </a:cubicBezTo>
                  <a:cubicBezTo>
                    <a:pt x="262" y="116"/>
                    <a:pt x="266" y="111"/>
                    <a:pt x="271" y="111"/>
                  </a:cubicBezTo>
                  <a:cubicBezTo>
                    <a:pt x="277" y="111"/>
                    <a:pt x="281" y="116"/>
                    <a:pt x="281" y="121"/>
                  </a:cubicBezTo>
                  <a:cubicBezTo>
                    <a:pt x="281" y="126"/>
                    <a:pt x="277" y="131"/>
                    <a:pt x="271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8" name="Freeform 599"/>
            <p:cNvSpPr>
              <a:spLocks noEditPoints="1"/>
            </p:cNvSpPr>
            <p:nvPr/>
          </p:nvSpPr>
          <p:spPr bwMode="auto">
            <a:xfrm>
              <a:off x="495591" y="1685273"/>
              <a:ext cx="1622013" cy="399670"/>
            </a:xfrm>
            <a:custGeom>
              <a:gdLst>
                <a:gd name="T0" fmla="*/ 462 w 771"/>
                <a:gd name="T1" fmla="*/ 0 h 172"/>
                <a:gd name="T2" fmla="*/ 462 w 771"/>
                <a:gd name="T3" fmla="*/ 34 h 172"/>
                <a:gd name="T4" fmla="*/ 47 w 771"/>
                <a:gd name="T5" fmla="*/ 34 h 172"/>
                <a:gd name="T6" fmla="*/ 23 w 771"/>
                <a:gd name="T7" fmla="*/ 11 h 172"/>
                <a:gd name="T8" fmla="*/ 0 w 771"/>
                <a:gd name="T9" fmla="*/ 34 h 172"/>
                <a:gd name="T10" fmla="*/ 23 w 771"/>
                <a:gd name="T11" fmla="*/ 58 h 172"/>
                <a:gd name="T12" fmla="*/ 44 w 771"/>
                <a:gd name="T13" fmla="*/ 45 h 172"/>
                <a:gd name="T14" fmla="*/ 473 w 771"/>
                <a:gd name="T15" fmla="*/ 45 h 172"/>
                <a:gd name="T16" fmla="*/ 473 w 771"/>
                <a:gd name="T17" fmla="*/ 11 h 172"/>
                <a:gd name="T18" fmla="*/ 748 w 771"/>
                <a:gd name="T19" fmla="*/ 11 h 172"/>
                <a:gd name="T20" fmla="*/ 748 w 771"/>
                <a:gd name="T21" fmla="*/ 59 h 172"/>
                <a:gd name="T22" fmla="*/ 739 w 771"/>
                <a:gd name="T23" fmla="*/ 59 h 172"/>
                <a:gd name="T24" fmla="*/ 739 w 771"/>
                <a:gd name="T25" fmla="*/ 172 h 172"/>
                <a:gd name="T26" fmla="*/ 771 w 771"/>
                <a:gd name="T27" fmla="*/ 172 h 172"/>
                <a:gd name="T28" fmla="*/ 771 w 771"/>
                <a:gd name="T29" fmla="*/ 59 h 172"/>
                <a:gd name="T30" fmla="*/ 759 w 771"/>
                <a:gd name="T31" fmla="*/ 59 h 172"/>
                <a:gd name="T32" fmla="*/ 759 w 771"/>
                <a:gd name="T33" fmla="*/ 0 h 172"/>
                <a:gd name="T34" fmla="*/ 462 w 771"/>
                <a:gd name="T35" fmla="*/ 0 h 172"/>
                <a:gd name="T36" fmla="*/ 23 w 771"/>
                <a:gd name="T37" fmla="*/ 44 h 172"/>
                <a:gd name="T38" fmla="*/ 14 w 771"/>
                <a:gd name="T39" fmla="*/ 34 h 172"/>
                <a:gd name="T40" fmla="*/ 23 w 771"/>
                <a:gd name="T41" fmla="*/ 25 h 172"/>
                <a:gd name="T42" fmla="*/ 33 w 771"/>
                <a:gd name="T43" fmla="*/ 34 h 172"/>
                <a:gd name="T44" fmla="*/ 23 w 771"/>
                <a:gd name="T45" fmla="*/ 44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1" h="172">
                  <a:moveTo>
                    <a:pt x="462" y="0"/>
                  </a:moveTo>
                  <a:cubicBezTo>
                    <a:pt x="462" y="0"/>
                    <a:pt x="462" y="26"/>
                    <a:pt x="462" y="34"/>
                  </a:cubicBezTo>
                  <a:cubicBezTo>
                    <a:pt x="452" y="34"/>
                    <a:pt x="98" y="34"/>
                    <a:pt x="47" y="34"/>
                  </a:cubicBezTo>
                  <a:cubicBezTo>
                    <a:pt x="47" y="21"/>
                    <a:pt x="36" y="11"/>
                    <a:pt x="23" y="11"/>
                  </a:cubicBezTo>
                  <a:cubicBezTo>
                    <a:pt x="10" y="11"/>
                    <a:pt x="0" y="21"/>
                    <a:pt x="0" y="34"/>
                  </a:cubicBezTo>
                  <a:cubicBezTo>
                    <a:pt x="0" y="47"/>
                    <a:pt x="10" y="58"/>
                    <a:pt x="23" y="58"/>
                  </a:cubicBezTo>
                  <a:cubicBezTo>
                    <a:pt x="33" y="58"/>
                    <a:pt x="41" y="52"/>
                    <a:pt x="44" y="45"/>
                  </a:cubicBezTo>
                  <a:cubicBezTo>
                    <a:pt x="473" y="45"/>
                    <a:pt x="473" y="45"/>
                    <a:pt x="473" y="45"/>
                  </a:cubicBezTo>
                  <a:cubicBezTo>
                    <a:pt x="473" y="45"/>
                    <a:pt x="473" y="19"/>
                    <a:pt x="473" y="11"/>
                  </a:cubicBezTo>
                  <a:cubicBezTo>
                    <a:pt x="483" y="11"/>
                    <a:pt x="738" y="11"/>
                    <a:pt x="748" y="11"/>
                  </a:cubicBezTo>
                  <a:cubicBezTo>
                    <a:pt x="748" y="18"/>
                    <a:pt x="748" y="45"/>
                    <a:pt x="748" y="59"/>
                  </a:cubicBezTo>
                  <a:cubicBezTo>
                    <a:pt x="739" y="59"/>
                    <a:pt x="739" y="59"/>
                    <a:pt x="739" y="59"/>
                  </a:cubicBezTo>
                  <a:cubicBezTo>
                    <a:pt x="739" y="172"/>
                    <a:pt x="739" y="172"/>
                    <a:pt x="739" y="172"/>
                  </a:cubicBezTo>
                  <a:cubicBezTo>
                    <a:pt x="771" y="172"/>
                    <a:pt x="771" y="172"/>
                    <a:pt x="771" y="172"/>
                  </a:cubicBezTo>
                  <a:cubicBezTo>
                    <a:pt x="771" y="59"/>
                    <a:pt x="771" y="59"/>
                    <a:pt x="771" y="59"/>
                  </a:cubicBezTo>
                  <a:cubicBezTo>
                    <a:pt x="759" y="59"/>
                    <a:pt x="759" y="59"/>
                    <a:pt x="759" y="59"/>
                  </a:cubicBezTo>
                  <a:cubicBezTo>
                    <a:pt x="759" y="0"/>
                    <a:pt x="759" y="0"/>
                    <a:pt x="759" y="0"/>
                  </a:cubicBezTo>
                  <a:lnTo>
                    <a:pt x="462" y="0"/>
                  </a:lnTo>
                  <a:close/>
                  <a:moveTo>
                    <a:pt x="23" y="44"/>
                  </a:moveTo>
                  <a:cubicBezTo>
                    <a:pt x="18" y="44"/>
                    <a:pt x="14" y="40"/>
                    <a:pt x="14" y="34"/>
                  </a:cubicBezTo>
                  <a:cubicBezTo>
                    <a:pt x="14" y="29"/>
                    <a:pt x="18" y="25"/>
                    <a:pt x="23" y="25"/>
                  </a:cubicBezTo>
                  <a:cubicBezTo>
                    <a:pt x="29" y="25"/>
                    <a:pt x="33" y="29"/>
                    <a:pt x="33" y="34"/>
                  </a:cubicBezTo>
                  <a:cubicBezTo>
                    <a:pt x="33" y="40"/>
                    <a:pt x="29" y="44"/>
                    <a:pt x="23" y="4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199" name="Freeform 600"/>
            <p:cNvSpPr>
              <a:spLocks noEditPoints="1"/>
            </p:cNvSpPr>
            <p:nvPr/>
          </p:nvSpPr>
          <p:spPr bwMode="auto">
            <a:xfrm>
              <a:off x="93424" y="1391919"/>
              <a:ext cx="1037448" cy="351434"/>
            </a:xfrm>
            <a:custGeom>
              <a:gdLst>
                <a:gd name="T0" fmla="*/ 474 w 493"/>
                <a:gd name="T1" fmla="*/ 104 h 151"/>
                <a:gd name="T2" fmla="*/ 474 w 493"/>
                <a:gd name="T3" fmla="*/ 76 h 151"/>
                <a:gd name="T4" fmla="*/ 486 w 493"/>
                <a:gd name="T5" fmla="*/ 76 h 151"/>
                <a:gd name="T6" fmla="*/ 486 w 493"/>
                <a:gd name="T7" fmla="*/ 0 h 151"/>
                <a:gd name="T8" fmla="*/ 445 w 493"/>
                <a:gd name="T9" fmla="*/ 0 h 151"/>
                <a:gd name="T10" fmla="*/ 445 w 493"/>
                <a:gd name="T11" fmla="*/ 76 h 151"/>
                <a:gd name="T12" fmla="*/ 463 w 493"/>
                <a:gd name="T13" fmla="*/ 76 h 151"/>
                <a:gd name="T14" fmla="*/ 463 w 493"/>
                <a:gd name="T15" fmla="*/ 104 h 151"/>
                <a:gd name="T16" fmla="*/ 446 w 493"/>
                <a:gd name="T17" fmla="*/ 122 h 151"/>
                <a:gd name="T18" fmla="*/ 0 w 493"/>
                <a:gd name="T19" fmla="*/ 122 h 151"/>
                <a:gd name="T20" fmla="*/ 0 w 493"/>
                <a:gd name="T21" fmla="*/ 133 h 151"/>
                <a:gd name="T22" fmla="*/ 447 w 493"/>
                <a:gd name="T23" fmla="*/ 133 h 151"/>
                <a:gd name="T24" fmla="*/ 469 w 493"/>
                <a:gd name="T25" fmla="*/ 151 h 151"/>
                <a:gd name="T26" fmla="*/ 493 w 493"/>
                <a:gd name="T27" fmla="*/ 127 h 151"/>
                <a:gd name="T28" fmla="*/ 474 w 493"/>
                <a:gd name="T29" fmla="*/ 104 h 151"/>
                <a:gd name="T30" fmla="*/ 469 w 493"/>
                <a:gd name="T31" fmla="*/ 137 h 151"/>
                <a:gd name="T32" fmla="*/ 460 w 493"/>
                <a:gd name="T33" fmla="*/ 127 h 151"/>
                <a:gd name="T34" fmla="*/ 469 w 493"/>
                <a:gd name="T35" fmla="*/ 117 h 151"/>
                <a:gd name="T36" fmla="*/ 479 w 493"/>
                <a:gd name="T37" fmla="*/ 127 h 151"/>
                <a:gd name="T38" fmla="*/ 469 w 493"/>
                <a:gd name="T39" fmla="*/ 137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2" h="151">
                  <a:moveTo>
                    <a:pt x="474" y="104"/>
                  </a:moveTo>
                  <a:cubicBezTo>
                    <a:pt x="474" y="76"/>
                    <a:pt x="474" y="76"/>
                    <a:pt x="474" y="76"/>
                  </a:cubicBezTo>
                  <a:cubicBezTo>
                    <a:pt x="486" y="76"/>
                    <a:pt x="486" y="76"/>
                    <a:pt x="486" y="76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63" y="76"/>
                    <a:pt x="463" y="76"/>
                    <a:pt x="463" y="76"/>
                  </a:cubicBezTo>
                  <a:cubicBezTo>
                    <a:pt x="463" y="104"/>
                    <a:pt x="463" y="104"/>
                    <a:pt x="463" y="104"/>
                  </a:cubicBezTo>
                  <a:cubicBezTo>
                    <a:pt x="455" y="107"/>
                    <a:pt x="448" y="114"/>
                    <a:pt x="446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447" y="133"/>
                    <a:pt x="447" y="133"/>
                    <a:pt x="447" y="133"/>
                  </a:cubicBezTo>
                  <a:cubicBezTo>
                    <a:pt x="450" y="143"/>
                    <a:pt x="459" y="151"/>
                    <a:pt x="469" y="151"/>
                  </a:cubicBezTo>
                  <a:cubicBezTo>
                    <a:pt x="482" y="151"/>
                    <a:pt x="493" y="140"/>
                    <a:pt x="493" y="127"/>
                  </a:cubicBezTo>
                  <a:cubicBezTo>
                    <a:pt x="493" y="116"/>
                    <a:pt x="485" y="106"/>
                    <a:pt x="474" y="104"/>
                  </a:cubicBezTo>
                  <a:close/>
                  <a:moveTo>
                    <a:pt x="469" y="137"/>
                  </a:moveTo>
                  <a:cubicBezTo>
                    <a:pt x="464" y="137"/>
                    <a:pt x="460" y="132"/>
                    <a:pt x="460" y="127"/>
                  </a:cubicBezTo>
                  <a:cubicBezTo>
                    <a:pt x="460" y="122"/>
                    <a:pt x="464" y="117"/>
                    <a:pt x="469" y="117"/>
                  </a:cubicBezTo>
                  <a:cubicBezTo>
                    <a:pt x="475" y="117"/>
                    <a:pt x="479" y="122"/>
                    <a:pt x="479" y="127"/>
                  </a:cubicBezTo>
                  <a:cubicBezTo>
                    <a:pt x="479" y="132"/>
                    <a:pt x="475" y="137"/>
                    <a:pt x="469" y="13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0" name="Freeform 601"/>
            <p:cNvSpPr>
              <a:spLocks noEditPoints="1"/>
            </p:cNvSpPr>
            <p:nvPr/>
          </p:nvSpPr>
          <p:spPr bwMode="auto">
            <a:xfrm>
              <a:off x="369247" y="1764025"/>
              <a:ext cx="1478763" cy="320918"/>
            </a:xfrm>
            <a:custGeom>
              <a:gdLst>
                <a:gd name="T0" fmla="*/ 550 w 703"/>
                <a:gd name="T1" fmla="*/ 0 h 138"/>
                <a:gd name="T2" fmla="*/ 550 w 703"/>
                <a:gd name="T3" fmla="*/ 29 h 138"/>
                <a:gd name="T4" fmla="*/ 46 w 703"/>
                <a:gd name="T5" fmla="*/ 29 h 138"/>
                <a:gd name="T6" fmla="*/ 24 w 703"/>
                <a:gd name="T7" fmla="*/ 11 h 138"/>
                <a:gd name="T8" fmla="*/ 0 w 703"/>
                <a:gd name="T9" fmla="*/ 35 h 138"/>
                <a:gd name="T10" fmla="*/ 24 w 703"/>
                <a:gd name="T11" fmla="*/ 59 h 138"/>
                <a:gd name="T12" fmla="*/ 47 w 703"/>
                <a:gd name="T13" fmla="*/ 40 h 138"/>
                <a:gd name="T14" fmla="*/ 561 w 703"/>
                <a:gd name="T15" fmla="*/ 40 h 138"/>
                <a:gd name="T16" fmla="*/ 561 w 703"/>
                <a:gd name="T17" fmla="*/ 11 h 138"/>
                <a:gd name="T18" fmla="*/ 680 w 703"/>
                <a:gd name="T19" fmla="*/ 11 h 138"/>
                <a:gd name="T20" fmla="*/ 680 w 703"/>
                <a:gd name="T21" fmla="*/ 25 h 138"/>
                <a:gd name="T22" fmla="*/ 670 w 703"/>
                <a:gd name="T23" fmla="*/ 25 h 138"/>
                <a:gd name="T24" fmla="*/ 670 w 703"/>
                <a:gd name="T25" fmla="*/ 138 h 138"/>
                <a:gd name="T26" fmla="*/ 703 w 703"/>
                <a:gd name="T27" fmla="*/ 138 h 138"/>
                <a:gd name="T28" fmla="*/ 703 w 703"/>
                <a:gd name="T29" fmla="*/ 25 h 138"/>
                <a:gd name="T30" fmla="*/ 691 w 703"/>
                <a:gd name="T31" fmla="*/ 25 h 138"/>
                <a:gd name="T32" fmla="*/ 691 w 703"/>
                <a:gd name="T33" fmla="*/ 0 h 138"/>
                <a:gd name="T34" fmla="*/ 550 w 703"/>
                <a:gd name="T35" fmla="*/ 0 h 138"/>
                <a:gd name="T36" fmla="*/ 24 w 703"/>
                <a:gd name="T37" fmla="*/ 45 h 138"/>
                <a:gd name="T38" fmla="*/ 14 w 703"/>
                <a:gd name="T39" fmla="*/ 35 h 138"/>
                <a:gd name="T40" fmla="*/ 24 w 703"/>
                <a:gd name="T41" fmla="*/ 25 h 138"/>
                <a:gd name="T42" fmla="*/ 33 w 703"/>
                <a:gd name="T43" fmla="*/ 35 h 138"/>
                <a:gd name="T44" fmla="*/ 24 w 703"/>
                <a:gd name="T45" fmla="*/ 45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3" h="138">
                  <a:moveTo>
                    <a:pt x="550" y="0"/>
                  </a:moveTo>
                  <a:cubicBezTo>
                    <a:pt x="550" y="0"/>
                    <a:pt x="550" y="22"/>
                    <a:pt x="550" y="29"/>
                  </a:cubicBezTo>
                  <a:cubicBezTo>
                    <a:pt x="540" y="29"/>
                    <a:pt x="93" y="29"/>
                    <a:pt x="46" y="29"/>
                  </a:cubicBezTo>
                  <a:cubicBezTo>
                    <a:pt x="44" y="19"/>
                    <a:pt x="35" y="11"/>
                    <a:pt x="24" y="11"/>
                  </a:cubicBezTo>
                  <a:cubicBezTo>
                    <a:pt x="11" y="11"/>
                    <a:pt x="0" y="22"/>
                    <a:pt x="0" y="35"/>
                  </a:cubicBezTo>
                  <a:cubicBezTo>
                    <a:pt x="0" y="48"/>
                    <a:pt x="11" y="59"/>
                    <a:pt x="24" y="59"/>
                  </a:cubicBezTo>
                  <a:cubicBezTo>
                    <a:pt x="35" y="59"/>
                    <a:pt x="45" y="50"/>
                    <a:pt x="47" y="40"/>
                  </a:cubicBezTo>
                  <a:cubicBezTo>
                    <a:pt x="561" y="40"/>
                    <a:pt x="561" y="40"/>
                    <a:pt x="561" y="40"/>
                  </a:cubicBezTo>
                  <a:cubicBezTo>
                    <a:pt x="561" y="40"/>
                    <a:pt x="561" y="18"/>
                    <a:pt x="561" y="11"/>
                  </a:cubicBezTo>
                  <a:cubicBezTo>
                    <a:pt x="571" y="11"/>
                    <a:pt x="671" y="11"/>
                    <a:pt x="680" y="11"/>
                  </a:cubicBezTo>
                  <a:cubicBezTo>
                    <a:pt x="680" y="15"/>
                    <a:pt x="680" y="20"/>
                    <a:pt x="680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0" y="138"/>
                    <a:pt x="670" y="138"/>
                    <a:pt x="670" y="138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3" y="25"/>
                    <a:pt x="703" y="25"/>
                    <a:pt x="703" y="25"/>
                  </a:cubicBezTo>
                  <a:cubicBezTo>
                    <a:pt x="691" y="25"/>
                    <a:pt x="691" y="25"/>
                    <a:pt x="691" y="25"/>
                  </a:cubicBezTo>
                  <a:cubicBezTo>
                    <a:pt x="691" y="0"/>
                    <a:pt x="691" y="0"/>
                    <a:pt x="691" y="0"/>
                  </a:cubicBezTo>
                  <a:lnTo>
                    <a:pt x="550" y="0"/>
                  </a:lnTo>
                  <a:close/>
                  <a:moveTo>
                    <a:pt x="24" y="45"/>
                  </a:moveTo>
                  <a:cubicBezTo>
                    <a:pt x="18" y="45"/>
                    <a:pt x="14" y="40"/>
                    <a:pt x="14" y="35"/>
                  </a:cubicBezTo>
                  <a:cubicBezTo>
                    <a:pt x="14" y="30"/>
                    <a:pt x="18" y="25"/>
                    <a:pt x="24" y="25"/>
                  </a:cubicBezTo>
                  <a:cubicBezTo>
                    <a:pt x="29" y="25"/>
                    <a:pt x="33" y="30"/>
                    <a:pt x="33" y="35"/>
                  </a:cubicBezTo>
                  <a:cubicBezTo>
                    <a:pt x="33" y="40"/>
                    <a:pt x="29" y="45"/>
                    <a:pt x="24" y="4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1" name="Freeform 602"/>
            <p:cNvSpPr/>
            <p:nvPr/>
          </p:nvSpPr>
          <p:spPr bwMode="auto">
            <a:xfrm>
              <a:off x="93424" y="1822105"/>
              <a:ext cx="1623791" cy="262838"/>
            </a:xfrm>
            <a:custGeom>
              <a:gdLst>
                <a:gd name="T0" fmla="*/ 1747 w 1825"/>
                <a:gd name="T1" fmla="*/ 0 h 267"/>
                <a:gd name="T2" fmla="*/ 1747 w 1825"/>
                <a:gd name="T3" fmla="*/ 107 h 267"/>
                <a:gd name="T4" fmla="*/ 0 w 1825"/>
                <a:gd name="T5" fmla="*/ 107 h 267"/>
                <a:gd name="T6" fmla="*/ 0 w 1825"/>
                <a:gd name="T7" fmla="*/ 133 h 267"/>
                <a:gd name="T8" fmla="*/ 1747 w 1825"/>
                <a:gd name="T9" fmla="*/ 133 h 267"/>
                <a:gd name="T10" fmla="*/ 1747 w 1825"/>
                <a:gd name="T11" fmla="*/ 267 h 267"/>
                <a:gd name="T12" fmla="*/ 1825 w 1825"/>
                <a:gd name="T13" fmla="*/ 267 h 267"/>
                <a:gd name="T14" fmla="*/ 1825 w 1825"/>
                <a:gd name="T15" fmla="*/ 0 h 267"/>
                <a:gd name="T16" fmla="*/ 1747 w 1825"/>
                <a:gd name="T17" fmla="*/ 0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5" h="267">
                  <a:moveTo>
                    <a:pt x="1747" y="0"/>
                  </a:moveTo>
                  <a:lnTo>
                    <a:pt x="1747" y="107"/>
                  </a:lnTo>
                  <a:lnTo>
                    <a:pt x="0" y="107"/>
                  </a:lnTo>
                  <a:lnTo>
                    <a:pt x="0" y="133"/>
                  </a:lnTo>
                  <a:lnTo>
                    <a:pt x="1747" y="133"/>
                  </a:lnTo>
                  <a:lnTo>
                    <a:pt x="1747" y="267"/>
                  </a:lnTo>
                  <a:lnTo>
                    <a:pt x="1825" y="267"/>
                  </a:lnTo>
                  <a:lnTo>
                    <a:pt x="1825" y="0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2" name="Freeform 406"/>
            <p:cNvSpPr/>
            <p:nvPr/>
          </p:nvSpPr>
          <p:spPr bwMode="auto">
            <a:xfrm>
              <a:off x="6892884" y="60275"/>
              <a:ext cx="143250" cy="206726"/>
            </a:xfrm>
            <a:custGeom>
              <a:gdLst>
                <a:gd name="T0" fmla="*/ 24 w 68"/>
                <a:gd name="T1" fmla="*/ 0 h 89"/>
                <a:gd name="T2" fmla="*/ 0 w 68"/>
                <a:gd name="T3" fmla="*/ 7 h 89"/>
                <a:gd name="T4" fmla="*/ 0 w 68"/>
                <a:gd name="T5" fmla="*/ 31 h 89"/>
                <a:gd name="T6" fmla="*/ 24 w 68"/>
                <a:gd name="T7" fmla="*/ 16 h 89"/>
                <a:gd name="T8" fmla="*/ 52 w 68"/>
                <a:gd name="T9" fmla="*/ 44 h 89"/>
                <a:gd name="T10" fmla="*/ 24 w 68"/>
                <a:gd name="T11" fmla="*/ 72 h 89"/>
                <a:gd name="T12" fmla="*/ 0 w 68"/>
                <a:gd name="T13" fmla="*/ 57 h 89"/>
                <a:gd name="T14" fmla="*/ 0 w 68"/>
                <a:gd name="T15" fmla="*/ 81 h 89"/>
                <a:gd name="T16" fmla="*/ 24 w 68"/>
                <a:gd name="T17" fmla="*/ 89 h 89"/>
                <a:gd name="T18" fmla="*/ 68 w 68"/>
                <a:gd name="T19" fmla="*/ 44 h 89"/>
                <a:gd name="T20" fmla="*/ 24 w 68"/>
                <a:gd name="T21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9">
                  <a:moveTo>
                    <a:pt x="24" y="0"/>
                  </a:moveTo>
                  <a:cubicBezTo>
                    <a:pt x="15" y="0"/>
                    <a:pt x="7" y="2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22"/>
                    <a:pt x="13" y="16"/>
                    <a:pt x="24" y="16"/>
                  </a:cubicBezTo>
                  <a:cubicBezTo>
                    <a:pt x="39" y="16"/>
                    <a:pt x="52" y="29"/>
                    <a:pt x="52" y="44"/>
                  </a:cubicBezTo>
                  <a:cubicBezTo>
                    <a:pt x="52" y="59"/>
                    <a:pt x="39" y="72"/>
                    <a:pt x="24" y="72"/>
                  </a:cubicBezTo>
                  <a:cubicBezTo>
                    <a:pt x="13" y="72"/>
                    <a:pt x="4" y="66"/>
                    <a:pt x="0" y="5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" y="86"/>
                    <a:pt x="15" y="89"/>
                    <a:pt x="24" y="89"/>
                  </a:cubicBezTo>
                  <a:cubicBezTo>
                    <a:pt x="48" y="89"/>
                    <a:pt x="68" y="69"/>
                    <a:pt x="68" y="44"/>
                  </a:cubicBezTo>
                  <a:cubicBezTo>
                    <a:pt x="68" y="20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3" name="Freeform 407"/>
            <p:cNvSpPr>
              <a:spLocks noEditPoints="1"/>
            </p:cNvSpPr>
            <p:nvPr/>
          </p:nvSpPr>
          <p:spPr bwMode="auto">
            <a:xfrm>
              <a:off x="7156250" y="793660"/>
              <a:ext cx="4962130" cy="875140"/>
            </a:xfrm>
            <a:custGeom>
              <a:gdLst>
                <a:gd name="T0" fmla="*/ 2359 w 2359"/>
                <a:gd name="T1" fmla="*/ 180 h 376"/>
                <a:gd name="T2" fmla="*/ 2312 w 2359"/>
                <a:gd name="T3" fmla="*/ 176 h 376"/>
                <a:gd name="T4" fmla="*/ 2083 w 2359"/>
                <a:gd name="T5" fmla="*/ 157 h 376"/>
                <a:gd name="T6" fmla="*/ 2063 w 2359"/>
                <a:gd name="T7" fmla="*/ 193 h 376"/>
                <a:gd name="T8" fmla="*/ 1571 w 2359"/>
                <a:gd name="T9" fmla="*/ 244 h 376"/>
                <a:gd name="T10" fmla="*/ 1324 w 2359"/>
                <a:gd name="T11" fmla="*/ 280 h 376"/>
                <a:gd name="T12" fmla="*/ 1257 w 2359"/>
                <a:gd name="T13" fmla="*/ 250 h 376"/>
                <a:gd name="T14" fmla="*/ 1235 w 2359"/>
                <a:gd name="T15" fmla="*/ 134 h 376"/>
                <a:gd name="T16" fmla="*/ 1201 w 2359"/>
                <a:gd name="T17" fmla="*/ 97 h 376"/>
                <a:gd name="T18" fmla="*/ 1193 w 2359"/>
                <a:gd name="T19" fmla="*/ 52 h 376"/>
                <a:gd name="T20" fmla="*/ 1103 w 2359"/>
                <a:gd name="T21" fmla="*/ 71 h 376"/>
                <a:gd name="T22" fmla="*/ 1072 w 2359"/>
                <a:gd name="T23" fmla="*/ 49 h 376"/>
                <a:gd name="T24" fmla="*/ 877 w 2359"/>
                <a:gd name="T25" fmla="*/ 0 h 376"/>
                <a:gd name="T26" fmla="*/ 478 w 2359"/>
                <a:gd name="T27" fmla="*/ 135 h 376"/>
                <a:gd name="T28" fmla="*/ 57 w 2359"/>
                <a:gd name="T29" fmla="*/ 99 h 376"/>
                <a:gd name="T30" fmla="*/ 25 w 2359"/>
                <a:gd name="T31" fmla="*/ 158 h 376"/>
                <a:gd name="T32" fmla="*/ 9 w 2359"/>
                <a:gd name="T33" fmla="*/ 233 h 376"/>
                <a:gd name="T34" fmla="*/ 22 w 2359"/>
                <a:gd name="T35" fmla="*/ 284 h 376"/>
                <a:gd name="T36" fmla="*/ 0 w 2359"/>
                <a:gd name="T37" fmla="*/ 360 h 376"/>
                <a:gd name="T38" fmla="*/ 40 w 2359"/>
                <a:gd name="T39" fmla="*/ 318 h 376"/>
                <a:gd name="T40" fmla="*/ 400 w 2359"/>
                <a:gd name="T41" fmla="*/ 329 h 376"/>
                <a:gd name="T42" fmla="*/ 404 w 2359"/>
                <a:gd name="T43" fmla="*/ 376 h 376"/>
                <a:gd name="T44" fmla="*/ 411 w 2359"/>
                <a:gd name="T45" fmla="*/ 330 h 376"/>
                <a:gd name="T46" fmla="*/ 40 w 2359"/>
                <a:gd name="T47" fmla="*/ 307 h 376"/>
                <a:gd name="T48" fmla="*/ 33 w 2359"/>
                <a:gd name="T49" fmla="*/ 284 h 376"/>
                <a:gd name="T50" fmla="*/ 50 w 2359"/>
                <a:gd name="T51" fmla="*/ 233 h 376"/>
                <a:gd name="T52" fmla="*/ 35 w 2359"/>
                <a:gd name="T53" fmla="*/ 158 h 376"/>
                <a:gd name="T54" fmla="*/ 61 w 2359"/>
                <a:gd name="T55" fmla="*/ 110 h 376"/>
                <a:gd name="T56" fmla="*/ 473 w 2359"/>
                <a:gd name="T57" fmla="*/ 145 h 376"/>
                <a:gd name="T58" fmla="*/ 888 w 2359"/>
                <a:gd name="T59" fmla="*/ 11 h 376"/>
                <a:gd name="T60" fmla="*/ 1061 w 2359"/>
                <a:gd name="T61" fmla="*/ 49 h 376"/>
                <a:gd name="T62" fmla="*/ 1040 w 2359"/>
                <a:gd name="T63" fmla="*/ 123 h 376"/>
                <a:gd name="T64" fmla="*/ 1103 w 2359"/>
                <a:gd name="T65" fmla="*/ 82 h 376"/>
                <a:gd name="T66" fmla="*/ 1190 w 2359"/>
                <a:gd name="T67" fmla="*/ 98 h 376"/>
                <a:gd name="T68" fmla="*/ 1154 w 2359"/>
                <a:gd name="T69" fmla="*/ 134 h 376"/>
                <a:gd name="T70" fmla="*/ 1227 w 2359"/>
                <a:gd name="T71" fmla="*/ 235 h 376"/>
                <a:gd name="T72" fmla="*/ 1289 w 2359"/>
                <a:gd name="T73" fmla="*/ 261 h 376"/>
                <a:gd name="T74" fmla="*/ 1539 w 2359"/>
                <a:gd name="T75" fmla="*/ 291 h 376"/>
                <a:gd name="T76" fmla="*/ 2017 w 2359"/>
                <a:gd name="T77" fmla="*/ 255 h 376"/>
                <a:gd name="T78" fmla="*/ 2083 w 2359"/>
                <a:gd name="T79" fmla="*/ 204 h 376"/>
                <a:gd name="T80" fmla="*/ 2313 w 2359"/>
                <a:gd name="T81" fmla="*/ 187 h 376"/>
                <a:gd name="T82" fmla="*/ 2335 w 2359"/>
                <a:gd name="T83" fmla="*/ 171 h 376"/>
                <a:gd name="T84" fmla="*/ 2335 w 2359"/>
                <a:gd name="T85" fmla="*/ 190 h 376"/>
                <a:gd name="T86" fmla="*/ 2335 w 2359"/>
                <a:gd name="T87" fmla="*/ 171 h 376"/>
                <a:gd name="T88" fmla="*/ 404 w 2359"/>
                <a:gd name="T89" fmla="*/ 362 h 376"/>
                <a:gd name="T90" fmla="*/ 404 w 2359"/>
                <a:gd name="T91" fmla="*/ 343 h 376"/>
                <a:gd name="T92" fmla="*/ 1193 w 2359"/>
                <a:gd name="T93" fmla="*/ 85 h 376"/>
                <a:gd name="T94" fmla="*/ 1193 w 2359"/>
                <a:gd name="T95" fmla="*/ 65 h 376"/>
                <a:gd name="T96" fmla="*/ 1193 w 2359"/>
                <a:gd name="T97" fmla="*/ 85 h 376"/>
                <a:gd name="T98" fmla="*/ 2073 w 2359"/>
                <a:gd name="T99" fmla="*/ 180 h 376"/>
                <a:gd name="T100" fmla="*/ 2093 w 2359"/>
                <a:gd name="T101" fmla="*/ 180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59" h="376">
                  <a:moveTo>
                    <a:pt x="2335" y="204"/>
                  </a:moveTo>
                  <a:cubicBezTo>
                    <a:pt x="2348" y="204"/>
                    <a:pt x="2359" y="193"/>
                    <a:pt x="2359" y="180"/>
                  </a:cubicBezTo>
                  <a:cubicBezTo>
                    <a:pt x="2359" y="167"/>
                    <a:pt x="2348" y="157"/>
                    <a:pt x="2335" y="157"/>
                  </a:cubicBezTo>
                  <a:cubicBezTo>
                    <a:pt x="2324" y="157"/>
                    <a:pt x="2314" y="165"/>
                    <a:pt x="2312" y="176"/>
                  </a:cubicBezTo>
                  <a:cubicBezTo>
                    <a:pt x="2106" y="176"/>
                    <a:pt x="2106" y="176"/>
                    <a:pt x="2106" y="176"/>
                  </a:cubicBezTo>
                  <a:cubicBezTo>
                    <a:pt x="2104" y="165"/>
                    <a:pt x="2095" y="157"/>
                    <a:pt x="2083" y="157"/>
                  </a:cubicBezTo>
                  <a:cubicBezTo>
                    <a:pt x="2070" y="157"/>
                    <a:pt x="2060" y="167"/>
                    <a:pt x="2060" y="180"/>
                  </a:cubicBezTo>
                  <a:cubicBezTo>
                    <a:pt x="2060" y="185"/>
                    <a:pt x="2061" y="189"/>
                    <a:pt x="2063" y="193"/>
                  </a:cubicBezTo>
                  <a:cubicBezTo>
                    <a:pt x="2052" y="204"/>
                    <a:pt x="2015" y="242"/>
                    <a:pt x="2012" y="244"/>
                  </a:cubicBezTo>
                  <a:cubicBezTo>
                    <a:pt x="2008" y="244"/>
                    <a:pt x="1571" y="244"/>
                    <a:pt x="1571" y="244"/>
                  </a:cubicBezTo>
                  <a:cubicBezTo>
                    <a:pt x="1571" y="244"/>
                    <a:pt x="1538" y="277"/>
                    <a:pt x="1535" y="280"/>
                  </a:cubicBezTo>
                  <a:cubicBezTo>
                    <a:pt x="1530" y="280"/>
                    <a:pt x="1328" y="280"/>
                    <a:pt x="1324" y="280"/>
                  </a:cubicBezTo>
                  <a:cubicBezTo>
                    <a:pt x="1321" y="277"/>
                    <a:pt x="1294" y="250"/>
                    <a:pt x="1294" y="250"/>
                  </a:cubicBezTo>
                  <a:cubicBezTo>
                    <a:pt x="1294" y="250"/>
                    <a:pt x="1261" y="250"/>
                    <a:pt x="1257" y="250"/>
                  </a:cubicBezTo>
                  <a:cubicBezTo>
                    <a:pt x="1255" y="248"/>
                    <a:pt x="1242" y="234"/>
                    <a:pt x="1235" y="227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97"/>
                    <a:pt x="1201" y="97"/>
                    <a:pt x="1201" y="97"/>
                  </a:cubicBezTo>
                  <a:cubicBezTo>
                    <a:pt x="1210" y="94"/>
                    <a:pt x="1217" y="85"/>
                    <a:pt x="1217" y="75"/>
                  </a:cubicBezTo>
                  <a:cubicBezTo>
                    <a:pt x="1217" y="62"/>
                    <a:pt x="1206" y="52"/>
                    <a:pt x="1193" y="52"/>
                  </a:cubicBezTo>
                  <a:cubicBezTo>
                    <a:pt x="1181" y="52"/>
                    <a:pt x="1172" y="60"/>
                    <a:pt x="1170" y="71"/>
                  </a:cubicBezTo>
                  <a:cubicBezTo>
                    <a:pt x="1103" y="71"/>
                    <a:pt x="1103" y="71"/>
                    <a:pt x="1103" y="71"/>
                  </a:cubicBezTo>
                  <a:cubicBezTo>
                    <a:pt x="1103" y="49"/>
                    <a:pt x="1103" y="49"/>
                    <a:pt x="1103" y="49"/>
                  </a:cubicBezTo>
                  <a:cubicBezTo>
                    <a:pt x="1072" y="49"/>
                    <a:pt x="1072" y="49"/>
                    <a:pt x="1072" y="49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0"/>
                    <a:pt x="877" y="124"/>
                    <a:pt x="877" y="135"/>
                  </a:cubicBezTo>
                  <a:cubicBezTo>
                    <a:pt x="866" y="135"/>
                    <a:pt x="482" y="135"/>
                    <a:pt x="478" y="135"/>
                  </a:cubicBezTo>
                  <a:cubicBezTo>
                    <a:pt x="475" y="132"/>
                    <a:pt x="442" y="99"/>
                    <a:pt x="442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91" y="318"/>
                    <a:pt x="390" y="318"/>
                    <a:pt x="400" y="318"/>
                  </a:cubicBezTo>
                  <a:cubicBezTo>
                    <a:pt x="400" y="322"/>
                    <a:pt x="400" y="326"/>
                    <a:pt x="400" y="329"/>
                  </a:cubicBezTo>
                  <a:cubicBezTo>
                    <a:pt x="389" y="331"/>
                    <a:pt x="381" y="341"/>
                    <a:pt x="381" y="352"/>
                  </a:cubicBezTo>
                  <a:cubicBezTo>
                    <a:pt x="381" y="365"/>
                    <a:pt x="391" y="376"/>
                    <a:pt x="404" y="376"/>
                  </a:cubicBezTo>
                  <a:cubicBezTo>
                    <a:pt x="417" y="376"/>
                    <a:pt x="428" y="365"/>
                    <a:pt x="428" y="352"/>
                  </a:cubicBezTo>
                  <a:cubicBezTo>
                    <a:pt x="428" y="342"/>
                    <a:pt x="421" y="333"/>
                    <a:pt x="411" y="330"/>
                  </a:cubicBezTo>
                  <a:cubicBezTo>
                    <a:pt x="411" y="307"/>
                    <a:pt x="411" y="307"/>
                    <a:pt x="411" y="307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0"/>
                    <a:pt x="35" y="138"/>
                    <a:pt x="35" y="136"/>
                  </a:cubicBezTo>
                  <a:cubicBezTo>
                    <a:pt x="38" y="133"/>
                    <a:pt x="58" y="113"/>
                    <a:pt x="61" y="110"/>
                  </a:cubicBezTo>
                  <a:cubicBezTo>
                    <a:pt x="66" y="110"/>
                    <a:pt x="433" y="110"/>
                    <a:pt x="438" y="110"/>
                  </a:cubicBezTo>
                  <a:cubicBezTo>
                    <a:pt x="441" y="113"/>
                    <a:pt x="473" y="145"/>
                    <a:pt x="473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88" y="145"/>
                    <a:pt x="888" y="21"/>
                    <a:pt x="888" y="11"/>
                  </a:cubicBezTo>
                  <a:cubicBezTo>
                    <a:pt x="898" y="11"/>
                    <a:pt x="1051" y="11"/>
                    <a:pt x="1061" y="11"/>
                  </a:cubicBezTo>
                  <a:cubicBezTo>
                    <a:pt x="1061" y="17"/>
                    <a:pt x="1061" y="38"/>
                    <a:pt x="1061" y="49"/>
                  </a:cubicBezTo>
                  <a:cubicBezTo>
                    <a:pt x="1040" y="49"/>
                    <a:pt x="1040" y="49"/>
                    <a:pt x="1040" y="49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1103" y="123"/>
                    <a:pt x="1103" y="123"/>
                    <a:pt x="1103" y="123"/>
                  </a:cubicBezTo>
                  <a:cubicBezTo>
                    <a:pt x="1103" y="82"/>
                    <a:pt x="1103" y="82"/>
                    <a:pt x="1103" y="82"/>
                  </a:cubicBezTo>
                  <a:cubicBezTo>
                    <a:pt x="1171" y="82"/>
                    <a:pt x="1171" y="82"/>
                    <a:pt x="1171" y="82"/>
                  </a:cubicBezTo>
                  <a:cubicBezTo>
                    <a:pt x="1173" y="91"/>
                    <a:pt x="1181" y="97"/>
                    <a:pt x="1190" y="98"/>
                  </a:cubicBezTo>
                  <a:cubicBezTo>
                    <a:pt x="1190" y="134"/>
                    <a:pt x="1190" y="134"/>
                    <a:pt x="1190" y="134"/>
                  </a:cubicBezTo>
                  <a:cubicBezTo>
                    <a:pt x="1154" y="134"/>
                    <a:pt x="1154" y="134"/>
                    <a:pt x="1154" y="134"/>
                  </a:cubicBezTo>
                  <a:cubicBezTo>
                    <a:pt x="1154" y="235"/>
                    <a:pt x="1154" y="235"/>
                    <a:pt x="1154" y="235"/>
                  </a:cubicBezTo>
                  <a:cubicBezTo>
                    <a:pt x="1227" y="235"/>
                    <a:pt x="1227" y="235"/>
                    <a:pt x="1227" y="235"/>
                  </a:cubicBezTo>
                  <a:cubicBezTo>
                    <a:pt x="1253" y="261"/>
                    <a:pt x="1253" y="261"/>
                    <a:pt x="1253" y="261"/>
                  </a:cubicBezTo>
                  <a:cubicBezTo>
                    <a:pt x="1253" y="261"/>
                    <a:pt x="1285" y="261"/>
                    <a:pt x="1289" y="261"/>
                  </a:cubicBezTo>
                  <a:cubicBezTo>
                    <a:pt x="1292" y="264"/>
                    <a:pt x="1319" y="291"/>
                    <a:pt x="1319" y="291"/>
                  </a:cubicBezTo>
                  <a:cubicBezTo>
                    <a:pt x="1539" y="291"/>
                    <a:pt x="1539" y="291"/>
                    <a:pt x="1539" y="291"/>
                  </a:cubicBezTo>
                  <a:cubicBezTo>
                    <a:pt x="1539" y="291"/>
                    <a:pt x="1572" y="258"/>
                    <a:pt x="1575" y="255"/>
                  </a:cubicBezTo>
                  <a:cubicBezTo>
                    <a:pt x="1580" y="255"/>
                    <a:pt x="2017" y="255"/>
                    <a:pt x="2017" y="255"/>
                  </a:cubicBezTo>
                  <a:cubicBezTo>
                    <a:pt x="2071" y="201"/>
                    <a:pt x="2071" y="201"/>
                    <a:pt x="2071" y="201"/>
                  </a:cubicBezTo>
                  <a:cubicBezTo>
                    <a:pt x="2075" y="203"/>
                    <a:pt x="2079" y="204"/>
                    <a:pt x="2083" y="204"/>
                  </a:cubicBezTo>
                  <a:cubicBezTo>
                    <a:pt x="2094" y="204"/>
                    <a:pt x="2103" y="197"/>
                    <a:pt x="2106" y="187"/>
                  </a:cubicBezTo>
                  <a:cubicBezTo>
                    <a:pt x="2313" y="187"/>
                    <a:pt x="2313" y="187"/>
                    <a:pt x="2313" y="187"/>
                  </a:cubicBezTo>
                  <a:cubicBezTo>
                    <a:pt x="2316" y="197"/>
                    <a:pt x="2325" y="204"/>
                    <a:pt x="2335" y="204"/>
                  </a:cubicBezTo>
                  <a:close/>
                  <a:moveTo>
                    <a:pt x="2335" y="171"/>
                  </a:moveTo>
                  <a:cubicBezTo>
                    <a:pt x="2341" y="171"/>
                    <a:pt x="2345" y="175"/>
                    <a:pt x="2345" y="180"/>
                  </a:cubicBezTo>
                  <a:cubicBezTo>
                    <a:pt x="2345" y="186"/>
                    <a:pt x="2341" y="190"/>
                    <a:pt x="2335" y="190"/>
                  </a:cubicBezTo>
                  <a:cubicBezTo>
                    <a:pt x="2330" y="190"/>
                    <a:pt x="2326" y="186"/>
                    <a:pt x="2326" y="180"/>
                  </a:cubicBezTo>
                  <a:cubicBezTo>
                    <a:pt x="2326" y="175"/>
                    <a:pt x="2330" y="171"/>
                    <a:pt x="2335" y="171"/>
                  </a:cubicBezTo>
                  <a:close/>
                  <a:moveTo>
                    <a:pt x="414" y="352"/>
                  </a:moveTo>
                  <a:cubicBezTo>
                    <a:pt x="414" y="358"/>
                    <a:pt x="409" y="362"/>
                    <a:pt x="404" y="362"/>
                  </a:cubicBezTo>
                  <a:cubicBezTo>
                    <a:pt x="399" y="362"/>
                    <a:pt x="394" y="358"/>
                    <a:pt x="394" y="352"/>
                  </a:cubicBezTo>
                  <a:cubicBezTo>
                    <a:pt x="394" y="347"/>
                    <a:pt x="399" y="343"/>
                    <a:pt x="404" y="343"/>
                  </a:cubicBezTo>
                  <a:cubicBezTo>
                    <a:pt x="409" y="343"/>
                    <a:pt x="414" y="347"/>
                    <a:pt x="414" y="352"/>
                  </a:cubicBezTo>
                  <a:close/>
                  <a:moveTo>
                    <a:pt x="1193" y="85"/>
                  </a:moveTo>
                  <a:cubicBezTo>
                    <a:pt x="1188" y="85"/>
                    <a:pt x="1183" y="80"/>
                    <a:pt x="1183" y="75"/>
                  </a:cubicBezTo>
                  <a:cubicBezTo>
                    <a:pt x="1183" y="70"/>
                    <a:pt x="1188" y="65"/>
                    <a:pt x="1193" y="65"/>
                  </a:cubicBezTo>
                  <a:cubicBezTo>
                    <a:pt x="1198" y="65"/>
                    <a:pt x="1203" y="70"/>
                    <a:pt x="1203" y="75"/>
                  </a:cubicBezTo>
                  <a:cubicBezTo>
                    <a:pt x="1203" y="80"/>
                    <a:pt x="1198" y="85"/>
                    <a:pt x="1193" y="85"/>
                  </a:cubicBezTo>
                  <a:close/>
                  <a:moveTo>
                    <a:pt x="2083" y="190"/>
                  </a:moveTo>
                  <a:cubicBezTo>
                    <a:pt x="2078" y="190"/>
                    <a:pt x="2073" y="186"/>
                    <a:pt x="2073" y="180"/>
                  </a:cubicBezTo>
                  <a:cubicBezTo>
                    <a:pt x="2073" y="175"/>
                    <a:pt x="2078" y="171"/>
                    <a:pt x="2083" y="171"/>
                  </a:cubicBezTo>
                  <a:cubicBezTo>
                    <a:pt x="2088" y="171"/>
                    <a:pt x="2093" y="175"/>
                    <a:pt x="2093" y="180"/>
                  </a:cubicBezTo>
                  <a:cubicBezTo>
                    <a:pt x="2093" y="186"/>
                    <a:pt x="2088" y="190"/>
                    <a:pt x="2083" y="19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4" name="Freeform 408"/>
            <p:cNvSpPr>
              <a:spLocks noEditPoints="1"/>
            </p:cNvSpPr>
            <p:nvPr/>
          </p:nvSpPr>
          <p:spPr bwMode="auto">
            <a:xfrm>
              <a:off x="10610255" y="1803664"/>
              <a:ext cx="2034856" cy="440031"/>
            </a:xfrm>
            <a:custGeom>
              <a:gdLst>
                <a:gd name="T0" fmla="*/ 24 w 967"/>
                <a:gd name="T1" fmla="*/ 0 h 189"/>
                <a:gd name="T2" fmla="*/ 0 w 967"/>
                <a:gd name="T3" fmla="*/ 24 h 189"/>
                <a:gd name="T4" fmla="*/ 24 w 967"/>
                <a:gd name="T5" fmla="*/ 47 h 189"/>
                <a:gd name="T6" fmla="*/ 46 w 967"/>
                <a:gd name="T7" fmla="*/ 31 h 189"/>
                <a:gd name="T8" fmla="*/ 309 w 967"/>
                <a:gd name="T9" fmla="*/ 31 h 189"/>
                <a:gd name="T10" fmla="*/ 394 w 967"/>
                <a:gd name="T11" fmla="*/ 116 h 189"/>
                <a:gd name="T12" fmla="*/ 394 w 967"/>
                <a:gd name="T13" fmla="*/ 115 h 189"/>
                <a:gd name="T14" fmla="*/ 409 w 967"/>
                <a:gd name="T15" fmla="*/ 121 h 189"/>
                <a:gd name="T16" fmla="*/ 432 w 967"/>
                <a:gd name="T17" fmla="*/ 103 h 189"/>
                <a:gd name="T18" fmla="*/ 877 w 967"/>
                <a:gd name="T19" fmla="*/ 103 h 189"/>
                <a:gd name="T20" fmla="*/ 924 w 967"/>
                <a:gd name="T21" fmla="*/ 151 h 189"/>
                <a:gd name="T22" fmla="*/ 919 w 967"/>
                <a:gd name="T23" fmla="*/ 165 h 189"/>
                <a:gd name="T24" fmla="*/ 943 w 967"/>
                <a:gd name="T25" fmla="*/ 189 h 189"/>
                <a:gd name="T26" fmla="*/ 967 w 967"/>
                <a:gd name="T27" fmla="*/ 165 h 189"/>
                <a:gd name="T28" fmla="*/ 943 w 967"/>
                <a:gd name="T29" fmla="*/ 142 h 189"/>
                <a:gd name="T30" fmla="*/ 933 w 967"/>
                <a:gd name="T31" fmla="*/ 144 h 189"/>
                <a:gd name="T32" fmla="*/ 882 w 967"/>
                <a:gd name="T33" fmla="*/ 92 h 189"/>
                <a:gd name="T34" fmla="*/ 432 w 967"/>
                <a:gd name="T35" fmla="*/ 92 h 189"/>
                <a:gd name="T36" fmla="*/ 409 w 967"/>
                <a:gd name="T37" fmla="*/ 74 h 189"/>
                <a:gd name="T38" fmla="*/ 386 w 967"/>
                <a:gd name="T39" fmla="*/ 93 h 189"/>
                <a:gd name="T40" fmla="*/ 314 w 967"/>
                <a:gd name="T41" fmla="*/ 20 h 189"/>
                <a:gd name="T42" fmla="*/ 47 w 967"/>
                <a:gd name="T43" fmla="*/ 20 h 189"/>
                <a:gd name="T44" fmla="*/ 24 w 967"/>
                <a:gd name="T45" fmla="*/ 0 h 189"/>
                <a:gd name="T46" fmla="*/ 24 w 967"/>
                <a:gd name="T47" fmla="*/ 33 h 189"/>
                <a:gd name="T48" fmla="*/ 14 w 967"/>
                <a:gd name="T49" fmla="*/ 24 h 189"/>
                <a:gd name="T50" fmla="*/ 24 w 967"/>
                <a:gd name="T51" fmla="*/ 14 h 189"/>
                <a:gd name="T52" fmla="*/ 33 w 967"/>
                <a:gd name="T53" fmla="*/ 24 h 189"/>
                <a:gd name="T54" fmla="*/ 24 w 967"/>
                <a:gd name="T55" fmla="*/ 33 h 189"/>
                <a:gd name="T56" fmla="*/ 953 w 967"/>
                <a:gd name="T57" fmla="*/ 165 h 189"/>
                <a:gd name="T58" fmla="*/ 943 w 967"/>
                <a:gd name="T59" fmla="*/ 175 h 189"/>
                <a:gd name="T60" fmla="*/ 933 w 967"/>
                <a:gd name="T61" fmla="*/ 165 h 189"/>
                <a:gd name="T62" fmla="*/ 943 w 967"/>
                <a:gd name="T63" fmla="*/ 155 h 189"/>
                <a:gd name="T64" fmla="*/ 953 w 967"/>
                <a:gd name="T65" fmla="*/ 165 h 189"/>
                <a:gd name="T66" fmla="*/ 409 w 967"/>
                <a:gd name="T67" fmla="*/ 88 h 189"/>
                <a:gd name="T68" fmla="*/ 419 w 967"/>
                <a:gd name="T69" fmla="*/ 97 h 189"/>
                <a:gd name="T70" fmla="*/ 409 w 967"/>
                <a:gd name="T71" fmla="*/ 107 h 189"/>
                <a:gd name="T72" fmla="*/ 400 w 967"/>
                <a:gd name="T73" fmla="*/ 97 h 189"/>
                <a:gd name="T74" fmla="*/ 409 w 967"/>
                <a:gd name="T75" fmla="*/ 88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5" h="189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1"/>
                    <a:pt x="46" y="31"/>
                  </a:cubicBezTo>
                  <a:cubicBezTo>
                    <a:pt x="80" y="31"/>
                    <a:pt x="305" y="31"/>
                    <a:pt x="309" y="31"/>
                  </a:cubicBezTo>
                  <a:cubicBezTo>
                    <a:pt x="313" y="34"/>
                    <a:pt x="394" y="116"/>
                    <a:pt x="394" y="116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98" y="119"/>
                    <a:pt x="404" y="121"/>
                    <a:pt x="409" y="121"/>
                  </a:cubicBezTo>
                  <a:cubicBezTo>
                    <a:pt x="420" y="121"/>
                    <a:pt x="429" y="113"/>
                    <a:pt x="432" y="103"/>
                  </a:cubicBezTo>
                  <a:cubicBezTo>
                    <a:pt x="483" y="103"/>
                    <a:pt x="873" y="103"/>
                    <a:pt x="877" y="103"/>
                  </a:cubicBezTo>
                  <a:cubicBezTo>
                    <a:pt x="879" y="106"/>
                    <a:pt x="911" y="138"/>
                    <a:pt x="924" y="151"/>
                  </a:cubicBezTo>
                  <a:cubicBezTo>
                    <a:pt x="921" y="155"/>
                    <a:pt x="919" y="160"/>
                    <a:pt x="919" y="165"/>
                  </a:cubicBezTo>
                  <a:cubicBezTo>
                    <a:pt x="919" y="178"/>
                    <a:pt x="930" y="189"/>
                    <a:pt x="943" y="189"/>
                  </a:cubicBezTo>
                  <a:cubicBezTo>
                    <a:pt x="956" y="189"/>
                    <a:pt x="967" y="178"/>
                    <a:pt x="967" y="165"/>
                  </a:cubicBezTo>
                  <a:cubicBezTo>
                    <a:pt x="967" y="152"/>
                    <a:pt x="956" y="142"/>
                    <a:pt x="943" y="142"/>
                  </a:cubicBezTo>
                  <a:cubicBezTo>
                    <a:pt x="939" y="142"/>
                    <a:pt x="936" y="142"/>
                    <a:pt x="933" y="144"/>
                  </a:cubicBezTo>
                  <a:cubicBezTo>
                    <a:pt x="882" y="92"/>
                    <a:pt x="882" y="92"/>
                    <a:pt x="882" y="92"/>
                  </a:cubicBezTo>
                  <a:cubicBezTo>
                    <a:pt x="432" y="92"/>
                    <a:pt x="432" y="92"/>
                    <a:pt x="432" y="92"/>
                  </a:cubicBezTo>
                  <a:cubicBezTo>
                    <a:pt x="430" y="82"/>
                    <a:pt x="421" y="74"/>
                    <a:pt x="409" y="74"/>
                  </a:cubicBezTo>
                  <a:cubicBezTo>
                    <a:pt x="398" y="74"/>
                    <a:pt x="388" y="82"/>
                    <a:pt x="386" y="93"/>
                  </a:cubicBezTo>
                  <a:cubicBezTo>
                    <a:pt x="314" y="20"/>
                    <a:pt x="314" y="20"/>
                    <a:pt x="314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6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953" y="165"/>
                  </a:moveTo>
                  <a:cubicBezTo>
                    <a:pt x="953" y="171"/>
                    <a:pt x="948" y="175"/>
                    <a:pt x="943" y="175"/>
                  </a:cubicBezTo>
                  <a:cubicBezTo>
                    <a:pt x="938" y="175"/>
                    <a:pt x="933" y="171"/>
                    <a:pt x="933" y="165"/>
                  </a:cubicBezTo>
                  <a:cubicBezTo>
                    <a:pt x="933" y="160"/>
                    <a:pt x="938" y="155"/>
                    <a:pt x="943" y="155"/>
                  </a:cubicBezTo>
                  <a:cubicBezTo>
                    <a:pt x="948" y="155"/>
                    <a:pt x="953" y="160"/>
                    <a:pt x="953" y="165"/>
                  </a:cubicBezTo>
                  <a:close/>
                  <a:moveTo>
                    <a:pt x="409" y="88"/>
                  </a:moveTo>
                  <a:cubicBezTo>
                    <a:pt x="415" y="88"/>
                    <a:pt x="419" y="92"/>
                    <a:pt x="419" y="97"/>
                  </a:cubicBezTo>
                  <a:cubicBezTo>
                    <a:pt x="419" y="103"/>
                    <a:pt x="415" y="107"/>
                    <a:pt x="409" y="107"/>
                  </a:cubicBezTo>
                  <a:cubicBezTo>
                    <a:pt x="404" y="107"/>
                    <a:pt x="400" y="103"/>
                    <a:pt x="400" y="97"/>
                  </a:cubicBezTo>
                  <a:cubicBezTo>
                    <a:pt x="400" y="92"/>
                    <a:pt x="404" y="88"/>
                    <a:pt x="409" y="8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5" name="Freeform 409"/>
            <p:cNvSpPr>
              <a:spLocks noEditPoints="1"/>
            </p:cNvSpPr>
            <p:nvPr/>
          </p:nvSpPr>
          <p:spPr bwMode="auto">
            <a:xfrm>
              <a:off x="9958069" y="1721958"/>
              <a:ext cx="2221702" cy="524690"/>
            </a:xfrm>
            <a:custGeom>
              <a:gdLst>
                <a:gd name="T0" fmla="*/ 47 w 1056"/>
                <a:gd name="T1" fmla="*/ 24 h 225"/>
                <a:gd name="T2" fmla="*/ 23 w 1056"/>
                <a:gd name="T3" fmla="*/ 0 h 225"/>
                <a:gd name="T4" fmla="*/ 0 w 1056"/>
                <a:gd name="T5" fmla="*/ 24 h 225"/>
                <a:gd name="T6" fmla="*/ 16 w 1056"/>
                <a:gd name="T7" fmla="*/ 47 h 225"/>
                <a:gd name="T8" fmla="*/ 16 w 1056"/>
                <a:gd name="T9" fmla="*/ 102 h 225"/>
                <a:gd name="T10" fmla="*/ 572 w 1056"/>
                <a:gd name="T11" fmla="*/ 102 h 225"/>
                <a:gd name="T12" fmla="*/ 679 w 1056"/>
                <a:gd name="T13" fmla="*/ 209 h 225"/>
                <a:gd name="T14" fmla="*/ 1010 w 1056"/>
                <a:gd name="T15" fmla="*/ 209 h 225"/>
                <a:gd name="T16" fmla="*/ 1033 w 1056"/>
                <a:gd name="T17" fmla="*/ 225 h 225"/>
                <a:gd name="T18" fmla="*/ 1056 w 1056"/>
                <a:gd name="T19" fmla="*/ 202 h 225"/>
                <a:gd name="T20" fmla="*/ 1033 w 1056"/>
                <a:gd name="T21" fmla="*/ 178 h 225"/>
                <a:gd name="T22" fmla="*/ 1009 w 1056"/>
                <a:gd name="T23" fmla="*/ 198 h 225"/>
                <a:gd name="T24" fmla="*/ 683 w 1056"/>
                <a:gd name="T25" fmla="*/ 198 h 225"/>
                <a:gd name="T26" fmla="*/ 576 w 1056"/>
                <a:gd name="T27" fmla="*/ 91 h 225"/>
                <a:gd name="T28" fmla="*/ 27 w 1056"/>
                <a:gd name="T29" fmla="*/ 91 h 225"/>
                <a:gd name="T30" fmla="*/ 27 w 1056"/>
                <a:gd name="T31" fmla="*/ 47 h 225"/>
                <a:gd name="T32" fmla="*/ 47 w 1056"/>
                <a:gd name="T33" fmla="*/ 24 h 225"/>
                <a:gd name="T34" fmla="*/ 1033 w 1056"/>
                <a:gd name="T35" fmla="*/ 192 h 225"/>
                <a:gd name="T36" fmla="*/ 1042 w 1056"/>
                <a:gd name="T37" fmla="*/ 202 h 225"/>
                <a:gd name="T38" fmla="*/ 1033 w 1056"/>
                <a:gd name="T39" fmla="*/ 211 h 225"/>
                <a:gd name="T40" fmla="*/ 1023 w 1056"/>
                <a:gd name="T41" fmla="*/ 202 h 225"/>
                <a:gd name="T42" fmla="*/ 1033 w 1056"/>
                <a:gd name="T43" fmla="*/ 192 h 225"/>
                <a:gd name="T44" fmla="*/ 14 w 1056"/>
                <a:gd name="T45" fmla="*/ 24 h 225"/>
                <a:gd name="T46" fmla="*/ 23 w 1056"/>
                <a:gd name="T47" fmla="*/ 14 h 225"/>
                <a:gd name="T48" fmla="*/ 33 w 1056"/>
                <a:gd name="T49" fmla="*/ 24 h 225"/>
                <a:gd name="T50" fmla="*/ 23 w 1056"/>
                <a:gd name="T51" fmla="*/ 34 h 225"/>
                <a:gd name="T52" fmla="*/ 14 w 1056"/>
                <a:gd name="T53" fmla="*/ 24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6" h="225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5"/>
                    <a:pt x="7" y="44"/>
                    <a:pt x="16" y="4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567" y="102"/>
                    <a:pt x="572" y="102"/>
                  </a:cubicBezTo>
                  <a:cubicBezTo>
                    <a:pt x="575" y="105"/>
                    <a:pt x="679" y="209"/>
                    <a:pt x="679" y="209"/>
                  </a:cubicBezTo>
                  <a:cubicBezTo>
                    <a:pt x="1010" y="209"/>
                    <a:pt x="1010" y="209"/>
                    <a:pt x="1010" y="209"/>
                  </a:cubicBezTo>
                  <a:cubicBezTo>
                    <a:pt x="1013" y="218"/>
                    <a:pt x="1022" y="225"/>
                    <a:pt x="1033" y="225"/>
                  </a:cubicBezTo>
                  <a:cubicBezTo>
                    <a:pt x="1046" y="225"/>
                    <a:pt x="1056" y="215"/>
                    <a:pt x="1056" y="202"/>
                  </a:cubicBezTo>
                  <a:cubicBezTo>
                    <a:pt x="1056" y="189"/>
                    <a:pt x="1046" y="178"/>
                    <a:pt x="1033" y="178"/>
                  </a:cubicBezTo>
                  <a:cubicBezTo>
                    <a:pt x="1021" y="178"/>
                    <a:pt x="1011" y="187"/>
                    <a:pt x="1009" y="198"/>
                  </a:cubicBezTo>
                  <a:cubicBezTo>
                    <a:pt x="965" y="198"/>
                    <a:pt x="687" y="198"/>
                    <a:pt x="683" y="198"/>
                  </a:cubicBezTo>
                  <a:cubicBezTo>
                    <a:pt x="680" y="195"/>
                    <a:pt x="576" y="91"/>
                    <a:pt x="576" y="91"/>
                  </a:cubicBezTo>
                  <a:cubicBezTo>
                    <a:pt x="576" y="91"/>
                    <a:pt x="38" y="91"/>
                    <a:pt x="27" y="91"/>
                  </a:cubicBezTo>
                  <a:cubicBezTo>
                    <a:pt x="27" y="84"/>
                    <a:pt x="27" y="57"/>
                    <a:pt x="27" y="47"/>
                  </a:cubicBezTo>
                  <a:cubicBezTo>
                    <a:pt x="38" y="45"/>
                    <a:pt x="47" y="36"/>
                    <a:pt x="47" y="24"/>
                  </a:cubicBezTo>
                  <a:close/>
                  <a:moveTo>
                    <a:pt x="1033" y="192"/>
                  </a:moveTo>
                  <a:cubicBezTo>
                    <a:pt x="1038" y="192"/>
                    <a:pt x="1042" y="196"/>
                    <a:pt x="1042" y="202"/>
                  </a:cubicBezTo>
                  <a:cubicBezTo>
                    <a:pt x="1042" y="207"/>
                    <a:pt x="1038" y="211"/>
                    <a:pt x="1033" y="211"/>
                  </a:cubicBezTo>
                  <a:cubicBezTo>
                    <a:pt x="1027" y="211"/>
                    <a:pt x="1023" y="207"/>
                    <a:pt x="1023" y="202"/>
                  </a:cubicBezTo>
                  <a:cubicBezTo>
                    <a:pt x="1023" y="196"/>
                    <a:pt x="1027" y="192"/>
                    <a:pt x="1033" y="192"/>
                  </a:cubicBezTo>
                  <a:close/>
                  <a:moveTo>
                    <a:pt x="14" y="24"/>
                  </a:move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6" name="Freeform 410"/>
            <p:cNvSpPr>
              <a:spLocks noEditPoints="1"/>
            </p:cNvSpPr>
            <p:nvPr/>
          </p:nvSpPr>
          <p:spPr bwMode="auto">
            <a:xfrm>
              <a:off x="11014201" y="1240582"/>
              <a:ext cx="229555" cy="109269"/>
            </a:xfrm>
            <a:custGeom>
              <a:gdLst>
                <a:gd name="T0" fmla="*/ 40 w 109"/>
                <a:gd name="T1" fmla="*/ 40 h 47"/>
                <a:gd name="T2" fmla="*/ 109 w 109"/>
                <a:gd name="T3" fmla="*/ 40 h 47"/>
                <a:gd name="T4" fmla="*/ 109 w 109"/>
                <a:gd name="T5" fmla="*/ 8 h 47"/>
                <a:gd name="T6" fmla="*/ 41 w 109"/>
                <a:gd name="T7" fmla="*/ 8 h 47"/>
                <a:gd name="T8" fmla="*/ 23 w 109"/>
                <a:gd name="T9" fmla="*/ 0 h 47"/>
                <a:gd name="T10" fmla="*/ 0 w 109"/>
                <a:gd name="T11" fmla="*/ 23 h 47"/>
                <a:gd name="T12" fmla="*/ 23 w 109"/>
                <a:gd name="T13" fmla="*/ 47 h 47"/>
                <a:gd name="T14" fmla="*/ 40 w 109"/>
                <a:gd name="T15" fmla="*/ 40 h 47"/>
                <a:gd name="T16" fmla="*/ 13 w 109"/>
                <a:gd name="T17" fmla="*/ 23 h 47"/>
                <a:gd name="T18" fmla="*/ 23 w 109"/>
                <a:gd name="T19" fmla="*/ 13 h 47"/>
                <a:gd name="T20" fmla="*/ 33 w 109"/>
                <a:gd name="T21" fmla="*/ 23 h 47"/>
                <a:gd name="T22" fmla="*/ 23 w 109"/>
                <a:gd name="T23" fmla="*/ 33 h 47"/>
                <a:gd name="T24" fmla="*/ 13 w 109"/>
                <a:gd name="T25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7">
                  <a:moveTo>
                    <a:pt x="40" y="40"/>
                  </a:moveTo>
                  <a:cubicBezTo>
                    <a:pt x="109" y="40"/>
                    <a:pt x="109" y="40"/>
                    <a:pt x="109" y="40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7" y="3"/>
                    <a:pt x="30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0" y="47"/>
                    <a:pt x="36" y="44"/>
                    <a:pt x="40" y="40"/>
                  </a:cubicBezTo>
                  <a:close/>
                  <a:moveTo>
                    <a:pt x="13" y="23"/>
                  </a:moveTo>
                  <a:cubicBezTo>
                    <a:pt x="13" y="18"/>
                    <a:pt x="18" y="13"/>
                    <a:pt x="23" y="13"/>
                  </a:cubicBezTo>
                  <a:cubicBezTo>
                    <a:pt x="28" y="13"/>
                    <a:pt x="33" y="18"/>
                    <a:pt x="33" y="23"/>
                  </a:cubicBezTo>
                  <a:cubicBezTo>
                    <a:pt x="33" y="28"/>
                    <a:pt x="28" y="33"/>
                    <a:pt x="23" y="33"/>
                  </a:cubicBezTo>
                  <a:cubicBezTo>
                    <a:pt x="18" y="33"/>
                    <a:pt x="13" y="28"/>
                    <a:pt x="1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7" name="Freeform 411"/>
            <p:cNvSpPr>
              <a:spLocks noEditPoints="1"/>
            </p:cNvSpPr>
            <p:nvPr/>
          </p:nvSpPr>
          <p:spPr bwMode="auto">
            <a:xfrm>
              <a:off x="11416367" y="-45056"/>
              <a:ext cx="98761" cy="109269"/>
            </a:xfrm>
            <a:custGeom>
              <a:gdLst>
                <a:gd name="T0" fmla="*/ 23 w 47"/>
                <a:gd name="T1" fmla="*/ 47 h 47"/>
                <a:gd name="T2" fmla="*/ 47 w 47"/>
                <a:gd name="T3" fmla="*/ 23 h 47"/>
                <a:gd name="T4" fmla="*/ 23 w 47"/>
                <a:gd name="T5" fmla="*/ 0 h 47"/>
                <a:gd name="T6" fmla="*/ 0 w 47"/>
                <a:gd name="T7" fmla="*/ 23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3 h 47"/>
                <a:gd name="T14" fmla="*/ 23 w 47"/>
                <a:gd name="T15" fmla="*/ 33 h 47"/>
                <a:gd name="T16" fmla="*/ 14 w 47"/>
                <a:gd name="T17" fmla="*/ 23 h 47"/>
                <a:gd name="T18" fmla="*/ 23 w 47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8" name="Freeform 412"/>
            <p:cNvSpPr>
              <a:spLocks noEditPoints="1"/>
            </p:cNvSpPr>
            <p:nvPr/>
          </p:nvSpPr>
          <p:spPr bwMode="auto">
            <a:xfrm>
              <a:off x="8222170" y="756252"/>
              <a:ext cx="99652" cy="109269"/>
            </a:xfrm>
            <a:custGeom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14 w 47"/>
                <a:gd name="T11" fmla="*/ 23 h 47"/>
                <a:gd name="T12" fmla="*/ 23 w 47"/>
                <a:gd name="T13" fmla="*/ 13 h 47"/>
                <a:gd name="T14" fmla="*/ 33 w 47"/>
                <a:gd name="T15" fmla="*/ 23 h 47"/>
                <a:gd name="T16" fmla="*/ 23 w 47"/>
                <a:gd name="T17" fmla="*/ 33 h 47"/>
                <a:gd name="T18" fmla="*/ 14 w 47"/>
                <a:gd name="T19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ubicBezTo>
                    <a:pt x="18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09" name="Freeform 413"/>
            <p:cNvSpPr>
              <a:spLocks noEditPoints="1"/>
            </p:cNvSpPr>
            <p:nvPr/>
          </p:nvSpPr>
          <p:spPr bwMode="auto">
            <a:xfrm>
              <a:off x="7031685" y="1784960"/>
              <a:ext cx="98761" cy="274651"/>
            </a:xfrm>
            <a:custGeom>
              <a:gdLst>
                <a:gd name="T0" fmla="*/ 47 w 47"/>
                <a:gd name="T1" fmla="*/ 23 h 118"/>
                <a:gd name="T2" fmla="*/ 24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3 w 47"/>
                <a:gd name="T9" fmla="*/ 42 h 118"/>
                <a:gd name="T10" fmla="*/ 3 w 47"/>
                <a:gd name="T11" fmla="*/ 118 h 118"/>
                <a:gd name="T12" fmla="*/ 44 w 47"/>
                <a:gd name="T13" fmla="*/ 118 h 118"/>
                <a:gd name="T14" fmla="*/ 44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4 w 47"/>
                <a:gd name="T21" fmla="*/ 14 h 118"/>
                <a:gd name="T22" fmla="*/ 33 w 47"/>
                <a:gd name="T23" fmla="*/ 23 h 118"/>
                <a:gd name="T24" fmla="*/ 24 w 47"/>
                <a:gd name="T25" fmla="*/ 33 h 118"/>
                <a:gd name="T26" fmla="*/ 14 w 47"/>
                <a:gd name="T27" fmla="*/ 23 h 118"/>
                <a:gd name="T28" fmla="*/ 24 w 47"/>
                <a:gd name="T29" fmla="*/ 14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0" name="Freeform 414"/>
            <p:cNvSpPr>
              <a:spLocks noEditPoints="1"/>
            </p:cNvSpPr>
            <p:nvPr/>
          </p:nvSpPr>
          <p:spPr bwMode="auto">
            <a:xfrm>
              <a:off x="7166038" y="1784960"/>
              <a:ext cx="99652" cy="274651"/>
            </a:xfrm>
            <a:custGeom>
              <a:gdLst>
                <a:gd name="T0" fmla="*/ 47 w 47"/>
                <a:gd name="T1" fmla="*/ 23 h 118"/>
                <a:gd name="T2" fmla="*/ 23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2 w 47"/>
                <a:gd name="T9" fmla="*/ 42 h 118"/>
                <a:gd name="T10" fmla="*/ 2 w 47"/>
                <a:gd name="T11" fmla="*/ 118 h 118"/>
                <a:gd name="T12" fmla="*/ 43 w 47"/>
                <a:gd name="T13" fmla="*/ 118 h 118"/>
                <a:gd name="T14" fmla="*/ 43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3 w 47"/>
                <a:gd name="T21" fmla="*/ 14 h 118"/>
                <a:gd name="T22" fmla="*/ 33 w 47"/>
                <a:gd name="T23" fmla="*/ 23 h 118"/>
                <a:gd name="T24" fmla="*/ 23 w 47"/>
                <a:gd name="T25" fmla="*/ 33 h 118"/>
                <a:gd name="T26" fmla="*/ 14 w 47"/>
                <a:gd name="T27" fmla="*/ 23 h 118"/>
                <a:gd name="T28" fmla="*/ 23 w 47"/>
                <a:gd name="T29" fmla="*/ 14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1" name="Freeform 415"/>
            <p:cNvSpPr>
              <a:spLocks noEditPoints="1"/>
            </p:cNvSpPr>
            <p:nvPr/>
          </p:nvSpPr>
          <p:spPr bwMode="auto">
            <a:xfrm>
              <a:off x="7295051" y="1784960"/>
              <a:ext cx="98761" cy="274651"/>
            </a:xfrm>
            <a:custGeom>
              <a:gdLst>
                <a:gd name="T0" fmla="*/ 47 w 47"/>
                <a:gd name="T1" fmla="*/ 23 h 118"/>
                <a:gd name="T2" fmla="*/ 23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5 w 47"/>
                <a:gd name="T9" fmla="*/ 42 h 118"/>
                <a:gd name="T10" fmla="*/ 5 w 47"/>
                <a:gd name="T11" fmla="*/ 118 h 118"/>
                <a:gd name="T12" fmla="*/ 46 w 47"/>
                <a:gd name="T13" fmla="*/ 118 h 118"/>
                <a:gd name="T14" fmla="*/ 46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3 w 47"/>
                <a:gd name="T21" fmla="*/ 14 h 118"/>
                <a:gd name="T22" fmla="*/ 33 w 47"/>
                <a:gd name="T23" fmla="*/ 23 h 118"/>
                <a:gd name="T24" fmla="*/ 23 w 47"/>
                <a:gd name="T25" fmla="*/ 33 h 118"/>
                <a:gd name="T26" fmla="*/ 14 w 47"/>
                <a:gd name="T27" fmla="*/ 23 h 118"/>
                <a:gd name="T28" fmla="*/ 23 w 47"/>
                <a:gd name="T29" fmla="*/ 14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2" name="Freeform 416"/>
            <p:cNvSpPr>
              <a:spLocks noEditPoints="1"/>
            </p:cNvSpPr>
            <p:nvPr/>
          </p:nvSpPr>
          <p:spPr bwMode="auto">
            <a:xfrm>
              <a:off x="8289790" y="1719990"/>
              <a:ext cx="98761" cy="109269"/>
            </a:xfrm>
            <a:custGeom>
              <a:gdLst>
                <a:gd name="T0" fmla="*/ 47 w 47"/>
                <a:gd name="T1" fmla="*/ 24 h 47"/>
                <a:gd name="T2" fmla="*/ 23 w 47"/>
                <a:gd name="T3" fmla="*/ 0 h 47"/>
                <a:gd name="T4" fmla="*/ 0 w 47"/>
                <a:gd name="T5" fmla="*/ 24 h 47"/>
                <a:gd name="T6" fmla="*/ 23 w 47"/>
                <a:gd name="T7" fmla="*/ 47 h 47"/>
                <a:gd name="T8" fmla="*/ 47 w 47"/>
                <a:gd name="T9" fmla="*/ 24 h 47"/>
                <a:gd name="T10" fmla="*/ 13 w 47"/>
                <a:gd name="T11" fmla="*/ 24 h 47"/>
                <a:gd name="T12" fmla="*/ 23 w 47"/>
                <a:gd name="T13" fmla="*/ 14 h 47"/>
                <a:gd name="T14" fmla="*/ 33 w 47"/>
                <a:gd name="T15" fmla="*/ 24 h 47"/>
                <a:gd name="T16" fmla="*/ 23 w 47"/>
                <a:gd name="T17" fmla="*/ 33 h 47"/>
                <a:gd name="T18" fmla="*/ 13 w 47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3" name="Freeform 417"/>
            <p:cNvSpPr>
              <a:spLocks noEditPoints="1"/>
            </p:cNvSpPr>
            <p:nvPr/>
          </p:nvSpPr>
          <p:spPr bwMode="auto">
            <a:xfrm>
              <a:off x="7492575" y="1552639"/>
              <a:ext cx="1828433" cy="561113"/>
            </a:xfrm>
            <a:custGeom>
              <a:gdLst>
                <a:gd name="T0" fmla="*/ 846 w 869"/>
                <a:gd name="T1" fmla="*/ 178 h 241"/>
                <a:gd name="T2" fmla="*/ 743 w 869"/>
                <a:gd name="T3" fmla="*/ 199 h 241"/>
                <a:gd name="T4" fmla="*/ 725 w 869"/>
                <a:gd name="T5" fmla="*/ 159 h 241"/>
                <a:gd name="T6" fmla="*/ 675 w 869"/>
                <a:gd name="T7" fmla="*/ 148 h 241"/>
                <a:gd name="T8" fmla="*/ 635 w 869"/>
                <a:gd name="T9" fmla="*/ 220 h 241"/>
                <a:gd name="T10" fmla="*/ 675 w 869"/>
                <a:gd name="T11" fmla="*/ 170 h 241"/>
                <a:gd name="T12" fmla="*/ 714 w 869"/>
                <a:gd name="T13" fmla="*/ 178 h 241"/>
                <a:gd name="T14" fmla="*/ 712 w 869"/>
                <a:gd name="T15" fmla="*/ 223 h 241"/>
                <a:gd name="T16" fmla="*/ 254 w 869"/>
                <a:gd name="T17" fmla="*/ 230 h 241"/>
                <a:gd name="T18" fmla="*/ 265 w 869"/>
                <a:gd name="T19" fmla="*/ 218 h 241"/>
                <a:gd name="T20" fmla="*/ 253 w 869"/>
                <a:gd name="T21" fmla="*/ 142 h 241"/>
                <a:gd name="T22" fmla="*/ 200 w 869"/>
                <a:gd name="T23" fmla="*/ 34 h 241"/>
                <a:gd name="T24" fmla="*/ 179 w 869"/>
                <a:gd name="T25" fmla="*/ 0 h 241"/>
                <a:gd name="T26" fmla="*/ 47 w 869"/>
                <a:gd name="T27" fmla="*/ 20 h 241"/>
                <a:gd name="T28" fmla="*/ 0 w 869"/>
                <a:gd name="T29" fmla="*/ 24 h 241"/>
                <a:gd name="T30" fmla="*/ 46 w 869"/>
                <a:gd name="T31" fmla="*/ 31 h 241"/>
                <a:gd name="T32" fmla="*/ 179 w 869"/>
                <a:gd name="T33" fmla="*/ 47 h 241"/>
                <a:gd name="T34" fmla="*/ 242 w 869"/>
                <a:gd name="T35" fmla="*/ 92 h 241"/>
                <a:gd name="T36" fmla="*/ 224 w 869"/>
                <a:gd name="T37" fmla="*/ 142 h 241"/>
                <a:gd name="T38" fmla="*/ 243 w 869"/>
                <a:gd name="T39" fmla="*/ 218 h 241"/>
                <a:gd name="T40" fmla="*/ 723 w 869"/>
                <a:gd name="T41" fmla="*/ 241 h 241"/>
                <a:gd name="T42" fmla="*/ 742 w 869"/>
                <a:gd name="T43" fmla="*/ 210 h 241"/>
                <a:gd name="T44" fmla="*/ 846 w 869"/>
                <a:gd name="T45" fmla="*/ 225 h 241"/>
                <a:gd name="T46" fmla="*/ 24 w 869"/>
                <a:gd name="T47" fmla="*/ 33 h 241"/>
                <a:gd name="T48" fmla="*/ 24 w 869"/>
                <a:gd name="T49" fmla="*/ 14 h 241"/>
                <a:gd name="T50" fmla="*/ 24 w 869"/>
                <a:gd name="T51" fmla="*/ 33 h 241"/>
                <a:gd name="T52" fmla="*/ 169 w 869"/>
                <a:gd name="T53" fmla="*/ 24 h 241"/>
                <a:gd name="T54" fmla="*/ 189 w 869"/>
                <a:gd name="T55" fmla="*/ 24 h 241"/>
                <a:gd name="T56" fmla="*/ 720 w 869"/>
                <a:gd name="T57" fmla="*/ 211 h 241"/>
                <a:gd name="T58" fmla="*/ 720 w 869"/>
                <a:gd name="T59" fmla="*/ 191 h 241"/>
                <a:gd name="T60" fmla="*/ 720 w 869"/>
                <a:gd name="T61" fmla="*/ 211 h 241"/>
                <a:gd name="T62" fmla="*/ 836 w 869"/>
                <a:gd name="T63" fmla="*/ 201 h 241"/>
                <a:gd name="T64" fmla="*/ 856 w 869"/>
                <a:gd name="T65" fmla="*/ 201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9" h="241">
                  <a:moveTo>
                    <a:pt x="869" y="201"/>
                  </a:moveTo>
                  <a:cubicBezTo>
                    <a:pt x="869" y="188"/>
                    <a:pt x="859" y="178"/>
                    <a:pt x="846" y="178"/>
                  </a:cubicBezTo>
                  <a:cubicBezTo>
                    <a:pt x="834" y="178"/>
                    <a:pt x="824" y="187"/>
                    <a:pt x="823" y="199"/>
                  </a:cubicBezTo>
                  <a:cubicBezTo>
                    <a:pt x="743" y="199"/>
                    <a:pt x="743" y="199"/>
                    <a:pt x="743" y="199"/>
                  </a:cubicBezTo>
                  <a:cubicBezTo>
                    <a:pt x="742" y="189"/>
                    <a:pt x="735" y="181"/>
                    <a:pt x="725" y="178"/>
                  </a:cubicBezTo>
                  <a:cubicBezTo>
                    <a:pt x="725" y="159"/>
                    <a:pt x="725" y="159"/>
                    <a:pt x="725" y="159"/>
                  </a:cubicBezTo>
                  <a:cubicBezTo>
                    <a:pt x="675" y="159"/>
                    <a:pt x="675" y="159"/>
                    <a:pt x="675" y="159"/>
                  </a:cubicBezTo>
                  <a:cubicBezTo>
                    <a:pt x="675" y="148"/>
                    <a:pt x="675" y="148"/>
                    <a:pt x="675" y="148"/>
                  </a:cubicBezTo>
                  <a:cubicBezTo>
                    <a:pt x="635" y="148"/>
                    <a:pt x="635" y="148"/>
                    <a:pt x="635" y="148"/>
                  </a:cubicBezTo>
                  <a:cubicBezTo>
                    <a:pt x="635" y="220"/>
                    <a:pt x="635" y="220"/>
                    <a:pt x="635" y="220"/>
                  </a:cubicBezTo>
                  <a:cubicBezTo>
                    <a:pt x="675" y="220"/>
                    <a:pt x="675" y="220"/>
                    <a:pt x="675" y="220"/>
                  </a:cubicBezTo>
                  <a:cubicBezTo>
                    <a:pt x="675" y="170"/>
                    <a:pt x="675" y="170"/>
                    <a:pt x="675" y="170"/>
                  </a:cubicBezTo>
                  <a:cubicBezTo>
                    <a:pt x="685" y="170"/>
                    <a:pt x="707" y="170"/>
                    <a:pt x="714" y="170"/>
                  </a:cubicBezTo>
                  <a:cubicBezTo>
                    <a:pt x="714" y="172"/>
                    <a:pt x="714" y="175"/>
                    <a:pt x="714" y="178"/>
                  </a:cubicBezTo>
                  <a:cubicBezTo>
                    <a:pt x="704" y="181"/>
                    <a:pt x="696" y="190"/>
                    <a:pt x="696" y="201"/>
                  </a:cubicBezTo>
                  <a:cubicBezTo>
                    <a:pt x="696" y="212"/>
                    <a:pt x="703" y="220"/>
                    <a:pt x="712" y="223"/>
                  </a:cubicBezTo>
                  <a:cubicBezTo>
                    <a:pt x="712" y="225"/>
                    <a:pt x="712" y="228"/>
                    <a:pt x="712" y="230"/>
                  </a:cubicBezTo>
                  <a:cubicBezTo>
                    <a:pt x="702" y="230"/>
                    <a:pt x="264" y="230"/>
                    <a:pt x="254" y="230"/>
                  </a:cubicBezTo>
                  <a:cubicBezTo>
                    <a:pt x="254" y="227"/>
                    <a:pt x="254" y="222"/>
                    <a:pt x="254" y="218"/>
                  </a:cubicBezTo>
                  <a:cubicBezTo>
                    <a:pt x="265" y="218"/>
                    <a:pt x="265" y="218"/>
                    <a:pt x="265" y="218"/>
                  </a:cubicBezTo>
                  <a:cubicBezTo>
                    <a:pt x="265" y="142"/>
                    <a:pt x="265" y="142"/>
                    <a:pt x="265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1" y="31"/>
                    <a:pt x="202" y="27"/>
                    <a:pt x="202" y="24"/>
                  </a:cubicBezTo>
                  <a:cubicBezTo>
                    <a:pt x="202" y="11"/>
                    <a:pt x="192" y="0"/>
                    <a:pt x="179" y="0"/>
                  </a:cubicBezTo>
                  <a:cubicBezTo>
                    <a:pt x="167" y="0"/>
                    <a:pt x="157" y="9"/>
                    <a:pt x="15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60" y="40"/>
                    <a:pt x="169" y="47"/>
                    <a:pt x="179" y="47"/>
                  </a:cubicBezTo>
                  <a:cubicBezTo>
                    <a:pt x="184" y="47"/>
                    <a:pt x="189" y="45"/>
                    <a:pt x="193" y="43"/>
                  </a:cubicBezTo>
                  <a:cubicBezTo>
                    <a:pt x="203" y="53"/>
                    <a:pt x="240" y="90"/>
                    <a:pt x="242" y="92"/>
                  </a:cubicBezTo>
                  <a:cubicBezTo>
                    <a:pt x="242" y="95"/>
                    <a:pt x="242" y="127"/>
                    <a:pt x="242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43" y="218"/>
                    <a:pt x="243" y="218"/>
                    <a:pt x="243" y="218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723" y="241"/>
                    <a:pt x="723" y="241"/>
                    <a:pt x="723" y="241"/>
                  </a:cubicBezTo>
                  <a:cubicBezTo>
                    <a:pt x="723" y="224"/>
                    <a:pt x="723" y="224"/>
                    <a:pt x="723" y="224"/>
                  </a:cubicBezTo>
                  <a:cubicBezTo>
                    <a:pt x="732" y="223"/>
                    <a:pt x="739" y="217"/>
                    <a:pt x="742" y="210"/>
                  </a:cubicBezTo>
                  <a:cubicBezTo>
                    <a:pt x="824" y="210"/>
                    <a:pt x="824" y="210"/>
                    <a:pt x="824" y="210"/>
                  </a:cubicBezTo>
                  <a:cubicBezTo>
                    <a:pt x="827" y="218"/>
                    <a:pt x="836" y="225"/>
                    <a:pt x="846" y="225"/>
                  </a:cubicBezTo>
                  <a:cubicBezTo>
                    <a:pt x="859" y="225"/>
                    <a:pt x="869" y="214"/>
                    <a:pt x="869" y="201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179" y="33"/>
                  </a:moveTo>
                  <a:cubicBezTo>
                    <a:pt x="174" y="33"/>
                    <a:pt x="169" y="29"/>
                    <a:pt x="169" y="24"/>
                  </a:cubicBezTo>
                  <a:cubicBezTo>
                    <a:pt x="169" y="18"/>
                    <a:pt x="174" y="14"/>
                    <a:pt x="179" y="14"/>
                  </a:cubicBezTo>
                  <a:cubicBezTo>
                    <a:pt x="184" y="14"/>
                    <a:pt x="189" y="18"/>
                    <a:pt x="189" y="24"/>
                  </a:cubicBezTo>
                  <a:cubicBezTo>
                    <a:pt x="189" y="29"/>
                    <a:pt x="184" y="33"/>
                    <a:pt x="179" y="33"/>
                  </a:cubicBezTo>
                  <a:close/>
                  <a:moveTo>
                    <a:pt x="720" y="211"/>
                  </a:moveTo>
                  <a:cubicBezTo>
                    <a:pt x="714" y="211"/>
                    <a:pt x="710" y="206"/>
                    <a:pt x="710" y="201"/>
                  </a:cubicBezTo>
                  <a:cubicBezTo>
                    <a:pt x="710" y="196"/>
                    <a:pt x="714" y="191"/>
                    <a:pt x="720" y="191"/>
                  </a:cubicBezTo>
                  <a:cubicBezTo>
                    <a:pt x="725" y="191"/>
                    <a:pt x="729" y="196"/>
                    <a:pt x="729" y="201"/>
                  </a:cubicBezTo>
                  <a:cubicBezTo>
                    <a:pt x="729" y="206"/>
                    <a:pt x="725" y="211"/>
                    <a:pt x="720" y="211"/>
                  </a:cubicBezTo>
                  <a:close/>
                  <a:moveTo>
                    <a:pt x="846" y="211"/>
                  </a:moveTo>
                  <a:cubicBezTo>
                    <a:pt x="840" y="211"/>
                    <a:pt x="836" y="206"/>
                    <a:pt x="836" y="201"/>
                  </a:cubicBezTo>
                  <a:cubicBezTo>
                    <a:pt x="836" y="196"/>
                    <a:pt x="840" y="191"/>
                    <a:pt x="846" y="191"/>
                  </a:cubicBezTo>
                  <a:cubicBezTo>
                    <a:pt x="851" y="191"/>
                    <a:pt x="856" y="196"/>
                    <a:pt x="856" y="201"/>
                  </a:cubicBezTo>
                  <a:cubicBezTo>
                    <a:pt x="856" y="206"/>
                    <a:pt x="851" y="211"/>
                    <a:pt x="846" y="2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4" name="Freeform 418"/>
            <p:cNvSpPr>
              <a:spLocks noEditPoints="1"/>
            </p:cNvSpPr>
            <p:nvPr/>
          </p:nvSpPr>
          <p:spPr bwMode="auto">
            <a:xfrm>
              <a:off x="8563833" y="2313587"/>
              <a:ext cx="211760" cy="498111"/>
            </a:xfrm>
            <a:custGeom>
              <a:gdLst>
                <a:gd name="T0" fmla="*/ 23 w 101"/>
                <a:gd name="T1" fmla="*/ 167 h 214"/>
                <a:gd name="T2" fmla="*/ 0 w 101"/>
                <a:gd name="T3" fmla="*/ 190 h 214"/>
                <a:gd name="T4" fmla="*/ 23 w 101"/>
                <a:gd name="T5" fmla="*/ 214 h 214"/>
                <a:gd name="T6" fmla="*/ 47 w 101"/>
                <a:gd name="T7" fmla="*/ 190 h 214"/>
                <a:gd name="T8" fmla="*/ 40 w 101"/>
                <a:gd name="T9" fmla="*/ 173 h 214"/>
                <a:gd name="T10" fmla="*/ 95 w 101"/>
                <a:gd name="T11" fmla="*/ 113 h 214"/>
                <a:gd name="T12" fmla="*/ 101 w 101"/>
                <a:gd name="T13" fmla="*/ 113 h 214"/>
                <a:gd name="T14" fmla="*/ 101 w 101"/>
                <a:gd name="T15" fmla="*/ 107 h 214"/>
                <a:gd name="T16" fmla="*/ 101 w 101"/>
                <a:gd name="T17" fmla="*/ 107 h 214"/>
                <a:gd name="T18" fmla="*/ 101 w 101"/>
                <a:gd name="T19" fmla="*/ 106 h 214"/>
                <a:gd name="T20" fmla="*/ 101 w 101"/>
                <a:gd name="T21" fmla="*/ 0 h 214"/>
                <a:gd name="T22" fmla="*/ 68 w 101"/>
                <a:gd name="T23" fmla="*/ 0 h 214"/>
                <a:gd name="T24" fmla="*/ 68 w 101"/>
                <a:gd name="T25" fmla="*/ 113 h 214"/>
                <a:gd name="T26" fmla="*/ 80 w 101"/>
                <a:gd name="T27" fmla="*/ 113 h 214"/>
                <a:gd name="T28" fmla="*/ 30 w 101"/>
                <a:gd name="T29" fmla="*/ 168 h 214"/>
                <a:gd name="T30" fmla="*/ 23 w 101"/>
                <a:gd name="T31" fmla="*/ 167 h 214"/>
                <a:gd name="T32" fmla="*/ 23 w 101"/>
                <a:gd name="T33" fmla="*/ 200 h 214"/>
                <a:gd name="T34" fmla="*/ 14 w 101"/>
                <a:gd name="T35" fmla="*/ 190 h 214"/>
                <a:gd name="T36" fmla="*/ 23 w 101"/>
                <a:gd name="T37" fmla="*/ 180 h 214"/>
                <a:gd name="T38" fmla="*/ 33 w 101"/>
                <a:gd name="T39" fmla="*/ 190 h 214"/>
                <a:gd name="T40" fmla="*/ 23 w 101"/>
                <a:gd name="T41" fmla="*/ 200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214">
                  <a:moveTo>
                    <a:pt x="23" y="167"/>
                  </a:moveTo>
                  <a:cubicBezTo>
                    <a:pt x="10" y="167"/>
                    <a:pt x="0" y="177"/>
                    <a:pt x="0" y="190"/>
                  </a:cubicBezTo>
                  <a:cubicBezTo>
                    <a:pt x="0" y="203"/>
                    <a:pt x="10" y="214"/>
                    <a:pt x="23" y="214"/>
                  </a:cubicBezTo>
                  <a:cubicBezTo>
                    <a:pt x="36" y="214"/>
                    <a:pt x="47" y="203"/>
                    <a:pt x="47" y="190"/>
                  </a:cubicBezTo>
                  <a:cubicBezTo>
                    <a:pt x="47" y="184"/>
                    <a:pt x="44" y="178"/>
                    <a:pt x="40" y="17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8" y="167"/>
                    <a:pt x="26" y="167"/>
                    <a:pt x="23" y="167"/>
                  </a:cubicBezTo>
                  <a:close/>
                  <a:moveTo>
                    <a:pt x="23" y="200"/>
                  </a:moveTo>
                  <a:cubicBezTo>
                    <a:pt x="18" y="200"/>
                    <a:pt x="14" y="196"/>
                    <a:pt x="14" y="190"/>
                  </a:cubicBezTo>
                  <a:cubicBezTo>
                    <a:pt x="14" y="185"/>
                    <a:pt x="18" y="180"/>
                    <a:pt x="23" y="180"/>
                  </a:cubicBezTo>
                  <a:cubicBezTo>
                    <a:pt x="29" y="180"/>
                    <a:pt x="33" y="185"/>
                    <a:pt x="33" y="190"/>
                  </a:cubicBezTo>
                  <a:cubicBezTo>
                    <a:pt x="33" y="196"/>
                    <a:pt x="29" y="200"/>
                    <a:pt x="23" y="2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5" name="Freeform 419"/>
            <p:cNvSpPr>
              <a:spLocks noEditPoints="1"/>
            </p:cNvSpPr>
            <p:nvPr/>
          </p:nvSpPr>
          <p:spPr bwMode="auto">
            <a:xfrm>
              <a:off x="6968513" y="2525236"/>
              <a:ext cx="892418" cy="109269"/>
            </a:xfrm>
            <a:custGeom>
              <a:gdLst>
                <a:gd name="T0" fmla="*/ 46 w 424"/>
                <a:gd name="T1" fmla="*/ 29 h 47"/>
                <a:gd name="T2" fmla="*/ 377 w 424"/>
                <a:gd name="T3" fmla="*/ 29 h 47"/>
                <a:gd name="T4" fmla="*/ 400 w 424"/>
                <a:gd name="T5" fmla="*/ 47 h 47"/>
                <a:gd name="T6" fmla="*/ 424 w 424"/>
                <a:gd name="T7" fmla="*/ 24 h 47"/>
                <a:gd name="T8" fmla="*/ 400 w 424"/>
                <a:gd name="T9" fmla="*/ 0 h 47"/>
                <a:gd name="T10" fmla="*/ 377 w 424"/>
                <a:gd name="T11" fmla="*/ 18 h 47"/>
                <a:gd name="T12" fmla="*/ 46 w 424"/>
                <a:gd name="T13" fmla="*/ 18 h 47"/>
                <a:gd name="T14" fmla="*/ 23 w 424"/>
                <a:gd name="T15" fmla="*/ 0 h 47"/>
                <a:gd name="T16" fmla="*/ 0 w 424"/>
                <a:gd name="T17" fmla="*/ 24 h 47"/>
                <a:gd name="T18" fmla="*/ 23 w 424"/>
                <a:gd name="T19" fmla="*/ 47 h 47"/>
                <a:gd name="T20" fmla="*/ 46 w 424"/>
                <a:gd name="T21" fmla="*/ 29 h 47"/>
                <a:gd name="T22" fmla="*/ 400 w 424"/>
                <a:gd name="T23" fmla="*/ 14 h 47"/>
                <a:gd name="T24" fmla="*/ 410 w 424"/>
                <a:gd name="T25" fmla="*/ 24 h 47"/>
                <a:gd name="T26" fmla="*/ 400 w 424"/>
                <a:gd name="T27" fmla="*/ 33 h 47"/>
                <a:gd name="T28" fmla="*/ 391 w 424"/>
                <a:gd name="T29" fmla="*/ 24 h 47"/>
                <a:gd name="T30" fmla="*/ 400 w 424"/>
                <a:gd name="T31" fmla="*/ 14 h 47"/>
                <a:gd name="T32" fmla="*/ 13 w 424"/>
                <a:gd name="T33" fmla="*/ 24 h 47"/>
                <a:gd name="T34" fmla="*/ 23 w 424"/>
                <a:gd name="T35" fmla="*/ 14 h 47"/>
                <a:gd name="T36" fmla="*/ 33 w 424"/>
                <a:gd name="T37" fmla="*/ 24 h 47"/>
                <a:gd name="T38" fmla="*/ 23 w 424"/>
                <a:gd name="T39" fmla="*/ 33 h 47"/>
                <a:gd name="T40" fmla="*/ 13 w 424"/>
                <a:gd name="T41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2" h="47">
                  <a:moveTo>
                    <a:pt x="46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80" y="39"/>
                    <a:pt x="389" y="47"/>
                    <a:pt x="400" y="47"/>
                  </a:cubicBezTo>
                  <a:cubicBezTo>
                    <a:pt x="413" y="47"/>
                    <a:pt x="424" y="37"/>
                    <a:pt x="424" y="24"/>
                  </a:cubicBezTo>
                  <a:cubicBezTo>
                    <a:pt x="424" y="11"/>
                    <a:pt x="413" y="0"/>
                    <a:pt x="400" y="0"/>
                  </a:cubicBezTo>
                  <a:cubicBezTo>
                    <a:pt x="389" y="0"/>
                    <a:pt x="380" y="8"/>
                    <a:pt x="37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3" y="8"/>
                    <a:pt x="34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4" y="47"/>
                    <a:pt x="43" y="39"/>
                    <a:pt x="46" y="29"/>
                  </a:cubicBezTo>
                  <a:close/>
                  <a:moveTo>
                    <a:pt x="400" y="14"/>
                  </a:moveTo>
                  <a:cubicBezTo>
                    <a:pt x="406" y="14"/>
                    <a:pt x="410" y="18"/>
                    <a:pt x="410" y="24"/>
                  </a:cubicBezTo>
                  <a:cubicBezTo>
                    <a:pt x="410" y="29"/>
                    <a:pt x="406" y="33"/>
                    <a:pt x="400" y="33"/>
                  </a:cubicBezTo>
                  <a:cubicBezTo>
                    <a:pt x="395" y="33"/>
                    <a:pt x="391" y="29"/>
                    <a:pt x="391" y="24"/>
                  </a:cubicBezTo>
                  <a:cubicBezTo>
                    <a:pt x="391" y="18"/>
                    <a:pt x="395" y="14"/>
                    <a:pt x="400" y="1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6" name="Freeform 420"/>
            <p:cNvSpPr>
              <a:spLocks noEditPoints="1"/>
            </p:cNvSpPr>
            <p:nvPr/>
          </p:nvSpPr>
          <p:spPr bwMode="auto">
            <a:xfrm>
              <a:off x="7366231" y="3345248"/>
              <a:ext cx="101432" cy="109269"/>
            </a:xfrm>
            <a:custGeom>
              <a:gdLst>
                <a:gd name="T0" fmla="*/ 48 w 48"/>
                <a:gd name="T1" fmla="*/ 23 h 47"/>
                <a:gd name="T2" fmla="*/ 24 w 48"/>
                <a:gd name="T3" fmla="*/ 0 h 47"/>
                <a:gd name="T4" fmla="*/ 0 w 48"/>
                <a:gd name="T5" fmla="*/ 23 h 47"/>
                <a:gd name="T6" fmla="*/ 24 w 48"/>
                <a:gd name="T7" fmla="*/ 47 h 47"/>
                <a:gd name="T8" fmla="*/ 48 w 48"/>
                <a:gd name="T9" fmla="*/ 23 h 47"/>
                <a:gd name="T10" fmla="*/ 14 w 48"/>
                <a:gd name="T11" fmla="*/ 23 h 47"/>
                <a:gd name="T12" fmla="*/ 24 w 48"/>
                <a:gd name="T13" fmla="*/ 13 h 47"/>
                <a:gd name="T14" fmla="*/ 34 w 48"/>
                <a:gd name="T15" fmla="*/ 23 h 47"/>
                <a:gd name="T16" fmla="*/ 24 w 48"/>
                <a:gd name="T17" fmla="*/ 33 h 47"/>
                <a:gd name="T18" fmla="*/ 14 w 48"/>
                <a:gd name="T19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8" y="36"/>
                    <a:pt x="48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9" y="13"/>
                    <a:pt x="24" y="13"/>
                  </a:cubicBezTo>
                  <a:cubicBezTo>
                    <a:pt x="29" y="13"/>
                    <a:pt x="34" y="18"/>
                    <a:pt x="34" y="23"/>
                  </a:cubicBezTo>
                  <a:cubicBezTo>
                    <a:pt x="34" y="28"/>
                    <a:pt x="29" y="33"/>
                    <a:pt x="24" y="33"/>
                  </a:cubicBezTo>
                  <a:cubicBezTo>
                    <a:pt x="19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7" name="Freeform 421"/>
            <p:cNvSpPr>
              <a:spLocks noEditPoints="1"/>
            </p:cNvSpPr>
            <p:nvPr/>
          </p:nvSpPr>
          <p:spPr bwMode="auto">
            <a:xfrm>
              <a:off x="7229208" y="3659274"/>
              <a:ext cx="99652" cy="112223"/>
            </a:xfrm>
            <a:custGeom>
              <a:gdLst>
                <a:gd name="T0" fmla="*/ 0 w 47"/>
                <a:gd name="T1" fmla="*/ 24 h 48"/>
                <a:gd name="T2" fmla="*/ 24 w 47"/>
                <a:gd name="T3" fmla="*/ 48 h 48"/>
                <a:gd name="T4" fmla="*/ 47 w 47"/>
                <a:gd name="T5" fmla="*/ 24 h 48"/>
                <a:gd name="T6" fmla="*/ 24 w 47"/>
                <a:gd name="T7" fmla="*/ 0 h 48"/>
                <a:gd name="T8" fmla="*/ 0 w 47"/>
                <a:gd name="T9" fmla="*/ 24 h 48"/>
                <a:gd name="T10" fmla="*/ 34 w 47"/>
                <a:gd name="T11" fmla="*/ 24 h 48"/>
                <a:gd name="T12" fmla="*/ 24 w 47"/>
                <a:gd name="T13" fmla="*/ 34 h 48"/>
                <a:gd name="T14" fmla="*/ 14 w 47"/>
                <a:gd name="T15" fmla="*/ 24 h 48"/>
                <a:gd name="T16" fmla="*/ 24 w 47"/>
                <a:gd name="T17" fmla="*/ 14 h 48"/>
                <a:gd name="T18" fmla="*/ 34 w 47"/>
                <a:gd name="T19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8">
                  <a:moveTo>
                    <a:pt x="0" y="24"/>
                  </a:move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34" y="24"/>
                  </a:move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8" name="Freeform 422"/>
            <p:cNvSpPr>
              <a:spLocks noEditPoints="1"/>
            </p:cNvSpPr>
            <p:nvPr/>
          </p:nvSpPr>
          <p:spPr bwMode="auto">
            <a:xfrm>
              <a:off x="6968513" y="3990036"/>
              <a:ext cx="1157563" cy="109269"/>
            </a:xfrm>
            <a:custGeom>
              <a:gdLst>
                <a:gd name="T0" fmla="*/ 526 w 550"/>
                <a:gd name="T1" fmla="*/ 47 h 47"/>
                <a:gd name="T2" fmla="*/ 550 w 550"/>
                <a:gd name="T3" fmla="*/ 23 h 47"/>
                <a:gd name="T4" fmla="*/ 526 w 550"/>
                <a:gd name="T5" fmla="*/ 0 h 47"/>
                <a:gd name="T6" fmla="*/ 503 w 550"/>
                <a:gd name="T7" fmla="*/ 19 h 47"/>
                <a:gd name="T8" fmla="*/ 46 w 550"/>
                <a:gd name="T9" fmla="*/ 19 h 47"/>
                <a:gd name="T10" fmla="*/ 23 w 550"/>
                <a:gd name="T11" fmla="*/ 0 h 47"/>
                <a:gd name="T12" fmla="*/ 0 w 550"/>
                <a:gd name="T13" fmla="*/ 23 h 47"/>
                <a:gd name="T14" fmla="*/ 23 w 550"/>
                <a:gd name="T15" fmla="*/ 47 h 47"/>
                <a:gd name="T16" fmla="*/ 46 w 550"/>
                <a:gd name="T17" fmla="*/ 30 h 47"/>
                <a:gd name="T18" fmla="*/ 504 w 550"/>
                <a:gd name="T19" fmla="*/ 30 h 47"/>
                <a:gd name="T20" fmla="*/ 526 w 550"/>
                <a:gd name="T21" fmla="*/ 47 h 47"/>
                <a:gd name="T22" fmla="*/ 526 w 550"/>
                <a:gd name="T23" fmla="*/ 14 h 47"/>
                <a:gd name="T24" fmla="*/ 536 w 550"/>
                <a:gd name="T25" fmla="*/ 23 h 47"/>
                <a:gd name="T26" fmla="*/ 526 w 550"/>
                <a:gd name="T27" fmla="*/ 33 h 47"/>
                <a:gd name="T28" fmla="*/ 517 w 550"/>
                <a:gd name="T29" fmla="*/ 23 h 47"/>
                <a:gd name="T30" fmla="*/ 526 w 550"/>
                <a:gd name="T31" fmla="*/ 14 h 47"/>
                <a:gd name="T32" fmla="*/ 23 w 550"/>
                <a:gd name="T33" fmla="*/ 33 h 47"/>
                <a:gd name="T34" fmla="*/ 13 w 550"/>
                <a:gd name="T35" fmla="*/ 23 h 47"/>
                <a:gd name="T36" fmla="*/ 23 w 550"/>
                <a:gd name="T37" fmla="*/ 14 h 47"/>
                <a:gd name="T38" fmla="*/ 33 w 550"/>
                <a:gd name="T39" fmla="*/ 23 h 47"/>
                <a:gd name="T40" fmla="*/ 23 w 550"/>
                <a:gd name="T41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47">
                  <a:moveTo>
                    <a:pt x="526" y="47"/>
                  </a:moveTo>
                  <a:cubicBezTo>
                    <a:pt x="539" y="47"/>
                    <a:pt x="550" y="36"/>
                    <a:pt x="550" y="23"/>
                  </a:cubicBezTo>
                  <a:cubicBezTo>
                    <a:pt x="550" y="10"/>
                    <a:pt x="539" y="0"/>
                    <a:pt x="526" y="0"/>
                  </a:cubicBezTo>
                  <a:cubicBezTo>
                    <a:pt x="515" y="0"/>
                    <a:pt x="506" y="8"/>
                    <a:pt x="503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4" y="8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4" y="47"/>
                    <a:pt x="43" y="40"/>
                    <a:pt x="46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6" y="40"/>
                    <a:pt x="516" y="47"/>
                    <a:pt x="526" y="47"/>
                  </a:cubicBezTo>
                  <a:close/>
                  <a:moveTo>
                    <a:pt x="526" y="14"/>
                  </a:moveTo>
                  <a:cubicBezTo>
                    <a:pt x="532" y="14"/>
                    <a:pt x="536" y="18"/>
                    <a:pt x="536" y="23"/>
                  </a:cubicBezTo>
                  <a:cubicBezTo>
                    <a:pt x="536" y="29"/>
                    <a:pt x="532" y="33"/>
                    <a:pt x="526" y="33"/>
                  </a:cubicBezTo>
                  <a:cubicBezTo>
                    <a:pt x="521" y="33"/>
                    <a:pt x="517" y="29"/>
                    <a:pt x="517" y="23"/>
                  </a:cubicBezTo>
                  <a:cubicBezTo>
                    <a:pt x="517" y="18"/>
                    <a:pt x="521" y="14"/>
                    <a:pt x="526" y="14"/>
                  </a:cubicBezTo>
                  <a:close/>
                  <a:moveTo>
                    <a:pt x="23" y="33"/>
                  </a:moveTo>
                  <a:cubicBezTo>
                    <a:pt x="18" y="33"/>
                    <a:pt x="13" y="29"/>
                    <a:pt x="13" y="23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3"/>
                  </a:cubicBezTo>
                  <a:cubicBezTo>
                    <a:pt x="33" y="29"/>
                    <a:pt x="28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19" name="Freeform 423"/>
            <p:cNvSpPr>
              <a:spLocks noEditPoints="1"/>
            </p:cNvSpPr>
            <p:nvPr/>
          </p:nvSpPr>
          <p:spPr bwMode="auto">
            <a:xfrm>
              <a:off x="7366231" y="4302093"/>
              <a:ext cx="101432" cy="109269"/>
            </a:xfrm>
            <a:custGeom>
              <a:gdLst>
                <a:gd name="T0" fmla="*/ 0 w 48"/>
                <a:gd name="T1" fmla="*/ 24 h 47"/>
                <a:gd name="T2" fmla="*/ 24 w 48"/>
                <a:gd name="T3" fmla="*/ 47 h 47"/>
                <a:gd name="T4" fmla="*/ 48 w 48"/>
                <a:gd name="T5" fmla="*/ 24 h 47"/>
                <a:gd name="T6" fmla="*/ 24 w 48"/>
                <a:gd name="T7" fmla="*/ 0 h 47"/>
                <a:gd name="T8" fmla="*/ 0 w 48"/>
                <a:gd name="T9" fmla="*/ 24 h 47"/>
                <a:gd name="T10" fmla="*/ 34 w 48"/>
                <a:gd name="T11" fmla="*/ 24 h 47"/>
                <a:gd name="T12" fmla="*/ 24 w 48"/>
                <a:gd name="T13" fmla="*/ 34 h 47"/>
                <a:gd name="T14" fmla="*/ 14 w 48"/>
                <a:gd name="T15" fmla="*/ 24 h 47"/>
                <a:gd name="T16" fmla="*/ 24 w 48"/>
                <a:gd name="T17" fmla="*/ 14 h 47"/>
                <a:gd name="T18" fmla="*/ 34 w 48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0" y="24"/>
                  </a:move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34" y="24"/>
                  </a:move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0" name="Freeform 424"/>
            <p:cNvSpPr>
              <a:spLocks noEditPoints="1"/>
            </p:cNvSpPr>
            <p:nvPr/>
          </p:nvSpPr>
          <p:spPr bwMode="auto">
            <a:xfrm>
              <a:off x="6892884" y="5193968"/>
              <a:ext cx="439535" cy="109269"/>
            </a:xfrm>
            <a:custGeom>
              <a:gdLst>
                <a:gd name="T0" fmla="*/ 185 w 209"/>
                <a:gd name="T1" fmla="*/ 0 h 47"/>
                <a:gd name="T2" fmla="*/ 162 w 209"/>
                <a:gd name="T3" fmla="*/ 18 h 47"/>
                <a:gd name="T4" fmla="*/ 0 w 209"/>
                <a:gd name="T5" fmla="*/ 18 h 47"/>
                <a:gd name="T6" fmla="*/ 0 w 209"/>
                <a:gd name="T7" fmla="*/ 29 h 47"/>
                <a:gd name="T8" fmla="*/ 162 w 209"/>
                <a:gd name="T9" fmla="*/ 29 h 47"/>
                <a:gd name="T10" fmla="*/ 185 w 209"/>
                <a:gd name="T11" fmla="*/ 47 h 47"/>
                <a:gd name="T12" fmla="*/ 209 w 209"/>
                <a:gd name="T13" fmla="*/ 24 h 47"/>
                <a:gd name="T14" fmla="*/ 185 w 209"/>
                <a:gd name="T15" fmla="*/ 0 h 47"/>
                <a:gd name="T16" fmla="*/ 185 w 209"/>
                <a:gd name="T17" fmla="*/ 33 h 47"/>
                <a:gd name="T18" fmla="*/ 176 w 209"/>
                <a:gd name="T19" fmla="*/ 24 h 47"/>
                <a:gd name="T20" fmla="*/ 185 w 209"/>
                <a:gd name="T21" fmla="*/ 14 h 47"/>
                <a:gd name="T22" fmla="*/ 195 w 209"/>
                <a:gd name="T23" fmla="*/ 24 h 47"/>
                <a:gd name="T24" fmla="*/ 185 w 209"/>
                <a:gd name="T25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47">
                  <a:moveTo>
                    <a:pt x="185" y="0"/>
                  </a:moveTo>
                  <a:cubicBezTo>
                    <a:pt x="174" y="0"/>
                    <a:pt x="165" y="8"/>
                    <a:pt x="16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5" y="39"/>
                    <a:pt x="174" y="47"/>
                    <a:pt x="185" y="47"/>
                  </a:cubicBezTo>
                  <a:cubicBezTo>
                    <a:pt x="198" y="47"/>
                    <a:pt x="209" y="37"/>
                    <a:pt x="209" y="24"/>
                  </a:cubicBezTo>
                  <a:cubicBezTo>
                    <a:pt x="209" y="11"/>
                    <a:pt x="198" y="0"/>
                    <a:pt x="185" y="0"/>
                  </a:cubicBezTo>
                  <a:close/>
                  <a:moveTo>
                    <a:pt x="185" y="33"/>
                  </a:moveTo>
                  <a:cubicBezTo>
                    <a:pt x="180" y="33"/>
                    <a:pt x="176" y="29"/>
                    <a:pt x="176" y="24"/>
                  </a:cubicBezTo>
                  <a:cubicBezTo>
                    <a:pt x="176" y="18"/>
                    <a:pt x="180" y="14"/>
                    <a:pt x="185" y="14"/>
                  </a:cubicBezTo>
                  <a:cubicBezTo>
                    <a:pt x="191" y="14"/>
                    <a:pt x="195" y="18"/>
                    <a:pt x="195" y="24"/>
                  </a:cubicBezTo>
                  <a:cubicBezTo>
                    <a:pt x="195" y="29"/>
                    <a:pt x="191" y="33"/>
                    <a:pt x="185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1" name="Freeform 425"/>
            <p:cNvSpPr/>
            <p:nvPr/>
          </p:nvSpPr>
          <p:spPr bwMode="auto">
            <a:xfrm>
              <a:off x="6892884" y="5349505"/>
              <a:ext cx="707351" cy="72847"/>
            </a:xfrm>
            <a:custGeom>
              <a:gdLst>
                <a:gd name="T0" fmla="*/ 303 w 336"/>
                <a:gd name="T1" fmla="*/ 23 h 31"/>
                <a:gd name="T2" fmla="*/ 313 w 336"/>
                <a:gd name="T3" fmla="*/ 13 h 31"/>
                <a:gd name="T4" fmla="*/ 323 w 336"/>
                <a:gd name="T5" fmla="*/ 23 h 31"/>
                <a:gd name="T6" fmla="*/ 318 w 336"/>
                <a:gd name="T7" fmla="*/ 31 h 31"/>
                <a:gd name="T8" fmla="*/ 335 w 336"/>
                <a:gd name="T9" fmla="*/ 31 h 31"/>
                <a:gd name="T10" fmla="*/ 336 w 336"/>
                <a:gd name="T11" fmla="*/ 23 h 31"/>
                <a:gd name="T12" fmla="*/ 313 w 336"/>
                <a:gd name="T13" fmla="*/ 0 h 31"/>
                <a:gd name="T14" fmla="*/ 290 w 336"/>
                <a:gd name="T15" fmla="*/ 20 h 31"/>
                <a:gd name="T16" fmla="*/ 0 w 336"/>
                <a:gd name="T17" fmla="*/ 20 h 31"/>
                <a:gd name="T18" fmla="*/ 0 w 336"/>
                <a:gd name="T19" fmla="*/ 31 h 31"/>
                <a:gd name="T20" fmla="*/ 291 w 336"/>
                <a:gd name="T21" fmla="*/ 31 h 31"/>
                <a:gd name="T22" fmla="*/ 291 w 336"/>
                <a:gd name="T23" fmla="*/ 31 h 31"/>
                <a:gd name="T24" fmla="*/ 307 w 336"/>
                <a:gd name="T25" fmla="*/ 31 h 31"/>
                <a:gd name="T26" fmla="*/ 303 w 336"/>
                <a:gd name="T27" fmla="*/ 23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31">
                  <a:moveTo>
                    <a:pt x="303" y="23"/>
                  </a:moveTo>
                  <a:cubicBezTo>
                    <a:pt x="303" y="18"/>
                    <a:pt x="307" y="13"/>
                    <a:pt x="313" y="13"/>
                  </a:cubicBezTo>
                  <a:cubicBezTo>
                    <a:pt x="318" y="13"/>
                    <a:pt x="323" y="18"/>
                    <a:pt x="323" y="23"/>
                  </a:cubicBezTo>
                  <a:cubicBezTo>
                    <a:pt x="323" y="26"/>
                    <a:pt x="321" y="29"/>
                    <a:pt x="318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6" y="29"/>
                    <a:pt x="336" y="26"/>
                    <a:pt x="336" y="23"/>
                  </a:cubicBezTo>
                  <a:cubicBezTo>
                    <a:pt x="336" y="10"/>
                    <a:pt x="326" y="0"/>
                    <a:pt x="313" y="0"/>
                  </a:cubicBezTo>
                  <a:cubicBezTo>
                    <a:pt x="301" y="0"/>
                    <a:pt x="291" y="8"/>
                    <a:pt x="29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5" y="29"/>
                    <a:pt x="303" y="26"/>
                    <a:pt x="30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2" name="Freeform 426"/>
            <p:cNvSpPr>
              <a:spLocks noEditPoints="1"/>
            </p:cNvSpPr>
            <p:nvPr/>
          </p:nvSpPr>
          <p:spPr bwMode="auto">
            <a:xfrm>
              <a:off x="8431261" y="4383800"/>
              <a:ext cx="98761" cy="435109"/>
            </a:xfrm>
            <a:custGeom>
              <a:gdLst>
                <a:gd name="T0" fmla="*/ 0 w 47"/>
                <a:gd name="T1" fmla="*/ 164 h 187"/>
                <a:gd name="T2" fmla="*/ 23 w 47"/>
                <a:gd name="T3" fmla="*/ 187 h 187"/>
                <a:gd name="T4" fmla="*/ 47 w 47"/>
                <a:gd name="T5" fmla="*/ 164 h 187"/>
                <a:gd name="T6" fmla="*/ 29 w 47"/>
                <a:gd name="T7" fmla="*/ 141 h 187"/>
                <a:gd name="T8" fmla="*/ 29 w 47"/>
                <a:gd name="T9" fmla="*/ 113 h 187"/>
                <a:gd name="T10" fmla="*/ 42 w 47"/>
                <a:gd name="T11" fmla="*/ 113 h 187"/>
                <a:gd name="T12" fmla="*/ 42 w 47"/>
                <a:gd name="T13" fmla="*/ 0 h 187"/>
                <a:gd name="T14" fmla="*/ 5 w 47"/>
                <a:gd name="T15" fmla="*/ 0 h 187"/>
                <a:gd name="T16" fmla="*/ 5 w 47"/>
                <a:gd name="T17" fmla="*/ 113 h 187"/>
                <a:gd name="T18" fmla="*/ 18 w 47"/>
                <a:gd name="T19" fmla="*/ 113 h 187"/>
                <a:gd name="T20" fmla="*/ 18 w 47"/>
                <a:gd name="T21" fmla="*/ 141 h 187"/>
                <a:gd name="T22" fmla="*/ 0 w 47"/>
                <a:gd name="T23" fmla="*/ 164 h 187"/>
                <a:gd name="T24" fmla="*/ 33 w 47"/>
                <a:gd name="T25" fmla="*/ 164 h 187"/>
                <a:gd name="T26" fmla="*/ 23 w 47"/>
                <a:gd name="T27" fmla="*/ 173 h 187"/>
                <a:gd name="T28" fmla="*/ 14 w 47"/>
                <a:gd name="T29" fmla="*/ 164 h 187"/>
                <a:gd name="T30" fmla="*/ 23 w 47"/>
                <a:gd name="T31" fmla="*/ 154 h 187"/>
                <a:gd name="T32" fmla="*/ 33 w 47"/>
                <a:gd name="T33" fmla="*/ 164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87">
                  <a:moveTo>
                    <a:pt x="0" y="164"/>
                  </a:moveTo>
                  <a:cubicBezTo>
                    <a:pt x="0" y="177"/>
                    <a:pt x="10" y="187"/>
                    <a:pt x="23" y="187"/>
                  </a:cubicBezTo>
                  <a:cubicBezTo>
                    <a:pt x="36" y="187"/>
                    <a:pt x="47" y="177"/>
                    <a:pt x="47" y="164"/>
                  </a:cubicBezTo>
                  <a:cubicBezTo>
                    <a:pt x="47" y="152"/>
                    <a:pt x="39" y="143"/>
                    <a:pt x="29" y="14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7" y="143"/>
                    <a:pt x="0" y="152"/>
                    <a:pt x="0" y="164"/>
                  </a:cubicBezTo>
                  <a:close/>
                  <a:moveTo>
                    <a:pt x="33" y="164"/>
                  </a:moveTo>
                  <a:cubicBezTo>
                    <a:pt x="33" y="169"/>
                    <a:pt x="29" y="173"/>
                    <a:pt x="23" y="173"/>
                  </a:cubicBezTo>
                  <a:cubicBezTo>
                    <a:pt x="18" y="173"/>
                    <a:pt x="14" y="169"/>
                    <a:pt x="14" y="164"/>
                  </a:cubicBezTo>
                  <a:cubicBezTo>
                    <a:pt x="14" y="158"/>
                    <a:pt x="18" y="154"/>
                    <a:pt x="23" y="154"/>
                  </a:cubicBezTo>
                  <a:cubicBezTo>
                    <a:pt x="29" y="154"/>
                    <a:pt x="33" y="158"/>
                    <a:pt x="33" y="16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3" name="Freeform 427"/>
            <p:cNvSpPr>
              <a:spLocks noEditPoints="1"/>
            </p:cNvSpPr>
            <p:nvPr/>
          </p:nvSpPr>
          <p:spPr bwMode="auto">
            <a:xfrm>
              <a:off x="8563833" y="4383800"/>
              <a:ext cx="98761" cy="435109"/>
            </a:xfrm>
            <a:custGeom>
              <a:gdLst>
                <a:gd name="T0" fmla="*/ 0 w 47"/>
                <a:gd name="T1" fmla="*/ 164 h 187"/>
                <a:gd name="T2" fmla="*/ 23 w 47"/>
                <a:gd name="T3" fmla="*/ 187 h 187"/>
                <a:gd name="T4" fmla="*/ 47 w 47"/>
                <a:gd name="T5" fmla="*/ 164 h 187"/>
                <a:gd name="T6" fmla="*/ 29 w 47"/>
                <a:gd name="T7" fmla="*/ 141 h 187"/>
                <a:gd name="T8" fmla="*/ 29 w 47"/>
                <a:gd name="T9" fmla="*/ 113 h 187"/>
                <a:gd name="T10" fmla="*/ 42 w 47"/>
                <a:gd name="T11" fmla="*/ 113 h 187"/>
                <a:gd name="T12" fmla="*/ 42 w 47"/>
                <a:gd name="T13" fmla="*/ 0 h 187"/>
                <a:gd name="T14" fmla="*/ 5 w 47"/>
                <a:gd name="T15" fmla="*/ 0 h 187"/>
                <a:gd name="T16" fmla="*/ 5 w 47"/>
                <a:gd name="T17" fmla="*/ 113 h 187"/>
                <a:gd name="T18" fmla="*/ 18 w 47"/>
                <a:gd name="T19" fmla="*/ 113 h 187"/>
                <a:gd name="T20" fmla="*/ 18 w 47"/>
                <a:gd name="T21" fmla="*/ 141 h 187"/>
                <a:gd name="T22" fmla="*/ 0 w 47"/>
                <a:gd name="T23" fmla="*/ 164 h 187"/>
                <a:gd name="T24" fmla="*/ 33 w 47"/>
                <a:gd name="T25" fmla="*/ 164 h 187"/>
                <a:gd name="T26" fmla="*/ 23 w 47"/>
                <a:gd name="T27" fmla="*/ 173 h 187"/>
                <a:gd name="T28" fmla="*/ 14 w 47"/>
                <a:gd name="T29" fmla="*/ 164 h 187"/>
                <a:gd name="T30" fmla="*/ 23 w 47"/>
                <a:gd name="T31" fmla="*/ 154 h 187"/>
                <a:gd name="T32" fmla="*/ 33 w 47"/>
                <a:gd name="T33" fmla="*/ 164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87">
                  <a:moveTo>
                    <a:pt x="0" y="164"/>
                  </a:moveTo>
                  <a:cubicBezTo>
                    <a:pt x="0" y="177"/>
                    <a:pt x="10" y="187"/>
                    <a:pt x="23" y="187"/>
                  </a:cubicBezTo>
                  <a:cubicBezTo>
                    <a:pt x="36" y="187"/>
                    <a:pt x="47" y="177"/>
                    <a:pt x="47" y="164"/>
                  </a:cubicBezTo>
                  <a:cubicBezTo>
                    <a:pt x="47" y="152"/>
                    <a:pt x="39" y="143"/>
                    <a:pt x="29" y="14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8" y="143"/>
                    <a:pt x="0" y="152"/>
                    <a:pt x="0" y="164"/>
                  </a:cubicBezTo>
                  <a:close/>
                  <a:moveTo>
                    <a:pt x="33" y="164"/>
                  </a:moveTo>
                  <a:cubicBezTo>
                    <a:pt x="33" y="169"/>
                    <a:pt x="29" y="173"/>
                    <a:pt x="23" y="173"/>
                  </a:cubicBezTo>
                  <a:cubicBezTo>
                    <a:pt x="18" y="173"/>
                    <a:pt x="14" y="169"/>
                    <a:pt x="14" y="164"/>
                  </a:cubicBezTo>
                  <a:cubicBezTo>
                    <a:pt x="14" y="158"/>
                    <a:pt x="18" y="154"/>
                    <a:pt x="23" y="154"/>
                  </a:cubicBezTo>
                  <a:cubicBezTo>
                    <a:pt x="29" y="154"/>
                    <a:pt x="33" y="158"/>
                    <a:pt x="33" y="16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4" name="Freeform 428"/>
            <p:cNvSpPr>
              <a:spLocks noEditPoints="1"/>
            </p:cNvSpPr>
            <p:nvPr/>
          </p:nvSpPr>
          <p:spPr bwMode="auto">
            <a:xfrm>
              <a:off x="9087005" y="4951804"/>
              <a:ext cx="2912148" cy="314025"/>
            </a:xfrm>
            <a:custGeom>
              <a:gdLst>
                <a:gd name="T0" fmla="*/ 24 w 1384"/>
                <a:gd name="T1" fmla="*/ 47 h 135"/>
                <a:gd name="T2" fmla="*/ 29 w 1384"/>
                <a:gd name="T3" fmla="*/ 47 h 135"/>
                <a:gd name="T4" fmla="*/ 117 w 1384"/>
                <a:gd name="T5" fmla="*/ 135 h 135"/>
                <a:gd name="T6" fmla="*/ 1166 w 1384"/>
                <a:gd name="T7" fmla="*/ 135 h 135"/>
                <a:gd name="T8" fmla="*/ 1194 w 1384"/>
                <a:gd name="T9" fmla="*/ 106 h 135"/>
                <a:gd name="T10" fmla="*/ 1384 w 1384"/>
                <a:gd name="T11" fmla="*/ 106 h 135"/>
                <a:gd name="T12" fmla="*/ 1384 w 1384"/>
                <a:gd name="T13" fmla="*/ 95 h 135"/>
                <a:gd name="T14" fmla="*/ 1190 w 1384"/>
                <a:gd name="T15" fmla="*/ 95 h 135"/>
                <a:gd name="T16" fmla="*/ 1161 w 1384"/>
                <a:gd name="T17" fmla="*/ 124 h 135"/>
                <a:gd name="T18" fmla="*/ 121 w 1384"/>
                <a:gd name="T19" fmla="*/ 124 h 135"/>
                <a:gd name="T20" fmla="*/ 39 w 1384"/>
                <a:gd name="T21" fmla="*/ 42 h 135"/>
                <a:gd name="T22" fmla="*/ 48 w 1384"/>
                <a:gd name="T23" fmla="*/ 24 h 135"/>
                <a:gd name="T24" fmla="*/ 24 w 1384"/>
                <a:gd name="T25" fmla="*/ 0 h 135"/>
                <a:gd name="T26" fmla="*/ 0 w 1384"/>
                <a:gd name="T27" fmla="*/ 24 h 135"/>
                <a:gd name="T28" fmla="*/ 24 w 1384"/>
                <a:gd name="T29" fmla="*/ 47 h 135"/>
                <a:gd name="T30" fmla="*/ 24 w 1384"/>
                <a:gd name="T31" fmla="*/ 14 h 135"/>
                <a:gd name="T32" fmla="*/ 34 w 1384"/>
                <a:gd name="T33" fmla="*/ 24 h 135"/>
                <a:gd name="T34" fmla="*/ 24 w 1384"/>
                <a:gd name="T35" fmla="*/ 33 h 135"/>
                <a:gd name="T36" fmla="*/ 14 w 1384"/>
                <a:gd name="T37" fmla="*/ 24 h 135"/>
                <a:gd name="T38" fmla="*/ 24 w 1384"/>
                <a:gd name="T39" fmla="*/ 14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4" h="135">
                  <a:moveTo>
                    <a:pt x="24" y="47"/>
                  </a:moveTo>
                  <a:cubicBezTo>
                    <a:pt x="26" y="47"/>
                    <a:pt x="27" y="47"/>
                    <a:pt x="29" y="47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6" y="135"/>
                    <a:pt x="1166" y="135"/>
                    <a:pt x="1166" y="135"/>
                  </a:cubicBezTo>
                  <a:cubicBezTo>
                    <a:pt x="1166" y="135"/>
                    <a:pt x="1191" y="109"/>
                    <a:pt x="1194" y="106"/>
                  </a:cubicBezTo>
                  <a:cubicBezTo>
                    <a:pt x="1199" y="106"/>
                    <a:pt x="1384" y="106"/>
                    <a:pt x="1384" y="106"/>
                  </a:cubicBezTo>
                  <a:cubicBezTo>
                    <a:pt x="1384" y="95"/>
                    <a:pt x="1384" y="95"/>
                    <a:pt x="1384" y="95"/>
                  </a:cubicBezTo>
                  <a:cubicBezTo>
                    <a:pt x="1190" y="95"/>
                    <a:pt x="1190" y="95"/>
                    <a:pt x="1190" y="95"/>
                  </a:cubicBezTo>
                  <a:cubicBezTo>
                    <a:pt x="1190" y="95"/>
                    <a:pt x="1164" y="121"/>
                    <a:pt x="1161" y="124"/>
                  </a:cubicBezTo>
                  <a:cubicBezTo>
                    <a:pt x="1157" y="124"/>
                    <a:pt x="126" y="124"/>
                    <a:pt x="121" y="124"/>
                  </a:cubicBezTo>
                  <a:cubicBezTo>
                    <a:pt x="118" y="121"/>
                    <a:pt x="55" y="58"/>
                    <a:pt x="39" y="42"/>
                  </a:cubicBezTo>
                  <a:cubicBezTo>
                    <a:pt x="44" y="37"/>
                    <a:pt x="48" y="31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4"/>
                  </a:cubicBezTo>
                  <a:cubicBezTo>
                    <a:pt x="14" y="18"/>
                    <a:pt x="19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5" name="Freeform 429"/>
            <p:cNvSpPr>
              <a:spLocks noEditPoints="1"/>
            </p:cNvSpPr>
            <p:nvPr/>
          </p:nvSpPr>
          <p:spPr bwMode="auto">
            <a:xfrm>
              <a:off x="9370835" y="4383800"/>
              <a:ext cx="1018763" cy="607380"/>
            </a:xfrm>
            <a:custGeom>
              <a:gdLst>
                <a:gd name="T0" fmla="*/ 460 w 484"/>
                <a:gd name="T1" fmla="*/ 261 h 261"/>
                <a:gd name="T2" fmla="*/ 484 w 484"/>
                <a:gd name="T3" fmla="*/ 237 h 261"/>
                <a:gd name="T4" fmla="*/ 460 w 484"/>
                <a:gd name="T5" fmla="*/ 213 h 261"/>
                <a:gd name="T6" fmla="*/ 443 w 484"/>
                <a:gd name="T7" fmla="*/ 221 h 261"/>
                <a:gd name="T8" fmla="*/ 411 w 484"/>
                <a:gd name="T9" fmla="*/ 189 h 261"/>
                <a:gd name="T10" fmla="*/ 82 w 484"/>
                <a:gd name="T11" fmla="*/ 189 h 261"/>
                <a:gd name="T12" fmla="*/ 25 w 484"/>
                <a:gd name="T13" fmla="*/ 133 h 261"/>
                <a:gd name="T14" fmla="*/ 25 w 484"/>
                <a:gd name="T15" fmla="*/ 113 h 261"/>
                <a:gd name="T16" fmla="*/ 37 w 484"/>
                <a:gd name="T17" fmla="*/ 113 h 261"/>
                <a:gd name="T18" fmla="*/ 37 w 484"/>
                <a:gd name="T19" fmla="*/ 0 h 261"/>
                <a:gd name="T20" fmla="*/ 0 w 484"/>
                <a:gd name="T21" fmla="*/ 0 h 261"/>
                <a:gd name="T22" fmla="*/ 0 w 484"/>
                <a:gd name="T23" fmla="*/ 113 h 261"/>
                <a:gd name="T24" fmla="*/ 14 w 484"/>
                <a:gd name="T25" fmla="*/ 113 h 261"/>
                <a:gd name="T26" fmla="*/ 14 w 484"/>
                <a:gd name="T27" fmla="*/ 137 h 261"/>
                <a:gd name="T28" fmla="*/ 77 w 484"/>
                <a:gd name="T29" fmla="*/ 200 h 261"/>
                <a:gd name="T30" fmla="*/ 407 w 484"/>
                <a:gd name="T31" fmla="*/ 200 h 261"/>
                <a:gd name="T32" fmla="*/ 438 w 484"/>
                <a:gd name="T33" fmla="*/ 231 h 261"/>
                <a:gd name="T34" fmla="*/ 437 w 484"/>
                <a:gd name="T35" fmla="*/ 237 h 261"/>
                <a:gd name="T36" fmla="*/ 460 w 484"/>
                <a:gd name="T37" fmla="*/ 261 h 261"/>
                <a:gd name="T38" fmla="*/ 460 w 484"/>
                <a:gd name="T39" fmla="*/ 227 h 261"/>
                <a:gd name="T40" fmla="*/ 470 w 484"/>
                <a:gd name="T41" fmla="*/ 237 h 261"/>
                <a:gd name="T42" fmla="*/ 460 w 484"/>
                <a:gd name="T43" fmla="*/ 247 h 261"/>
                <a:gd name="T44" fmla="*/ 451 w 484"/>
                <a:gd name="T45" fmla="*/ 237 h 261"/>
                <a:gd name="T46" fmla="*/ 460 w 484"/>
                <a:gd name="T47" fmla="*/ 227 h 2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2" h="261">
                  <a:moveTo>
                    <a:pt x="460" y="261"/>
                  </a:moveTo>
                  <a:cubicBezTo>
                    <a:pt x="473" y="261"/>
                    <a:pt x="484" y="250"/>
                    <a:pt x="484" y="237"/>
                  </a:cubicBezTo>
                  <a:cubicBezTo>
                    <a:pt x="484" y="224"/>
                    <a:pt x="473" y="213"/>
                    <a:pt x="460" y="213"/>
                  </a:cubicBezTo>
                  <a:cubicBezTo>
                    <a:pt x="453" y="213"/>
                    <a:pt x="447" y="216"/>
                    <a:pt x="443" y="221"/>
                  </a:cubicBezTo>
                  <a:cubicBezTo>
                    <a:pt x="411" y="189"/>
                    <a:pt x="411" y="189"/>
                    <a:pt x="411" y="189"/>
                  </a:cubicBezTo>
                  <a:cubicBezTo>
                    <a:pt x="411" y="189"/>
                    <a:pt x="86" y="189"/>
                    <a:pt x="82" y="189"/>
                  </a:cubicBezTo>
                  <a:cubicBezTo>
                    <a:pt x="79" y="186"/>
                    <a:pt x="28" y="136"/>
                    <a:pt x="25" y="133"/>
                  </a:cubicBezTo>
                  <a:cubicBezTo>
                    <a:pt x="25" y="130"/>
                    <a:pt x="25" y="120"/>
                    <a:pt x="25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200"/>
                    <a:pt x="402" y="200"/>
                    <a:pt x="407" y="200"/>
                  </a:cubicBezTo>
                  <a:cubicBezTo>
                    <a:pt x="409" y="203"/>
                    <a:pt x="432" y="225"/>
                    <a:pt x="438" y="231"/>
                  </a:cubicBezTo>
                  <a:cubicBezTo>
                    <a:pt x="437" y="233"/>
                    <a:pt x="437" y="235"/>
                    <a:pt x="437" y="237"/>
                  </a:cubicBezTo>
                  <a:cubicBezTo>
                    <a:pt x="437" y="250"/>
                    <a:pt x="447" y="261"/>
                    <a:pt x="460" y="261"/>
                  </a:cubicBezTo>
                  <a:close/>
                  <a:moveTo>
                    <a:pt x="460" y="227"/>
                  </a:moveTo>
                  <a:cubicBezTo>
                    <a:pt x="466" y="227"/>
                    <a:pt x="470" y="232"/>
                    <a:pt x="470" y="237"/>
                  </a:cubicBezTo>
                  <a:cubicBezTo>
                    <a:pt x="470" y="242"/>
                    <a:pt x="466" y="247"/>
                    <a:pt x="460" y="247"/>
                  </a:cubicBezTo>
                  <a:cubicBezTo>
                    <a:pt x="455" y="247"/>
                    <a:pt x="451" y="242"/>
                    <a:pt x="451" y="237"/>
                  </a:cubicBezTo>
                  <a:cubicBezTo>
                    <a:pt x="451" y="232"/>
                    <a:pt x="455" y="227"/>
                    <a:pt x="460" y="22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6" name="Freeform 430"/>
            <p:cNvSpPr>
              <a:spLocks noEditPoints="1"/>
            </p:cNvSpPr>
            <p:nvPr/>
          </p:nvSpPr>
          <p:spPr bwMode="auto">
            <a:xfrm>
              <a:off x="9501628" y="4383800"/>
              <a:ext cx="955590" cy="440031"/>
            </a:xfrm>
            <a:custGeom>
              <a:gdLst>
                <a:gd name="T0" fmla="*/ 454 w 454"/>
                <a:gd name="T1" fmla="*/ 165 h 189"/>
                <a:gd name="T2" fmla="*/ 430 w 454"/>
                <a:gd name="T3" fmla="*/ 141 h 189"/>
                <a:gd name="T4" fmla="*/ 407 w 454"/>
                <a:gd name="T5" fmla="*/ 163 h 189"/>
                <a:gd name="T6" fmla="*/ 58 w 454"/>
                <a:gd name="T7" fmla="*/ 163 h 189"/>
                <a:gd name="T8" fmla="*/ 24 w 454"/>
                <a:gd name="T9" fmla="*/ 129 h 189"/>
                <a:gd name="T10" fmla="*/ 24 w 454"/>
                <a:gd name="T11" fmla="*/ 113 h 189"/>
                <a:gd name="T12" fmla="*/ 37 w 454"/>
                <a:gd name="T13" fmla="*/ 113 h 189"/>
                <a:gd name="T14" fmla="*/ 37 w 454"/>
                <a:gd name="T15" fmla="*/ 0 h 189"/>
                <a:gd name="T16" fmla="*/ 0 w 454"/>
                <a:gd name="T17" fmla="*/ 0 h 189"/>
                <a:gd name="T18" fmla="*/ 0 w 454"/>
                <a:gd name="T19" fmla="*/ 113 h 189"/>
                <a:gd name="T20" fmla="*/ 13 w 454"/>
                <a:gd name="T21" fmla="*/ 113 h 189"/>
                <a:gd name="T22" fmla="*/ 13 w 454"/>
                <a:gd name="T23" fmla="*/ 134 h 189"/>
                <a:gd name="T24" fmla="*/ 54 w 454"/>
                <a:gd name="T25" fmla="*/ 174 h 189"/>
                <a:gd name="T26" fmla="*/ 408 w 454"/>
                <a:gd name="T27" fmla="*/ 174 h 189"/>
                <a:gd name="T28" fmla="*/ 430 w 454"/>
                <a:gd name="T29" fmla="*/ 189 h 189"/>
                <a:gd name="T30" fmla="*/ 454 w 454"/>
                <a:gd name="T31" fmla="*/ 165 h 189"/>
                <a:gd name="T32" fmla="*/ 420 w 454"/>
                <a:gd name="T33" fmla="*/ 165 h 189"/>
                <a:gd name="T34" fmla="*/ 430 w 454"/>
                <a:gd name="T35" fmla="*/ 155 h 189"/>
                <a:gd name="T36" fmla="*/ 440 w 454"/>
                <a:gd name="T37" fmla="*/ 165 h 189"/>
                <a:gd name="T38" fmla="*/ 430 w 454"/>
                <a:gd name="T39" fmla="*/ 175 h 189"/>
                <a:gd name="T40" fmla="*/ 420 w 454"/>
                <a:gd name="T41" fmla="*/ 165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2" h="189">
                  <a:moveTo>
                    <a:pt x="454" y="165"/>
                  </a:moveTo>
                  <a:cubicBezTo>
                    <a:pt x="454" y="152"/>
                    <a:pt x="443" y="141"/>
                    <a:pt x="430" y="141"/>
                  </a:cubicBezTo>
                  <a:cubicBezTo>
                    <a:pt x="418" y="141"/>
                    <a:pt x="408" y="151"/>
                    <a:pt x="407" y="163"/>
                  </a:cubicBezTo>
                  <a:cubicBezTo>
                    <a:pt x="368" y="163"/>
                    <a:pt x="62" y="163"/>
                    <a:pt x="58" y="163"/>
                  </a:cubicBezTo>
                  <a:cubicBezTo>
                    <a:pt x="55" y="160"/>
                    <a:pt x="27" y="132"/>
                    <a:pt x="24" y="129"/>
                  </a:cubicBezTo>
                  <a:cubicBezTo>
                    <a:pt x="24" y="127"/>
                    <a:pt x="24" y="118"/>
                    <a:pt x="24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408" y="174"/>
                    <a:pt x="408" y="174"/>
                    <a:pt x="408" y="174"/>
                  </a:cubicBezTo>
                  <a:cubicBezTo>
                    <a:pt x="412" y="182"/>
                    <a:pt x="420" y="189"/>
                    <a:pt x="430" y="189"/>
                  </a:cubicBezTo>
                  <a:cubicBezTo>
                    <a:pt x="443" y="189"/>
                    <a:pt x="454" y="178"/>
                    <a:pt x="454" y="165"/>
                  </a:cubicBezTo>
                  <a:close/>
                  <a:moveTo>
                    <a:pt x="420" y="165"/>
                  </a:moveTo>
                  <a:cubicBezTo>
                    <a:pt x="420" y="160"/>
                    <a:pt x="425" y="155"/>
                    <a:pt x="430" y="155"/>
                  </a:cubicBezTo>
                  <a:cubicBezTo>
                    <a:pt x="436" y="155"/>
                    <a:pt x="440" y="160"/>
                    <a:pt x="440" y="165"/>
                  </a:cubicBezTo>
                  <a:cubicBezTo>
                    <a:pt x="440" y="170"/>
                    <a:pt x="436" y="175"/>
                    <a:pt x="430" y="175"/>
                  </a:cubicBezTo>
                  <a:cubicBezTo>
                    <a:pt x="425" y="175"/>
                    <a:pt x="420" y="170"/>
                    <a:pt x="420" y="1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7" name="Freeform 431"/>
            <p:cNvSpPr>
              <a:spLocks noEditPoints="1"/>
            </p:cNvSpPr>
            <p:nvPr/>
          </p:nvSpPr>
          <p:spPr bwMode="auto">
            <a:xfrm>
              <a:off x="9771222" y="4383800"/>
              <a:ext cx="948472" cy="283509"/>
            </a:xfrm>
            <a:custGeom>
              <a:gdLst>
                <a:gd name="T0" fmla="*/ 427 w 451"/>
                <a:gd name="T1" fmla="*/ 122 h 122"/>
                <a:gd name="T2" fmla="*/ 451 w 451"/>
                <a:gd name="T3" fmla="*/ 98 h 122"/>
                <a:gd name="T4" fmla="*/ 427 w 451"/>
                <a:gd name="T5" fmla="*/ 75 h 122"/>
                <a:gd name="T6" fmla="*/ 404 w 451"/>
                <a:gd name="T7" fmla="*/ 94 h 122"/>
                <a:gd name="T8" fmla="*/ 303 w 451"/>
                <a:gd name="T9" fmla="*/ 94 h 122"/>
                <a:gd name="T10" fmla="*/ 270 w 451"/>
                <a:gd name="T11" fmla="*/ 61 h 122"/>
                <a:gd name="T12" fmla="*/ 37 w 451"/>
                <a:gd name="T13" fmla="*/ 61 h 122"/>
                <a:gd name="T14" fmla="*/ 37 w 451"/>
                <a:gd name="T15" fmla="*/ 0 h 122"/>
                <a:gd name="T16" fmla="*/ 0 w 451"/>
                <a:gd name="T17" fmla="*/ 0 h 122"/>
                <a:gd name="T18" fmla="*/ 0 w 451"/>
                <a:gd name="T19" fmla="*/ 113 h 122"/>
                <a:gd name="T20" fmla="*/ 37 w 451"/>
                <a:gd name="T21" fmla="*/ 113 h 122"/>
                <a:gd name="T22" fmla="*/ 37 w 451"/>
                <a:gd name="T23" fmla="*/ 72 h 122"/>
                <a:gd name="T24" fmla="*/ 266 w 451"/>
                <a:gd name="T25" fmla="*/ 72 h 122"/>
                <a:gd name="T26" fmla="*/ 298 w 451"/>
                <a:gd name="T27" fmla="*/ 105 h 122"/>
                <a:gd name="T28" fmla="*/ 404 w 451"/>
                <a:gd name="T29" fmla="*/ 105 h 122"/>
                <a:gd name="T30" fmla="*/ 427 w 451"/>
                <a:gd name="T31" fmla="*/ 122 h 122"/>
                <a:gd name="T32" fmla="*/ 427 w 451"/>
                <a:gd name="T33" fmla="*/ 89 h 122"/>
                <a:gd name="T34" fmla="*/ 437 w 451"/>
                <a:gd name="T35" fmla="*/ 98 h 122"/>
                <a:gd name="T36" fmla="*/ 427 w 451"/>
                <a:gd name="T37" fmla="*/ 108 h 122"/>
                <a:gd name="T38" fmla="*/ 417 w 451"/>
                <a:gd name="T39" fmla="*/ 98 h 122"/>
                <a:gd name="T40" fmla="*/ 427 w 451"/>
                <a:gd name="T41" fmla="*/ 89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122">
                  <a:moveTo>
                    <a:pt x="427" y="122"/>
                  </a:moveTo>
                  <a:cubicBezTo>
                    <a:pt x="440" y="122"/>
                    <a:pt x="451" y="111"/>
                    <a:pt x="451" y="98"/>
                  </a:cubicBezTo>
                  <a:cubicBezTo>
                    <a:pt x="451" y="85"/>
                    <a:pt x="440" y="75"/>
                    <a:pt x="427" y="75"/>
                  </a:cubicBezTo>
                  <a:cubicBezTo>
                    <a:pt x="416" y="75"/>
                    <a:pt x="406" y="83"/>
                    <a:pt x="404" y="94"/>
                  </a:cubicBezTo>
                  <a:cubicBezTo>
                    <a:pt x="381" y="94"/>
                    <a:pt x="306" y="94"/>
                    <a:pt x="303" y="94"/>
                  </a:cubicBezTo>
                  <a:cubicBezTo>
                    <a:pt x="300" y="91"/>
                    <a:pt x="270" y="61"/>
                    <a:pt x="270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74" y="72"/>
                    <a:pt x="262" y="72"/>
                    <a:pt x="266" y="72"/>
                  </a:cubicBezTo>
                  <a:cubicBezTo>
                    <a:pt x="269" y="75"/>
                    <a:pt x="298" y="105"/>
                    <a:pt x="298" y="105"/>
                  </a:cubicBezTo>
                  <a:cubicBezTo>
                    <a:pt x="404" y="105"/>
                    <a:pt x="404" y="105"/>
                    <a:pt x="404" y="105"/>
                  </a:cubicBezTo>
                  <a:cubicBezTo>
                    <a:pt x="407" y="115"/>
                    <a:pt x="416" y="122"/>
                    <a:pt x="427" y="122"/>
                  </a:cubicBezTo>
                  <a:close/>
                  <a:moveTo>
                    <a:pt x="427" y="89"/>
                  </a:moveTo>
                  <a:cubicBezTo>
                    <a:pt x="432" y="89"/>
                    <a:pt x="437" y="93"/>
                    <a:pt x="437" y="98"/>
                  </a:cubicBezTo>
                  <a:cubicBezTo>
                    <a:pt x="437" y="104"/>
                    <a:pt x="432" y="108"/>
                    <a:pt x="427" y="108"/>
                  </a:cubicBezTo>
                  <a:cubicBezTo>
                    <a:pt x="422" y="108"/>
                    <a:pt x="417" y="104"/>
                    <a:pt x="417" y="98"/>
                  </a:cubicBezTo>
                  <a:cubicBezTo>
                    <a:pt x="417" y="93"/>
                    <a:pt x="422" y="89"/>
                    <a:pt x="427" y="8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8" name="Freeform 432"/>
            <p:cNvSpPr>
              <a:spLocks noEditPoints="1"/>
            </p:cNvSpPr>
            <p:nvPr/>
          </p:nvSpPr>
          <p:spPr bwMode="auto">
            <a:xfrm>
              <a:off x="10955477" y="4397581"/>
              <a:ext cx="98761" cy="109269"/>
            </a:xfrm>
            <a:custGeom>
              <a:gdLst>
                <a:gd name="T0" fmla="*/ 23 w 47"/>
                <a:gd name="T1" fmla="*/ 0 h 47"/>
                <a:gd name="T2" fmla="*/ 0 w 47"/>
                <a:gd name="T3" fmla="*/ 23 h 47"/>
                <a:gd name="T4" fmla="*/ 23 w 47"/>
                <a:gd name="T5" fmla="*/ 47 h 47"/>
                <a:gd name="T6" fmla="*/ 47 w 47"/>
                <a:gd name="T7" fmla="*/ 23 h 47"/>
                <a:gd name="T8" fmla="*/ 23 w 47"/>
                <a:gd name="T9" fmla="*/ 0 h 47"/>
                <a:gd name="T10" fmla="*/ 23 w 47"/>
                <a:gd name="T11" fmla="*/ 33 h 47"/>
                <a:gd name="T12" fmla="*/ 14 w 47"/>
                <a:gd name="T13" fmla="*/ 23 h 47"/>
                <a:gd name="T14" fmla="*/ 23 w 47"/>
                <a:gd name="T15" fmla="*/ 13 h 47"/>
                <a:gd name="T16" fmla="*/ 33 w 47"/>
                <a:gd name="T17" fmla="*/ 23 h 47"/>
                <a:gd name="T18" fmla="*/ 23 w 47"/>
                <a:gd name="T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8"/>
                    <a:pt x="14" y="23"/>
                  </a:cubicBez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29" name="Freeform 433"/>
            <p:cNvSpPr>
              <a:spLocks noEditPoints="1"/>
            </p:cNvSpPr>
            <p:nvPr/>
          </p:nvSpPr>
          <p:spPr bwMode="auto">
            <a:xfrm>
              <a:off x="9091455" y="3757715"/>
              <a:ext cx="627273" cy="259884"/>
            </a:xfrm>
            <a:custGeom>
              <a:gdLst>
                <a:gd name="T0" fmla="*/ 274 w 298"/>
                <a:gd name="T1" fmla="*/ 65 h 112"/>
                <a:gd name="T2" fmla="*/ 252 w 298"/>
                <a:gd name="T3" fmla="*/ 83 h 112"/>
                <a:gd name="T4" fmla="*/ 88 w 298"/>
                <a:gd name="T5" fmla="*/ 83 h 112"/>
                <a:gd name="T6" fmla="*/ 42 w 298"/>
                <a:gd name="T7" fmla="*/ 37 h 112"/>
                <a:gd name="T8" fmla="*/ 47 w 298"/>
                <a:gd name="T9" fmla="*/ 24 h 112"/>
                <a:gd name="T10" fmla="*/ 23 w 298"/>
                <a:gd name="T11" fmla="*/ 0 h 112"/>
                <a:gd name="T12" fmla="*/ 0 w 298"/>
                <a:gd name="T13" fmla="*/ 24 h 112"/>
                <a:gd name="T14" fmla="*/ 23 w 298"/>
                <a:gd name="T15" fmla="*/ 47 h 112"/>
                <a:gd name="T16" fmla="*/ 34 w 298"/>
                <a:gd name="T17" fmla="*/ 44 h 112"/>
                <a:gd name="T18" fmla="*/ 83 w 298"/>
                <a:gd name="T19" fmla="*/ 94 h 112"/>
                <a:gd name="T20" fmla="*/ 251 w 298"/>
                <a:gd name="T21" fmla="*/ 94 h 112"/>
                <a:gd name="T22" fmla="*/ 274 w 298"/>
                <a:gd name="T23" fmla="*/ 112 h 112"/>
                <a:gd name="T24" fmla="*/ 298 w 298"/>
                <a:gd name="T25" fmla="*/ 89 h 112"/>
                <a:gd name="T26" fmla="*/ 274 w 298"/>
                <a:gd name="T27" fmla="*/ 65 h 112"/>
                <a:gd name="T28" fmla="*/ 23 w 298"/>
                <a:gd name="T29" fmla="*/ 33 h 112"/>
                <a:gd name="T30" fmla="*/ 14 w 298"/>
                <a:gd name="T31" fmla="*/ 24 h 112"/>
                <a:gd name="T32" fmla="*/ 23 w 298"/>
                <a:gd name="T33" fmla="*/ 14 h 112"/>
                <a:gd name="T34" fmla="*/ 33 w 298"/>
                <a:gd name="T35" fmla="*/ 24 h 112"/>
                <a:gd name="T36" fmla="*/ 23 w 298"/>
                <a:gd name="T37" fmla="*/ 33 h 112"/>
                <a:gd name="T38" fmla="*/ 274 w 298"/>
                <a:gd name="T39" fmla="*/ 98 h 112"/>
                <a:gd name="T40" fmla="*/ 265 w 298"/>
                <a:gd name="T41" fmla="*/ 89 h 112"/>
                <a:gd name="T42" fmla="*/ 274 w 298"/>
                <a:gd name="T43" fmla="*/ 79 h 112"/>
                <a:gd name="T44" fmla="*/ 284 w 298"/>
                <a:gd name="T45" fmla="*/ 89 h 112"/>
                <a:gd name="T46" fmla="*/ 274 w 298"/>
                <a:gd name="T47" fmla="*/ 98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8" h="112">
                  <a:moveTo>
                    <a:pt x="274" y="65"/>
                  </a:moveTo>
                  <a:cubicBezTo>
                    <a:pt x="264" y="65"/>
                    <a:pt x="254" y="73"/>
                    <a:pt x="252" y="83"/>
                  </a:cubicBezTo>
                  <a:cubicBezTo>
                    <a:pt x="228" y="83"/>
                    <a:pt x="92" y="83"/>
                    <a:pt x="88" y="83"/>
                  </a:cubicBezTo>
                  <a:cubicBezTo>
                    <a:pt x="85" y="80"/>
                    <a:pt x="54" y="49"/>
                    <a:pt x="42" y="37"/>
                  </a:cubicBezTo>
                  <a:cubicBezTo>
                    <a:pt x="45" y="33"/>
                    <a:pt x="47" y="29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27" y="47"/>
                    <a:pt x="31" y="46"/>
                    <a:pt x="34" y="4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4" y="104"/>
                    <a:pt x="263" y="112"/>
                    <a:pt x="274" y="112"/>
                  </a:cubicBezTo>
                  <a:cubicBezTo>
                    <a:pt x="287" y="112"/>
                    <a:pt x="298" y="102"/>
                    <a:pt x="298" y="89"/>
                  </a:cubicBezTo>
                  <a:cubicBezTo>
                    <a:pt x="298" y="76"/>
                    <a:pt x="287" y="65"/>
                    <a:pt x="274" y="65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3" y="33"/>
                  </a:cubicBezTo>
                  <a:close/>
                  <a:moveTo>
                    <a:pt x="274" y="98"/>
                  </a:moveTo>
                  <a:cubicBezTo>
                    <a:pt x="269" y="98"/>
                    <a:pt x="265" y="94"/>
                    <a:pt x="265" y="89"/>
                  </a:cubicBezTo>
                  <a:cubicBezTo>
                    <a:pt x="265" y="83"/>
                    <a:pt x="269" y="79"/>
                    <a:pt x="274" y="79"/>
                  </a:cubicBezTo>
                  <a:cubicBezTo>
                    <a:pt x="280" y="79"/>
                    <a:pt x="284" y="83"/>
                    <a:pt x="284" y="89"/>
                  </a:cubicBezTo>
                  <a:cubicBezTo>
                    <a:pt x="284" y="94"/>
                    <a:pt x="280" y="98"/>
                    <a:pt x="274" y="9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0" name="Freeform 434"/>
            <p:cNvSpPr>
              <a:spLocks noEditPoints="1"/>
            </p:cNvSpPr>
            <p:nvPr/>
          </p:nvSpPr>
          <p:spPr bwMode="auto">
            <a:xfrm>
              <a:off x="8183021" y="4087493"/>
              <a:ext cx="612147" cy="228383"/>
            </a:xfrm>
            <a:custGeom>
              <a:gdLst>
                <a:gd name="T0" fmla="*/ 267 w 291"/>
                <a:gd name="T1" fmla="*/ 47 h 98"/>
                <a:gd name="T2" fmla="*/ 291 w 291"/>
                <a:gd name="T3" fmla="*/ 24 h 98"/>
                <a:gd name="T4" fmla="*/ 267 w 291"/>
                <a:gd name="T5" fmla="*/ 0 h 98"/>
                <a:gd name="T6" fmla="*/ 244 w 291"/>
                <a:gd name="T7" fmla="*/ 19 h 98"/>
                <a:gd name="T8" fmla="*/ 166 w 291"/>
                <a:gd name="T9" fmla="*/ 19 h 98"/>
                <a:gd name="T10" fmla="*/ 108 w 291"/>
                <a:gd name="T11" fmla="*/ 76 h 98"/>
                <a:gd name="T12" fmla="*/ 101 w 291"/>
                <a:gd name="T13" fmla="*/ 76 h 98"/>
                <a:gd name="T14" fmla="*/ 101 w 291"/>
                <a:gd name="T15" fmla="*/ 65 h 98"/>
                <a:gd name="T16" fmla="*/ 0 w 291"/>
                <a:gd name="T17" fmla="*/ 65 h 98"/>
                <a:gd name="T18" fmla="*/ 0 w 291"/>
                <a:gd name="T19" fmla="*/ 98 h 98"/>
                <a:gd name="T20" fmla="*/ 101 w 291"/>
                <a:gd name="T21" fmla="*/ 98 h 98"/>
                <a:gd name="T22" fmla="*/ 101 w 291"/>
                <a:gd name="T23" fmla="*/ 87 h 98"/>
                <a:gd name="T24" fmla="*/ 113 w 291"/>
                <a:gd name="T25" fmla="*/ 87 h 98"/>
                <a:gd name="T26" fmla="*/ 171 w 291"/>
                <a:gd name="T27" fmla="*/ 30 h 98"/>
                <a:gd name="T28" fmla="*/ 245 w 291"/>
                <a:gd name="T29" fmla="*/ 30 h 98"/>
                <a:gd name="T30" fmla="*/ 267 w 291"/>
                <a:gd name="T31" fmla="*/ 47 h 98"/>
                <a:gd name="T32" fmla="*/ 267 w 291"/>
                <a:gd name="T33" fmla="*/ 14 h 98"/>
                <a:gd name="T34" fmla="*/ 277 w 291"/>
                <a:gd name="T35" fmla="*/ 24 h 98"/>
                <a:gd name="T36" fmla="*/ 267 w 291"/>
                <a:gd name="T37" fmla="*/ 34 h 98"/>
                <a:gd name="T38" fmla="*/ 258 w 291"/>
                <a:gd name="T39" fmla="*/ 24 h 98"/>
                <a:gd name="T40" fmla="*/ 267 w 291"/>
                <a:gd name="T41" fmla="*/ 1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98">
                  <a:moveTo>
                    <a:pt x="267" y="47"/>
                  </a:moveTo>
                  <a:cubicBezTo>
                    <a:pt x="280" y="47"/>
                    <a:pt x="291" y="37"/>
                    <a:pt x="291" y="24"/>
                  </a:cubicBezTo>
                  <a:cubicBezTo>
                    <a:pt x="291" y="11"/>
                    <a:pt x="280" y="0"/>
                    <a:pt x="267" y="0"/>
                  </a:cubicBezTo>
                  <a:cubicBezTo>
                    <a:pt x="256" y="0"/>
                    <a:pt x="247" y="8"/>
                    <a:pt x="244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19"/>
                    <a:pt x="111" y="73"/>
                    <a:pt x="108" y="76"/>
                  </a:cubicBezTo>
                  <a:cubicBezTo>
                    <a:pt x="107" y="76"/>
                    <a:pt x="104" y="76"/>
                    <a:pt x="101" y="76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87"/>
                    <a:pt x="168" y="33"/>
                    <a:pt x="171" y="30"/>
                  </a:cubicBezTo>
                  <a:cubicBezTo>
                    <a:pt x="174" y="30"/>
                    <a:pt x="231" y="30"/>
                    <a:pt x="245" y="30"/>
                  </a:cubicBezTo>
                  <a:cubicBezTo>
                    <a:pt x="247" y="40"/>
                    <a:pt x="256" y="47"/>
                    <a:pt x="267" y="47"/>
                  </a:cubicBezTo>
                  <a:close/>
                  <a:moveTo>
                    <a:pt x="267" y="14"/>
                  </a:moveTo>
                  <a:cubicBezTo>
                    <a:pt x="273" y="14"/>
                    <a:pt x="277" y="19"/>
                    <a:pt x="277" y="24"/>
                  </a:cubicBezTo>
                  <a:cubicBezTo>
                    <a:pt x="277" y="29"/>
                    <a:pt x="273" y="34"/>
                    <a:pt x="267" y="34"/>
                  </a:cubicBezTo>
                  <a:cubicBezTo>
                    <a:pt x="262" y="34"/>
                    <a:pt x="258" y="29"/>
                    <a:pt x="258" y="24"/>
                  </a:cubicBezTo>
                  <a:cubicBezTo>
                    <a:pt x="258" y="19"/>
                    <a:pt x="262" y="14"/>
                    <a:pt x="26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1" name="Freeform 435"/>
            <p:cNvSpPr>
              <a:spLocks noEditPoints="1"/>
            </p:cNvSpPr>
            <p:nvPr/>
          </p:nvSpPr>
          <p:spPr bwMode="auto">
            <a:xfrm>
              <a:off x="8183021" y="3925066"/>
              <a:ext cx="872843" cy="247086"/>
            </a:xfrm>
            <a:custGeom>
              <a:gdLst>
                <a:gd name="T0" fmla="*/ 391 w 415"/>
                <a:gd name="T1" fmla="*/ 47 h 106"/>
                <a:gd name="T2" fmla="*/ 415 w 415"/>
                <a:gd name="T3" fmla="*/ 23 h 106"/>
                <a:gd name="T4" fmla="*/ 391 w 415"/>
                <a:gd name="T5" fmla="*/ 0 h 106"/>
                <a:gd name="T6" fmla="*/ 368 w 415"/>
                <a:gd name="T7" fmla="*/ 18 h 106"/>
                <a:gd name="T8" fmla="*/ 174 w 415"/>
                <a:gd name="T9" fmla="*/ 18 h 106"/>
                <a:gd name="T10" fmla="*/ 109 w 415"/>
                <a:gd name="T11" fmla="*/ 84 h 106"/>
                <a:gd name="T12" fmla="*/ 101 w 415"/>
                <a:gd name="T13" fmla="*/ 84 h 106"/>
                <a:gd name="T14" fmla="*/ 101 w 415"/>
                <a:gd name="T15" fmla="*/ 73 h 106"/>
                <a:gd name="T16" fmla="*/ 0 w 415"/>
                <a:gd name="T17" fmla="*/ 73 h 106"/>
                <a:gd name="T18" fmla="*/ 0 w 415"/>
                <a:gd name="T19" fmla="*/ 106 h 106"/>
                <a:gd name="T20" fmla="*/ 101 w 415"/>
                <a:gd name="T21" fmla="*/ 106 h 106"/>
                <a:gd name="T22" fmla="*/ 101 w 415"/>
                <a:gd name="T23" fmla="*/ 95 h 106"/>
                <a:gd name="T24" fmla="*/ 114 w 415"/>
                <a:gd name="T25" fmla="*/ 95 h 106"/>
                <a:gd name="T26" fmla="*/ 179 w 415"/>
                <a:gd name="T27" fmla="*/ 29 h 106"/>
                <a:gd name="T28" fmla="*/ 369 w 415"/>
                <a:gd name="T29" fmla="*/ 29 h 106"/>
                <a:gd name="T30" fmla="*/ 391 w 415"/>
                <a:gd name="T31" fmla="*/ 47 h 106"/>
                <a:gd name="T32" fmla="*/ 391 w 415"/>
                <a:gd name="T33" fmla="*/ 13 h 106"/>
                <a:gd name="T34" fmla="*/ 401 w 415"/>
                <a:gd name="T35" fmla="*/ 23 h 106"/>
                <a:gd name="T36" fmla="*/ 391 w 415"/>
                <a:gd name="T37" fmla="*/ 33 h 106"/>
                <a:gd name="T38" fmla="*/ 381 w 415"/>
                <a:gd name="T39" fmla="*/ 23 h 106"/>
                <a:gd name="T40" fmla="*/ 391 w 415"/>
                <a:gd name="T41" fmla="*/ 1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5" h="105">
                  <a:moveTo>
                    <a:pt x="391" y="47"/>
                  </a:moveTo>
                  <a:cubicBezTo>
                    <a:pt x="404" y="47"/>
                    <a:pt x="415" y="36"/>
                    <a:pt x="415" y="23"/>
                  </a:cubicBezTo>
                  <a:cubicBezTo>
                    <a:pt x="415" y="10"/>
                    <a:pt x="404" y="0"/>
                    <a:pt x="391" y="0"/>
                  </a:cubicBezTo>
                  <a:cubicBezTo>
                    <a:pt x="380" y="0"/>
                    <a:pt x="370" y="8"/>
                    <a:pt x="368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8"/>
                    <a:pt x="112" y="81"/>
                    <a:pt x="109" y="84"/>
                  </a:cubicBezTo>
                  <a:cubicBezTo>
                    <a:pt x="108" y="84"/>
                    <a:pt x="104" y="84"/>
                    <a:pt x="101" y="8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76" y="32"/>
                    <a:pt x="179" y="29"/>
                  </a:cubicBezTo>
                  <a:cubicBezTo>
                    <a:pt x="183" y="29"/>
                    <a:pt x="342" y="29"/>
                    <a:pt x="369" y="29"/>
                  </a:cubicBezTo>
                  <a:cubicBezTo>
                    <a:pt x="371" y="39"/>
                    <a:pt x="380" y="47"/>
                    <a:pt x="391" y="47"/>
                  </a:cubicBezTo>
                  <a:close/>
                  <a:moveTo>
                    <a:pt x="391" y="13"/>
                  </a:moveTo>
                  <a:cubicBezTo>
                    <a:pt x="397" y="13"/>
                    <a:pt x="401" y="18"/>
                    <a:pt x="401" y="23"/>
                  </a:cubicBezTo>
                  <a:cubicBezTo>
                    <a:pt x="401" y="29"/>
                    <a:pt x="397" y="33"/>
                    <a:pt x="391" y="33"/>
                  </a:cubicBezTo>
                  <a:cubicBezTo>
                    <a:pt x="386" y="33"/>
                    <a:pt x="381" y="29"/>
                    <a:pt x="381" y="23"/>
                  </a:cubicBezTo>
                  <a:cubicBezTo>
                    <a:pt x="381" y="18"/>
                    <a:pt x="386" y="13"/>
                    <a:pt x="391" y="1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2" name="Freeform 436"/>
            <p:cNvSpPr>
              <a:spLocks noEditPoints="1"/>
            </p:cNvSpPr>
            <p:nvPr/>
          </p:nvSpPr>
          <p:spPr bwMode="auto">
            <a:xfrm>
              <a:off x="8830758" y="2313587"/>
              <a:ext cx="1022321" cy="651679"/>
            </a:xfrm>
            <a:custGeom>
              <a:gdLst>
                <a:gd name="T0" fmla="*/ 215 w 486"/>
                <a:gd name="T1" fmla="*/ 198 h 280"/>
                <a:gd name="T2" fmla="*/ 215 w 486"/>
                <a:gd name="T3" fmla="*/ 113 h 280"/>
                <a:gd name="T4" fmla="*/ 225 w 486"/>
                <a:gd name="T5" fmla="*/ 113 h 280"/>
                <a:gd name="T6" fmla="*/ 225 w 486"/>
                <a:gd name="T7" fmla="*/ 0 h 280"/>
                <a:gd name="T8" fmla="*/ 193 w 486"/>
                <a:gd name="T9" fmla="*/ 0 h 280"/>
                <a:gd name="T10" fmla="*/ 193 w 486"/>
                <a:gd name="T11" fmla="*/ 113 h 280"/>
                <a:gd name="T12" fmla="*/ 204 w 486"/>
                <a:gd name="T13" fmla="*/ 113 h 280"/>
                <a:gd name="T14" fmla="*/ 204 w 486"/>
                <a:gd name="T15" fmla="*/ 198 h 280"/>
                <a:gd name="T16" fmla="*/ 186 w 486"/>
                <a:gd name="T17" fmla="*/ 219 h 280"/>
                <a:gd name="T18" fmla="*/ 47 w 486"/>
                <a:gd name="T19" fmla="*/ 219 h 280"/>
                <a:gd name="T20" fmla="*/ 24 w 486"/>
                <a:gd name="T21" fmla="*/ 197 h 280"/>
                <a:gd name="T22" fmla="*/ 0 w 486"/>
                <a:gd name="T23" fmla="*/ 221 h 280"/>
                <a:gd name="T24" fmla="*/ 24 w 486"/>
                <a:gd name="T25" fmla="*/ 244 h 280"/>
                <a:gd name="T26" fmla="*/ 45 w 486"/>
                <a:gd name="T27" fmla="*/ 230 h 280"/>
                <a:gd name="T28" fmla="*/ 188 w 486"/>
                <a:gd name="T29" fmla="*/ 230 h 280"/>
                <a:gd name="T30" fmla="*/ 210 w 486"/>
                <a:gd name="T31" fmla="*/ 244 h 280"/>
                <a:gd name="T32" fmla="*/ 231 w 486"/>
                <a:gd name="T33" fmla="*/ 230 h 280"/>
                <a:gd name="T34" fmla="*/ 429 w 486"/>
                <a:gd name="T35" fmla="*/ 230 h 280"/>
                <a:gd name="T36" fmla="*/ 443 w 486"/>
                <a:gd name="T37" fmla="*/ 244 h 280"/>
                <a:gd name="T38" fmla="*/ 439 w 486"/>
                <a:gd name="T39" fmla="*/ 257 h 280"/>
                <a:gd name="T40" fmla="*/ 462 w 486"/>
                <a:gd name="T41" fmla="*/ 280 h 280"/>
                <a:gd name="T42" fmla="*/ 486 w 486"/>
                <a:gd name="T43" fmla="*/ 257 h 280"/>
                <a:gd name="T44" fmla="*/ 462 w 486"/>
                <a:gd name="T45" fmla="*/ 233 h 280"/>
                <a:gd name="T46" fmla="*/ 451 w 486"/>
                <a:gd name="T47" fmla="*/ 236 h 280"/>
                <a:gd name="T48" fmla="*/ 434 w 486"/>
                <a:gd name="T49" fmla="*/ 219 h 280"/>
                <a:gd name="T50" fmla="*/ 233 w 486"/>
                <a:gd name="T51" fmla="*/ 219 h 280"/>
                <a:gd name="T52" fmla="*/ 215 w 486"/>
                <a:gd name="T53" fmla="*/ 198 h 280"/>
                <a:gd name="T54" fmla="*/ 24 w 486"/>
                <a:gd name="T55" fmla="*/ 230 h 280"/>
                <a:gd name="T56" fmla="*/ 14 w 486"/>
                <a:gd name="T57" fmla="*/ 221 h 280"/>
                <a:gd name="T58" fmla="*/ 24 w 486"/>
                <a:gd name="T59" fmla="*/ 211 h 280"/>
                <a:gd name="T60" fmla="*/ 34 w 486"/>
                <a:gd name="T61" fmla="*/ 221 h 280"/>
                <a:gd name="T62" fmla="*/ 24 w 486"/>
                <a:gd name="T63" fmla="*/ 230 h 280"/>
                <a:gd name="T64" fmla="*/ 210 w 486"/>
                <a:gd name="T65" fmla="*/ 230 h 280"/>
                <a:gd name="T66" fmla="*/ 200 w 486"/>
                <a:gd name="T67" fmla="*/ 221 h 280"/>
                <a:gd name="T68" fmla="*/ 210 w 486"/>
                <a:gd name="T69" fmla="*/ 211 h 280"/>
                <a:gd name="T70" fmla="*/ 220 w 486"/>
                <a:gd name="T71" fmla="*/ 221 h 280"/>
                <a:gd name="T72" fmla="*/ 210 w 486"/>
                <a:gd name="T73" fmla="*/ 230 h 280"/>
                <a:gd name="T74" fmla="*/ 462 w 486"/>
                <a:gd name="T75" fmla="*/ 247 h 280"/>
                <a:gd name="T76" fmla="*/ 472 w 486"/>
                <a:gd name="T77" fmla="*/ 257 h 280"/>
                <a:gd name="T78" fmla="*/ 462 w 486"/>
                <a:gd name="T79" fmla="*/ 266 h 280"/>
                <a:gd name="T80" fmla="*/ 452 w 486"/>
                <a:gd name="T81" fmla="*/ 257 h 280"/>
                <a:gd name="T82" fmla="*/ 462 w 486"/>
                <a:gd name="T83" fmla="*/ 247 h 2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280">
                  <a:moveTo>
                    <a:pt x="215" y="198"/>
                  </a:moveTo>
                  <a:cubicBezTo>
                    <a:pt x="215" y="113"/>
                    <a:pt x="215" y="113"/>
                    <a:pt x="215" y="113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194" y="201"/>
                    <a:pt x="187" y="209"/>
                    <a:pt x="186" y="219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47" y="207"/>
                    <a:pt x="37" y="197"/>
                    <a:pt x="24" y="197"/>
                  </a:cubicBezTo>
                  <a:cubicBezTo>
                    <a:pt x="11" y="197"/>
                    <a:pt x="0" y="208"/>
                    <a:pt x="0" y="221"/>
                  </a:cubicBezTo>
                  <a:cubicBezTo>
                    <a:pt x="0" y="234"/>
                    <a:pt x="11" y="244"/>
                    <a:pt x="24" y="244"/>
                  </a:cubicBezTo>
                  <a:cubicBezTo>
                    <a:pt x="34" y="244"/>
                    <a:pt x="42" y="239"/>
                    <a:pt x="45" y="230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92" y="239"/>
                    <a:pt x="200" y="244"/>
                    <a:pt x="210" y="244"/>
                  </a:cubicBezTo>
                  <a:cubicBezTo>
                    <a:pt x="220" y="244"/>
                    <a:pt x="228" y="238"/>
                    <a:pt x="231" y="230"/>
                  </a:cubicBezTo>
                  <a:cubicBezTo>
                    <a:pt x="258" y="230"/>
                    <a:pt x="425" y="230"/>
                    <a:pt x="429" y="230"/>
                  </a:cubicBezTo>
                  <a:cubicBezTo>
                    <a:pt x="431" y="232"/>
                    <a:pt x="438" y="239"/>
                    <a:pt x="443" y="244"/>
                  </a:cubicBezTo>
                  <a:cubicBezTo>
                    <a:pt x="440" y="247"/>
                    <a:pt x="439" y="252"/>
                    <a:pt x="439" y="257"/>
                  </a:cubicBezTo>
                  <a:cubicBezTo>
                    <a:pt x="439" y="270"/>
                    <a:pt x="449" y="280"/>
                    <a:pt x="462" y="280"/>
                  </a:cubicBezTo>
                  <a:cubicBezTo>
                    <a:pt x="475" y="280"/>
                    <a:pt x="486" y="270"/>
                    <a:pt x="486" y="257"/>
                  </a:cubicBezTo>
                  <a:cubicBezTo>
                    <a:pt x="486" y="244"/>
                    <a:pt x="475" y="233"/>
                    <a:pt x="462" y="233"/>
                  </a:cubicBezTo>
                  <a:cubicBezTo>
                    <a:pt x="458" y="233"/>
                    <a:pt x="454" y="234"/>
                    <a:pt x="451" y="236"/>
                  </a:cubicBezTo>
                  <a:cubicBezTo>
                    <a:pt x="434" y="219"/>
                    <a:pt x="434" y="219"/>
                    <a:pt x="434" y="219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2" y="208"/>
                    <a:pt x="225" y="200"/>
                    <a:pt x="215" y="198"/>
                  </a:cubicBezTo>
                  <a:close/>
                  <a:moveTo>
                    <a:pt x="24" y="230"/>
                  </a:moveTo>
                  <a:cubicBezTo>
                    <a:pt x="19" y="230"/>
                    <a:pt x="14" y="226"/>
                    <a:pt x="14" y="221"/>
                  </a:cubicBezTo>
                  <a:cubicBezTo>
                    <a:pt x="14" y="215"/>
                    <a:pt x="19" y="211"/>
                    <a:pt x="24" y="211"/>
                  </a:cubicBezTo>
                  <a:cubicBezTo>
                    <a:pt x="29" y="211"/>
                    <a:pt x="34" y="215"/>
                    <a:pt x="34" y="221"/>
                  </a:cubicBezTo>
                  <a:cubicBezTo>
                    <a:pt x="34" y="226"/>
                    <a:pt x="29" y="230"/>
                    <a:pt x="24" y="230"/>
                  </a:cubicBezTo>
                  <a:close/>
                  <a:moveTo>
                    <a:pt x="210" y="230"/>
                  </a:moveTo>
                  <a:cubicBezTo>
                    <a:pt x="204" y="230"/>
                    <a:pt x="200" y="226"/>
                    <a:pt x="200" y="221"/>
                  </a:cubicBezTo>
                  <a:cubicBezTo>
                    <a:pt x="200" y="215"/>
                    <a:pt x="204" y="211"/>
                    <a:pt x="210" y="211"/>
                  </a:cubicBezTo>
                  <a:cubicBezTo>
                    <a:pt x="215" y="211"/>
                    <a:pt x="220" y="215"/>
                    <a:pt x="220" y="221"/>
                  </a:cubicBezTo>
                  <a:cubicBezTo>
                    <a:pt x="220" y="226"/>
                    <a:pt x="215" y="230"/>
                    <a:pt x="210" y="230"/>
                  </a:cubicBezTo>
                  <a:close/>
                  <a:moveTo>
                    <a:pt x="462" y="247"/>
                  </a:moveTo>
                  <a:cubicBezTo>
                    <a:pt x="468" y="247"/>
                    <a:pt x="472" y="251"/>
                    <a:pt x="472" y="257"/>
                  </a:cubicBezTo>
                  <a:cubicBezTo>
                    <a:pt x="472" y="262"/>
                    <a:pt x="468" y="266"/>
                    <a:pt x="462" y="266"/>
                  </a:cubicBezTo>
                  <a:cubicBezTo>
                    <a:pt x="457" y="266"/>
                    <a:pt x="452" y="262"/>
                    <a:pt x="452" y="257"/>
                  </a:cubicBezTo>
                  <a:cubicBezTo>
                    <a:pt x="452" y="251"/>
                    <a:pt x="457" y="247"/>
                    <a:pt x="462" y="24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3" name="Freeform 437"/>
            <p:cNvSpPr>
              <a:spLocks noEditPoints="1"/>
            </p:cNvSpPr>
            <p:nvPr/>
          </p:nvSpPr>
          <p:spPr bwMode="auto">
            <a:xfrm>
              <a:off x="6897332" y="1226800"/>
              <a:ext cx="98761" cy="109269"/>
            </a:xfrm>
            <a:custGeom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4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4" name="Freeform 438"/>
            <p:cNvSpPr>
              <a:spLocks noEditPoints="1"/>
            </p:cNvSpPr>
            <p:nvPr/>
          </p:nvSpPr>
          <p:spPr bwMode="auto">
            <a:xfrm>
              <a:off x="9085226" y="2939672"/>
              <a:ext cx="1011645" cy="388842"/>
            </a:xfrm>
            <a:custGeom>
              <a:gdLst>
                <a:gd name="T0" fmla="*/ 301 w 481"/>
                <a:gd name="T1" fmla="*/ 24 h 167"/>
                <a:gd name="T2" fmla="*/ 277 w 481"/>
                <a:gd name="T3" fmla="*/ 0 h 167"/>
                <a:gd name="T4" fmla="*/ 255 w 481"/>
                <a:gd name="T5" fmla="*/ 18 h 167"/>
                <a:gd name="T6" fmla="*/ 47 w 481"/>
                <a:gd name="T7" fmla="*/ 18 h 167"/>
                <a:gd name="T8" fmla="*/ 24 w 481"/>
                <a:gd name="T9" fmla="*/ 0 h 167"/>
                <a:gd name="T10" fmla="*/ 0 w 481"/>
                <a:gd name="T11" fmla="*/ 24 h 167"/>
                <a:gd name="T12" fmla="*/ 24 w 481"/>
                <a:gd name="T13" fmla="*/ 47 h 167"/>
                <a:gd name="T14" fmla="*/ 47 w 481"/>
                <a:gd name="T15" fmla="*/ 29 h 167"/>
                <a:gd name="T16" fmla="*/ 255 w 481"/>
                <a:gd name="T17" fmla="*/ 29 h 167"/>
                <a:gd name="T18" fmla="*/ 273 w 481"/>
                <a:gd name="T19" fmla="*/ 47 h 167"/>
                <a:gd name="T20" fmla="*/ 273 w 481"/>
                <a:gd name="T21" fmla="*/ 160 h 167"/>
                <a:gd name="T22" fmla="*/ 381 w 481"/>
                <a:gd name="T23" fmla="*/ 160 h 167"/>
                <a:gd name="T24" fmla="*/ 381 w 481"/>
                <a:gd name="T25" fmla="*/ 167 h 167"/>
                <a:gd name="T26" fmla="*/ 481 w 481"/>
                <a:gd name="T27" fmla="*/ 167 h 167"/>
                <a:gd name="T28" fmla="*/ 481 w 481"/>
                <a:gd name="T29" fmla="*/ 134 h 167"/>
                <a:gd name="T30" fmla="*/ 381 w 481"/>
                <a:gd name="T31" fmla="*/ 134 h 167"/>
                <a:gd name="T32" fmla="*/ 381 w 481"/>
                <a:gd name="T33" fmla="*/ 149 h 167"/>
                <a:gd name="T34" fmla="*/ 284 w 481"/>
                <a:gd name="T35" fmla="*/ 149 h 167"/>
                <a:gd name="T36" fmla="*/ 284 w 481"/>
                <a:gd name="T37" fmla="*/ 46 h 167"/>
                <a:gd name="T38" fmla="*/ 301 w 481"/>
                <a:gd name="T39" fmla="*/ 24 h 167"/>
                <a:gd name="T40" fmla="*/ 24 w 481"/>
                <a:gd name="T41" fmla="*/ 33 h 167"/>
                <a:gd name="T42" fmla="*/ 14 w 481"/>
                <a:gd name="T43" fmla="*/ 24 h 167"/>
                <a:gd name="T44" fmla="*/ 24 w 481"/>
                <a:gd name="T45" fmla="*/ 14 h 167"/>
                <a:gd name="T46" fmla="*/ 33 w 481"/>
                <a:gd name="T47" fmla="*/ 24 h 167"/>
                <a:gd name="T48" fmla="*/ 24 w 481"/>
                <a:gd name="T49" fmla="*/ 33 h 167"/>
                <a:gd name="T50" fmla="*/ 268 w 481"/>
                <a:gd name="T51" fmla="*/ 24 h 167"/>
                <a:gd name="T52" fmla="*/ 277 w 481"/>
                <a:gd name="T53" fmla="*/ 14 h 167"/>
                <a:gd name="T54" fmla="*/ 287 w 481"/>
                <a:gd name="T55" fmla="*/ 24 h 167"/>
                <a:gd name="T56" fmla="*/ 277 w 481"/>
                <a:gd name="T57" fmla="*/ 33 h 167"/>
                <a:gd name="T58" fmla="*/ 268 w 481"/>
                <a:gd name="T59" fmla="*/ 24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167">
                  <a:moveTo>
                    <a:pt x="301" y="24"/>
                  </a:moveTo>
                  <a:cubicBezTo>
                    <a:pt x="301" y="11"/>
                    <a:pt x="290" y="0"/>
                    <a:pt x="277" y="0"/>
                  </a:cubicBezTo>
                  <a:cubicBezTo>
                    <a:pt x="266" y="0"/>
                    <a:pt x="257" y="8"/>
                    <a:pt x="25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4" y="8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5" y="47"/>
                    <a:pt x="44" y="40"/>
                    <a:pt x="47" y="29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57" y="38"/>
                    <a:pt x="264" y="45"/>
                    <a:pt x="273" y="47"/>
                  </a:cubicBezTo>
                  <a:cubicBezTo>
                    <a:pt x="273" y="160"/>
                    <a:pt x="273" y="160"/>
                    <a:pt x="273" y="160"/>
                  </a:cubicBezTo>
                  <a:cubicBezTo>
                    <a:pt x="381" y="160"/>
                    <a:pt x="381" y="160"/>
                    <a:pt x="381" y="160"/>
                  </a:cubicBezTo>
                  <a:cubicBezTo>
                    <a:pt x="381" y="167"/>
                    <a:pt x="381" y="167"/>
                    <a:pt x="381" y="167"/>
                  </a:cubicBezTo>
                  <a:cubicBezTo>
                    <a:pt x="481" y="167"/>
                    <a:pt x="481" y="167"/>
                    <a:pt x="481" y="167"/>
                  </a:cubicBezTo>
                  <a:cubicBezTo>
                    <a:pt x="481" y="134"/>
                    <a:pt x="481" y="134"/>
                    <a:pt x="481" y="134"/>
                  </a:cubicBezTo>
                  <a:cubicBezTo>
                    <a:pt x="381" y="134"/>
                    <a:pt x="381" y="134"/>
                    <a:pt x="381" y="134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56" y="149"/>
                    <a:pt x="292" y="149"/>
                    <a:pt x="284" y="149"/>
                  </a:cubicBezTo>
                  <a:cubicBezTo>
                    <a:pt x="284" y="140"/>
                    <a:pt x="284" y="65"/>
                    <a:pt x="284" y="46"/>
                  </a:cubicBezTo>
                  <a:cubicBezTo>
                    <a:pt x="294" y="43"/>
                    <a:pt x="301" y="34"/>
                    <a:pt x="301" y="24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268" y="24"/>
                  </a:moveTo>
                  <a:cubicBezTo>
                    <a:pt x="268" y="18"/>
                    <a:pt x="272" y="14"/>
                    <a:pt x="277" y="14"/>
                  </a:cubicBezTo>
                  <a:cubicBezTo>
                    <a:pt x="283" y="14"/>
                    <a:pt x="287" y="18"/>
                    <a:pt x="287" y="24"/>
                  </a:cubicBezTo>
                  <a:cubicBezTo>
                    <a:pt x="287" y="29"/>
                    <a:pt x="283" y="33"/>
                    <a:pt x="277" y="33"/>
                  </a:cubicBezTo>
                  <a:cubicBezTo>
                    <a:pt x="272" y="33"/>
                    <a:pt x="268" y="29"/>
                    <a:pt x="268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5" name="Freeform 439"/>
            <p:cNvSpPr>
              <a:spLocks noEditPoints="1"/>
            </p:cNvSpPr>
            <p:nvPr/>
          </p:nvSpPr>
          <p:spPr bwMode="auto">
            <a:xfrm>
              <a:off x="7629596" y="3263542"/>
              <a:ext cx="1890716" cy="267759"/>
            </a:xfrm>
            <a:custGeom>
              <a:gdLst>
                <a:gd name="T0" fmla="*/ 875 w 899"/>
                <a:gd name="T1" fmla="*/ 83 h 115"/>
                <a:gd name="T2" fmla="*/ 899 w 899"/>
                <a:gd name="T3" fmla="*/ 59 h 115"/>
                <a:gd name="T4" fmla="*/ 875 w 899"/>
                <a:gd name="T5" fmla="*/ 36 h 115"/>
                <a:gd name="T6" fmla="*/ 852 w 899"/>
                <a:gd name="T7" fmla="*/ 57 h 115"/>
                <a:gd name="T8" fmla="*/ 220 w 899"/>
                <a:gd name="T9" fmla="*/ 57 h 115"/>
                <a:gd name="T10" fmla="*/ 220 w 899"/>
                <a:gd name="T11" fmla="*/ 46 h 115"/>
                <a:gd name="T12" fmla="*/ 237 w 899"/>
                <a:gd name="T13" fmla="*/ 23 h 115"/>
                <a:gd name="T14" fmla="*/ 214 w 899"/>
                <a:gd name="T15" fmla="*/ 0 h 115"/>
                <a:gd name="T16" fmla="*/ 191 w 899"/>
                <a:gd name="T17" fmla="*/ 19 h 115"/>
                <a:gd name="T18" fmla="*/ 47 w 899"/>
                <a:gd name="T19" fmla="*/ 19 h 115"/>
                <a:gd name="T20" fmla="*/ 24 w 899"/>
                <a:gd name="T21" fmla="*/ 0 h 115"/>
                <a:gd name="T22" fmla="*/ 0 w 899"/>
                <a:gd name="T23" fmla="*/ 23 h 115"/>
                <a:gd name="T24" fmla="*/ 24 w 899"/>
                <a:gd name="T25" fmla="*/ 47 h 115"/>
                <a:gd name="T26" fmla="*/ 46 w 899"/>
                <a:gd name="T27" fmla="*/ 30 h 115"/>
                <a:gd name="T28" fmla="*/ 191 w 899"/>
                <a:gd name="T29" fmla="*/ 30 h 115"/>
                <a:gd name="T30" fmla="*/ 209 w 899"/>
                <a:gd name="T31" fmla="*/ 47 h 115"/>
                <a:gd name="T32" fmla="*/ 209 w 899"/>
                <a:gd name="T33" fmla="*/ 68 h 115"/>
                <a:gd name="T34" fmla="*/ 527 w 899"/>
                <a:gd name="T35" fmla="*/ 68 h 115"/>
                <a:gd name="T36" fmla="*/ 505 w 899"/>
                <a:gd name="T37" fmla="*/ 91 h 115"/>
                <a:gd name="T38" fmla="*/ 528 w 899"/>
                <a:gd name="T39" fmla="*/ 115 h 115"/>
                <a:gd name="T40" fmla="*/ 552 w 899"/>
                <a:gd name="T41" fmla="*/ 91 h 115"/>
                <a:gd name="T42" fmla="*/ 530 w 899"/>
                <a:gd name="T43" fmla="*/ 68 h 115"/>
                <a:gd name="T44" fmla="*/ 853 w 899"/>
                <a:gd name="T45" fmla="*/ 68 h 115"/>
                <a:gd name="T46" fmla="*/ 875 w 899"/>
                <a:gd name="T47" fmla="*/ 83 h 115"/>
                <a:gd name="T48" fmla="*/ 875 w 899"/>
                <a:gd name="T49" fmla="*/ 50 h 115"/>
                <a:gd name="T50" fmla="*/ 885 w 899"/>
                <a:gd name="T51" fmla="*/ 59 h 115"/>
                <a:gd name="T52" fmla="*/ 875 w 899"/>
                <a:gd name="T53" fmla="*/ 69 h 115"/>
                <a:gd name="T54" fmla="*/ 865 w 899"/>
                <a:gd name="T55" fmla="*/ 59 h 115"/>
                <a:gd name="T56" fmla="*/ 875 w 899"/>
                <a:gd name="T57" fmla="*/ 50 h 115"/>
                <a:gd name="T58" fmla="*/ 24 w 899"/>
                <a:gd name="T59" fmla="*/ 33 h 115"/>
                <a:gd name="T60" fmla="*/ 14 w 899"/>
                <a:gd name="T61" fmla="*/ 23 h 115"/>
                <a:gd name="T62" fmla="*/ 24 w 899"/>
                <a:gd name="T63" fmla="*/ 14 h 115"/>
                <a:gd name="T64" fmla="*/ 34 w 899"/>
                <a:gd name="T65" fmla="*/ 23 h 115"/>
                <a:gd name="T66" fmla="*/ 24 w 899"/>
                <a:gd name="T67" fmla="*/ 33 h 115"/>
                <a:gd name="T68" fmla="*/ 204 w 899"/>
                <a:gd name="T69" fmla="*/ 23 h 115"/>
                <a:gd name="T70" fmla="*/ 214 w 899"/>
                <a:gd name="T71" fmla="*/ 14 h 115"/>
                <a:gd name="T72" fmla="*/ 223 w 899"/>
                <a:gd name="T73" fmla="*/ 23 h 115"/>
                <a:gd name="T74" fmla="*/ 214 w 899"/>
                <a:gd name="T75" fmla="*/ 33 h 115"/>
                <a:gd name="T76" fmla="*/ 204 w 899"/>
                <a:gd name="T77" fmla="*/ 23 h 115"/>
                <a:gd name="T78" fmla="*/ 538 w 899"/>
                <a:gd name="T79" fmla="*/ 91 h 115"/>
                <a:gd name="T80" fmla="*/ 528 w 899"/>
                <a:gd name="T81" fmla="*/ 101 h 115"/>
                <a:gd name="T82" fmla="*/ 519 w 899"/>
                <a:gd name="T83" fmla="*/ 91 h 115"/>
                <a:gd name="T84" fmla="*/ 528 w 899"/>
                <a:gd name="T85" fmla="*/ 82 h 115"/>
                <a:gd name="T86" fmla="*/ 538 w 899"/>
                <a:gd name="T87" fmla="*/ 91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9" h="115">
                  <a:moveTo>
                    <a:pt x="875" y="83"/>
                  </a:moveTo>
                  <a:cubicBezTo>
                    <a:pt x="888" y="83"/>
                    <a:pt x="899" y="72"/>
                    <a:pt x="899" y="59"/>
                  </a:cubicBezTo>
                  <a:cubicBezTo>
                    <a:pt x="899" y="46"/>
                    <a:pt x="888" y="36"/>
                    <a:pt x="875" y="36"/>
                  </a:cubicBezTo>
                  <a:cubicBezTo>
                    <a:pt x="863" y="36"/>
                    <a:pt x="853" y="45"/>
                    <a:pt x="852" y="57"/>
                  </a:cubicBezTo>
                  <a:cubicBezTo>
                    <a:pt x="787" y="57"/>
                    <a:pt x="230" y="57"/>
                    <a:pt x="220" y="57"/>
                  </a:cubicBezTo>
                  <a:cubicBezTo>
                    <a:pt x="220" y="54"/>
                    <a:pt x="220" y="49"/>
                    <a:pt x="220" y="46"/>
                  </a:cubicBezTo>
                  <a:cubicBezTo>
                    <a:pt x="230" y="43"/>
                    <a:pt x="237" y="34"/>
                    <a:pt x="237" y="23"/>
                  </a:cubicBezTo>
                  <a:cubicBezTo>
                    <a:pt x="237" y="10"/>
                    <a:pt x="227" y="0"/>
                    <a:pt x="214" y="0"/>
                  </a:cubicBezTo>
                  <a:cubicBezTo>
                    <a:pt x="202" y="0"/>
                    <a:pt x="193" y="8"/>
                    <a:pt x="19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4" y="47"/>
                    <a:pt x="43" y="40"/>
                    <a:pt x="46" y="30"/>
                  </a:cubicBezTo>
                  <a:cubicBezTo>
                    <a:pt x="191" y="30"/>
                    <a:pt x="191" y="30"/>
                    <a:pt x="191" y="30"/>
                  </a:cubicBezTo>
                  <a:cubicBezTo>
                    <a:pt x="194" y="38"/>
                    <a:pt x="201" y="45"/>
                    <a:pt x="209" y="4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527" y="68"/>
                    <a:pt x="527" y="68"/>
                    <a:pt x="527" y="68"/>
                  </a:cubicBezTo>
                  <a:cubicBezTo>
                    <a:pt x="515" y="69"/>
                    <a:pt x="505" y="79"/>
                    <a:pt x="505" y="91"/>
                  </a:cubicBezTo>
                  <a:cubicBezTo>
                    <a:pt x="505" y="104"/>
                    <a:pt x="515" y="115"/>
                    <a:pt x="528" y="115"/>
                  </a:cubicBezTo>
                  <a:cubicBezTo>
                    <a:pt x="541" y="115"/>
                    <a:pt x="552" y="104"/>
                    <a:pt x="552" y="91"/>
                  </a:cubicBezTo>
                  <a:cubicBezTo>
                    <a:pt x="552" y="79"/>
                    <a:pt x="542" y="69"/>
                    <a:pt x="530" y="68"/>
                  </a:cubicBezTo>
                  <a:cubicBezTo>
                    <a:pt x="853" y="68"/>
                    <a:pt x="853" y="68"/>
                    <a:pt x="853" y="68"/>
                  </a:cubicBezTo>
                  <a:cubicBezTo>
                    <a:pt x="857" y="77"/>
                    <a:pt x="865" y="83"/>
                    <a:pt x="875" y="83"/>
                  </a:cubicBezTo>
                  <a:close/>
                  <a:moveTo>
                    <a:pt x="875" y="50"/>
                  </a:moveTo>
                  <a:cubicBezTo>
                    <a:pt x="880" y="50"/>
                    <a:pt x="885" y="54"/>
                    <a:pt x="885" y="59"/>
                  </a:cubicBezTo>
                  <a:cubicBezTo>
                    <a:pt x="885" y="65"/>
                    <a:pt x="880" y="69"/>
                    <a:pt x="875" y="69"/>
                  </a:cubicBezTo>
                  <a:cubicBezTo>
                    <a:pt x="870" y="69"/>
                    <a:pt x="865" y="65"/>
                    <a:pt x="865" y="59"/>
                  </a:cubicBezTo>
                  <a:cubicBezTo>
                    <a:pt x="865" y="54"/>
                    <a:pt x="870" y="50"/>
                    <a:pt x="875" y="5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3"/>
                  </a:cubicBezTo>
                  <a:cubicBezTo>
                    <a:pt x="34" y="29"/>
                    <a:pt x="29" y="33"/>
                    <a:pt x="24" y="33"/>
                  </a:cubicBezTo>
                  <a:close/>
                  <a:moveTo>
                    <a:pt x="204" y="23"/>
                  </a:moveTo>
                  <a:cubicBezTo>
                    <a:pt x="204" y="18"/>
                    <a:pt x="208" y="14"/>
                    <a:pt x="214" y="14"/>
                  </a:cubicBezTo>
                  <a:cubicBezTo>
                    <a:pt x="219" y="14"/>
                    <a:pt x="223" y="18"/>
                    <a:pt x="223" y="23"/>
                  </a:cubicBezTo>
                  <a:cubicBezTo>
                    <a:pt x="223" y="29"/>
                    <a:pt x="219" y="33"/>
                    <a:pt x="214" y="33"/>
                  </a:cubicBezTo>
                  <a:cubicBezTo>
                    <a:pt x="208" y="33"/>
                    <a:pt x="204" y="29"/>
                    <a:pt x="204" y="23"/>
                  </a:cubicBezTo>
                  <a:close/>
                  <a:moveTo>
                    <a:pt x="538" y="91"/>
                  </a:moveTo>
                  <a:cubicBezTo>
                    <a:pt x="538" y="97"/>
                    <a:pt x="534" y="101"/>
                    <a:pt x="528" y="101"/>
                  </a:cubicBezTo>
                  <a:cubicBezTo>
                    <a:pt x="523" y="101"/>
                    <a:pt x="519" y="97"/>
                    <a:pt x="519" y="91"/>
                  </a:cubicBezTo>
                  <a:cubicBezTo>
                    <a:pt x="519" y="86"/>
                    <a:pt x="523" y="82"/>
                    <a:pt x="528" y="82"/>
                  </a:cubicBezTo>
                  <a:cubicBezTo>
                    <a:pt x="534" y="82"/>
                    <a:pt x="538" y="86"/>
                    <a:pt x="538" y="9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6" name="Freeform 440"/>
            <p:cNvSpPr>
              <a:spLocks noEditPoints="1"/>
            </p:cNvSpPr>
            <p:nvPr/>
          </p:nvSpPr>
          <p:spPr bwMode="auto">
            <a:xfrm>
              <a:off x="10354007" y="3105053"/>
              <a:ext cx="98761" cy="109269"/>
            </a:xfrm>
            <a:custGeom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3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7" name="Freeform 441"/>
            <p:cNvSpPr>
              <a:spLocks noEditPoints="1"/>
            </p:cNvSpPr>
            <p:nvPr/>
          </p:nvSpPr>
          <p:spPr bwMode="auto">
            <a:xfrm>
              <a:off x="10818456" y="2949515"/>
              <a:ext cx="698453" cy="109269"/>
            </a:xfrm>
            <a:custGeom>
              <a:gdLst>
                <a:gd name="T0" fmla="*/ 23 w 332"/>
                <a:gd name="T1" fmla="*/ 47 h 47"/>
                <a:gd name="T2" fmla="*/ 46 w 332"/>
                <a:gd name="T3" fmla="*/ 29 h 47"/>
                <a:gd name="T4" fmla="*/ 286 w 332"/>
                <a:gd name="T5" fmla="*/ 29 h 47"/>
                <a:gd name="T6" fmla="*/ 309 w 332"/>
                <a:gd name="T7" fmla="*/ 47 h 47"/>
                <a:gd name="T8" fmla="*/ 332 w 332"/>
                <a:gd name="T9" fmla="*/ 23 h 47"/>
                <a:gd name="T10" fmla="*/ 309 w 332"/>
                <a:gd name="T11" fmla="*/ 0 h 47"/>
                <a:gd name="T12" fmla="*/ 286 w 332"/>
                <a:gd name="T13" fmla="*/ 18 h 47"/>
                <a:gd name="T14" fmla="*/ 46 w 332"/>
                <a:gd name="T15" fmla="*/ 18 h 47"/>
                <a:gd name="T16" fmla="*/ 23 w 332"/>
                <a:gd name="T17" fmla="*/ 0 h 47"/>
                <a:gd name="T18" fmla="*/ 0 w 332"/>
                <a:gd name="T19" fmla="*/ 23 h 47"/>
                <a:gd name="T20" fmla="*/ 23 w 332"/>
                <a:gd name="T21" fmla="*/ 47 h 47"/>
                <a:gd name="T22" fmla="*/ 309 w 332"/>
                <a:gd name="T23" fmla="*/ 14 h 47"/>
                <a:gd name="T24" fmla="*/ 319 w 332"/>
                <a:gd name="T25" fmla="*/ 23 h 47"/>
                <a:gd name="T26" fmla="*/ 309 w 332"/>
                <a:gd name="T27" fmla="*/ 33 h 47"/>
                <a:gd name="T28" fmla="*/ 299 w 332"/>
                <a:gd name="T29" fmla="*/ 23 h 47"/>
                <a:gd name="T30" fmla="*/ 309 w 332"/>
                <a:gd name="T31" fmla="*/ 14 h 47"/>
                <a:gd name="T32" fmla="*/ 23 w 332"/>
                <a:gd name="T33" fmla="*/ 14 h 47"/>
                <a:gd name="T34" fmla="*/ 33 w 332"/>
                <a:gd name="T35" fmla="*/ 23 h 47"/>
                <a:gd name="T36" fmla="*/ 23 w 332"/>
                <a:gd name="T37" fmla="*/ 33 h 47"/>
                <a:gd name="T38" fmla="*/ 14 w 332"/>
                <a:gd name="T39" fmla="*/ 23 h 47"/>
                <a:gd name="T40" fmla="*/ 23 w 332"/>
                <a:gd name="T41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47">
                  <a:moveTo>
                    <a:pt x="23" y="47"/>
                  </a:moveTo>
                  <a:cubicBezTo>
                    <a:pt x="34" y="47"/>
                    <a:pt x="44" y="39"/>
                    <a:pt x="46" y="29"/>
                  </a:cubicBezTo>
                  <a:cubicBezTo>
                    <a:pt x="286" y="29"/>
                    <a:pt x="286" y="29"/>
                    <a:pt x="286" y="29"/>
                  </a:cubicBezTo>
                  <a:cubicBezTo>
                    <a:pt x="288" y="39"/>
                    <a:pt x="298" y="47"/>
                    <a:pt x="309" y="47"/>
                  </a:cubicBezTo>
                  <a:cubicBezTo>
                    <a:pt x="322" y="47"/>
                    <a:pt x="332" y="36"/>
                    <a:pt x="332" y="23"/>
                  </a:cubicBezTo>
                  <a:cubicBezTo>
                    <a:pt x="332" y="10"/>
                    <a:pt x="322" y="0"/>
                    <a:pt x="309" y="0"/>
                  </a:cubicBezTo>
                  <a:cubicBezTo>
                    <a:pt x="298" y="0"/>
                    <a:pt x="288" y="7"/>
                    <a:pt x="28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7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309" y="14"/>
                  </a:moveTo>
                  <a:cubicBezTo>
                    <a:pt x="314" y="14"/>
                    <a:pt x="319" y="18"/>
                    <a:pt x="319" y="23"/>
                  </a:cubicBezTo>
                  <a:cubicBezTo>
                    <a:pt x="319" y="29"/>
                    <a:pt x="314" y="33"/>
                    <a:pt x="309" y="33"/>
                  </a:cubicBezTo>
                  <a:cubicBezTo>
                    <a:pt x="303" y="33"/>
                    <a:pt x="299" y="29"/>
                    <a:pt x="299" y="23"/>
                  </a:cubicBezTo>
                  <a:cubicBezTo>
                    <a:pt x="299" y="18"/>
                    <a:pt x="303" y="14"/>
                    <a:pt x="309" y="14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8" name="Freeform 442"/>
            <p:cNvSpPr>
              <a:spLocks noEditPoints="1"/>
            </p:cNvSpPr>
            <p:nvPr/>
          </p:nvSpPr>
          <p:spPr bwMode="auto">
            <a:xfrm>
              <a:off x="11561397" y="2782166"/>
              <a:ext cx="98761" cy="109269"/>
            </a:xfrm>
            <a:custGeom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4 h 47"/>
                <a:gd name="T12" fmla="*/ 33 w 47"/>
                <a:gd name="T13" fmla="*/ 24 h 47"/>
                <a:gd name="T14" fmla="*/ 24 w 47"/>
                <a:gd name="T15" fmla="*/ 34 h 47"/>
                <a:gd name="T16" fmla="*/ 14 w 47"/>
                <a:gd name="T17" fmla="*/ 24 h 47"/>
                <a:gd name="T18" fmla="*/ 24 w 47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cubicBezTo>
                    <a:pt x="18" y="34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39" name="Freeform 443"/>
            <p:cNvSpPr>
              <a:spLocks noEditPoints="1"/>
            </p:cNvSpPr>
            <p:nvPr/>
          </p:nvSpPr>
          <p:spPr bwMode="auto">
            <a:xfrm>
              <a:off x="11822093" y="2782166"/>
              <a:ext cx="98761" cy="109269"/>
            </a:xfrm>
            <a:custGeom>
              <a:gdLst>
                <a:gd name="T0" fmla="*/ 23 w 47"/>
                <a:gd name="T1" fmla="*/ 47 h 47"/>
                <a:gd name="T2" fmla="*/ 47 w 47"/>
                <a:gd name="T3" fmla="*/ 24 h 47"/>
                <a:gd name="T4" fmla="*/ 23 w 47"/>
                <a:gd name="T5" fmla="*/ 0 h 47"/>
                <a:gd name="T6" fmla="*/ 0 w 47"/>
                <a:gd name="T7" fmla="*/ 24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4 h 47"/>
                <a:gd name="T14" fmla="*/ 23 w 47"/>
                <a:gd name="T15" fmla="*/ 34 h 47"/>
                <a:gd name="T16" fmla="*/ 13 w 47"/>
                <a:gd name="T17" fmla="*/ 24 h 47"/>
                <a:gd name="T18" fmla="*/ 23 w 47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0" name="Freeform 444"/>
            <p:cNvSpPr>
              <a:spLocks noEditPoints="1"/>
            </p:cNvSpPr>
            <p:nvPr/>
          </p:nvSpPr>
          <p:spPr bwMode="auto">
            <a:xfrm>
              <a:off x="11294472" y="4390690"/>
              <a:ext cx="98761" cy="109269"/>
            </a:xfrm>
            <a:custGeom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23 w 47"/>
                <a:gd name="T11" fmla="*/ 33 h 47"/>
                <a:gd name="T12" fmla="*/ 14 w 47"/>
                <a:gd name="T13" fmla="*/ 23 h 47"/>
                <a:gd name="T14" fmla="*/ 23 w 47"/>
                <a:gd name="T15" fmla="*/ 14 h 47"/>
                <a:gd name="T16" fmla="*/ 33 w 47"/>
                <a:gd name="T17" fmla="*/ 23 h 47"/>
                <a:gd name="T18" fmla="*/ 23 w 47"/>
                <a:gd name="T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1" name="Freeform 445"/>
            <p:cNvSpPr>
              <a:spLocks noEditPoints="1"/>
            </p:cNvSpPr>
            <p:nvPr/>
          </p:nvSpPr>
          <p:spPr bwMode="auto">
            <a:xfrm>
              <a:off x="11689520" y="4406442"/>
              <a:ext cx="98761" cy="110254"/>
            </a:xfrm>
            <a:custGeom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47 w 47"/>
                <a:gd name="T7" fmla="*/ 23 h 47"/>
                <a:gd name="T8" fmla="*/ 24 w 47"/>
                <a:gd name="T9" fmla="*/ 0 h 47"/>
                <a:gd name="T10" fmla="*/ 24 w 47"/>
                <a:gd name="T11" fmla="*/ 33 h 47"/>
                <a:gd name="T12" fmla="*/ 14 w 47"/>
                <a:gd name="T13" fmla="*/ 23 h 47"/>
                <a:gd name="T14" fmla="*/ 24 w 47"/>
                <a:gd name="T15" fmla="*/ 14 h 47"/>
                <a:gd name="T16" fmla="*/ 33 w 47"/>
                <a:gd name="T17" fmla="*/ 23 h 47"/>
                <a:gd name="T18" fmla="*/ 24 w 47"/>
                <a:gd name="T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2" name="Freeform 446"/>
            <p:cNvSpPr>
              <a:spLocks noEditPoints="1"/>
            </p:cNvSpPr>
            <p:nvPr/>
          </p:nvSpPr>
          <p:spPr bwMode="auto">
            <a:xfrm>
              <a:off x="11555168" y="4883879"/>
              <a:ext cx="100542" cy="109269"/>
            </a:xfrm>
            <a:custGeom>
              <a:gdLst>
                <a:gd name="T0" fmla="*/ 0 w 48"/>
                <a:gd name="T1" fmla="*/ 23 h 47"/>
                <a:gd name="T2" fmla="*/ 24 w 48"/>
                <a:gd name="T3" fmla="*/ 47 h 47"/>
                <a:gd name="T4" fmla="*/ 48 w 48"/>
                <a:gd name="T5" fmla="*/ 23 h 47"/>
                <a:gd name="T6" fmla="*/ 24 w 48"/>
                <a:gd name="T7" fmla="*/ 0 h 47"/>
                <a:gd name="T8" fmla="*/ 0 w 48"/>
                <a:gd name="T9" fmla="*/ 23 h 47"/>
                <a:gd name="T10" fmla="*/ 24 w 48"/>
                <a:gd name="T11" fmla="*/ 14 h 47"/>
                <a:gd name="T12" fmla="*/ 34 w 48"/>
                <a:gd name="T13" fmla="*/ 23 h 47"/>
                <a:gd name="T14" fmla="*/ 24 w 48"/>
                <a:gd name="T15" fmla="*/ 33 h 47"/>
                <a:gd name="T16" fmla="*/ 14 w 48"/>
                <a:gd name="T17" fmla="*/ 23 h 47"/>
                <a:gd name="T18" fmla="*/ 24 w 48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0" y="23"/>
                  </a:move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8" y="36"/>
                    <a:pt x="48" y="23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lose/>
                  <a:moveTo>
                    <a:pt x="24" y="14"/>
                  </a:moveTo>
                  <a:cubicBezTo>
                    <a:pt x="29" y="14"/>
                    <a:pt x="34" y="18"/>
                    <a:pt x="34" y="23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3"/>
                  </a:cubicBezTo>
                  <a:cubicBezTo>
                    <a:pt x="14" y="18"/>
                    <a:pt x="19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3" name="Freeform 447"/>
            <p:cNvSpPr>
              <a:spLocks noEditPoints="1"/>
            </p:cNvSpPr>
            <p:nvPr/>
          </p:nvSpPr>
          <p:spPr bwMode="auto">
            <a:xfrm>
              <a:off x="8958880" y="5037447"/>
              <a:ext cx="2964643" cy="342574"/>
            </a:xfrm>
            <a:custGeom>
              <a:gdLst>
                <a:gd name="T0" fmla="*/ 1386 w 1409"/>
                <a:gd name="T1" fmla="*/ 100 h 147"/>
                <a:gd name="T2" fmla="*/ 1363 w 1409"/>
                <a:gd name="T3" fmla="*/ 118 h 147"/>
                <a:gd name="T4" fmla="*/ 124 w 1409"/>
                <a:gd name="T5" fmla="*/ 118 h 147"/>
                <a:gd name="T6" fmla="*/ 43 w 1409"/>
                <a:gd name="T7" fmla="*/ 37 h 147"/>
                <a:gd name="T8" fmla="*/ 48 w 1409"/>
                <a:gd name="T9" fmla="*/ 24 h 147"/>
                <a:gd name="T10" fmla="*/ 24 w 1409"/>
                <a:gd name="T11" fmla="*/ 0 h 147"/>
                <a:gd name="T12" fmla="*/ 0 w 1409"/>
                <a:gd name="T13" fmla="*/ 24 h 147"/>
                <a:gd name="T14" fmla="*/ 24 w 1409"/>
                <a:gd name="T15" fmla="*/ 48 h 147"/>
                <a:gd name="T16" fmla="*/ 35 w 1409"/>
                <a:gd name="T17" fmla="*/ 45 h 147"/>
                <a:gd name="T18" fmla="*/ 119 w 1409"/>
                <a:gd name="T19" fmla="*/ 129 h 147"/>
                <a:gd name="T20" fmla="*/ 1363 w 1409"/>
                <a:gd name="T21" fmla="*/ 129 h 147"/>
                <a:gd name="T22" fmla="*/ 1386 w 1409"/>
                <a:gd name="T23" fmla="*/ 147 h 147"/>
                <a:gd name="T24" fmla="*/ 1409 w 1409"/>
                <a:gd name="T25" fmla="*/ 123 h 147"/>
                <a:gd name="T26" fmla="*/ 1386 w 1409"/>
                <a:gd name="T27" fmla="*/ 100 h 147"/>
                <a:gd name="T28" fmla="*/ 24 w 1409"/>
                <a:gd name="T29" fmla="*/ 34 h 147"/>
                <a:gd name="T30" fmla="*/ 14 w 1409"/>
                <a:gd name="T31" fmla="*/ 24 h 147"/>
                <a:gd name="T32" fmla="*/ 24 w 1409"/>
                <a:gd name="T33" fmla="*/ 14 h 147"/>
                <a:gd name="T34" fmla="*/ 34 w 1409"/>
                <a:gd name="T35" fmla="*/ 24 h 147"/>
                <a:gd name="T36" fmla="*/ 24 w 1409"/>
                <a:gd name="T37" fmla="*/ 34 h 147"/>
                <a:gd name="T38" fmla="*/ 1386 w 1409"/>
                <a:gd name="T39" fmla="*/ 133 h 147"/>
                <a:gd name="T40" fmla="*/ 1376 w 1409"/>
                <a:gd name="T41" fmla="*/ 123 h 147"/>
                <a:gd name="T42" fmla="*/ 1386 w 1409"/>
                <a:gd name="T43" fmla="*/ 114 h 147"/>
                <a:gd name="T44" fmla="*/ 1395 w 1409"/>
                <a:gd name="T45" fmla="*/ 123 h 147"/>
                <a:gd name="T46" fmla="*/ 1386 w 1409"/>
                <a:gd name="T47" fmla="*/ 133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9" h="147">
                  <a:moveTo>
                    <a:pt x="1386" y="100"/>
                  </a:moveTo>
                  <a:cubicBezTo>
                    <a:pt x="1375" y="100"/>
                    <a:pt x="1365" y="107"/>
                    <a:pt x="1363" y="118"/>
                  </a:cubicBezTo>
                  <a:cubicBezTo>
                    <a:pt x="1288" y="118"/>
                    <a:pt x="128" y="118"/>
                    <a:pt x="124" y="118"/>
                  </a:cubicBezTo>
                  <a:cubicBezTo>
                    <a:pt x="121" y="115"/>
                    <a:pt x="60" y="54"/>
                    <a:pt x="43" y="37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28" y="48"/>
                    <a:pt x="32" y="46"/>
                    <a:pt x="35" y="45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363" y="129"/>
                    <a:pt x="1363" y="129"/>
                    <a:pt x="1363" y="129"/>
                  </a:cubicBezTo>
                  <a:cubicBezTo>
                    <a:pt x="1365" y="139"/>
                    <a:pt x="1374" y="147"/>
                    <a:pt x="1386" y="147"/>
                  </a:cubicBezTo>
                  <a:cubicBezTo>
                    <a:pt x="1399" y="147"/>
                    <a:pt x="1409" y="136"/>
                    <a:pt x="1409" y="123"/>
                  </a:cubicBezTo>
                  <a:cubicBezTo>
                    <a:pt x="1409" y="110"/>
                    <a:pt x="1399" y="100"/>
                    <a:pt x="1386" y="100"/>
                  </a:cubicBezTo>
                  <a:close/>
                  <a:moveTo>
                    <a:pt x="24" y="34"/>
                  </a:move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lose/>
                  <a:moveTo>
                    <a:pt x="1386" y="133"/>
                  </a:moveTo>
                  <a:cubicBezTo>
                    <a:pt x="1380" y="133"/>
                    <a:pt x="1376" y="129"/>
                    <a:pt x="1376" y="123"/>
                  </a:cubicBezTo>
                  <a:cubicBezTo>
                    <a:pt x="1376" y="118"/>
                    <a:pt x="1380" y="114"/>
                    <a:pt x="1386" y="114"/>
                  </a:cubicBezTo>
                  <a:cubicBezTo>
                    <a:pt x="1391" y="114"/>
                    <a:pt x="1395" y="118"/>
                    <a:pt x="1395" y="123"/>
                  </a:cubicBezTo>
                  <a:cubicBezTo>
                    <a:pt x="1395" y="129"/>
                    <a:pt x="1391" y="133"/>
                    <a:pt x="1386" y="1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4" name="Freeform 448"/>
            <p:cNvSpPr>
              <a:spLocks noEditPoints="1"/>
            </p:cNvSpPr>
            <p:nvPr/>
          </p:nvSpPr>
          <p:spPr bwMode="auto">
            <a:xfrm>
              <a:off x="11952885" y="5270752"/>
              <a:ext cx="98761" cy="109269"/>
            </a:xfrm>
            <a:custGeom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47 w 47"/>
                <a:gd name="T7" fmla="*/ 23 h 47"/>
                <a:gd name="T8" fmla="*/ 24 w 47"/>
                <a:gd name="T9" fmla="*/ 0 h 47"/>
                <a:gd name="T10" fmla="*/ 24 w 47"/>
                <a:gd name="T11" fmla="*/ 33 h 47"/>
                <a:gd name="T12" fmla="*/ 14 w 47"/>
                <a:gd name="T13" fmla="*/ 23 h 47"/>
                <a:gd name="T14" fmla="*/ 24 w 47"/>
                <a:gd name="T15" fmla="*/ 14 h 47"/>
                <a:gd name="T16" fmla="*/ 33 w 47"/>
                <a:gd name="T17" fmla="*/ 23 h 47"/>
                <a:gd name="T18" fmla="*/ 24 w 47"/>
                <a:gd name="T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5" name="Freeform 449"/>
            <p:cNvSpPr>
              <a:spLocks noEditPoints="1"/>
            </p:cNvSpPr>
            <p:nvPr/>
          </p:nvSpPr>
          <p:spPr bwMode="auto">
            <a:xfrm>
              <a:off x="12082789" y="3757715"/>
              <a:ext cx="101432" cy="109269"/>
            </a:xfrm>
            <a:custGeom>
              <a:gdLst>
                <a:gd name="T0" fmla="*/ 48 w 48"/>
                <a:gd name="T1" fmla="*/ 24 h 47"/>
                <a:gd name="T2" fmla="*/ 24 w 48"/>
                <a:gd name="T3" fmla="*/ 0 h 47"/>
                <a:gd name="T4" fmla="*/ 0 w 48"/>
                <a:gd name="T5" fmla="*/ 24 h 47"/>
                <a:gd name="T6" fmla="*/ 24 w 48"/>
                <a:gd name="T7" fmla="*/ 47 h 47"/>
                <a:gd name="T8" fmla="*/ 48 w 48"/>
                <a:gd name="T9" fmla="*/ 24 h 47"/>
                <a:gd name="T10" fmla="*/ 14 w 48"/>
                <a:gd name="T11" fmla="*/ 24 h 47"/>
                <a:gd name="T12" fmla="*/ 24 w 48"/>
                <a:gd name="T13" fmla="*/ 14 h 47"/>
                <a:gd name="T14" fmla="*/ 34 w 48"/>
                <a:gd name="T15" fmla="*/ 24 h 47"/>
                <a:gd name="T16" fmla="*/ 24 w 48"/>
                <a:gd name="T17" fmla="*/ 33 h 47"/>
                <a:gd name="T18" fmla="*/ 14 w 48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6" name="Freeform 456"/>
            <p:cNvSpPr/>
            <p:nvPr/>
          </p:nvSpPr>
          <p:spPr bwMode="auto">
            <a:xfrm>
              <a:off x="9886889" y="2355917"/>
              <a:ext cx="1082824" cy="374075"/>
            </a:xfrm>
            <a:custGeom>
              <a:gdLst>
                <a:gd name="T0" fmla="*/ 0 w 515"/>
                <a:gd name="T1" fmla="*/ 119 h 161"/>
                <a:gd name="T2" fmla="*/ 0 w 515"/>
                <a:gd name="T3" fmla="*/ 152 h 161"/>
                <a:gd name="T4" fmla="*/ 100 w 515"/>
                <a:gd name="T5" fmla="*/ 152 h 161"/>
                <a:gd name="T6" fmla="*/ 100 w 515"/>
                <a:gd name="T7" fmla="*/ 142 h 161"/>
                <a:gd name="T8" fmla="*/ 190 w 515"/>
                <a:gd name="T9" fmla="*/ 142 h 161"/>
                <a:gd name="T10" fmla="*/ 322 w 515"/>
                <a:gd name="T11" fmla="*/ 11 h 161"/>
                <a:gd name="T12" fmla="*/ 467 w 515"/>
                <a:gd name="T13" fmla="*/ 11 h 161"/>
                <a:gd name="T14" fmla="*/ 494 w 515"/>
                <a:gd name="T15" fmla="*/ 34 h 161"/>
                <a:gd name="T16" fmla="*/ 494 w 515"/>
                <a:gd name="T17" fmla="*/ 49 h 161"/>
                <a:gd name="T18" fmla="*/ 483 w 515"/>
                <a:gd name="T19" fmla="*/ 49 h 161"/>
                <a:gd name="T20" fmla="*/ 483 w 515"/>
                <a:gd name="T21" fmla="*/ 161 h 161"/>
                <a:gd name="T22" fmla="*/ 515 w 515"/>
                <a:gd name="T23" fmla="*/ 161 h 161"/>
                <a:gd name="T24" fmla="*/ 515 w 515"/>
                <a:gd name="T25" fmla="*/ 49 h 161"/>
                <a:gd name="T26" fmla="*/ 505 w 515"/>
                <a:gd name="T27" fmla="*/ 49 h 161"/>
                <a:gd name="T28" fmla="*/ 505 w 515"/>
                <a:gd name="T29" fmla="*/ 29 h 161"/>
                <a:gd name="T30" fmla="*/ 471 w 515"/>
                <a:gd name="T31" fmla="*/ 0 h 161"/>
                <a:gd name="T32" fmla="*/ 317 w 515"/>
                <a:gd name="T33" fmla="*/ 0 h 161"/>
                <a:gd name="T34" fmla="*/ 185 w 515"/>
                <a:gd name="T35" fmla="*/ 131 h 161"/>
                <a:gd name="T36" fmla="*/ 100 w 515"/>
                <a:gd name="T37" fmla="*/ 131 h 161"/>
                <a:gd name="T38" fmla="*/ 100 w 515"/>
                <a:gd name="T39" fmla="*/ 119 h 161"/>
                <a:gd name="T40" fmla="*/ 0 w 515"/>
                <a:gd name="T41" fmla="*/ 119 h 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5" h="161">
                  <a:moveTo>
                    <a:pt x="0" y="11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142"/>
                    <a:pt x="318" y="14"/>
                    <a:pt x="322" y="11"/>
                  </a:cubicBezTo>
                  <a:cubicBezTo>
                    <a:pt x="326" y="11"/>
                    <a:pt x="463" y="11"/>
                    <a:pt x="467" y="11"/>
                  </a:cubicBezTo>
                  <a:cubicBezTo>
                    <a:pt x="470" y="13"/>
                    <a:pt x="491" y="32"/>
                    <a:pt x="494" y="34"/>
                  </a:cubicBezTo>
                  <a:cubicBezTo>
                    <a:pt x="494" y="37"/>
                    <a:pt x="494" y="44"/>
                    <a:pt x="494" y="49"/>
                  </a:cubicBezTo>
                  <a:cubicBezTo>
                    <a:pt x="483" y="49"/>
                    <a:pt x="483" y="49"/>
                    <a:pt x="483" y="49"/>
                  </a:cubicBezTo>
                  <a:cubicBezTo>
                    <a:pt x="483" y="161"/>
                    <a:pt x="483" y="161"/>
                    <a:pt x="483" y="161"/>
                  </a:cubicBezTo>
                  <a:cubicBezTo>
                    <a:pt x="515" y="161"/>
                    <a:pt x="515" y="161"/>
                    <a:pt x="515" y="161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5" y="29"/>
                    <a:pt x="505" y="29"/>
                    <a:pt x="505" y="2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188" y="128"/>
                    <a:pt x="185" y="131"/>
                  </a:cubicBezTo>
                  <a:cubicBezTo>
                    <a:pt x="182" y="131"/>
                    <a:pt x="120" y="131"/>
                    <a:pt x="100" y="131"/>
                  </a:cubicBezTo>
                  <a:cubicBezTo>
                    <a:pt x="100" y="119"/>
                    <a:pt x="100" y="119"/>
                    <a:pt x="100" y="11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7" name="Freeform 457"/>
            <p:cNvSpPr/>
            <p:nvPr/>
          </p:nvSpPr>
          <p:spPr bwMode="auto">
            <a:xfrm>
              <a:off x="9886889" y="2799886"/>
              <a:ext cx="826577" cy="242165"/>
            </a:xfrm>
            <a:custGeom>
              <a:gdLst>
                <a:gd name="T0" fmla="*/ 393 w 393"/>
                <a:gd name="T1" fmla="*/ 0 h 104"/>
                <a:gd name="T2" fmla="*/ 293 w 393"/>
                <a:gd name="T3" fmla="*/ 0 h 104"/>
                <a:gd name="T4" fmla="*/ 293 w 393"/>
                <a:gd name="T5" fmla="*/ 11 h 104"/>
                <a:gd name="T6" fmla="*/ 246 w 393"/>
                <a:gd name="T7" fmla="*/ 11 h 104"/>
                <a:gd name="T8" fmla="*/ 178 w 393"/>
                <a:gd name="T9" fmla="*/ 84 h 104"/>
                <a:gd name="T10" fmla="*/ 100 w 393"/>
                <a:gd name="T11" fmla="*/ 84 h 104"/>
                <a:gd name="T12" fmla="*/ 100 w 393"/>
                <a:gd name="T13" fmla="*/ 71 h 104"/>
                <a:gd name="T14" fmla="*/ 0 w 393"/>
                <a:gd name="T15" fmla="*/ 71 h 104"/>
                <a:gd name="T16" fmla="*/ 0 w 393"/>
                <a:gd name="T17" fmla="*/ 104 h 104"/>
                <a:gd name="T18" fmla="*/ 100 w 393"/>
                <a:gd name="T19" fmla="*/ 104 h 104"/>
                <a:gd name="T20" fmla="*/ 100 w 393"/>
                <a:gd name="T21" fmla="*/ 95 h 104"/>
                <a:gd name="T22" fmla="*/ 183 w 393"/>
                <a:gd name="T23" fmla="*/ 95 h 104"/>
                <a:gd name="T24" fmla="*/ 251 w 393"/>
                <a:gd name="T25" fmla="*/ 22 h 104"/>
                <a:gd name="T26" fmla="*/ 293 w 393"/>
                <a:gd name="T27" fmla="*/ 22 h 104"/>
                <a:gd name="T28" fmla="*/ 293 w 393"/>
                <a:gd name="T29" fmla="*/ 33 h 104"/>
                <a:gd name="T30" fmla="*/ 393 w 393"/>
                <a:gd name="T31" fmla="*/ 33 h 104"/>
                <a:gd name="T32" fmla="*/ 393 w 393"/>
                <a:gd name="T33" fmla="*/ 0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6" y="11"/>
                    <a:pt x="181" y="81"/>
                    <a:pt x="178" y="84"/>
                  </a:cubicBezTo>
                  <a:cubicBezTo>
                    <a:pt x="174" y="84"/>
                    <a:pt x="117" y="84"/>
                    <a:pt x="100" y="84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5"/>
                    <a:pt x="248" y="26"/>
                    <a:pt x="251" y="22"/>
                  </a:cubicBezTo>
                  <a:cubicBezTo>
                    <a:pt x="254" y="22"/>
                    <a:pt x="281" y="22"/>
                    <a:pt x="293" y="22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8" name="Freeform 458"/>
            <p:cNvSpPr/>
            <p:nvPr/>
          </p:nvSpPr>
          <p:spPr bwMode="auto">
            <a:xfrm>
              <a:off x="9886889" y="2965267"/>
              <a:ext cx="826577" cy="231337"/>
            </a:xfrm>
            <a:custGeom>
              <a:gdLst>
                <a:gd name="T0" fmla="*/ 393 w 393"/>
                <a:gd name="T1" fmla="*/ 0 h 99"/>
                <a:gd name="T2" fmla="*/ 293 w 393"/>
                <a:gd name="T3" fmla="*/ 0 h 99"/>
                <a:gd name="T4" fmla="*/ 293 w 393"/>
                <a:gd name="T5" fmla="*/ 10 h 99"/>
                <a:gd name="T6" fmla="*/ 234 w 393"/>
                <a:gd name="T7" fmla="*/ 10 h 99"/>
                <a:gd name="T8" fmla="*/ 172 w 393"/>
                <a:gd name="T9" fmla="*/ 77 h 99"/>
                <a:gd name="T10" fmla="*/ 100 w 393"/>
                <a:gd name="T11" fmla="*/ 77 h 99"/>
                <a:gd name="T12" fmla="*/ 100 w 393"/>
                <a:gd name="T13" fmla="*/ 66 h 99"/>
                <a:gd name="T14" fmla="*/ 0 w 393"/>
                <a:gd name="T15" fmla="*/ 66 h 99"/>
                <a:gd name="T16" fmla="*/ 0 w 393"/>
                <a:gd name="T17" fmla="*/ 99 h 99"/>
                <a:gd name="T18" fmla="*/ 100 w 393"/>
                <a:gd name="T19" fmla="*/ 99 h 99"/>
                <a:gd name="T20" fmla="*/ 100 w 393"/>
                <a:gd name="T21" fmla="*/ 88 h 99"/>
                <a:gd name="T22" fmla="*/ 177 w 393"/>
                <a:gd name="T23" fmla="*/ 88 h 99"/>
                <a:gd name="T24" fmla="*/ 239 w 393"/>
                <a:gd name="T25" fmla="*/ 21 h 99"/>
                <a:gd name="T26" fmla="*/ 293 w 393"/>
                <a:gd name="T27" fmla="*/ 21 h 99"/>
                <a:gd name="T28" fmla="*/ 293 w 393"/>
                <a:gd name="T29" fmla="*/ 33 h 99"/>
                <a:gd name="T30" fmla="*/ 393 w 393"/>
                <a:gd name="T31" fmla="*/ 33 h 99"/>
                <a:gd name="T32" fmla="*/ 393 w 393"/>
                <a:gd name="T33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99">
                  <a:moveTo>
                    <a:pt x="393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10"/>
                    <a:pt x="175" y="73"/>
                    <a:pt x="172" y="77"/>
                  </a:cubicBezTo>
                  <a:cubicBezTo>
                    <a:pt x="168" y="77"/>
                    <a:pt x="119" y="77"/>
                    <a:pt x="100" y="77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236" y="24"/>
                    <a:pt x="239" y="21"/>
                  </a:cubicBezTo>
                  <a:cubicBezTo>
                    <a:pt x="243" y="21"/>
                    <a:pt x="279" y="21"/>
                    <a:pt x="293" y="21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49" name="Rectangle 459"/>
            <p:cNvSpPr>
              <a:spLocks noChangeArrowheads="1"/>
            </p:cNvSpPr>
            <p:nvPr/>
          </p:nvSpPr>
          <p:spPr bwMode="auto">
            <a:xfrm>
              <a:off x="10503484" y="3123756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0" name="Freeform 460"/>
            <p:cNvSpPr>
              <a:spLocks noEditPoints="1"/>
            </p:cNvSpPr>
            <p:nvPr/>
          </p:nvSpPr>
          <p:spPr bwMode="auto">
            <a:xfrm>
              <a:off x="10292614" y="3239917"/>
              <a:ext cx="420851" cy="110254"/>
            </a:xfrm>
            <a:custGeom>
              <a:gdLst>
                <a:gd name="T0" fmla="*/ 200 w 200"/>
                <a:gd name="T1" fmla="*/ 38 h 47"/>
                <a:gd name="T2" fmla="*/ 200 w 200"/>
                <a:gd name="T3" fmla="*/ 5 h 47"/>
                <a:gd name="T4" fmla="*/ 100 w 200"/>
                <a:gd name="T5" fmla="*/ 5 h 47"/>
                <a:gd name="T6" fmla="*/ 100 w 200"/>
                <a:gd name="T7" fmla="*/ 18 h 47"/>
                <a:gd name="T8" fmla="*/ 46 w 200"/>
                <a:gd name="T9" fmla="*/ 18 h 47"/>
                <a:gd name="T10" fmla="*/ 24 w 200"/>
                <a:gd name="T11" fmla="*/ 0 h 47"/>
                <a:gd name="T12" fmla="*/ 0 w 200"/>
                <a:gd name="T13" fmla="*/ 24 h 47"/>
                <a:gd name="T14" fmla="*/ 24 w 200"/>
                <a:gd name="T15" fmla="*/ 47 h 47"/>
                <a:gd name="T16" fmla="*/ 47 w 200"/>
                <a:gd name="T17" fmla="*/ 29 h 47"/>
                <a:gd name="T18" fmla="*/ 100 w 200"/>
                <a:gd name="T19" fmla="*/ 29 h 47"/>
                <a:gd name="T20" fmla="*/ 100 w 200"/>
                <a:gd name="T21" fmla="*/ 38 h 47"/>
                <a:gd name="T22" fmla="*/ 200 w 200"/>
                <a:gd name="T23" fmla="*/ 38 h 47"/>
                <a:gd name="T24" fmla="*/ 24 w 200"/>
                <a:gd name="T25" fmla="*/ 34 h 47"/>
                <a:gd name="T26" fmla="*/ 14 w 200"/>
                <a:gd name="T27" fmla="*/ 24 h 47"/>
                <a:gd name="T28" fmla="*/ 24 w 200"/>
                <a:gd name="T29" fmla="*/ 14 h 47"/>
                <a:gd name="T30" fmla="*/ 33 w 200"/>
                <a:gd name="T31" fmla="*/ 24 h 47"/>
                <a:gd name="T32" fmla="*/ 24 w 200"/>
                <a:gd name="T33" fmla="*/ 3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47">
                  <a:moveTo>
                    <a:pt x="200" y="38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8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5" y="47"/>
                    <a:pt x="44" y="40"/>
                    <a:pt x="47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38"/>
                    <a:pt x="100" y="38"/>
                    <a:pt x="100" y="38"/>
                  </a:cubicBezTo>
                  <a:lnTo>
                    <a:pt x="200" y="38"/>
                  </a:lnTo>
                  <a:close/>
                  <a:moveTo>
                    <a:pt x="24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4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1" name="Freeform 461"/>
            <p:cNvSpPr/>
            <p:nvPr/>
          </p:nvSpPr>
          <p:spPr bwMode="auto">
            <a:xfrm>
              <a:off x="9638650" y="3759685"/>
              <a:ext cx="1074816" cy="886953"/>
            </a:xfrm>
            <a:custGeom>
              <a:gdLst>
                <a:gd name="T0" fmla="*/ 411 w 511"/>
                <a:gd name="T1" fmla="*/ 9 h 381"/>
                <a:gd name="T2" fmla="*/ 274 w 511"/>
                <a:gd name="T3" fmla="*/ 9 h 381"/>
                <a:gd name="T4" fmla="*/ 234 w 511"/>
                <a:gd name="T5" fmla="*/ 49 h 381"/>
                <a:gd name="T6" fmla="*/ 77 w 511"/>
                <a:gd name="T7" fmla="*/ 49 h 381"/>
                <a:gd name="T8" fmla="*/ 77 w 511"/>
                <a:gd name="T9" fmla="*/ 228 h 381"/>
                <a:gd name="T10" fmla="*/ 14 w 511"/>
                <a:gd name="T11" fmla="*/ 228 h 381"/>
                <a:gd name="T12" fmla="*/ 14 w 511"/>
                <a:gd name="T13" fmla="*/ 268 h 381"/>
                <a:gd name="T14" fmla="*/ 0 w 511"/>
                <a:gd name="T15" fmla="*/ 268 h 381"/>
                <a:gd name="T16" fmla="*/ 0 w 511"/>
                <a:gd name="T17" fmla="*/ 381 h 381"/>
                <a:gd name="T18" fmla="*/ 37 w 511"/>
                <a:gd name="T19" fmla="*/ 381 h 381"/>
                <a:gd name="T20" fmla="*/ 37 w 511"/>
                <a:gd name="T21" fmla="*/ 268 h 381"/>
                <a:gd name="T22" fmla="*/ 25 w 511"/>
                <a:gd name="T23" fmla="*/ 268 h 381"/>
                <a:gd name="T24" fmla="*/ 25 w 511"/>
                <a:gd name="T25" fmla="*/ 239 h 381"/>
                <a:gd name="T26" fmla="*/ 88 w 511"/>
                <a:gd name="T27" fmla="*/ 239 h 381"/>
                <a:gd name="T28" fmla="*/ 88 w 511"/>
                <a:gd name="T29" fmla="*/ 60 h 381"/>
                <a:gd name="T30" fmla="*/ 239 w 511"/>
                <a:gd name="T31" fmla="*/ 60 h 381"/>
                <a:gd name="T32" fmla="*/ 279 w 511"/>
                <a:gd name="T33" fmla="*/ 20 h 381"/>
                <a:gd name="T34" fmla="*/ 411 w 511"/>
                <a:gd name="T35" fmla="*/ 20 h 381"/>
                <a:gd name="T36" fmla="*/ 411 w 511"/>
                <a:gd name="T37" fmla="*/ 33 h 381"/>
                <a:gd name="T38" fmla="*/ 511 w 511"/>
                <a:gd name="T39" fmla="*/ 33 h 381"/>
                <a:gd name="T40" fmla="*/ 511 w 511"/>
                <a:gd name="T41" fmla="*/ 0 h 381"/>
                <a:gd name="T42" fmla="*/ 411 w 511"/>
                <a:gd name="T43" fmla="*/ 0 h 381"/>
                <a:gd name="T44" fmla="*/ 411 w 511"/>
                <a:gd name="T45" fmla="*/ 9 h 3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1" h="381">
                  <a:moveTo>
                    <a:pt x="411" y="9"/>
                  </a:move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37" y="46"/>
                    <a:pt x="234" y="49"/>
                  </a:cubicBezTo>
                  <a:cubicBezTo>
                    <a:pt x="230" y="49"/>
                    <a:pt x="77" y="49"/>
                    <a:pt x="77" y="49"/>
                  </a:cubicBezTo>
                  <a:cubicBezTo>
                    <a:pt x="77" y="49"/>
                    <a:pt x="77" y="217"/>
                    <a:pt x="77" y="228"/>
                  </a:cubicBezTo>
                  <a:cubicBezTo>
                    <a:pt x="68" y="228"/>
                    <a:pt x="14" y="228"/>
                    <a:pt x="14" y="228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25" y="268"/>
                    <a:pt x="25" y="268"/>
                    <a:pt x="25" y="268"/>
                  </a:cubicBezTo>
                  <a:cubicBezTo>
                    <a:pt x="25" y="259"/>
                    <a:pt x="25" y="244"/>
                    <a:pt x="25" y="239"/>
                  </a:cubicBezTo>
                  <a:cubicBezTo>
                    <a:pt x="34" y="239"/>
                    <a:pt x="88" y="239"/>
                    <a:pt x="88" y="239"/>
                  </a:cubicBezTo>
                  <a:cubicBezTo>
                    <a:pt x="88" y="239"/>
                    <a:pt x="88" y="70"/>
                    <a:pt x="88" y="60"/>
                  </a:cubicBezTo>
                  <a:cubicBezTo>
                    <a:pt x="98" y="60"/>
                    <a:pt x="239" y="60"/>
                    <a:pt x="239" y="60"/>
                  </a:cubicBezTo>
                  <a:cubicBezTo>
                    <a:pt x="239" y="60"/>
                    <a:pt x="276" y="23"/>
                    <a:pt x="279" y="20"/>
                  </a:cubicBezTo>
                  <a:cubicBezTo>
                    <a:pt x="282" y="20"/>
                    <a:pt x="384" y="20"/>
                    <a:pt x="411" y="20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411" y="0"/>
                    <a:pt x="411" y="0"/>
                    <a:pt x="411" y="0"/>
                  </a:cubicBezTo>
                  <a:lnTo>
                    <a:pt x="411" y="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2" name="Freeform 462"/>
            <p:cNvSpPr>
              <a:spLocks noEditPoints="1"/>
            </p:cNvSpPr>
            <p:nvPr/>
          </p:nvSpPr>
          <p:spPr bwMode="auto">
            <a:xfrm>
              <a:off x="7828900" y="3505707"/>
              <a:ext cx="4607119" cy="498111"/>
            </a:xfrm>
            <a:custGeom>
              <a:gdLst>
                <a:gd name="T0" fmla="*/ 2190 w 2190"/>
                <a:gd name="T1" fmla="*/ 214 h 214"/>
                <a:gd name="T2" fmla="*/ 2190 w 2190"/>
                <a:gd name="T3" fmla="*/ 181 h 214"/>
                <a:gd name="T4" fmla="*/ 2090 w 2190"/>
                <a:gd name="T5" fmla="*/ 181 h 214"/>
                <a:gd name="T6" fmla="*/ 2090 w 2190"/>
                <a:gd name="T7" fmla="*/ 195 h 214"/>
                <a:gd name="T8" fmla="*/ 1585 w 2190"/>
                <a:gd name="T9" fmla="*/ 195 h 214"/>
                <a:gd name="T10" fmla="*/ 1479 w 2190"/>
                <a:gd name="T11" fmla="*/ 85 h 214"/>
                <a:gd name="T12" fmla="*/ 879 w 2190"/>
                <a:gd name="T13" fmla="*/ 85 h 214"/>
                <a:gd name="T14" fmla="*/ 853 w 2190"/>
                <a:gd name="T15" fmla="*/ 59 h 214"/>
                <a:gd name="T16" fmla="*/ 728 w 2190"/>
                <a:gd name="T17" fmla="*/ 59 h 214"/>
                <a:gd name="T18" fmla="*/ 689 w 2190"/>
                <a:gd name="T19" fmla="*/ 20 h 214"/>
                <a:gd name="T20" fmla="*/ 46 w 2190"/>
                <a:gd name="T21" fmla="*/ 20 h 214"/>
                <a:gd name="T22" fmla="*/ 23 w 2190"/>
                <a:gd name="T23" fmla="*/ 0 h 214"/>
                <a:gd name="T24" fmla="*/ 0 w 2190"/>
                <a:gd name="T25" fmla="*/ 23 h 214"/>
                <a:gd name="T26" fmla="*/ 23 w 2190"/>
                <a:gd name="T27" fmla="*/ 47 h 214"/>
                <a:gd name="T28" fmla="*/ 45 w 2190"/>
                <a:gd name="T29" fmla="*/ 31 h 214"/>
                <a:gd name="T30" fmla="*/ 684 w 2190"/>
                <a:gd name="T31" fmla="*/ 31 h 214"/>
                <a:gd name="T32" fmla="*/ 723 w 2190"/>
                <a:gd name="T33" fmla="*/ 70 h 214"/>
                <a:gd name="T34" fmla="*/ 849 w 2190"/>
                <a:gd name="T35" fmla="*/ 70 h 214"/>
                <a:gd name="T36" fmla="*/ 874 w 2190"/>
                <a:gd name="T37" fmla="*/ 95 h 214"/>
                <a:gd name="T38" fmla="*/ 1474 w 2190"/>
                <a:gd name="T39" fmla="*/ 95 h 214"/>
                <a:gd name="T40" fmla="*/ 1580 w 2190"/>
                <a:gd name="T41" fmla="*/ 206 h 214"/>
                <a:gd name="T42" fmla="*/ 2090 w 2190"/>
                <a:gd name="T43" fmla="*/ 206 h 214"/>
                <a:gd name="T44" fmla="*/ 2090 w 2190"/>
                <a:gd name="T45" fmla="*/ 214 h 214"/>
                <a:gd name="T46" fmla="*/ 2190 w 2190"/>
                <a:gd name="T47" fmla="*/ 214 h 214"/>
                <a:gd name="T48" fmla="*/ 23 w 2190"/>
                <a:gd name="T49" fmla="*/ 33 h 214"/>
                <a:gd name="T50" fmla="*/ 13 w 2190"/>
                <a:gd name="T51" fmla="*/ 23 h 214"/>
                <a:gd name="T52" fmla="*/ 23 w 2190"/>
                <a:gd name="T53" fmla="*/ 14 h 214"/>
                <a:gd name="T54" fmla="*/ 33 w 2190"/>
                <a:gd name="T55" fmla="*/ 23 h 214"/>
                <a:gd name="T56" fmla="*/ 23 w 2190"/>
                <a:gd name="T57" fmla="*/ 33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0" h="214">
                  <a:moveTo>
                    <a:pt x="2190" y="214"/>
                  </a:moveTo>
                  <a:cubicBezTo>
                    <a:pt x="2190" y="181"/>
                    <a:pt x="2190" y="181"/>
                    <a:pt x="2190" y="181"/>
                  </a:cubicBezTo>
                  <a:cubicBezTo>
                    <a:pt x="2090" y="181"/>
                    <a:pt x="2090" y="181"/>
                    <a:pt x="2090" y="181"/>
                  </a:cubicBezTo>
                  <a:cubicBezTo>
                    <a:pt x="2090" y="195"/>
                    <a:pt x="2090" y="195"/>
                    <a:pt x="2090" y="195"/>
                  </a:cubicBezTo>
                  <a:cubicBezTo>
                    <a:pt x="2038" y="195"/>
                    <a:pt x="1589" y="195"/>
                    <a:pt x="1585" y="195"/>
                  </a:cubicBezTo>
                  <a:cubicBezTo>
                    <a:pt x="1581" y="192"/>
                    <a:pt x="1479" y="85"/>
                    <a:pt x="1479" y="85"/>
                  </a:cubicBezTo>
                  <a:cubicBezTo>
                    <a:pt x="1479" y="85"/>
                    <a:pt x="883" y="85"/>
                    <a:pt x="879" y="85"/>
                  </a:cubicBezTo>
                  <a:cubicBezTo>
                    <a:pt x="876" y="82"/>
                    <a:pt x="853" y="59"/>
                    <a:pt x="853" y="59"/>
                  </a:cubicBezTo>
                  <a:cubicBezTo>
                    <a:pt x="853" y="59"/>
                    <a:pt x="732" y="59"/>
                    <a:pt x="728" y="59"/>
                  </a:cubicBezTo>
                  <a:cubicBezTo>
                    <a:pt x="725" y="56"/>
                    <a:pt x="689" y="20"/>
                    <a:pt x="689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4" y="8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4" y="47"/>
                    <a:pt x="42" y="40"/>
                    <a:pt x="45" y="31"/>
                  </a:cubicBezTo>
                  <a:cubicBezTo>
                    <a:pt x="106" y="31"/>
                    <a:pt x="680" y="31"/>
                    <a:pt x="684" y="31"/>
                  </a:cubicBezTo>
                  <a:cubicBezTo>
                    <a:pt x="687" y="33"/>
                    <a:pt x="723" y="70"/>
                    <a:pt x="723" y="70"/>
                  </a:cubicBezTo>
                  <a:cubicBezTo>
                    <a:pt x="723" y="70"/>
                    <a:pt x="844" y="70"/>
                    <a:pt x="849" y="70"/>
                  </a:cubicBezTo>
                  <a:cubicBezTo>
                    <a:pt x="851" y="73"/>
                    <a:pt x="874" y="95"/>
                    <a:pt x="874" y="95"/>
                  </a:cubicBezTo>
                  <a:cubicBezTo>
                    <a:pt x="874" y="95"/>
                    <a:pt x="1470" y="95"/>
                    <a:pt x="1474" y="95"/>
                  </a:cubicBezTo>
                  <a:cubicBezTo>
                    <a:pt x="1477" y="99"/>
                    <a:pt x="1580" y="206"/>
                    <a:pt x="1580" y="206"/>
                  </a:cubicBezTo>
                  <a:cubicBezTo>
                    <a:pt x="2090" y="206"/>
                    <a:pt x="2090" y="206"/>
                    <a:pt x="2090" y="206"/>
                  </a:cubicBezTo>
                  <a:cubicBezTo>
                    <a:pt x="2090" y="214"/>
                    <a:pt x="2090" y="214"/>
                    <a:pt x="2090" y="214"/>
                  </a:cubicBezTo>
                  <a:lnTo>
                    <a:pt x="2190" y="214"/>
                  </a:lnTo>
                  <a:close/>
                  <a:moveTo>
                    <a:pt x="23" y="33"/>
                  </a:moveTo>
                  <a:cubicBezTo>
                    <a:pt x="18" y="33"/>
                    <a:pt x="13" y="29"/>
                    <a:pt x="13" y="23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3"/>
                  </a:cubicBezTo>
                  <a:cubicBezTo>
                    <a:pt x="33" y="29"/>
                    <a:pt x="28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3" name="Freeform 464"/>
            <p:cNvSpPr>
              <a:spLocks noEditPoints="1"/>
            </p:cNvSpPr>
            <p:nvPr/>
          </p:nvSpPr>
          <p:spPr bwMode="auto">
            <a:xfrm>
              <a:off x="10503484" y="3594303"/>
              <a:ext cx="1932534" cy="114192"/>
            </a:xfrm>
            <a:custGeom>
              <a:gdLst>
                <a:gd name="T0" fmla="*/ 919 w 919"/>
                <a:gd name="T1" fmla="*/ 8 h 49"/>
                <a:gd name="T2" fmla="*/ 819 w 919"/>
                <a:gd name="T3" fmla="*/ 8 h 49"/>
                <a:gd name="T4" fmla="*/ 819 w 919"/>
                <a:gd name="T5" fmla="*/ 21 h 49"/>
                <a:gd name="T6" fmla="*/ 388 w 919"/>
                <a:gd name="T7" fmla="*/ 21 h 49"/>
                <a:gd name="T8" fmla="*/ 365 w 919"/>
                <a:gd name="T9" fmla="*/ 1 h 49"/>
                <a:gd name="T10" fmla="*/ 341 w 919"/>
                <a:gd name="T11" fmla="*/ 21 h 49"/>
                <a:gd name="T12" fmla="*/ 100 w 919"/>
                <a:gd name="T13" fmla="*/ 21 h 49"/>
                <a:gd name="T14" fmla="*/ 100 w 919"/>
                <a:gd name="T15" fmla="*/ 0 h 49"/>
                <a:gd name="T16" fmla="*/ 0 w 919"/>
                <a:gd name="T17" fmla="*/ 0 h 49"/>
                <a:gd name="T18" fmla="*/ 0 w 919"/>
                <a:gd name="T19" fmla="*/ 33 h 49"/>
                <a:gd name="T20" fmla="*/ 100 w 919"/>
                <a:gd name="T21" fmla="*/ 33 h 49"/>
                <a:gd name="T22" fmla="*/ 100 w 919"/>
                <a:gd name="T23" fmla="*/ 32 h 49"/>
                <a:gd name="T24" fmla="*/ 342 w 919"/>
                <a:gd name="T25" fmla="*/ 32 h 49"/>
                <a:gd name="T26" fmla="*/ 365 w 919"/>
                <a:gd name="T27" fmla="*/ 49 h 49"/>
                <a:gd name="T28" fmla="*/ 387 w 919"/>
                <a:gd name="T29" fmla="*/ 32 h 49"/>
                <a:gd name="T30" fmla="*/ 819 w 919"/>
                <a:gd name="T31" fmla="*/ 32 h 49"/>
                <a:gd name="T32" fmla="*/ 819 w 919"/>
                <a:gd name="T33" fmla="*/ 42 h 49"/>
                <a:gd name="T34" fmla="*/ 919 w 919"/>
                <a:gd name="T35" fmla="*/ 42 h 49"/>
                <a:gd name="T36" fmla="*/ 919 w 919"/>
                <a:gd name="T37" fmla="*/ 8 h 49"/>
                <a:gd name="T38" fmla="*/ 365 w 919"/>
                <a:gd name="T39" fmla="*/ 35 h 49"/>
                <a:gd name="T40" fmla="*/ 355 w 919"/>
                <a:gd name="T41" fmla="*/ 25 h 49"/>
                <a:gd name="T42" fmla="*/ 365 w 919"/>
                <a:gd name="T43" fmla="*/ 15 h 49"/>
                <a:gd name="T44" fmla="*/ 374 w 919"/>
                <a:gd name="T45" fmla="*/ 25 h 49"/>
                <a:gd name="T46" fmla="*/ 365 w 919"/>
                <a:gd name="T47" fmla="*/ 3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9" h="49">
                  <a:moveTo>
                    <a:pt x="919" y="8"/>
                  </a:moveTo>
                  <a:cubicBezTo>
                    <a:pt x="819" y="8"/>
                    <a:pt x="819" y="8"/>
                    <a:pt x="819" y="8"/>
                  </a:cubicBezTo>
                  <a:cubicBezTo>
                    <a:pt x="819" y="21"/>
                    <a:pt x="819" y="21"/>
                    <a:pt x="819" y="21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6" y="10"/>
                    <a:pt x="376" y="1"/>
                    <a:pt x="365" y="1"/>
                  </a:cubicBezTo>
                  <a:cubicBezTo>
                    <a:pt x="353" y="1"/>
                    <a:pt x="343" y="10"/>
                    <a:pt x="341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5" y="42"/>
                    <a:pt x="354" y="49"/>
                    <a:pt x="365" y="49"/>
                  </a:cubicBezTo>
                  <a:cubicBezTo>
                    <a:pt x="375" y="49"/>
                    <a:pt x="384" y="42"/>
                    <a:pt x="387" y="32"/>
                  </a:cubicBezTo>
                  <a:cubicBezTo>
                    <a:pt x="819" y="32"/>
                    <a:pt x="819" y="32"/>
                    <a:pt x="819" y="32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919" y="42"/>
                    <a:pt x="919" y="42"/>
                    <a:pt x="919" y="42"/>
                  </a:cubicBezTo>
                  <a:lnTo>
                    <a:pt x="919" y="8"/>
                  </a:lnTo>
                  <a:close/>
                  <a:moveTo>
                    <a:pt x="365" y="35"/>
                  </a:moveTo>
                  <a:cubicBezTo>
                    <a:pt x="359" y="35"/>
                    <a:pt x="355" y="30"/>
                    <a:pt x="355" y="25"/>
                  </a:cubicBezTo>
                  <a:cubicBezTo>
                    <a:pt x="355" y="20"/>
                    <a:pt x="359" y="15"/>
                    <a:pt x="365" y="15"/>
                  </a:cubicBezTo>
                  <a:cubicBezTo>
                    <a:pt x="370" y="15"/>
                    <a:pt x="374" y="20"/>
                    <a:pt x="374" y="25"/>
                  </a:cubicBezTo>
                  <a:cubicBezTo>
                    <a:pt x="374" y="30"/>
                    <a:pt x="370" y="35"/>
                    <a:pt x="365" y="3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4" name="Freeform 465"/>
            <p:cNvSpPr/>
            <p:nvPr/>
          </p:nvSpPr>
          <p:spPr bwMode="auto">
            <a:xfrm>
              <a:off x="9886889" y="3449596"/>
              <a:ext cx="2549131" cy="242165"/>
            </a:xfrm>
            <a:custGeom>
              <a:gdLst>
                <a:gd name="T0" fmla="*/ 1212 w 1212"/>
                <a:gd name="T1" fmla="*/ 0 h 104"/>
                <a:gd name="T2" fmla="*/ 1112 w 1212"/>
                <a:gd name="T3" fmla="*/ 0 h 104"/>
                <a:gd name="T4" fmla="*/ 1112 w 1212"/>
                <a:gd name="T5" fmla="*/ 14 h 104"/>
                <a:gd name="T6" fmla="*/ 438 w 1212"/>
                <a:gd name="T7" fmla="*/ 14 h 104"/>
                <a:gd name="T8" fmla="*/ 404 w 1212"/>
                <a:gd name="T9" fmla="*/ 48 h 104"/>
                <a:gd name="T10" fmla="*/ 155 w 1212"/>
                <a:gd name="T11" fmla="*/ 48 h 104"/>
                <a:gd name="T12" fmla="*/ 117 w 1212"/>
                <a:gd name="T13" fmla="*/ 85 h 104"/>
                <a:gd name="T14" fmla="*/ 100 w 1212"/>
                <a:gd name="T15" fmla="*/ 85 h 104"/>
                <a:gd name="T16" fmla="*/ 100 w 1212"/>
                <a:gd name="T17" fmla="*/ 70 h 104"/>
                <a:gd name="T18" fmla="*/ 0 w 1212"/>
                <a:gd name="T19" fmla="*/ 70 h 104"/>
                <a:gd name="T20" fmla="*/ 0 w 1212"/>
                <a:gd name="T21" fmla="*/ 104 h 104"/>
                <a:gd name="T22" fmla="*/ 100 w 1212"/>
                <a:gd name="T23" fmla="*/ 104 h 104"/>
                <a:gd name="T24" fmla="*/ 100 w 1212"/>
                <a:gd name="T25" fmla="*/ 96 h 104"/>
                <a:gd name="T26" fmla="*/ 122 w 1212"/>
                <a:gd name="T27" fmla="*/ 96 h 104"/>
                <a:gd name="T28" fmla="*/ 159 w 1212"/>
                <a:gd name="T29" fmla="*/ 59 h 104"/>
                <a:gd name="T30" fmla="*/ 408 w 1212"/>
                <a:gd name="T31" fmla="*/ 59 h 104"/>
                <a:gd name="T32" fmla="*/ 442 w 1212"/>
                <a:gd name="T33" fmla="*/ 25 h 104"/>
                <a:gd name="T34" fmla="*/ 1112 w 1212"/>
                <a:gd name="T35" fmla="*/ 25 h 104"/>
                <a:gd name="T36" fmla="*/ 1112 w 1212"/>
                <a:gd name="T37" fmla="*/ 33 h 104"/>
                <a:gd name="T38" fmla="*/ 1212 w 1212"/>
                <a:gd name="T39" fmla="*/ 33 h 104"/>
                <a:gd name="T40" fmla="*/ 1212 w 1212"/>
                <a:gd name="T41" fmla="*/ 0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2" h="104">
                  <a:moveTo>
                    <a:pt x="1212" y="0"/>
                  </a:moveTo>
                  <a:cubicBezTo>
                    <a:pt x="1112" y="0"/>
                    <a:pt x="1112" y="0"/>
                    <a:pt x="1112" y="0"/>
                  </a:cubicBezTo>
                  <a:cubicBezTo>
                    <a:pt x="1112" y="14"/>
                    <a:pt x="1112" y="14"/>
                    <a:pt x="1112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4"/>
                    <a:pt x="407" y="45"/>
                    <a:pt x="404" y="48"/>
                  </a:cubicBezTo>
                  <a:cubicBezTo>
                    <a:pt x="399" y="48"/>
                    <a:pt x="155" y="48"/>
                    <a:pt x="155" y="48"/>
                  </a:cubicBezTo>
                  <a:cubicBezTo>
                    <a:pt x="155" y="48"/>
                    <a:pt x="120" y="82"/>
                    <a:pt x="117" y="85"/>
                  </a:cubicBezTo>
                  <a:cubicBezTo>
                    <a:pt x="115" y="85"/>
                    <a:pt x="107" y="85"/>
                    <a:pt x="100" y="85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6"/>
                    <a:pt x="156" y="62"/>
                    <a:pt x="159" y="59"/>
                  </a:cubicBezTo>
                  <a:cubicBezTo>
                    <a:pt x="164" y="59"/>
                    <a:pt x="408" y="59"/>
                    <a:pt x="408" y="59"/>
                  </a:cubicBezTo>
                  <a:cubicBezTo>
                    <a:pt x="408" y="59"/>
                    <a:pt x="439" y="28"/>
                    <a:pt x="442" y="25"/>
                  </a:cubicBezTo>
                  <a:cubicBezTo>
                    <a:pt x="447" y="25"/>
                    <a:pt x="1057" y="25"/>
                    <a:pt x="1112" y="25"/>
                  </a:cubicBezTo>
                  <a:cubicBezTo>
                    <a:pt x="1112" y="33"/>
                    <a:pt x="1112" y="33"/>
                    <a:pt x="1112" y="33"/>
                  </a:cubicBezTo>
                  <a:cubicBezTo>
                    <a:pt x="1212" y="33"/>
                    <a:pt x="1212" y="33"/>
                    <a:pt x="1212" y="33"/>
                  </a:cubicBezTo>
                  <a:lnTo>
                    <a:pt x="1212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5" name="Freeform 470"/>
            <p:cNvSpPr/>
            <p:nvPr/>
          </p:nvSpPr>
          <p:spPr bwMode="auto">
            <a:xfrm>
              <a:off x="9103910" y="3759685"/>
              <a:ext cx="2402323" cy="1431331"/>
            </a:xfrm>
            <a:custGeom>
              <a:gdLst>
                <a:gd name="T0" fmla="*/ 372 w 1142"/>
                <a:gd name="T1" fmla="*/ 14 h 615"/>
                <a:gd name="T2" fmla="*/ 298 w 1142"/>
                <a:gd name="T3" fmla="*/ 14 h 615"/>
                <a:gd name="T4" fmla="*/ 298 w 1142"/>
                <a:gd name="T5" fmla="*/ 184 h 615"/>
                <a:gd name="T6" fmla="*/ 237 w 1142"/>
                <a:gd name="T7" fmla="*/ 184 h 615"/>
                <a:gd name="T8" fmla="*/ 237 w 1142"/>
                <a:gd name="T9" fmla="*/ 228 h 615"/>
                <a:gd name="T10" fmla="*/ 37 w 1142"/>
                <a:gd name="T11" fmla="*/ 228 h 615"/>
                <a:gd name="T12" fmla="*/ 37 w 1142"/>
                <a:gd name="T13" fmla="*/ 268 h 615"/>
                <a:gd name="T14" fmla="*/ 0 w 1142"/>
                <a:gd name="T15" fmla="*/ 268 h 615"/>
                <a:gd name="T16" fmla="*/ 0 w 1142"/>
                <a:gd name="T17" fmla="*/ 381 h 615"/>
                <a:gd name="T18" fmla="*/ 37 w 1142"/>
                <a:gd name="T19" fmla="*/ 381 h 615"/>
                <a:gd name="T20" fmla="*/ 37 w 1142"/>
                <a:gd name="T21" fmla="*/ 476 h 615"/>
                <a:gd name="T22" fmla="*/ 176 w 1142"/>
                <a:gd name="T23" fmla="*/ 615 h 615"/>
                <a:gd name="T24" fmla="*/ 1089 w 1142"/>
                <a:gd name="T25" fmla="*/ 615 h 615"/>
                <a:gd name="T26" fmla="*/ 1131 w 1142"/>
                <a:gd name="T27" fmla="*/ 573 h 615"/>
                <a:gd name="T28" fmla="*/ 1131 w 1142"/>
                <a:gd name="T29" fmla="*/ 452 h 615"/>
                <a:gd name="T30" fmla="*/ 1142 w 1142"/>
                <a:gd name="T31" fmla="*/ 452 h 615"/>
                <a:gd name="T32" fmla="*/ 1142 w 1142"/>
                <a:gd name="T33" fmla="*/ 341 h 615"/>
                <a:gd name="T34" fmla="*/ 1111 w 1142"/>
                <a:gd name="T35" fmla="*/ 341 h 615"/>
                <a:gd name="T36" fmla="*/ 1111 w 1142"/>
                <a:gd name="T37" fmla="*/ 452 h 615"/>
                <a:gd name="T38" fmla="*/ 1120 w 1142"/>
                <a:gd name="T39" fmla="*/ 452 h 615"/>
                <a:gd name="T40" fmla="*/ 1120 w 1142"/>
                <a:gd name="T41" fmla="*/ 568 h 615"/>
                <a:gd name="T42" fmla="*/ 1084 w 1142"/>
                <a:gd name="T43" fmla="*/ 604 h 615"/>
                <a:gd name="T44" fmla="*/ 181 w 1142"/>
                <a:gd name="T45" fmla="*/ 604 h 615"/>
                <a:gd name="T46" fmla="*/ 48 w 1142"/>
                <a:gd name="T47" fmla="*/ 471 h 615"/>
                <a:gd name="T48" fmla="*/ 48 w 1142"/>
                <a:gd name="T49" fmla="*/ 239 h 615"/>
                <a:gd name="T50" fmla="*/ 248 w 1142"/>
                <a:gd name="T51" fmla="*/ 239 h 615"/>
                <a:gd name="T52" fmla="*/ 248 w 1142"/>
                <a:gd name="T53" fmla="*/ 195 h 615"/>
                <a:gd name="T54" fmla="*/ 309 w 1142"/>
                <a:gd name="T55" fmla="*/ 195 h 615"/>
                <a:gd name="T56" fmla="*/ 309 w 1142"/>
                <a:gd name="T57" fmla="*/ 25 h 615"/>
                <a:gd name="T58" fmla="*/ 372 w 1142"/>
                <a:gd name="T59" fmla="*/ 25 h 615"/>
                <a:gd name="T60" fmla="*/ 372 w 1142"/>
                <a:gd name="T61" fmla="*/ 33 h 615"/>
                <a:gd name="T62" fmla="*/ 472 w 1142"/>
                <a:gd name="T63" fmla="*/ 33 h 615"/>
                <a:gd name="T64" fmla="*/ 472 w 1142"/>
                <a:gd name="T65" fmla="*/ 0 h 615"/>
                <a:gd name="T66" fmla="*/ 372 w 1142"/>
                <a:gd name="T67" fmla="*/ 0 h 615"/>
                <a:gd name="T68" fmla="*/ 372 w 1142"/>
                <a:gd name="T69" fmla="*/ 14 h 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2" h="615">
                  <a:moveTo>
                    <a:pt x="372" y="14"/>
                  </a:moveTo>
                  <a:cubicBezTo>
                    <a:pt x="298" y="14"/>
                    <a:pt x="298" y="14"/>
                    <a:pt x="298" y="14"/>
                  </a:cubicBezTo>
                  <a:cubicBezTo>
                    <a:pt x="298" y="14"/>
                    <a:pt x="298" y="174"/>
                    <a:pt x="298" y="184"/>
                  </a:cubicBezTo>
                  <a:cubicBezTo>
                    <a:pt x="289" y="184"/>
                    <a:pt x="237" y="184"/>
                    <a:pt x="237" y="184"/>
                  </a:cubicBezTo>
                  <a:cubicBezTo>
                    <a:pt x="237" y="184"/>
                    <a:pt x="237" y="219"/>
                    <a:pt x="237" y="228"/>
                  </a:cubicBezTo>
                  <a:cubicBezTo>
                    <a:pt x="226" y="228"/>
                    <a:pt x="37" y="228"/>
                    <a:pt x="37" y="22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476"/>
                    <a:pt x="37" y="476"/>
                    <a:pt x="37" y="476"/>
                  </a:cubicBezTo>
                  <a:cubicBezTo>
                    <a:pt x="176" y="615"/>
                    <a:pt x="176" y="615"/>
                    <a:pt x="176" y="615"/>
                  </a:cubicBezTo>
                  <a:cubicBezTo>
                    <a:pt x="1089" y="615"/>
                    <a:pt x="1089" y="615"/>
                    <a:pt x="1089" y="615"/>
                  </a:cubicBezTo>
                  <a:cubicBezTo>
                    <a:pt x="1131" y="573"/>
                    <a:pt x="1131" y="573"/>
                    <a:pt x="1131" y="573"/>
                  </a:cubicBezTo>
                  <a:cubicBezTo>
                    <a:pt x="1131" y="452"/>
                    <a:pt x="1131" y="452"/>
                    <a:pt x="1131" y="452"/>
                  </a:cubicBezTo>
                  <a:cubicBezTo>
                    <a:pt x="1142" y="452"/>
                    <a:pt x="1142" y="452"/>
                    <a:pt x="1142" y="452"/>
                  </a:cubicBezTo>
                  <a:cubicBezTo>
                    <a:pt x="1142" y="341"/>
                    <a:pt x="1142" y="341"/>
                    <a:pt x="1142" y="341"/>
                  </a:cubicBezTo>
                  <a:cubicBezTo>
                    <a:pt x="1111" y="341"/>
                    <a:pt x="1111" y="341"/>
                    <a:pt x="1111" y="341"/>
                  </a:cubicBezTo>
                  <a:cubicBezTo>
                    <a:pt x="1111" y="452"/>
                    <a:pt x="1111" y="452"/>
                    <a:pt x="1111" y="452"/>
                  </a:cubicBezTo>
                  <a:cubicBezTo>
                    <a:pt x="1120" y="452"/>
                    <a:pt x="1120" y="452"/>
                    <a:pt x="1120" y="452"/>
                  </a:cubicBezTo>
                  <a:cubicBezTo>
                    <a:pt x="1120" y="474"/>
                    <a:pt x="1120" y="564"/>
                    <a:pt x="1120" y="568"/>
                  </a:cubicBezTo>
                  <a:cubicBezTo>
                    <a:pt x="1117" y="571"/>
                    <a:pt x="1087" y="601"/>
                    <a:pt x="1084" y="604"/>
                  </a:cubicBezTo>
                  <a:cubicBezTo>
                    <a:pt x="1080" y="604"/>
                    <a:pt x="185" y="604"/>
                    <a:pt x="181" y="604"/>
                  </a:cubicBezTo>
                  <a:cubicBezTo>
                    <a:pt x="177" y="601"/>
                    <a:pt x="51" y="474"/>
                    <a:pt x="48" y="471"/>
                  </a:cubicBezTo>
                  <a:cubicBezTo>
                    <a:pt x="48" y="467"/>
                    <a:pt x="48" y="249"/>
                    <a:pt x="48" y="239"/>
                  </a:cubicBezTo>
                  <a:cubicBezTo>
                    <a:pt x="58" y="239"/>
                    <a:pt x="248" y="239"/>
                    <a:pt x="248" y="239"/>
                  </a:cubicBezTo>
                  <a:cubicBezTo>
                    <a:pt x="248" y="239"/>
                    <a:pt x="248" y="203"/>
                    <a:pt x="248" y="195"/>
                  </a:cubicBezTo>
                  <a:cubicBezTo>
                    <a:pt x="257" y="195"/>
                    <a:pt x="309" y="195"/>
                    <a:pt x="309" y="195"/>
                  </a:cubicBezTo>
                  <a:cubicBezTo>
                    <a:pt x="309" y="195"/>
                    <a:pt x="309" y="35"/>
                    <a:pt x="309" y="25"/>
                  </a:cubicBezTo>
                  <a:cubicBezTo>
                    <a:pt x="315" y="25"/>
                    <a:pt x="348" y="25"/>
                    <a:pt x="372" y="25"/>
                  </a:cubicBezTo>
                  <a:cubicBezTo>
                    <a:pt x="372" y="33"/>
                    <a:pt x="372" y="33"/>
                    <a:pt x="372" y="33"/>
                  </a:cubicBezTo>
                  <a:cubicBezTo>
                    <a:pt x="472" y="33"/>
                    <a:pt x="472" y="33"/>
                    <a:pt x="472" y="3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14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6" name="Freeform 471"/>
            <p:cNvSpPr>
              <a:spLocks noEditPoints="1"/>
            </p:cNvSpPr>
            <p:nvPr/>
          </p:nvSpPr>
          <p:spPr bwMode="auto">
            <a:xfrm>
              <a:off x="9886889" y="3913253"/>
              <a:ext cx="969826" cy="414436"/>
            </a:xfrm>
            <a:custGeom>
              <a:gdLst>
                <a:gd name="T0" fmla="*/ 0 w 461"/>
                <a:gd name="T1" fmla="*/ 78 h 178"/>
                <a:gd name="T2" fmla="*/ 0 w 461"/>
                <a:gd name="T3" fmla="*/ 111 h 178"/>
                <a:gd name="T4" fmla="*/ 100 w 461"/>
                <a:gd name="T5" fmla="*/ 111 h 178"/>
                <a:gd name="T6" fmla="*/ 100 w 461"/>
                <a:gd name="T7" fmla="*/ 101 h 178"/>
                <a:gd name="T8" fmla="*/ 218 w 461"/>
                <a:gd name="T9" fmla="*/ 101 h 178"/>
                <a:gd name="T10" fmla="*/ 258 w 461"/>
                <a:gd name="T11" fmla="*/ 62 h 178"/>
                <a:gd name="T12" fmla="*/ 433 w 461"/>
                <a:gd name="T13" fmla="*/ 62 h 178"/>
                <a:gd name="T14" fmla="*/ 433 w 461"/>
                <a:gd name="T15" fmla="*/ 131 h 178"/>
                <a:gd name="T16" fmla="*/ 407 w 461"/>
                <a:gd name="T17" fmla="*/ 157 h 178"/>
                <a:gd name="T18" fmla="*/ 393 w 461"/>
                <a:gd name="T19" fmla="*/ 157 h 178"/>
                <a:gd name="T20" fmla="*/ 393 w 461"/>
                <a:gd name="T21" fmla="*/ 144 h 178"/>
                <a:gd name="T22" fmla="*/ 293 w 461"/>
                <a:gd name="T23" fmla="*/ 144 h 178"/>
                <a:gd name="T24" fmla="*/ 293 w 461"/>
                <a:gd name="T25" fmla="*/ 178 h 178"/>
                <a:gd name="T26" fmla="*/ 393 w 461"/>
                <a:gd name="T27" fmla="*/ 178 h 178"/>
                <a:gd name="T28" fmla="*/ 393 w 461"/>
                <a:gd name="T29" fmla="*/ 168 h 178"/>
                <a:gd name="T30" fmla="*/ 411 w 461"/>
                <a:gd name="T31" fmla="*/ 168 h 178"/>
                <a:gd name="T32" fmla="*/ 444 w 461"/>
                <a:gd name="T33" fmla="*/ 136 h 178"/>
                <a:gd name="T34" fmla="*/ 444 w 461"/>
                <a:gd name="T35" fmla="*/ 46 h 178"/>
                <a:gd name="T36" fmla="*/ 461 w 461"/>
                <a:gd name="T37" fmla="*/ 23 h 178"/>
                <a:gd name="T38" fmla="*/ 437 w 461"/>
                <a:gd name="T39" fmla="*/ 0 h 178"/>
                <a:gd name="T40" fmla="*/ 414 w 461"/>
                <a:gd name="T41" fmla="*/ 17 h 178"/>
                <a:gd name="T42" fmla="*/ 393 w 461"/>
                <a:gd name="T43" fmla="*/ 17 h 178"/>
                <a:gd name="T44" fmla="*/ 393 w 461"/>
                <a:gd name="T45" fmla="*/ 6 h 178"/>
                <a:gd name="T46" fmla="*/ 293 w 461"/>
                <a:gd name="T47" fmla="*/ 6 h 178"/>
                <a:gd name="T48" fmla="*/ 293 w 461"/>
                <a:gd name="T49" fmla="*/ 39 h 178"/>
                <a:gd name="T50" fmla="*/ 393 w 461"/>
                <a:gd name="T51" fmla="*/ 39 h 178"/>
                <a:gd name="T52" fmla="*/ 393 w 461"/>
                <a:gd name="T53" fmla="*/ 28 h 178"/>
                <a:gd name="T54" fmla="*/ 414 w 461"/>
                <a:gd name="T55" fmla="*/ 28 h 178"/>
                <a:gd name="T56" fmla="*/ 433 w 461"/>
                <a:gd name="T57" fmla="*/ 46 h 178"/>
                <a:gd name="T58" fmla="*/ 433 w 461"/>
                <a:gd name="T59" fmla="*/ 51 h 178"/>
                <a:gd name="T60" fmla="*/ 253 w 461"/>
                <a:gd name="T61" fmla="*/ 51 h 178"/>
                <a:gd name="T62" fmla="*/ 213 w 461"/>
                <a:gd name="T63" fmla="*/ 90 h 178"/>
                <a:gd name="T64" fmla="*/ 100 w 461"/>
                <a:gd name="T65" fmla="*/ 90 h 178"/>
                <a:gd name="T66" fmla="*/ 100 w 461"/>
                <a:gd name="T67" fmla="*/ 78 h 178"/>
                <a:gd name="T68" fmla="*/ 0 w 461"/>
                <a:gd name="T69" fmla="*/ 78 h 178"/>
                <a:gd name="T70" fmla="*/ 427 w 461"/>
                <a:gd name="T71" fmla="*/ 23 h 178"/>
                <a:gd name="T72" fmla="*/ 437 w 461"/>
                <a:gd name="T73" fmla="*/ 13 h 178"/>
                <a:gd name="T74" fmla="*/ 447 w 461"/>
                <a:gd name="T75" fmla="*/ 23 h 178"/>
                <a:gd name="T76" fmla="*/ 437 w 461"/>
                <a:gd name="T77" fmla="*/ 33 h 178"/>
                <a:gd name="T78" fmla="*/ 427 w 461"/>
                <a:gd name="T79" fmla="*/ 23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1" h="178">
                  <a:moveTo>
                    <a:pt x="0" y="78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218" y="101"/>
                    <a:pt x="218" y="101"/>
                    <a:pt x="218" y="101"/>
                  </a:cubicBezTo>
                  <a:cubicBezTo>
                    <a:pt x="218" y="101"/>
                    <a:pt x="255" y="65"/>
                    <a:pt x="258" y="62"/>
                  </a:cubicBezTo>
                  <a:cubicBezTo>
                    <a:pt x="262" y="62"/>
                    <a:pt x="409" y="62"/>
                    <a:pt x="433" y="62"/>
                  </a:cubicBezTo>
                  <a:cubicBezTo>
                    <a:pt x="433" y="87"/>
                    <a:pt x="433" y="128"/>
                    <a:pt x="433" y="131"/>
                  </a:cubicBezTo>
                  <a:cubicBezTo>
                    <a:pt x="430" y="134"/>
                    <a:pt x="409" y="154"/>
                    <a:pt x="407" y="157"/>
                  </a:cubicBezTo>
                  <a:cubicBezTo>
                    <a:pt x="404" y="157"/>
                    <a:pt x="397" y="157"/>
                    <a:pt x="393" y="157"/>
                  </a:cubicBezTo>
                  <a:cubicBezTo>
                    <a:pt x="393" y="144"/>
                    <a:pt x="393" y="144"/>
                    <a:pt x="393" y="144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393" y="178"/>
                    <a:pt x="393" y="178"/>
                    <a:pt x="393" y="178"/>
                  </a:cubicBezTo>
                  <a:cubicBezTo>
                    <a:pt x="393" y="168"/>
                    <a:pt x="393" y="168"/>
                    <a:pt x="393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44" y="136"/>
                    <a:pt x="444" y="136"/>
                    <a:pt x="444" y="136"/>
                  </a:cubicBezTo>
                  <a:cubicBezTo>
                    <a:pt x="444" y="46"/>
                    <a:pt x="444" y="46"/>
                    <a:pt x="444" y="46"/>
                  </a:cubicBezTo>
                  <a:cubicBezTo>
                    <a:pt x="453" y="43"/>
                    <a:pt x="461" y="34"/>
                    <a:pt x="461" y="23"/>
                  </a:cubicBezTo>
                  <a:cubicBezTo>
                    <a:pt x="461" y="10"/>
                    <a:pt x="450" y="0"/>
                    <a:pt x="437" y="0"/>
                  </a:cubicBezTo>
                  <a:cubicBezTo>
                    <a:pt x="426" y="0"/>
                    <a:pt x="417" y="7"/>
                    <a:pt x="414" y="17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6"/>
                    <a:pt x="393" y="6"/>
                    <a:pt x="393" y="6"/>
                  </a:cubicBezTo>
                  <a:cubicBezTo>
                    <a:pt x="293" y="6"/>
                    <a:pt x="293" y="6"/>
                    <a:pt x="293" y="6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393" y="39"/>
                    <a:pt x="393" y="39"/>
                    <a:pt x="393" y="39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414" y="28"/>
                    <a:pt x="414" y="28"/>
                    <a:pt x="414" y="28"/>
                  </a:cubicBezTo>
                  <a:cubicBezTo>
                    <a:pt x="416" y="37"/>
                    <a:pt x="423" y="44"/>
                    <a:pt x="433" y="46"/>
                  </a:cubicBezTo>
                  <a:cubicBezTo>
                    <a:pt x="433" y="47"/>
                    <a:pt x="433" y="49"/>
                    <a:pt x="43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16" y="88"/>
                    <a:pt x="213" y="90"/>
                  </a:cubicBezTo>
                  <a:cubicBezTo>
                    <a:pt x="210" y="90"/>
                    <a:pt x="126" y="90"/>
                    <a:pt x="100" y="90"/>
                  </a:cubicBezTo>
                  <a:cubicBezTo>
                    <a:pt x="100" y="78"/>
                    <a:pt x="100" y="78"/>
                    <a:pt x="100" y="78"/>
                  </a:cubicBezTo>
                  <a:lnTo>
                    <a:pt x="0" y="78"/>
                  </a:lnTo>
                  <a:close/>
                  <a:moveTo>
                    <a:pt x="427" y="23"/>
                  </a:moveTo>
                  <a:cubicBezTo>
                    <a:pt x="427" y="18"/>
                    <a:pt x="432" y="13"/>
                    <a:pt x="437" y="13"/>
                  </a:cubicBezTo>
                  <a:cubicBezTo>
                    <a:pt x="442" y="13"/>
                    <a:pt x="447" y="18"/>
                    <a:pt x="447" y="23"/>
                  </a:cubicBezTo>
                  <a:cubicBezTo>
                    <a:pt x="447" y="28"/>
                    <a:pt x="442" y="33"/>
                    <a:pt x="437" y="33"/>
                  </a:cubicBezTo>
                  <a:cubicBezTo>
                    <a:pt x="432" y="33"/>
                    <a:pt x="427" y="28"/>
                    <a:pt x="427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7" name="Freeform 472"/>
            <p:cNvSpPr/>
            <p:nvPr/>
          </p:nvSpPr>
          <p:spPr bwMode="auto">
            <a:xfrm>
              <a:off x="9886889" y="4090446"/>
              <a:ext cx="826577" cy="246103"/>
            </a:xfrm>
            <a:custGeom>
              <a:gdLst>
                <a:gd name="T0" fmla="*/ 0 w 393"/>
                <a:gd name="T1" fmla="*/ 106 h 106"/>
                <a:gd name="T2" fmla="*/ 100 w 393"/>
                <a:gd name="T3" fmla="*/ 106 h 106"/>
                <a:gd name="T4" fmla="*/ 100 w 393"/>
                <a:gd name="T5" fmla="*/ 95 h 106"/>
                <a:gd name="T6" fmla="*/ 214 w 393"/>
                <a:gd name="T7" fmla="*/ 95 h 106"/>
                <a:gd name="T8" fmla="*/ 282 w 393"/>
                <a:gd name="T9" fmla="*/ 27 h 106"/>
                <a:gd name="T10" fmla="*/ 293 w 393"/>
                <a:gd name="T11" fmla="*/ 27 h 106"/>
                <a:gd name="T12" fmla="*/ 293 w 393"/>
                <a:gd name="T13" fmla="*/ 34 h 106"/>
                <a:gd name="T14" fmla="*/ 393 w 393"/>
                <a:gd name="T15" fmla="*/ 34 h 106"/>
                <a:gd name="T16" fmla="*/ 393 w 393"/>
                <a:gd name="T17" fmla="*/ 0 h 106"/>
                <a:gd name="T18" fmla="*/ 293 w 393"/>
                <a:gd name="T19" fmla="*/ 0 h 106"/>
                <a:gd name="T20" fmla="*/ 293 w 393"/>
                <a:gd name="T21" fmla="*/ 16 h 106"/>
                <a:gd name="T22" fmla="*/ 278 w 393"/>
                <a:gd name="T23" fmla="*/ 16 h 106"/>
                <a:gd name="T24" fmla="*/ 210 w 393"/>
                <a:gd name="T25" fmla="*/ 84 h 106"/>
                <a:gd name="T26" fmla="*/ 100 w 393"/>
                <a:gd name="T27" fmla="*/ 84 h 106"/>
                <a:gd name="T28" fmla="*/ 100 w 393"/>
                <a:gd name="T29" fmla="*/ 73 h 106"/>
                <a:gd name="T30" fmla="*/ 0 w 393"/>
                <a:gd name="T31" fmla="*/ 73 h 106"/>
                <a:gd name="T32" fmla="*/ 0 w 393"/>
                <a:gd name="T33" fmla="*/ 106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05">
                  <a:moveTo>
                    <a:pt x="0" y="106"/>
                  </a:moveTo>
                  <a:cubicBezTo>
                    <a:pt x="100" y="106"/>
                    <a:pt x="100" y="106"/>
                    <a:pt x="100" y="106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4" y="95"/>
                    <a:pt x="279" y="30"/>
                    <a:pt x="282" y="27"/>
                  </a:cubicBezTo>
                  <a:cubicBezTo>
                    <a:pt x="284" y="27"/>
                    <a:pt x="289" y="27"/>
                    <a:pt x="293" y="27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6"/>
                    <a:pt x="213" y="81"/>
                    <a:pt x="210" y="84"/>
                  </a:cubicBezTo>
                  <a:cubicBezTo>
                    <a:pt x="206" y="84"/>
                    <a:pt x="124" y="84"/>
                    <a:pt x="100" y="84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8" name="Rectangle 473"/>
            <p:cNvSpPr>
              <a:spLocks noChangeArrowheads="1"/>
            </p:cNvSpPr>
            <p:nvPr/>
          </p:nvSpPr>
          <p:spPr bwMode="auto">
            <a:xfrm>
              <a:off x="10503484" y="2448452"/>
              <a:ext cx="1780" cy="295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59" name="Rectangle 474"/>
            <p:cNvSpPr>
              <a:spLocks noChangeArrowheads="1"/>
            </p:cNvSpPr>
            <p:nvPr/>
          </p:nvSpPr>
          <p:spPr bwMode="auto">
            <a:xfrm>
              <a:off x="10770410" y="4553119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60" name="Rectangle 475"/>
            <p:cNvSpPr>
              <a:spLocks noChangeArrowheads="1"/>
            </p:cNvSpPr>
            <p:nvPr/>
          </p:nvSpPr>
          <p:spPr bwMode="auto">
            <a:xfrm>
              <a:off x="10904762" y="4553119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61" name="Rectangle 476"/>
            <p:cNvSpPr>
              <a:spLocks noChangeArrowheads="1"/>
            </p:cNvSpPr>
            <p:nvPr/>
          </p:nvSpPr>
          <p:spPr bwMode="auto">
            <a:xfrm>
              <a:off x="11032886" y="4553119"/>
              <a:ext cx="6584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62" name="Rectangle 477"/>
            <p:cNvSpPr>
              <a:spLocks noChangeArrowheads="1"/>
            </p:cNvSpPr>
            <p:nvPr/>
          </p:nvSpPr>
          <p:spPr bwMode="auto">
            <a:xfrm>
              <a:off x="11174355" y="4553119"/>
              <a:ext cx="63173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63" name="Rectangle 478"/>
            <p:cNvSpPr>
              <a:spLocks noChangeArrowheads="1"/>
            </p:cNvSpPr>
            <p:nvPr/>
          </p:nvSpPr>
          <p:spPr bwMode="auto">
            <a:xfrm>
              <a:off x="11296252" y="4553119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64" name="Rectangle 479"/>
            <p:cNvSpPr>
              <a:spLocks noChangeArrowheads="1"/>
            </p:cNvSpPr>
            <p:nvPr/>
          </p:nvSpPr>
          <p:spPr bwMode="auto">
            <a:xfrm>
              <a:off x="11569404" y="4553119"/>
              <a:ext cx="6584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65" name="Rectangle 480"/>
            <p:cNvSpPr>
              <a:spLocks noChangeArrowheads="1"/>
            </p:cNvSpPr>
            <p:nvPr/>
          </p:nvSpPr>
          <p:spPr bwMode="auto">
            <a:xfrm>
              <a:off x="11701976" y="4553119"/>
              <a:ext cx="63173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69" name="Rectangle 500"/>
            <p:cNvSpPr>
              <a:spLocks noChangeArrowheads="1"/>
            </p:cNvSpPr>
            <p:nvPr/>
          </p:nvSpPr>
          <p:spPr bwMode="auto">
            <a:xfrm>
              <a:off x="12093467" y="2470109"/>
              <a:ext cx="88086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0" name="Rectangle 501"/>
            <p:cNvSpPr>
              <a:spLocks noChangeArrowheads="1"/>
            </p:cNvSpPr>
            <p:nvPr/>
          </p:nvSpPr>
          <p:spPr bwMode="auto">
            <a:xfrm>
              <a:off x="11832770" y="2470109"/>
              <a:ext cx="67621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1" name="Freeform 502"/>
            <p:cNvSpPr>
              <a:spLocks noEditPoints="1"/>
            </p:cNvSpPr>
            <p:nvPr/>
          </p:nvSpPr>
          <p:spPr bwMode="auto">
            <a:xfrm>
              <a:off x="11701976" y="2470109"/>
              <a:ext cx="355899" cy="542409"/>
            </a:xfrm>
            <a:custGeom>
              <a:gdLst>
                <a:gd name="T0" fmla="*/ 32 w 169"/>
                <a:gd name="T1" fmla="*/ 112 h 233"/>
                <a:gd name="T2" fmla="*/ 32 w 169"/>
                <a:gd name="T3" fmla="*/ 0 h 233"/>
                <a:gd name="T4" fmla="*/ 0 w 169"/>
                <a:gd name="T5" fmla="*/ 0 h 233"/>
                <a:gd name="T6" fmla="*/ 0 w 169"/>
                <a:gd name="T7" fmla="*/ 112 h 233"/>
                <a:gd name="T8" fmla="*/ 12 w 169"/>
                <a:gd name="T9" fmla="*/ 112 h 233"/>
                <a:gd name="T10" fmla="*/ 12 w 169"/>
                <a:gd name="T11" fmla="*/ 201 h 233"/>
                <a:gd name="T12" fmla="*/ 44 w 169"/>
                <a:gd name="T13" fmla="*/ 233 h 233"/>
                <a:gd name="T14" fmla="*/ 115 w 169"/>
                <a:gd name="T15" fmla="*/ 233 h 233"/>
                <a:gd name="T16" fmla="*/ 149 w 169"/>
                <a:gd name="T17" fmla="*/ 205 h 233"/>
                <a:gd name="T18" fmla="*/ 149 w 169"/>
                <a:gd name="T19" fmla="*/ 181 h 233"/>
                <a:gd name="T20" fmla="*/ 169 w 169"/>
                <a:gd name="T21" fmla="*/ 158 h 233"/>
                <a:gd name="T22" fmla="*/ 145 w 169"/>
                <a:gd name="T23" fmla="*/ 134 h 233"/>
                <a:gd name="T24" fmla="*/ 122 w 169"/>
                <a:gd name="T25" fmla="*/ 158 h 233"/>
                <a:gd name="T26" fmla="*/ 138 w 169"/>
                <a:gd name="T27" fmla="*/ 180 h 233"/>
                <a:gd name="T28" fmla="*/ 138 w 169"/>
                <a:gd name="T29" fmla="*/ 200 h 233"/>
                <a:gd name="T30" fmla="*/ 112 w 169"/>
                <a:gd name="T31" fmla="*/ 222 h 233"/>
                <a:gd name="T32" fmla="*/ 49 w 169"/>
                <a:gd name="T33" fmla="*/ 222 h 233"/>
                <a:gd name="T34" fmla="*/ 23 w 169"/>
                <a:gd name="T35" fmla="*/ 196 h 233"/>
                <a:gd name="T36" fmla="*/ 23 w 169"/>
                <a:gd name="T37" fmla="*/ 112 h 233"/>
                <a:gd name="T38" fmla="*/ 32 w 169"/>
                <a:gd name="T39" fmla="*/ 112 h 233"/>
                <a:gd name="T40" fmla="*/ 145 w 169"/>
                <a:gd name="T41" fmla="*/ 148 h 233"/>
                <a:gd name="T42" fmla="*/ 155 w 169"/>
                <a:gd name="T43" fmla="*/ 158 h 233"/>
                <a:gd name="T44" fmla="*/ 145 w 169"/>
                <a:gd name="T45" fmla="*/ 168 h 233"/>
                <a:gd name="T46" fmla="*/ 136 w 169"/>
                <a:gd name="T47" fmla="*/ 158 h 233"/>
                <a:gd name="T48" fmla="*/ 145 w 169"/>
                <a:gd name="T49" fmla="*/ 148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233">
                  <a:moveTo>
                    <a:pt x="32" y="11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60" y="179"/>
                    <a:pt x="169" y="170"/>
                    <a:pt x="169" y="158"/>
                  </a:cubicBezTo>
                  <a:cubicBezTo>
                    <a:pt x="169" y="145"/>
                    <a:pt x="158" y="134"/>
                    <a:pt x="145" y="134"/>
                  </a:cubicBezTo>
                  <a:cubicBezTo>
                    <a:pt x="132" y="134"/>
                    <a:pt x="122" y="145"/>
                    <a:pt x="122" y="158"/>
                  </a:cubicBezTo>
                  <a:cubicBezTo>
                    <a:pt x="122" y="168"/>
                    <a:pt x="129" y="177"/>
                    <a:pt x="138" y="180"/>
                  </a:cubicBezTo>
                  <a:cubicBezTo>
                    <a:pt x="138" y="186"/>
                    <a:pt x="138" y="197"/>
                    <a:pt x="138" y="200"/>
                  </a:cubicBezTo>
                  <a:cubicBezTo>
                    <a:pt x="135" y="203"/>
                    <a:pt x="114" y="220"/>
                    <a:pt x="112" y="222"/>
                  </a:cubicBezTo>
                  <a:cubicBezTo>
                    <a:pt x="108" y="222"/>
                    <a:pt x="53" y="222"/>
                    <a:pt x="49" y="222"/>
                  </a:cubicBezTo>
                  <a:cubicBezTo>
                    <a:pt x="46" y="219"/>
                    <a:pt x="26" y="199"/>
                    <a:pt x="23" y="196"/>
                  </a:cubicBezTo>
                  <a:cubicBezTo>
                    <a:pt x="23" y="192"/>
                    <a:pt x="23" y="131"/>
                    <a:pt x="23" y="112"/>
                  </a:cubicBezTo>
                  <a:lnTo>
                    <a:pt x="32" y="112"/>
                  </a:lnTo>
                  <a:close/>
                  <a:moveTo>
                    <a:pt x="145" y="148"/>
                  </a:moveTo>
                  <a:cubicBezTo>
                    <a:pt x="151" y="148"/>
                    <a:pt x="155" y="152"/>
                    <a:pt x="155" y="158"/>
                  </a:cubicBezTo>
                  <a:cubicBezTo>
                    <a:pt x="155" y="163"/>
                    <a:pt x="151" y="168"/>
                    <a:pt x="145" y="168"/>
                  </a:cubicBezTo>
                  <a:cubicBezTo>
                    <a:pt x="140" y="168"/>
                    <a:pt x="136" y="163"/>
                    <a:pt x="136" y="158"/>
                  </a:cubicBezTo>
                  <a:cubicBezTo>
                    <a:pt x="136" y="152"/>
                    <a:pt x="140" y="148"/>
                    <a:pt x="145" y="14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2" name="Rectangle 503"/>
            <p:cNvSpPr>
              <a:spLocks noChangeArrowheads="1"/>
            </p:cNvSpPr>
            <p:nvPr/>
          </p:nvSpPr>
          <p:spPr bwMode="auto">
            <a:xfrm>
              <a:off x="11573853" y="2470109"/>
              <a:ext cx="67621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3" name="Freeform 504"/>
            <p:cNvSpPr/>
            <p:nvPr/>
          </p:nvSpPr>
          <p:spPr bwMode="auto">
            <a:xfrm>
              <a:off x="9886889" y="2470109"/>
              <a:ext cx="954700" cy="406561"/>
            </a:xfrm>
            <a:custGeom>
              <a:gdLst>
                <a:gd name="T0" fmla="*/ 454 w 454"/>
                <a:gd name="T1" fmla="*/ 112 h 175"/>
                <a:gd name="T2" fmla="*/ 454 w 454"/>
                <a:gd name="T3" fmla="*/ 0 h 175"/>
                <a:gd name="T4" fmla="*/ 422 w 454"/>
                <a:gd name="T5" fmla="*/ 0 h 175"/>
                <a:gd name="T6" fmla="*/ 422 w 454"/>
                <a:gd name="T7" fmla="*/ 50 h 175"/>
                <a:gd name="T8" fmla="*/ 271 w 454"/>
                <a:gd name="T9" fmla="*/ 50 h 175"/>
                <a:gd name="T10" fmla="*/ 168 w 454"/>
                <a:gd name="T11" fmla="*/ 152 h 175"/>
                <a:gd name="T12" fmla="*/ 100 w 454"/>
                <a:gd name="T13" fmla="*/ 152 h 175"/>
                <a:gd name="T14" fmla="*/ 100 w 454"/>
                <a:gd name="T15" fmla="*/ 142 h 175"/>
                <a:gd name="T16" fmla="*/ 0 w 454"/>
                <a:gd name="T17" fmla="*/ 142 h 175"/>
                <a:gd name="T18" fmla="*/ 0 w 454"/>
                <a:gd name="T19" fmla="*/ 175 h 175"/>
                <a:gd name="T20" fmla="*/ 100 w 454"/>
                <a:gd name="T21" fmla="*/ 175 h 175"/>
                <a:gd name="T22" fmla="*/ 100 w 454"/>
                <a:gd name="T23" fmla="*/ 163 h 175"/>
                <a:gd name="T24" fmla="*/ 173 w 454"/>
                <a:gd name="T25" fmla="*/ 163 h 175"/>
                <a:gd name="T26" fmla="*/ 275 w 454"/>
                <a:gd name="T27" fmla="*/ 61 h 175"/>
                <a:gd name="T28" fmla="*/ 422 w 454"/>
                <a:gd name="T29" fmla="*/ 61 h 175"/>
                <a:gd name="T30" fmla="*/ 422 w 454"/>
                <a:gd name="T31" fmla="*/ 112 h 175"/>
                <a:gd name="T32" fmla="*/ 454 w 454"/>
                <a:gd name="T33" fmla="*/ 112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175">
                  <a:moveTo>
                    <a:pt x="454" y="112"/>
                  </a:moveTo>
                  <a:cubicBezTo>
                    <a:pt x="454" y="0"/>
                    <a:pt x="454" y="0"/>
                    <a:pt x="454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50"/>
                    <a:pt x="422" y="50"/>
                    <a:pt x="42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50"/>
                    <a:pt x="171" y="149"/>
                    <a:pt x="168" y="152"/>
                  </a:cubicBezTo>
                  <a:cubicBezTo>
                    <a:pt x="165" y="152"/>
                    <a:pt x="116" y="152"/>
                    <a:pt x="100" y="15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63"/>
                    <a:pt x="272" y="64"/>
                    <a:pt x="275" y="61"/>
                  </a:cubicBezTo>
                  <a:cubicBezTo>
                    <a:pt x="279" y="61"/>
                    <a:pt x="394" y="61"/>
                    <a:pt x="422" y="61"/>
                  </a:cubicBezTo>
                  <a:cubicBezTo>
                    <a:pt x="422" y="112"/>
                    <a:pt x="422" y="112"/>
                    <a:pt x="422" y="112"/>
                  </a:cubicBezTo>
                  <a:lnTo>
                    <a:pt x="454" y="112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4" name="Freeform 505"/>
            <p:cNvSpPr/>
            <p:nvPr/>
          </p:nvSpPr>
          <p:spPr bwMode="auto">
            <a:xfrm>
              <a:off x="9777449" y="2267320"/>
              <a:ext cx="1324836" cy="462673"/>
            </a:xfrm>
            <a:custGeom>
              <a:gdLst>
                <a:gd name="T0" fmla="*/ 32 w 630"/>
                <a:gd name="T1" fmla="*/ 76 h 199"/>
                <a:gd name="T2" fmla="*/ 272 w 630"/>
                <a:gd name="T3" fmla="*/ 76 h 199"/>
                <a:gd name="T4" fmla="*/ 331 w 630"/>
                <a:gd name="T5" fmla="*/ 11 h 199"/>
                <a:gd name="T6" fmla="*/ 544 w 630"/>
                <a:gd name="T7" fmla="*/ 11 h 199"/>
                <a:gd name="T8" fmla="*/ 608 w 630"/>
                <a:gd name="T9" fmla="*/ 75 h 199"/>
                <a:gd name="T10" fmla="*/ 608 w 630"/>
                <a:gd name="T11" fmla="*/ 87 h 199"/>
                <a:gd name="T12" fmla="*/ 598 w 630"/>
                <a:gd name="T13" fmla="*/ 87 h 199"/>
                <a:gd name="T14" fmla="*/ 598 w 630"/>
                <a:gd name="T15" fmla="*/ 199 h 199"/>
                <a:gd name="T16" fmla="*/ 630 w 630"/>
                <a:gd name="T17" fmla="*/ 199 h 199"/>
                <a:gd name="T18" fmla="*/ 630 w 630"/>
                <a:gd name="T19" fmla="*/ 87 h 199"/>
                <a:gd name="T20" fmla="*/ 619 w 630"/>
                <a:gd name="T21" fmla="*/ 87 h 199"/>
                <a:gd name="T22" fmla="*/ 619 w 630"/>
                <a:gd name="T23" fmla="*/ 70 h 199"/>
                <a:gd name="T24" fmla="*/ 549 w 630"/>
                <a:gd name="T25" fmla="*/ 0 h 199"/>
                <a:gd name="T26" fmla="*/ 327 w 630"/>
                <a:gd name="T27" fmla="*/ 0 h 199"/>
                <a:gd name="T28" fmla="*/ 267 w 630"/>
                <a:gd name="T29" fmla="*/ 65 h 199"/>
                <a:gd name="T30" fmla="*/ 32 w 630"/>
                <a:gd name="T31" fmla="*/ 65 h 199"/>
                <a:gd name="T32" fmla="*/ 32 w 630"/>
                <a:gd name="T33" fmla="*/ 20 h 199"/>
                <a:gd name="T34" fmla="*/ 0 w 630"/>
                <a:gd name="T35" fmla="*/ 20 h 199"/>
                <a:gd name="T36" fmla="*/ 0 w 630"/>
                <a:gd name="T37" fmla="*/ 133 h 199"/>
                <a:gd name="T38" fmla="*/ 32 w 630"/>
                <a:gd name="T39" fmla="*/ 133 h 199"/>
                <a:gd name="T40" fmla="*/ 32 w 630"/>
                <a:gd name="T41" fmla="*/ 76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0" h="199">
                  <a:moveTo>
                    <a:pt x="32" y="76"/>
                  </a:moveTo>
                  <a:cubicBezTo>
                    <a:pt x="272" y="76"/>
                    <a:pt x="272" y="76"/>
                    <a:pt x="272" y="76"/>
                  </a:cubicBezTo>
                  <a:cubicBezTo>
                    <a:pt x="272" y="76"/>
                    <a:pt x="328" y="15"/>
                    <a:pt x="331" y="11"/>
                  </a:cubicBezTo>
                  <a:cubicBezTo>
                    <a:pt x="336" y="11"/>
                    <a:pt x="540" y="11"/>
                    <a:pt x="544" y="11"/>
                  </a:cubicBezTo>
                  <a:cubicBezTo>
                    <a:pt x="547" y="14"/>
                    <a:pt x="605" y="72"/>
                    <a:pt x="608" y="75"/>
                  </a:cubicBezTo>
                  <a:cubicBezTo>
                    <a:pt x="608" y="77"/>
                    <a:pt x="608" y="82"/>
                    <a:pt x="608" y="87"/>
                  </a:cubicBezTo>
                  <a:cubicBezTo>
                    <a:pt x="598" y="87"/>
                    <a:pt x="598" y="87"/>
                    <a:pt x="598" y="87"/>
                  </a:cubicBezTo>
                  <a:cubicBezTo>
                    <a:pt x="598" y="199"/>
                    <a:pt x="598" y="199"/>
                    <a:pt x="598" y="199"/>
                  </a:cubicBezTo>
                  <a:cubicBezTo>
                    <a:pt x="630" y="199"/>
                    <a:pt x="630" y="199"/>
                    <a:pt x="630" y="199"/>
                  </a:cubicBezTo>
                  <a:cubicBezTo>
                    <a:pt x="630" y="87"/>
                    <a:pt x="630" y="87"/>
                    <a:pt x="630" y="87"/>
                  </a:cubicBezTo>
                  <a:cubicBezTo>
                    <a:pt x="619" y="87"/>
                    <a:pt x="619" y="87"/>
                    <a:pt x="619" y="87"/>
                  </a:cubicBezTo>
                  <a:cubicBezTo>
                    <a:pt x="619" y="70"/>
                    <a:pt x="619" y="70"/>
                    <a:pt x="619" y="7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7" y="0"/>
                    <a:pt x="270" y="62"/>
                    <a:pt x="267" y="65"/>
                  </a:cubicBezTo>
                  <a:cubicBezTo>
                    <a:pt x="263" y="65"/>
                    <a:pt x="69" y="65"/>
                    <a:pt x="32" y="65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2" y="133"/>
                    <a:pt x="32" y="133"/>
                    <a:pt x="32" y="133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5" name="Rectangle 506"/>
            <p:cNvSpPr>
              <a:spLocks noChangeArrowheads="1"/>
            </p:cNvSpPr>
            <p:nvPr/>
          </p:nvSpPr>
          <p:spPr bwMode="auto">
            <a:xfrm>
              <a:off x="9108359" y="2313587"/>
              <a:ext cx="67621" cy="26283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6" name="Freeform 507"/>
            <p:cNvSpPr>
              <a:spLocks noEditPoints="1"/>
            </p:cNvSpPr>
            <p:nvPr/>
          </p:nvSpPr>
          <p:spPr bwMode="auto">
            <a:xfrm>
              <a:off x="11959114" y="2376591"/>
              <a:ext cx="98761" cy="353403"/>
            </a:xfrm>
            <a:custGeom>
              <a:gdLst>
                <a:gd name="T0" fmla="*/ 23 w 47"/>
                <a:gd name="T1" fmla="*/ 0 h 152"/>
                <a:gd name="T2" fmla="*/ 0 w 47"/>
                <a:gd name="T3" fmla="*/ 23 h 152"/>
                <a:gd name="T4" fmla="*/ 4 w 47"/>
                <a:gd name="T5" fmla="*/ 36 h 152"/>
                <a:gd name="T6" fmla="*/ 3 w 47"/>
                <a:gd name="T7" fmla="*/ 36 h 152"/>
                <a:gd name="T8" fmla="*/ 3 w 47"/>
                <a:gd name="T9" fmla="*/ 152 h 152"/>
                <a:gd name="T10" fmla="*/ 44 w 47"/>
                <a:gd name="T11" fmla="*/ 152 h 152"/>
                <a:gd name="T12" fmla="*/ 44 w 47"/>
                <a:gd name="T13" fmla="*/ 36 h 152"/>
                <a:gd name="T14" fmla="*/ 43 w 47"/>
                <a:gd name="T15" fmla="*/ 36 h 152"/>
                <a:gd name="T16" fmla="*/ 47 w 47"/>
                <a:gd name="T17" fmla="*/ 23 h 152"/>
                <a:gd name="T18" fmla="*/ 23 w 47"/>
                <a:gd name="T19" fmla="*/ 0 h 152"/>
                <a:gd name="T20" fmla="*/ 23 w 47"/>
                <a:gd name="T21" fmla="*/ 33 h 152"/>
                <a:gd name="T22" fmla="*/ 14 w 47"/>
                <a:gd name="T23" fmla="*/ 23 h 152"/>
                <a:gd name="T24" fmla="*/ 23 w 47"/>
                <a:gd name="T25" fmla="*/ 13 h 152"/>
                <a:gd name="T26" fmla="*/ 33 w 47"/>
                <a:gd name="T27" fmla="*/ 23 h 152"/>
                <a:gd name="T28" fmla="*/ 23 w 47"/>
                <a:gd name="T29" fmla="*/ 3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52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28"/>
                    <a:pt x="1" y="32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5" y="32"/>
                    <a:pt x="47" y="28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7" name="Freeform 508"/>
            <p:cNvSpPr>
              <a:spLocks noEditPoints="1"/>
            </p:cNvSpPr>
            <p:nvPr/>
          </p:nvSpPr>
          <p:spPr bwMode="auto">
            <a:xfrm>
              <a:off x="7037914" y="2446483"/>
              <a:ext cx="1356868" cy="260869"/>
            </a:xfrm>
            <a:custGeom>
              <a:gdLst>
                <a:gd name="T0" fmla="*/ 645 w 645"/>
                <a:gd name="T1" fmla="*/ 80 h 112"/>
                <a:gd name="T2" fmla="*/ 544 w 645"/>
                <a:gd name="T3" fmla="*/ 80 h 112"/>
                <a:gd name="T4" fmla="*/ 544 w 645"/>
                <a:gd name="T5" fmla="*/ 93 h 112"/>
                <a:gd name="T6" fmla="*/ 531 w 645"/>
                <a:gd name="T7" fmla="*/ 93 h 112"/>
                <a:gd name="T8" fmla="*/ 531 w 645"/>
                <a:gd name="T9" fmla="*/ 20 h 112"/>
                <a:gd name="T10" fmla="*/ 47 w 645"/>
                <a:gd name="T11" fmla="*/ 20 h 112"/>
                <a:gd name="T12" fmla="*/ 23 w 645"/>
                <a:gd name="T13" fmla="*/ 0 h 112"/>
                <a:gd name="T14" fmla="*/ 0 w 645"/>
                <a:gd name="T15" fmla="*/ 24 h 112"/>
                <a:gd name="T16" fmla="*/ 23 w 645"/>
                <a:gd name="T17" fmla="*/ 47 h 112"/>
                <a:gd name="T18" fmla="*/ 46 w 645"/>
                <a:gd name="T19" fmla="*/ 31 h 112"/>
                <a:gd name="T20" fmla="*/ 520 w 645"/>
                <a:gd name="T21" fmla="*/ 31 h 112"/>
                <a:gd name="T22" fmla="*/ 520 w 645"/>
                <a:gd name="T23" fmla="*/ 104 h 112"/>
                <a:gd name="T24" fmla="*/ 544 w 645"/>
                <a:gd name="T25" fmla="*/ 104 h 112"/>
                <a:gd name="T26" fmla="*/ 544 w 645"/>
                <a:gd name="T27" fmla="*/ 112 h 112"/>
                <a:gd name="T28" fmla="*/ 645 w 645"/>
                <a:gd name="T29" fmla="*/ 112 h 112"/>
                <a:gd name="T30" fmla="*/ 645 w 645"/>
                <a:gd name="T31" fmla="*/ 80 h 112"/>
                <a:gd name="T32" fmla="*/ 23 w 645"/>
                <a:gd name="T33" fmla="*/ 33 h 112"/>
                <a:gd name="T34" fmla="*/ 14 w 645"/>
                <a:gd name="T35" fmla="*/ 24 h 112"/>
                <a:gd name="T36" fmla="*/ 23 w 645"/>
                <a:gd name="T37" fmla="*/ 14 h 112"/>
                <a:gd name="T38" fmla="*/ 33 w 645"/>
                <a:gd name="T39" fmla="*/ 24 h 112"/>
                <a:gd name="T40" fmla="*/ 23 w 645"/>
                <a:gd name="T41" fmla="*/ 33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5" h="112">
                  <a:moveTo>
                    <a:pt x="645" y="80"/>
                  </a:moveTo>
                  <a:cubicBezTo>
                    <a:pt x="544" y="80"/>
                    <a:pt x="544" y="80"/>
                    <a:pt x="544" y="80"/>
                  </a:cubicBezTo>
                  <a:cubicBezTo>
                    <a:pt x="544" y="93"/>
                    <a:pt x="544" y="93"/>
                    <a:pt x="544" y="93"/>
                  </a:cubicBezTo>
                  <a:cubicBezTo>
                    <a:pt x="540" y="93"/>
                    <a:pt x="535" y="93"/>
                    <a:pt x="531" y="93"/>
                  </a:cubicBezTo>
                  <a:cubicBezTo>
                    <a:pt x="531" y="84"/>
                    <a:pt x="531" y="20"/>
                    <a:pt x="531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93" y="31"/>
                    <a:pt x="510" y="31"/>
                    <a:pt x="520" y="31"/>
                  </a:cubicBezTo>
                  <a:cubicBezTo>
                    <a:pt x="520" y="40"/>
                    <a:pt x="520" y="104"/>
                    <a:pt x="520" y="104"/>
                  </a:cubicBezTo>
                  <a:cubicBezTo>
                    <a:pt x="544" y="104"/>
                    <a:pt x="544" y="104"/>
                    <a:pt x="544" y="104"/>
                  </a:cubicBezTo>
                  <a:cubicBezTo>
                    <a:pt x="544" y="112"/>
                    <a:pt x="544" y="112"/>
                    <a:pt x="544" y="112"/>
                  </a:cubicBezTo>
                  <a:cubicBezTo>
                    <a:pt x="645" y="112"/>
                    <a:pt x="645" y="112"/>
                    <a:pt x="645" y="112"/>
                  </a:cubicBezTo>
                  <a:lnTo>
                    <a:pt x="645" y="80"/>
                  </a:ln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8" name="Freeform 509"/>
            <p:cNvSpPr/>
            <p:nvPr/>
          </p:nvSpPr>
          <p:spPr bwMode="auto">
            <a:xfrm>
              <a:off x="6892884" y="2799886"/>
              <a:ext cx="1501896" cy="128957"/>
            </a:xfrm>
            <a:custGeom>
              <a:gdLst>
                <a:gd name="T0" fmla="*/ 613 w 714"/>
                <a:gd name="T1" fmla="*/ 0 h 55"/>
                <a:gd name="T2" fmla="*/ 613 w 714"/>
                <a:gd name="T3" fmla="*/ 10 h 55"/>
                <a:gd name="T4" fmla="*/ 86 w 714"/>
                <a:gd name="T5" fmla="*/ 10 h 55"/>
                <a:gd name="T6" fmla="*/ 57 w 714"/>
                <a:gd name="T7" fmla="*/ 44 h 55"/>
                <a:gd name="T8" fmla="*/ 0 w 714"/>
                <a:gd name="T9" fmla="*/ 44 h 55"/>
                <a:gd name="T10" fmla="*/ 0 w 714"/>
                <a:gd name="T11" fmla="*/ 55 h 55"/>
                <a:gd name="T12" fmla="*/ 62 w 714"/>
                <a:gd name="T13" fmla="*/ 55 h 55"/>
                <a:gd name="T14" fmla="*/ 91 w 714"/>
                <a:gd name="T15" fmla="*/ 21 h 55"/>
                <a:gd name="T16" fmla="*/ 613 w 714"/>
                <a:gd name="T17" fmla="*/ 21 h 55"/>
                <a:gd name="T18" fmla="*/ 613 w 714"/>
                <a:gd name="T19" fmla="*/ 32 h 55"/>
                <a:gd name="T20" fmla="*/ 714 w 714"/>
                <a:gd name="T21" fmla="*/ 32 h 55"/>
                <a:gd name="T22" fmla="*/ 714 w 714"/>
                <a:gd name="T23" fmla="*/ 0 h 55"/>
                <a:gd name="T24" fmla="*/ 613 w 714"/>
                <a:gd name="T25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4" h="55">
                  <a:moveTo>
                    <a:pt x="613" y="0"/>
                  </a:moveTo>
                  <a:cubicBezTo>
                    <a:pt x="613" y="10"/>
                    <a:pt x="613" y="10"/>
                    <a:pt x="613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60" y="40"/>
                    <a:pt x="57" y="44"/>
                  </a:cubicBezTo>
                  <a:cubicBezTo>
                    <a:pt x="54" y="44"/>
                    <a:pt x="18" y="44"/>
                    <a:pt x="0" y="4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88" y="25"/>
                    <a:pt x="91" y="21"/>
                  </a:cubicBezTo>
                  <a:cubicBezTo>
                    <a:pt x="96" y="21"/>
                    <a:pt x="559" y="21"/>
                    <a:pt x="613" y="21"/>
                  </a:cubicBezTo>
                  <a:cubicBezTo>
                    <a:pt x="613" y="32"/>
                    <a:pt x="613" y="32"/>
                    <a:pt x="613" y="32"/>
                  </a:cubicBezTo>
                  <a:cubicBezTo>
                    <a:pt x="714" y="32"/>
                    <a:pt x="714" y="32"/>
                    <a:pt x="714" y="32"/>
                  </a:cubicBezTo>
                  <a:cubicBezTo>
                    <a:pt x="714" y="0"/>
                    <a:pt x="714" y="0"/>
                    <a:pt x="714" y="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79" name="Freeform 510"/>
            <p:cNvSpPr>
              <a:spLocks noEditPoints="1"/>
            </p:cNvSpPr>
            <p:nvPr/>
          </p:nvSpPr>
          <p:spPr bwMode="auto">
            <a:xfrm>
              <a:off x="8183021" y="2930812"/>
              <a:ext cx="544526" cy="109269"/>
            </a:xfrm>
            <a:custGeom>
              <a:gdLst>
                <a:gd name="T0" fmla="*/ 0 w 259"/>
                <a:gd name="T1" fmla="*/ 7 h 47"/>
                <a:gd name="T2" fmla="*/ 0 w 259"/>
                <a:gd name="T3" fmla="*/ 40 h 47"/>
                <a:gd name="T4" fmla="*/ 101 w 259"/>
                <a:gd name="T5" fmla="*/ 40 h 47"/>
                <a:gd name="T6" fmla="*/ 101 w 259"/>
                <a:gd name="T7" fmla="*/ 29 h 47"/>
                <a:gd name="T8" fmla="*/ 212 w 259"/>
                <a:gd name="T9" fmla="*/ 29 h 47"/>
                <a:gd name="T10" fmla="*/ 235 w 259"/>
                <a:gd name="T11" fmla="*/ 47 h 47"/>
                <a:gd name="T12" fmla="*/ 259 w 259"/>
                <a:gd name="T13" fmla="*/ 24 h 47"/>
                <a:gd name="T14" fmla="*/ 235 w 259"/>
                <a:gd name="T15" fmla="*/ 0 h 47"/>
                <a:gd name="T16" fmla="*/ 212 w 259"/>
                <a:gd name="T17" fmla="*/ 18 h 47"/>
                <a:gd name="T18" fmla="*/ 101 w 259"/>
                <a:gd name="T19" fmla="*/ 18 h 47"/>
                <a:gd name="T20" fmla="*/ 101 w 259"/>
                <a:gd name="T21" fmla="*/ 7 h 47"/>
                <a:gd name="T22" fmla="*/ 0 w 259"/>
                <a:gd name="T23" fmla="*/ 7 h 47"/>
                <a:gd name="T24" fmla="*/ 235 w 259"/>
                <a:gd name="T25" fmla="*/ 14 h 47"/>
                <a:gd name="T26" fmla="*/ 245 w 259"/>
                <a:gd name="T27" fmla="*/ 24 h 47"/>
                <a:gd name="T28" fmla="*/ 235 w 259"/>
                <a:gd name="T29" fmla="*/ 33 h 47"/>
                <a:gd name="T30" fmla="*/ 225 w 259"/>
                <a:gd name="T31" fmla="*/ 24 h 47"/>
                <a:gd name="T32" fmla="*/ 235 w 259"/>
                <a:gd name="T33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47">
                  <a:moveTo>
                    <a:pt x="0" y="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5" y="39"/>
                    <a:pt x="224" y="47"/>
                    <a:pt x="235" y="47"/>
                  </a:cubicBezTo>
                  <a:cubicBezTo>
                    <a:pt x="248" y="47"/>
                    <a:pt x="259" y="37"/>
                    <a:pt x="259" y="24"/>
                  </a:cubicBezTo>
                  <a:cubicBezTo>
                    <a:pt x="259" y="11"/>
                    <a:pt x="248" y="0"/>
                    <a:pt x="235" y="0"/>
                  </a:cubicBezTo>
                  <a:cubicBezTo>
                    <a:pt x="224" y="0"/>
                    <a:pt x="215" y="8"/>
                    <a:pt x="212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0" y="7"/>
                  </a:lnTo>
                  <a:close/>
                  <a:moveTo>
                    <a:pt x="235" y="14"/>
                  </a:moveTo>
                  <a:cubicBezTo>
                    <a:pt x="240" y="14"/>
                    <a:pt x="245" y="18"/>
                    <a:pt x="245" y="24"/>
                  </a:cubicBezTo>
                  <a:cubicBezTo>
                    <a:pt x="245" y="29"/>
                    <a:pt x="240" y="33"/>
                    <a:pt x="235" y="33"/>
                  </a:cubicBezTo>
                  <a:cubicBezTo>
                    <a:pt x="230" y="33"/>
                    <a:pt x="225" y="29"/>
                    <a:pt x="225" y="24"/>
                  </a:cubicBezTo>
                  <a:cubicBezTo>
                    <a:pt x="225" y="18"/>
                    <a:pt x="230" y="14"/>
                    <a:pt x="235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0" name="Freeform 511"/>
            <p:cNvSpPr>
              <a:spLocks noEditPoints="1"/>
            </p:cNvSpPr>
            <p:nvPr/>
          </p:nvSpPr>
          <p:spPr bwMode="auto">
            <a:xfrm>
              <a:off x="8183021" y="3098162"/>
              <a:ext cx="3666655" cy="435109"/>
            </a:xfrm>
            <a:custGeom>
              <a:gdLst>
                <a:gd name="T0" fmla="*/ 101 w 1743"/>
                <a:gd name="T1" fmla="*/ 3 h 187"/>
                <a:gd name="T2" fmla="*/ 0 w 1743"/>
                <a:gd name="T3" fmla="*/ 3 h 187"/>
                <a:gd name="T4" fmla="*/ 0 w 1743"/>
                <a:gd name="T5" fmla="*/ 36 h 187"/>
                <a:gd name="T6" fmla="*/ 101 w 1743"/>
                <a:gd name="T7" fmla="*/ 36 h 187"/>
                <a:gd name="T8" fmla="*/ 101 w 1743"/>
                <a:gd name="T9" fmla="*/ 28 h 187"/>
                <a:gd name="T10" fmla="*/ 431 w 1743"/>
                <a:gd name="T11" fmla="*/ 28 h 187"/>
                <a:gd name="T12" fmla="*/ 454 w 1743"/>
                <a:gd name="T13" fmla="*/ 47 h 187"/>
                <a:gd name="T14" fmla="*/ 477 w 1743"/>
                <a:gd name="T15" fmla="*/ 29 h 187"/>
                <a:gd name="T16" fmla="*/ 642 w 1743"/>
                <a:gd name="T17" fmla="*/ 29 h 187"/>
                <a:gd name="T18" fmla="*/ 642 w 1743"/>
                <a:gd name="T19" fmla="*/ 142 h 187"/>
                <a:gd name="T20" fmla="*/ 810 w 1743"/>
                <a:gd name="T21" fmla="*/ 142 h 187"/>
                <a:gd name="T22" fmla="*/ 810 w 1743"/>
                <a:gd name="T23" fmla="*/ 181 h 187"/>
                <a:gd name="T24" fmla="*/ 910 w 1743"/>
                <a:gd name="T25" fmla="*/ 181 h 187"/>
                <a:gd name="T26" fmla="*/ 910 w 1743"/>
                <a:gd name="T27" fmla="*/ 142 h 187"/>
                <a:gd name="T28" fmla="*/ 1048 w 1743"/>
                <a:gd name="T29" fmla="*/ 142 h 187"/>
                <a:gd name="T30" fmla="*/ 1032 w 1743"/>
                <a:gd name="T31" fmla="*/ 164 h 187"/>
                <a:gd name="T32" fmla="*/ 1056 w 1743"/>
                <a:gd name="T33" fmla="*/ 187 h 187"/>
                <a:gd name="T34" fmla="*/ 1079 w 1743"/>
                <a:gd name="T35" fmla="*/ 164 h 187"/>
                <a:gd name="T36" fmla="*/ 1064 w 1743"/>
                <a:gd name="T37" fmla="*/ 142 h 187"/>
                <a:gd name="T38" fmla="*/ 1103 w 1743"/>
                <a:gd name="T39" fmla="*/ 142 h 187"/>
                <a:gd name="T40" fmla="*/ 1103 w 1743"/>
                <a:gd name="T41" fmla="*/ 181 h 187"/>
                <a:gd name="T42" fmla="*/ 1203 w 1743"/>
                <a:gd name="T43" fmla="*/ 181 h 187"/>
                <a:gd name="T44" fmla="*/ 1203 w 1743"/>
                <a:gd name="T45" fmla="*/ 141 h 187"/>
                <a:gd name="T46" fmla="*/ 1698 w 1743"/>
                <a:gd name="T47" fmla="*/ 141 h 187"/>
                <a:gd name="T48" fmla="*/ 1720 w 1743"/>
                <a:gd name="T49" fmla="*/ 157 h 187"/>
                <a:gd name="T50" fmla="*/ 1743 w 1743"/>
                <a:gd name="T51" fmla="*/ 133 h 187"/>
                <a:gd name="T52" fmla="*/ 1720 w 1743"/>
                <a:gd name="T53" fmla="*/ 110 h 187"/>
                <a:gd name="T54" fmla="*/ 1697 w 1743"/>
                <a:gd name="T55" fmla="*/ 130 h 187"/>
                <a:gd name="T56" fmla="*/ 1203 w 1743"/>
                <a:gd name="T57" fmla="*/ 130 h 187"/>
                <a:gd name="T58" fmla="*/ 1203 w 1743"/>
                <a:gd name="T59" fmla="*/ 120 h 187"/>
                <a:gd name="T60" fmla="*/ 1103 w 1743"/>
                <a:gd name="T61" fmla="*/ 120 h 187"/>
                <a:gd name="T62" fmla="*/ 1103 w 1743"/>
                <a:gd name="T63" fmla="*/ 131 h 187"/>
                <a:gd name="T64" fmla="*/ 910 w 1743"/>
                <a:gd name="T65" fmla="*/ 131 h 187"/>
                <a:gd name="T66" fmla="*/ 910 w 1743"/>
                <a:gd name="T67" fmla="*/ 120 h 187"/>
                <a:gd name="T68" fmla="*/ 810 w 1743"/>
                <a:gd name="T69" fmla="*/ 120 h 187"/>
                <a:gd name="T70" fmla="*/ 810 w 1743"/>
                <a:gd name="T71" fmla="*/ 131 h 187"/>
                <a:gd name="T72" fmla="*/ 653 w 1743"/>
                <a:gd name="T73" fmla="*/ 131 h 187"/>
                <a:gd name="T74" fmla="*/ 653 w 1743"/>
                <a:gd name="T75" fmla="*/ 18 h 187"/>
                <a:gd name="T76" fmla="*/ 477 w 1743"/>
                <a:gd name="T77" fmla="*/ 18 h 187"/>
                <a:gd name="T78" fmla="*/ 454 w 1743"/>
                <a:gd name="T79" fmla="*/ 0 h 187"/>
                <a:gd name="T80" fmla="*/ 432 w 1743"/>
                <a:gd name="T81" fmla="*/ 17 h 187"/>
                <a:gd name="T82" fmla="*/ 101 w 1743"/>
                <a:gd name="T83" fmla="*/ 17 h 187"/>
                <a:gd name="T84" fmla="*/ 101 w 1743"/>
                <a:gd name="T85" fmla="*/ 3 h 187"/>
                <a:gd name="T86" fmla="*/ 1056 w 1743"/>
                <a:gd name="T87" fmla="*/ 173 h 187"/>
                <a:gd name="T88" fmla="*/ 1046 w 1743"/>
                <a:gd name="T89" fmla="*/ 164 h 187"/>
                <a:gd name="T90" fmla="*/ 1056 w 1743"/>
                <a:gd name="T91" fmla="*/ 154 h 187"/>
                <a:gd name="T92" fmla="*/ 1065 w 1743"/>
                <a:gd name="T93" fmla="*/ 164 h 187"/>
                <a:gd name="T94" fmla="*/ 1056 w 1743"/>
                <a:gd name="T95" fmla="*/ 173 h 187"/>
                <a:gd name="T96" fmla="*/ 1720 w 1743"/>
                <a:gd name="T97" fmla="*/ 124 h 187"/>
                <a:gd name="T98" fmla="*/ 1730 w 1743"/>
                <a:gd name="T99" fmla="*/ 133 h 187"/>
                <a:gd name="T100" fmla="*/ 1720 w 1743"/>
                <a:gd name="T101" fmla="*/ 143 h 187"/>
                <a:gd name="T102" fmla="*/ 1710 w 1743"/>
                <a:gd name="T103" fmla="*/ 133 h 187"/>
                <a:gd name="T104" fmla="*/ 1720 w 1743"/>
                <a:gd name="T105" fmla="*/ 124 h 187"/>
                <a:gd name="T106" fmla="*/ 454 w 1743"/>
                <a:gd name="T107" fmla="*/ 14 h 187"/>
                <a:gd name="T108" fmla="*/ 464 w 1743"/>
                <a:gd name="T109" fmla="*/ 24 h 187"/>
                <a:gd name="T110" fmla="*/ 454 w 1743"/>
                <a:gd name="T111" fmla="*/ 33 h 187"/>
                <a:gd name="T112" fmla="*/ 444 w 1743"/>
                <a:gd name="T113" fmla="*/ 24 h 187"/>
                <a:gd name="T114" fmla="*/ 454 w 1743"/>
                <a:gd name="T115" fmla="*/ 14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3" h="187">
                  <a:moveTo>
                    <a:pt x="10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33" y="39"/>
                    <a:pt x="443" y="47"/>
                    <a:pt x="454" y="47"/>
                  </a:cubicBezTo>
                  <a:cubicBezTo>
                    <a:pt x="465" y="47"/>
                    <a:pt x="475" y="39"/>
                    <a:pt x="477" y="29"/>
                  </a:cubicBezTo>
                  <a:cubicBezTo>
                    <a:pt x="499" y="29"/>
                    <a:pt x="633" y="29"/>
                    <a:pt x="642" y="29"/>
                  </a:cubicBezTo>
                  <a:cubicBezTo>
                    <a:pt x="642" y="39"/>
                    <a:pt x="642" y="142"/>
                    <a:pt x="642" y="142"/>
                  </a:cubicBezTo>
                  <a:cubicBezTo>
                    <a:pt x="810" y="142"/>
                    <a:pt x="810" y="142"/>
                    <a:pt x="810" y="142"/>
                  </a:cubicBezTo>
                  <a:cubicBezTo>
                    <a:pt x="810" y="181"/>
                    <a:pt x="810" y="181"/>
                    <a:pt x="810" y="181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42"/>
                    <a:pt x="910" y="142"/>
                    <a:pt x="910" y="142"/>
                  </a:cubicBezTo>
                  <a:cubicBezTo>
                    <a:pt x="1048" y="142"/>
                    <a:pt x="1048" y="142"/>
                    <a:pt x="1048" y="142"/>
                  </a:cubicBezTo>
                  <a:cubicBezTo>
                    <a:pt x="1039" y="145"/>
                    <a:pt x="1032" y="154"/>
                    <a:pt x="1032" y="164"/>
                  </a:cubicBezTo>
                  <a:cubicBezTo>
                    <a:pt x="1032" y="177"/>
                    <a:pt x="1043" y="187"/>
                    <a:pt x="1056" y="187"/>
                  </a:cubicBezTo>
                  <a:cubicBezTo>
                    <a:pt x="1069" y="187"/>
                    <a:pt x="1079" y="177"/>
                    <a:pt x="1079" y="164"/>
                  </a:cubicBezTo>
                  <a:cubicBezTo>
                    <a:pt x="1079" y="154"/>
                    <a:pt x="1073" y="145"/>
                    <a:pt x="1064" y="142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03" y="181"/>
                    <a:pt x="1103" y="181"/>
                    <a:pt x="1103" y="181"/>
                  </a:cubicBezTo>
                  <a:cubicBezTo>
                    <a:pt x="1203" y="181"/>
                    <a:pt x="1203" y="181"/>
                    <a:pt x="1203" y="181"/>
                  </a:cubicBezTo>
                  <a:cubicBezTo>
                    <a:pt x="1203" y="141"/>
                    <a:pt x="1203" y="141"/>
                    <a:pt x="1203" y="141"/>
                  </a:cubicBezTo>
                  <a:cubicBezTo>
                    <a:pt x="1698" y="141"/>
                    <a:pt x="1698" y="141"/>
                    <a:pt x="1698" y="141"/>
                  </a:cubicBezTo>
                  <a:cubicBezTo>
                    <a:pt x="1701" y="150"/>
                    <a:pt x="1710" y="157"/>
                    <a:pt x="1720" y="157"/>
                  </a:cubicBezTo>
                  <a:cubicBezTo>
                    <a:pt x="1733" y="157"/>
                    <a:pt x="1743" y="146"/>
                    <a:pt x="1743" y="133"/>
                  </a:cubicBezTo>
                  <a:cubicBezTo>
                    <a:pt x="1743" y="120"/>
                    <a:pt x="1733" y="110"/>
                    <a:pt x="1720" y="110"/>
                  </a:cubicBezTo>
                  <a:cubicBezTo>
                    <a:pt x="1708" y="110"/>
                    <a:pt x="1698" y="118"/>
                    <a:pt x="1697" y="130"/>
                  </a:cubicBezTo>
                  <a:cubicBezTo>
                    <a:pt x="1203" y="130"/>
                    <a:pt x="1203" y="130"/>
                    <a:pt x="1203" y="130"/>
                  </a:cubicBezTo>
                  <a:cubicBezTo>
                    <a:pt x="1203" y="120"/>
                    <a:pt x="1203" y="120"/>
                    <a:pt x="1203" y="120"/>
                  </a:cubicBezTo>
                  <a:cubicBezTo>
                    <a:pt x="1103" y="120"/>
                    <a:pt x="1103" y="120"/>
                    <a:pt x="1103" y="120"/>
                  </a:cubicBezTo>
                  <a:cubicBezTo>
                    <a:pt x="1103" y="131"/>
                    <a:pt x="1103" y="131"/>
                    <a:pt x="1103" y="131"/>
                  </a:cubicBezTo>
                  <a:cubicBezTo>
                    <a:pt x="910" y="131"/>
                    <a:pt x="910" y="131"/>
                    <a:pt x="910" y="131"/>
                  </a:cubicBezTo>
                  <a:cubicBezTo>
                    <a:pt x="910" y="120"/>
                    <a:pt x="910" y="120"/>
                    <a:pt x="910" y="120"/>
                  </a:cubicBezTo>
                  <a:cubicBezTo>
                    <a:pt x="810" y="120"/>
                    <a:pt x="810" y="120"/>
                    <a:pt x="810" y="120"/>
                  </a:cubicBezTo>
                  <a:cubicBezTo>
                    <a:pt x="810" y="131"/>
                    <a:pt x="810" y="131"/>
                    <a:pt x="810" y="131"/>
                  </a:cubicBezTo>
                  <a:cubicBezTo>
                    <a:pt x="783" y="131"/>
                    <a:pt x="662" y="131"/>
                    <a:pt x="653" y="131"/>
                  </a:cubicBezTo>
                  <a:cubicBezTo>
                    <a:pt x="653" y="121"/>
                    <a:pt x="653" y="18"/>
                    <a:pt x="653" y="18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4" y="8"/>
                    <a:pt x="465" y="0"/>
                    <a:pt x="454" y="0"/>
                  </a:cubicBezTo>
                  <a:cubicBezTo>
                    <a:pt x="443" y="0"/>
                    <a:pt x="434" y="7"/>
                    <a:pt x="432" y="17"/>
                  </a:cubicBezTo>
                  <a:cubicBezTo>
                    <a:pt x="101" y="17"/>
                    <a:pt x="101" y="17"/>
                    <a:pt x="101" y="17"/>
                  </a:cubicBezTo>
                  <a:lnTo>
                    <a:pt x="101" y="3"/>
                  </a:lnTo>
                  <a:close/>
                  <a:moveTo>
                    <a:pt x="1056" y="173"/>
                  </a:moveTo>
                  <a:cubicBezTo>
                    <a:pt x="1050" y="173"/>
                    <a:pt x="1046" y="169"/>
                    <a:pt x="1046" y="164"/>
                  </a:cubicBezTo>
                  <a:cubicBezTo>
                    <a:pt x="1046" y="158"/>
                    <a:pt x="1050" y="154"/>
                    <a:pt x="1056" y="154"/>
                  </a:cubicBezTo>
                  <a:cubicBezTo>
                    <a:pt x="1061" y="154"/>
                    <a:pt x="1065" y="158"/>
                    <a:pt x="1065" y="164"/>
                  </a:cubicBezTo>
                  <a:cubicBezTo>
                    <a:pt x="1065" y="169"/>
                    <a:pt x="1061" y="173"/>
                    <a:pt x="1056" y="173"/>
                  </a:cubicBezTo>
                  <a:close/>
                  <a:moveTo>
                    <a:pt x="1720" y="124"/>
                  </a:moveTo>
                  <a:cubicBezTo>
                    <a:pt x="1725" y="124"/>
                    <a:pt x="1730" y="128"/>
                    <a:pt x="1730" y="133"/>
                  </a:cubicBezTo>
                  <a:cubicBezTo>
                    <a:pt x="1730" y="139"/>
                    <a:pt x="1725" y="143"/>
                    <a:pt x="1720" y="143"/>
                  </a:cubicBezTo>
                  <a:cubicBezTo>
                    <a:pt x="1715" y="143"/>
                    <a:pt x="1710" y="139"/>
                    <a:pt x="1710" y="133"/>
                  </a:cubicBezTo>
                  <a:cubicBezTo>
                    <a:pt x="1710" y="128"/>
                    <a:pt x="1715" y="124"/>
                    <a:pt x="1720" y="124"/>
                  </a:cubicBezTo>
                  <a:close/>
                  <a:moveTo>
                    <a:pt x="454" y="14"/>
                  </a:moveTo>
                  <a:cubicBezTo>
                    <a:pt x="459" y="14"/>
                    <a:pt x="464" y="18"/>
                    <a:pt x="464" y="24"/>
                  </a:cubicBezTo>
                  <a:cubicBezTo>
                    <a:pt x="464" y="29"/>
                    <a:pt x="459" y="33"/>
                    <a:pt x="454" y="33"/>
                  </a:cubicBezTo>
                  <a:cubicBezTo>
                    <a:pt x="449" y="33"/>
                    <a:pt x="444" y="29"/>
                    <a:pt x="444" y="24"/>
                  </a:cubicBezTo>
                  <a:cubicBezTo>
                    <a:pt x="444" y="18"/>
                    <a:pt x="449" y="14"/>
                    <a:pt x="4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1" name="Freeform 512"/>
            <p:cNvSpPr>
              <a:spLocks noEditPoints="1"/>
            </p:cNvSpPr>
            <p:nvPr/>
          </p:nvSpPr>
          <p:spPr bwMode="auto">
            <a:xfrm>
              <a:off x="8183021" y="3181837"/>
              <a:ext cx="1148665" cy="170303"/>
            </a:xfrm>
            <a:custGeom>
              <a:gdLst>
                <a:gd name="T0" fmla="*/ 0 w 546"/>
                <a:gd name="T1" fmla="*/ 41 h 73"/>
                <a:gd name="T2" fmla="*/ 0 w 546"/>
                <a:gd name="T3" fmla="*/ 73 h 73"/>
                <a:gd name="T4" fmla="*/ 101 w 546"/>
                <a:gd name="T5" fmla="*/ 73 h 73"/>
                <a:gd name="T6" fmla="*/ 101 w 546"/>
                <a:gd name="T7" fmla="*/ 63 h 73"/>
                <a:gd name="T8" fmla="*/ 112 w 546"/>
                <a:gd name="T9" fmla="*/ 63 h 73"/>
                <a:gd name="T10" fmla="*/ 141 w 546"/>
                <a:gd name="T11" fmla="*/ 34 h 73"/>
                <a:gd name="T12" fmla="*/ 501 w 546"/>
                <a:gd name="T13" fmla="*/ 34 h 73"/>
                <a:gd name="T14" fmla="*/ 522 w 546"/>
                <a:gd name="T15" fmla="*/ 47 h 73"/>
                <a:gd name="T16" fmla="*/ 546 w 546"/>
                <a:gd name="T17" fmla="*/ 24 h 73"/>
                <a:gd name="T18" fmla="*/ 522 w 546"/>
                <a:gd name="T19" fmla="*/ 0 h 73"/>
                <a:gd name="T20" fmla="*/ 498 w 546"/>
                <a:gd name="T21" fmla="*/ 23 h 73"/>
                <a:gd name="T22" fmla="*/ 137 w 546"/>
                <a:gd name="T23" fmla="*/ 23 h 73"/>
                <a:gd name="T24" fmla="*/ 107 w 546"/>
                <a:gd name="T25" fmla="*/ 52 h 73"/>
                <a:gd name="T26" fmla="*/ 101 w 546"/>
                <a:gd name="T27" fmla="*/ 52 h 73"/>
                <a:gd name="T28" fmla="*/ 101 w 546"/>
                <a:gd name="T29" fmla="*/ 41 h 73"/>
                <a:gd name="T30" fmla="*/ 0 w 546"/>
                <a:gd name="T31" fmla="*/ 41 h 73"/>
                <a:gd name="T32" fmla="*/ 522 w 546"/>
                <a:gd name="T33" fmla="*/ 14 h 73"/>
                <a:gd name="T34" fmla="*/ 532 w 546"/>
                <a:gd name="T35" fmla="*/ 24 h 73"/>
                <a:gd name="T36" fmla="*/ 522 w 546"/>
                <a:gd name="T37" fmla="*/ 33 h 73"/>
                <a:gd name="T38" fmla="*/ 512 w 546"/>
                <a:gd name="T39" fmla="*/ 24 h 73"/>
                <a:gd name="T40" fmla="*/ 522 w 546"/>
                <a:gd name="T41" fmla="*/ 14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6" h="73">
                  <a:moveTo>
                    <a:pt x="0" y="4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3"/>
                    <a:pt x="138" y="37"/>
                    <a:pt x="141" y="34"/>
                  </a:cubicBezTo>
                  <a:cubicBezTo>
                    <a:pt x="145" y="34"/>
                    <a:pt x="469" y="34"/>
                    <a:pt x="501" y="34"/>
                  </a:cubicBezTo>
                  <a:cubicBezTo>
                    <a:pt x="505" y="42"/>
                    <a:pt x="513" y="47"/>
                    <a:pt x="522" y="47"/>
                  </a:cubicBezTo>
                  <a:cubicBezTo>
                    <a:pt x="535" y="47"/>
                    <a:pt x="546" y="37"/>
                    <a:pt x="546" y="24"/>
                  </a:cubicBezTo>
                  <a:cubicBezTo>
                    <a:pt x="546" y="11"/>
                    <a:pt x="535" y="0"/>
                    <a:pt x="522" y="0"/>
                  </a:cubicBezTo>
                  <a:cubicBezTo>
                    <a:pt x="509" y="0"/>
                    <a:pt x="499" y="10"/>
                    <a:pt x="498" y="23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3"/>
                    <a:pt x="110" y="49"/>
                    <a:pt x="107" y="52"/>
                  </a:cubicBezTo>
                  <a:cubicBezTo>
                    <a:pt x="106" y="52"/>
                    <a:pt x="104" y="52"/>
                    <a:pt x="101" y="52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0" y="41"/>
                  </a:lnTo>
                  <a:close/>
                  <a:moveTo>
                    <a:pt x="522" y="14"/>
                  </a:moveTo>
                  <a:cubicBezTo>
                    <a:pt x="527" y="14"/>
                    <a:pt x="532" y="18"/>
                    <a:pt x="532" y="24"/>
                  </a:cubicBezTo>
                  <a:cubicBezTo>
                    <a:pt x="532" y="29"/>
                    <a:pt x="527" y="33"/>
                    <a:pt x="522" y="33"/>
                  </a:cubicBezTo>
                  <a:cubicBezTo>
                    <a:pt x="517" y="33"/>
                    <a:pt x="512" y="29"/>
                    <a:pt x="512" y="24"/>
                  </a:cubicBezTo>
                  <a:cubicBezTo>
                    <a:pt x="512" y="18"/>
                    <a:pt x="517" y="14"/>
                    <a:pt x="522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2" name="Rectangle 513"/>
            <p:cNvSpPr>
              <a:spLocks noChangeArrowheads="1"/>
            </p:cNvSpPr>
            <p:nvPr/>
          </p:nvSpPr>
          <p:spPr bwMode="auto">
            <a:xfrm>
              <a:off x="8183021" y="3435813"/>
              <a:ext cx="211760" cy="7481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3" name="Freeform 514"/>
            <p:cNvSpPr>
              <a:spLocks noEditPoints="1"/>
            </p:cNvSpPr>
            <p:nvPr/>
          </p:nvSpPr>
          <p:spPr bwMode="auto">
            <a:xfrm>
              <a:off x="8183021" y="3613008"/>
              <a:ext cx="1137988" cy="167349"/>
            </a:xfrm>
            <a:custGeom>
              <a:gdLst>
                <a:gd name="T0" fmla="*/ 0 w 541"/>
                <a:gd name="T1" fmla="*/ 0 h 72"/>
                <a:gd name="T2" fmla="*/ 0 w 541"/>
                <a:gd name="T3" fmla="*/ 33 h 72"/>
                <a:gd name="T4" fmla="*/ 101 w 541"/>
                <a:gd name="T5" fmla="*/ 33 h 72"/>
                <a:gd name="T6" fmla="*/ 101 w 541"/>
                <a:gd name="T7" fmla="*/ 20 h 72"/>
                <a:gd name="T8" fmla="*/ 484 w 541"/>
                <a:gd name="T9" fmla="*/ 20 h 72"/>
                <a:gd name="T10" fmla="*/ 499 w 541"/>
                <a:gd name="T11" fmla="*/ 35 h 72"/>
                <a:gd name="T12" fmla="*/ 494 w 541"/>
                <a:gd name="T13" fmla="*/ 48 h 72"/>
                <a:gd name="T14" fmla="*/ 518 w 541"/>
                <a:gd name="T15" fmla="*/ 72 h 72"/>
                <a:gd name="T16" fmla="*/ 541 w 541"/>
                <a:gd name="T17" fmla="*/ 48 h 72"/>
                <a:gd name="T18" fmla="*/ 518 w 541"/>
                <a:gd name="T19" fmla="*/ 25 h 72"/>
                <a:gd name="T20" fmla="*/ 507 w 541"/>
                <a:gd name="T21" fmla="*/ 27 h 72"/>
                <a:gd name="T22" fmla="*/ 488 w 541"/>
                <a:gd name="T23" fmla="*/ 9 h 72"/>
                <a:gd name="T24" fmla="*/ 101 w 541"/>
                <a:gd name="T25" fmla="*/ 9 h 72"/>
                <a:gd name="T26" fmla="*/ 101 w 541"/>
                <a:gd name="T27" fmla="*/ 0 h 72"/>
                <a:gd name="T28" fmla="*/ 0 w 541"/>
                <a:gd name="T29" fmla="*/ 0 h 72"/>
                <a:gd name="T30" fmla="*/ 518 w 541"/>
                <a:gd name="T31" fmla="*/ 38 h 72"/>
                <a:gd name="T32" fmla="*/ 528 w 541"/>
                <a:gd name="T33" fmla="*/ 48 h 72"/>
                <a:gd name="T34" fmla="*/ 518 w 541"/>
                <a:gd name="T35" fmla="*/ 58 h 72"/>
                <a:gd name="T36" fmla="*/ 508 w 541"/>
                <a:gd name="T37" fmla="*/ 48 h 72"/>
                <a:gd name="T38" fmla="*/ 518 w 541"/>
                <a:gd name="T39" fmla="*/ 38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1" h="72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57" y="20"/>
                    <a:pt x="480" y="20"/>
                    <a:pt x="484" y="20"/>
                  </a:cubicBezTo>
                  <a:cubicBezTo>
                    <a:pt x="486" y="22"/>
                    <a:pt x="494" y="30"/>
                    <a:pt x="499" y="35"/>
                  </a:cubicBezTo>
                  <a:cubicBezTo>
                    <a:pt x="496" y="38"/>
                    <a:pt x="494" y="43"/>
                    <a:pt x="494" y="48"/>
                  </a:cubicBezTo>
                  <a:cubicBezTo>
                    <a:pt x="494" y="61"/>
                    <a:pt x="505" y="72"/>
                    <a:pt x="518" y="72"/>
                  </a:cubicBezTo>
                  <a:cubicBezTo>
                    <a:pt x="531" y="72"/>
                    <a:pt x="541" y="61"/>
                    <a:pt x="541" y="48"/>
                  </a:cubicBezTo>
                  <a:cubicBezTo>
                    <a:pt x="541" y="35"/>
                    <a:pt x="531" y="25"/>
                    <a:pt x="518" y="25"/>
                  </a:cubicBezTo>
                  <a:cubicBezTo>
                    <a:pt x="514" y="25"/>
                    <a:pt x="510" y="26"/>
                    <a:pt x="507" y="27"/>
                  </a:cubicBezTo>
                  <a:cubicBezTo>
                    <a:pt x="488" y="9"/>
                    <a:pt x="488" y="9"/>
                    <a:pt x="488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0" y="0"/>
                  </a:lnTo>
                  <a:close/>
                  <a:moveTo>
                    <a:pt x="518" y="38"/>
                  </a:moveTo>
                  <a:cubicBezTo>
                    <a:pt x="523" y="38"/>
                    <a:pt x="528" y="43"/>
                    <a:pt x="528" y="48"/>
                  </a:cubicBezTo>
                  <a:cubicBezTo>
                    <a:pt x="528" y="53"/>
                    <a:pt x="523" y="58"/>
                    <a:pt x="518" y="58"/>
                  </a:cubicBezTo>
                  <a:cubicBezTo>
                    <a:pt x="512" y="58"/>
                    <a:pt x="508" y="53"/>
                    <a:pt x="508" y="48"/>
                  </a:cubicBezTo>
                  <a:cubicBezTo>
                    <a:pt x="508" y="43"/>
                    <a:pt x="512" y="38"/>
                    <a:pt x="518" y="3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4" name="Freeform 515"/>
            <p:cNvSpPr>
              <a:spLocks noEditPoints="1"/>
            </p:cNvSpPr>
            <p:nvPr/>
          </p:nvSpPr>
          <p:spPr bwMode="auto">
            <a:xfrm>
              <a:off x="8183021" y="3739012"/>
              <a:ext cx="418182" cy="109269"/>
            </a:xfrm>
            <a:custGeom>
              <a:gdLst>
                <a:gd name="T0" fmla="*/ 0 w 199"/>
                <a:gd name="T1" fmla="*/ 45 h 47"/>
                <a:gd name="T2" fmla="*/ 101 w 199"/>
                <a:gd name="T3" fmla="*/ 45 h 47"/>
                <a:gd name="T4" fmla="*/ 101 w 199"/>
                <a:gd name="T5" fmla="*/ 32 h 47"/>
                <a:gd name="T6" fmla="*/ 154 w 199"/>
                <a:gd name="T7" fmla="*/ 32 h 47"/>
                <a:gd name="T8" fmla="*/ 175 w 199"/>
                <a:gd name="T9" fmla="*/ 47 h 47"/>
                <a:gd name="T10" fmla="*/ 199 w 199"/>
                <a:gd name="T11" fmla="*/ 23 h 47"/>
                <a:gd name="T12" fmla="*/ 175 w 199"/>
                <a:gd name="T13" fmla="*/ 0 h 47"/>
                <a:gd name="T14" fmla="*/ 152 w 199"/>
                <a:gd name="T15" fmla="*/ 21 h 47"/>
                <a:gd name="T16" fmla="*/ 101 w 199"/>
                <a:gd name="T17" fmla="*/ 21 h 47"/>
                <a:gd name="T18" fmla="*/ 101 w 199"/>
                <a:gd name="T19" fmla="*/ 13 h 47"/>
                <a:gd name="T20" fmla="*/ 0 w 199"/>
                <a:gd name="T21" fmla="*/ 13 h 47"/>
                <a:gd name="T22" fmla="*/ 0 w 199"/>
                <a:gd name="T23" fmla="*/ 45 h 47"/>
                <a:gd name="T24" fmla="*/ 175 w 199"/>
                <a:gd name="T25" fmla="*/ 14 h 47"/>
                <a:gd name="T26" fmla="*/ 185 w 199"/>
                <a:gd name="T27" fmla="*/ 23 h 47"/>
                <a:gd name="T28" fmla="*/ 175 w 199"/>
                <a:gd name="T29" fmla="*/ 33 h 47"/>
                <a:gd name="T30" fmla="*/ 166 w 199"/>
                <a:gd name="T31" fmla="*/ 23 h 47"/>
                <a:gd name="T32" fmla="*/ 175 w 199"/>
                <a:gd name="T33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47">
                  <a:moveTo>
                    <a:pt x="0" y="45"/>
                  </a:moveTo>
                  <a:cubicBezTo>
                    <a:pt x="101" y="45"/>
                    <a:pt x="101" y="45"/>
                    <a:pt x="101" y="45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7" y="41"/>
                    <a:pt x="166" y="47"/>
                    <a:pt x="175" y="47"/>
                  </a:cubicBezTo>
                  <a:cubicBezTo>
                    <a:pt x="188" y="47"/>
                    <a:pt x="199" y="36"/>
                    <a:pt x="199" y="23"/>
                  </a:cubicBezTo>
                  <a:cubicBezTo>
                    <a:pt x="199" y="10"/>
                    <a:pt x="188" y="0"/>
                    <a:pt x="175" y="0"/>
                  </a:cubicBezTo>
                  <a:cubicBezTo>
                    <a:pt x="163" y="0"/>
                    <a:pt x="153" y="9"/>
                    <a:pt x="152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45"/>
                  </a:lnTo>
                  <a:close/>
                  <a:moveTo>
                    <a:pt x="175" y="14"/>
                  </a:moveTo>
                  <a:cubicBezTo>
                    <a:pt x="181" y="14"/>
                    <a:pt x="185" y="18"/>
                    <a:pt x="185" y="23"/>
                  </a:cubicBezTo>
                  <a:cubicBezTo>
                    <a:pt x="185" y="29"/>
                    <a:pt x="181" y="33"/>
                    <a:pt x="175" y="33"/>
                  </a:cubicBezTo>
                  <a:cubicBezTo>
                    <a:pt x="170" y="33"/>
                    <a:pt x="166" y="29"/>
                    <a:pt x="166" y="23"/>
                  </a:cubicBezTo>
                  <a:cubicBezTo>
                    <a:pt x="166" y="18"/>
                    <a:pt x="170" y="14"/>
                    <a:pt x="175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5" name="Freeform 516"/>
            <p:cNvSpPr>
              <a:spLocks noEditPoints="1"/>
            </p:cNvSpPr>
            <p:nvPr/>
          </p:nvSpPr>
          <p:spPr bwMode="auto">
            <a:xfrm>
              <a:off x="8183021" y="3740980"/>
              <a:ext cx="675319" cy="262838"/>
            </a:xfrm>
            <a:custGeom>
              <a:gdLst>
                <a:gd name="T0" fmla="*/ 0 w 321"/>
                <a:gd name="T1" fmla="*/ 113 h 113"/>
                <a:gd name="T2" fmla="*/ 101 w 321"/>
                <a:gd name="T3" fmla="*/ 113 h 113"/>
                <a:gd name="T4" fmla="*/ 101 w 321"/>
                <a:gd name="T5" fmla="*/ 103 h 113"/>
                <a:gd name="T6" fmla="*/ 109 w 321"/>
                <a:gd name="T7" fmla="*/ 103 h 113"/>
                <a:gd name="T8" fmla="*/ 144 w 321"/>
                <a:gd name="T9" fmla="*/ 68 h 113"/>
                <a:gd name="T10" fmla="*/ 266 w 321"/>
                <a:gd name="T11" fmla="*/ 68 h 113"/>
                <a:gd name="T12" fmla="*/ 289 w 321"/>
                <a:gd name="T13" fmla="*/ 46 h 113"/>
                <a:gd name="T14" fmla="*/ 297 w 321"/>
                <a:gd name="T15" fmla="*/ 47 h 113"/>
                <a:gd name="T16" fmla="*/ 321 w 321"/>
                <a:gd name="T17" fmla="*/ 24 h 113"/>
                <a:gd name="T18" fmla="*/ 297 w 321"/>
                <a:gd name="T19" fmla="*/ 0 h 113"/>
                <a:gd name="T20" fmla="*/ 274 w 321"/>
                <a:gd name="T21" fmla="*/ 24 h 113"/>
                <a:gd name="T22" fmla="*/ 280 w 321"/>
                <a:gd name="T23" fmla="*/ 39 h 113"/>
                <a:gd name="T24" fmla="*/ 262 w 321"/>
                <a:gd name="T25" fmla="*/ 57 h 113"/>
                <a:gd name="T26" fmla="*/ 140 w 321"/>
                <a:gd name="T27" fmla="*/ 57 h 113"/>
                <a:gd name="T28" fmla="*/ 105 w 321"/>
                <a:gd name="T29" fmla="*/ 92 h 113"/>
                <a:gd name="T30" fmla="*/ 101 w 321"/>
                <a:gd name="T31" fmla="*/ 92 h 113"/>
                <a:gd name="T32" fmla="*/ 101 w 321"/>
                <a:gd name="T33" fmla="*/ 80 h 113"/>
                <a:gd name="T34" fmla="*/ 0 w 321"/>
                <a:gd name="T35" fmla="*/ 80 h 113"/>
                <a:gd name="T36" fmla="*/ 0 w 321"/>
                <a:gd name="T37" fmla="*/ 113 h 113"/>
                <a:gd name="T38" fmla="*/ 297 w 321"/>
                <a:gd name="T39" fmla="*/ 14 h 113"/>
                <a:gd name="T40" fmla="*/ 307 w 321"/>
                <a:gd name="T41" fmla="*/ 24 h 113"/>
                <a:gd name="T42" fmla="*/ 297 w 321"/>
                <a:gd name="T43" fmla="*/ 33 h 113"/>
                <a:gd name="T44" fmla="*/ 288 w 321"/>
                <a:gd name="T45" fmla="*/ 24 h 113"/>
                <a:gd name="T46" fmla="*/ 297 w 321"/>
                <a:gd name="T47" fmla="*/ 14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13">
                  <a:moveTo>
                    <a:pt x="0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3"/>
                    <a:pt x="141" y="71"/>
                    <a:pt x="144" y="68"/>
                  </a:cubicBezTo>
                  <a:cubicBezTo>
                    <a:pt x="149" y="68"/>
                    <a:pt x="266" y="68"/>
                    <a:pt x="266" y="68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2" y="47"/>
                    <a:pt x="294" y="47"/>
                    <a:pt x="297" y="47"/>
                  </a:cubicBezTo>
                  <a:cubicBezTo>
                    <a:pt x="310" y="47"/>
                    <a:pt x="321" y="37"/>
                    <a:pt x="321" y="24"/>
                  </a:cubicBezTo>
                  <a:cubicBezTo>
                    <a:pt x="321" y="11"/>
                    <a:pt x="310" y="0"/>
                    <a:pt x="297" y="0"/>
                  </a:cubicBezTo>
                  <a:cubicBezTo>
                    <a:pt x="284" y="0"/>
                    <a:pt x="274" y="11"/>
                    <a:pt x="274" y="24"/>
                  </a:cubicBezTo>
                  <a:cubicBezTo>
                    <a:pt x="274" y="30"/>
                    <a:pt x="276" y="35"/>
                    <a:pt x="280" y="39"/>
                  </a:cubicBezTo>
                  <a:cubicBezTo>
                    <a:pt x="275" y="44"/>
                    <a:pt x="264" y="55"/>
                    <a:pt x="262" y="57"/>
                  </a:cubicBezTo>
                  <a:cubicBezTo>
                    <a:pt x="257" y="57"/>
                    <a:pt x="140" y="57"/>
                    <a:pt x="140" y="57"/>
                  </a:cubicBezTo>
                  <a:cubicBezTo>
                    <a:pt x="140" y="57"/>
                    <a:pt x="108" y="89"/>
                    <a:pt x="105" y="92"/>
                  </a:cubicBezTo>
                  <a:cubicBezTo>
                    <a:pt x="104" y="92"/>
                    <a:pt x="103" y="92"/>
                    <a:pt x="101" y="92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113"/>
                  </a:lnTo>
                  <a:close/>
                  <a:moveTo>
                    <a:pt x="297" y="14"/>
                  </a:moveTo>
                  <a:cubicBezTo>
                    <a:pt x="303" y="14"/>
                    <a:pt x="307" y="18"/>
                    <a:pt x="307" y="24"/>
                  </a:cubicBezTo>
                  <a:cubicBezTo>
                    <a:pt x="307" y="29"/>
                    <a:pt x="303" y="33"/>
                    <a:pt x="297" y="33"/>
                  </a:cubicBezTo>
                  <a:cubicBezTo>
                    <a:pt x="292" y="33"/>
                    <a:pt x="288" y="29"/>
                    <a:pt x="288" y="24"/>
                  </a:cubicBezTo>
                  <a:cubicBezTo>
                    <a:pt x="288" y="18"/>
                    <a:pt x="292" y="14"/>
                    <a:pt x="29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6" name="Rectangle 517"/>
            <p:cNvSpPr>
              <a:spLocks noChangeArrowheads="1"/>
            </p:cNvSpPr>
            <p:nvPr/>
          </p:nvSpPr>
          <p:spPr bwMode="auto">
            <a:xfrm>
              <a:off x="7088629" y="4116040"/>
              <a:ext cx="149478" cy="17227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7" name="Rectangle 518"/>
            <p:cNvSpPr>
              <a:spLocks noChangeArrowheads="1"/>
            </p:cNvSpPr>
            <p:nvPr/>
          </p:nvSpPr>
          <p:spPr bwMode="auto">
            <a:xfrm>
              <a:off x="7338649" y="4116040"/>
              <a:ext cx="147698" cy="17227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8" name="Freeform 519"/>
            <p:cNvSpPr/>
            <p:nvPr/>
          </p:nvSpPr>
          <p:spPr bwMode="auto">
            <a:xfrm>
              <a:off x="6892884" y="3229088"/>
              <a:ext cx="338995" cy="409514"/>
            </a:xfrm>
            <a:custGeom>
              <a:gdLst>
                <a:gd name="T0" fmla="*/ 132 w 161"/>
                <a:gd name="T1" fmla="*/ 103 h 176"/>
                <a:gd name="T2" fmla="*/ 132 w 161"/>
                <a:gd name="T3" fmla="*/ 0 h 176"/>
                <a:gd name="T4" fmla="*/ 0 w 161"/>
                <a:gd name="T5" fmla="*/ 0 h 176"/>
                <a:gd name="T6" fmla="*/ 0 w 161"/>
                <a:gd name="T7" fmla="*/ 11 h 176"/>
                <a:gd name="T8" fmla="*/ 121 w 161"/>
                <a:gd name="T9" fmla="*/ 11 h 176"/>
                <a:gd name="T10" fmla="*/ 121 w 161"/>
                <a:gd name="T11" fmla="*/ 103 h 176"/>
                <a:gd name="T12" fmla="*/ 92 w 161"/>
                <a:gd name="T13" fmla="*/ 103 h 176"/>
                <a:gd name="T14" fmla="*/ 92 w 161"/>
                <a:gd name="T15" fmla="*/ 176 h 176"/>
                <a:gd name="T16" fmla="*/ 161 w 161"/>
                <a:gd name="T17" fmla="*/ 176 h 176"/>
                <a:gd name="T18" fmla="*/ 161 w 161"/>
                <a:gd name="T19" fmla="*/ 103 h 176"/>
                <a:gd name="T20" fmla="*/ 132 w 161"/>
                <a:gd name="T21" fmla="*/ 103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6">
                  <a:moveTo>
                    <a:pt x="132" y="103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4" y="11"/>
                    <a:pt x="113" y="11"/>
                    <a:pt x="121" y="11"/>
                  </a:cubicBezTo>
                  <a:cubicBezTo>
                    <a:pt x="121" y="19"/>
                    <a:pt x="121" y="81"/>
                    <a:pt x="121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61" y="103"/>
                    <a:pt x="161" y="103"/>
                    <a:pt x="161" y="103"/>
                  </a:cubicBezTo>
                  <a:lnTo>
                    <a:pt x="132" y="103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89" name="Rectangle 520"/>
            <p:cNvSpPr>
              <a:spLocks noChangeArrowheads="1"/>
            </p:cNvSpPr>
            <p:nvPr/>
          </p:nvSpPr>
          <p:spPr bwMode="auto">
            <a:xfrm>
              <a:off x="7335089" y="3468299"/>
              <a:ext cx="142360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0" name="Freeform 521"/>
            <p:cNvSpPr/>
            <p:nvPr/>
          </p:nvSpPr>
          <p:spPr bwMode="auto">
            <a:xfrm>
              <a:off x="7875167" y="4383800"/>
              <a:ext cx="1041896" cy="940110"/>
            </a:xfrm>
            <a:custGeom>
              <a:gdLst>
                <a:gd name="T0" fmla="*/ 471 w 495"/>
                <a:gd name="T1" fmla="*/ 113 h 404"/>
                <a:gd name="T2" fmla="*/ 471 w 495"/>
                <a:gd name="T3" fmla="*/ 369 h 404"/>
                <a:gd name="T4" fmla="*/ 122 w 495"/>
                <a:gd name="T5" fmla="*/ 369 h 404"/>
                <a:gd name="T6" fmla="*/ 122 w 495"/>
                <a:gd name="T7" fmla="*/ 335 h 404"/>
                <a:gd name="T8" fmla="*/ 0 w 495"/>
                <a:gd name="T9" fmla="*/ 335 h 404"/>
                <a:gd name="T10" fmla="*/ 0 w 495"/>
                <a:gd name="T11" fmla="*/ 404 h 404"/>
                <a:gd name="T12" fmla="*/ 122 w 495"/>
                <a:gd name="T13" fmla="*/ 404 h 404"/>
                <a:gd name="T14" fmla="*/ 122 w 495"/>
                <a:gd name="T15" fmla="*/ 380 h 404"/>
                <a:gd name="T16" fmla="*/ 482 w 495"/>
                <a:gd name="T17" fmla="*/ 380 h 404"/>
                <a:gd name="T18" fmla="*/ 482 w 495"/>
                <a:gd name="T19" fmla="*/ 113 h 404"/>
                <a:gd name="T20" fmla="*/ 495 w 495"/>
                <a:gd name="T21" fmla="*/ 113 h 404"/>
                <a:gd name="T22" fmla="*/ 495 w 495"/>
                <a:gd name="T23" fmla="*/ 0 h 404"/>
                <a:gd name="T24" fmla="*/ 458 w 495"/>
                <a:gd name="T25" fmla="*/ 0 h 404"/>
                <a:gd name="T26" fmla="*/ 458 w 495"/>
                <a:gd name="T27" fmla="*/ 113 h 404"/>
                <a:gd name="T28" fmla="*/ 471 w 495"/>
                <a:gd name="T29" fmla="*/ 113 h 4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5" h="402">
                  <a:moveTo>
                    <a:pt x="471" y="113"/>
                  </a:moveTo>
                  <a:cubicBezTo>
                    <a:pt x="471" y="157"/>
                    <a:pt x="471" y="360"/>
                    <a:pt x="471" y="369"/>
                  </a:cubicBezTo>
                  <a:cubicBezTo>
                    <a:pt x="461" y="369"/>
                    <a:pt x="172" y="369"/>
                    <a:pt x="122" y="369"/>
                  </a:cubicBezTo>
                  <a:cubicBezTo>
                    <a:pt x="122" y="335"/>
                    <a:pt x="122" y="335"/>
                    <a:pt x="122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122" y="404"/>
                    <a:pt x="122" y="404"/>
                    <a:pt x="122" y="404"/>
                  </a:cubicBezTo>
                  <a:cubicBezTo>
                    <a:pt x="122" y="380"/>
                    <a:pt x="122" y="380"/>
                    <a:pt x="122" y="380"/>
                  </a:cubicBezTo>
                  <a:cubicBezTo>
                    <a:pt x="482" y="380"/>
                    <a:pt x="482" y="380"/>
                    <a:pt x="482" y="380"/>
                  </a:cubicBezTo>
                  <a:cubicBezTo>
                    <a:pt x="482" y="113"/>
                    <a:pt x="482" y="113"/>
                    <a:pt x="482" y="113"/>
                  </a:cubicBezTo>
                  <a:cubicBezTo>
                    <a:pt x="495" y="113"/>
                    <a:pt x="495" y="113"/>
                    <a:pt x="495" y="113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58" y="113"/>
                    <a:pt x="458" y="113"/>
                    <a:pt x="458" y="113"/>
                  </a:cubicBezTo>
                  <a:lnTo>
                    <a:pt x="471" y="113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1" name="Freeform 522"/>
            <p:cNvSpPr>
              <a:spLocks noEditPoints="1"/>
            </p:cNvSpPr>
            <p:nvPr/>
          </p:nvSpPr>
          <p:spPr bwMode="auto">
            <a:xfrm>
              <a:off x="9884221" y="693251"/>
              <a:ext cx="195745" cy="240195"/>
            </a:xfrm>
            <a:custGeom>
              <a:gdLst>
                <a:gd name="T0" fmla="*/ 93 w 93"/>
                <a:gd name="T1" fmla="*/ 103 h 103"/>
                <a:gd name="T2" fmla="*/ 93 w 93"/>
                <a:gd name="T3" fmla="*/ 0 h 103"/>
                <a:gd name="T4" fmla="*/ 41 w 93"/>
                <a:gd name="T5" fmla="*/ 0 h 103"/>
                <a:gd name="T6" fmla="*/ 41 w 93"/>
                <a:gd name="T7" fmla="*/ 40 h 103"/>
                <a:gd name="T8" fmla="*/ 24 w 93"/>
                <a:gd name="T9" fmla="*/ 32 h 103"/>
                <a:gd name="T10" fmla="*/ 0 w 93"/>
                <a:gd name="T11" fmla="*/ 56 h 103"/>
                <a:gd name="T12" fmla="*/ 24 w 93"/>
                <a:gd name="T13" fmla="*/ 79 h 103"/>
                <a:gd name="T14" fmla="*/ 41 w 93"/>
                <a:gd name="T15" fmla="*/ 71 h 103"/>
                <a:gd name="T16" fmla="*/ 41 w 93"/>
                <a:gd name="T17" fmla="*/ 103 h 103"/>
                <a:gd name="T18" fmla="*/ 93 w 93"/>
                <a:gd name="T19" fmla="*/ 103 h 103"/>
                <a:gd name="T20" fmla="*/ 24 w 93"/>
                <a:gd name="T21" fmla="*/ 65 h 103"/>
                <a:gd name="T22" fmla="*/ 14 w 93"/>
                <a:gd name="T23" fmla="*/ 56 h 103"/>
                <a:gd name="T24" fmla="*/ 24 w 93"/>
                <a:gd name="T25" fmla="*/ 46 h 103"/>
                <a:gd name="T26" fmla="*/ 33 w 93"/>
                <a:gd name="T27" fmla="*/ 56 h 103"/>
                <a:gd name="T28" fmla="*/ 24 w 93"/>
                <a:gd name="T29" fmla="*/ 65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03">
                  <a:moveTo>
                    <a:pt x="93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7" y="35"/>
                    <a:pt x="31" y="32"/>
                    <a:pt x="24" y="32"/>
                  </a:cubicBezTo>
                  <a:cubicBezTo>
                    <a:pt x="11" y="32"/>
                    <a:pt x="0" y="43"/>
                    <a:pt x="0" y="56"/>
                  </a:cubicBezTo>
                  <a:cubicBezTo>
                    <a:pt x="0" y="69"/>
                    <a:pt x="11" y="79"/>
                    <a:pt x="24" y="79"/>
                  </a:cubicBezTo>
                  <a:cubicBezTo>
                    <a:pt x="31" y="79"/>
                    <a:pt x="37" y="76"/>
                    <a:pt x="41" y="71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93" y="103"/>
                  </a:lnTo>
                  <a:close/>
                  <a:moveTo>
                    <a:pt x="24" y="65"/>
                  </a:moveTo>
                  <a:cubicBezTo>
                    <a:pt x="18" y="65"/>
                    <a:pt x="14" y="61"/>
                    <a:pt x="14" y="56"/>
                  </a:cubicBezTo>
                  <a:cubicBezTo>
                    <a:pt x="14" y="50"/>
                    <a:pt x="18" y="46"/>
                    <a:pt x="24" y="46"/>
                  </a:cubicBezTo>
                  <a:cubicBezTo>
                    <a:pt x="29" y="46"/>
                    <a:pt x="33" y="50"/>
                    <a:pt x="33" y="56"/>
                  </a:cubicBezTo>
                  <a:cubicBezTo>
                    <a:pt x="33" y="61"/>
                    <a:pt x="29" y="65"/>
                    <a:pt x="24" y="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2" name="Rectangle 523"/>
            <p:cNvSpPr>
              <a:spLocks noChangeArrowheads="1"/>
            </p:cNvSpPr>
            <p:nvPr/>
          </p:nvSpPr>
          <p:spPr bwMode="auto">
            <a:xfrm>
              <a:off x="10210757" y="727705"/>
              <a:ext cx="109439" cy="15849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3" name="Freeform 524"/>
            <p:cNvSpPr>
              <a:spLocks noEditPoints="1"/>
            </p:cNvSpPr>
            <p:nvPr/>
          </p:nvSpPr>
          <p:spPr bwMode="auto">
            <a:xfrm>
              <a:off x="10492809" y="-45056"/>
              <a:ext cx="220658" cy="109269"/>
            </a:xfrm>
            <a:custGeom>
              <a:gdLst>
                <a:gd name="T0" fmla="*/ 81 w 105"/>
                <a:gd name="T1" fmla="*/ 47 h 47"/>
                <a:gd name="T2" fmla="*/ 105 w 105"/>
                <a:gd name="T3" fmla="*/ 24 h 47"/>
                <a:gd name="T4" fmla="*/ 81 w 105"/>
                <a:gd name="T5" fmla="*/ 0 h 47"/>
                <a:gd name="T6" fmla="*/ 64 w 105"/>
                <a:gd name="T7" fmla="*/ 8 h 47"/>
                <a:gd name="T8" fmla="*/ 0 w 105"/>
                <a:gd name="T9" fmla="*/ 8 h 47"/>
                <a:gd name="T10" fmla="*/ 0 w 105"/>
                <a:gd name="T11" fmla="*/ 40 h 47"/>
                <a:gd name="T12" fmla="*/ 64 w 105"/>
                <a:gd name="T13" fmla="*/ 40 h 47"/>
                <a:gd name="T14" fmla="*/ 81 w 105"/>
                <a:gd name="T15" fmla="*/ 47 h 47"/>
                <a:gd name="T16" fmla="*/ 81 w 105"/>
                <a:gd name="T17" fmla="*/ 14 h 47"/>
                <a:gd name="T18" fmla="*/ 91 w 105"/>
                <a:gd name="T19" fmla="*/ 24 h 47"/>
                <a:gd name="T20" fmla="*/ 81 w 105"/>
                <a:gd name="T21" fmla="*/ 34 h 47"/>
                <a:gd name="T22" fmla="*/ 71 w 105"/>
                <a:gd name="T23" fmla="*/ 24 h 47"/>
                <a:gd name="T24" fmla="*/ 81 w 105"/>
                <a:gd name="T25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47">
                  <a:moveTo>
                    <a:pt x="81" y="47"/>
                  </a:moveTo>
                  <a:cubicBezTo>
                    <a:pt x="94" y="47"/>
                    <a:pt x="105" y="37"/>
                    <a:pt x="105" y="24"/>
                  </a:cubicBezTo>
                  <a:cubicBezTo>
                    <a:pt x="105" y="11"/>
                    <a:pt x="94" y="0"/>
                    <a:pt x="81" y="0"/>
                  </a:cubicBezTo>
                  <a:cubicBezTo>
                    <a:pt x="74" y="0"/>
                    <a:pt x="68" y="3"/>
                    <a:pt x="6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4"/>
                    <a:pt x="74" y="47"/>
                    <a:pt x="81" y="47"/>
                  </a:cubicBezTo>
                  <a:close/>
                  <a:moveTo>
                    <a:pt x="81" y="14"/>
                  </a:moveTo>
                  <a:cubicBezTo>
                    <a:pt x="87" y="14"/>
                    <a:pt x="91" y="19"/>
                    <a:pt x="91" y="24"/>
                  </a:cubicBezTo>
                  <a:cubicBezTo>
                    <a:pt x="91" y="29"/>
                    <a:pt x="87" y="34"/>
                    <a:pt x="81" y="34"/>
                  </a:cubicBezTo>
                  <a:cubicBezTo>
                    <a:pt x="76" y="34"/>
                    <a:pt x="71" y="29"/>
                    <a:pt x="71" y="24"/>
                  </a:cubicBezTo>
                  <a:cubicBezTo>
                    <a:pt x="71" y="19"/>
                    <a:pt x="76" y="14"/>
                    <a:pt x="81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4" name="Rectangle 525"/>
            <p:cNvSpPr>
              <a:spLocks noChangeArrowheads="1"/>
            </p:cNvSpPr>
            <p:nvPr/>
          </p:nvSpPr>
          <p:spPr bwMode="auto">
            <a:xfrm>
              <a:off x="10492809" y="776925"/>
              <a:ext cx="14947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5" name="Freeform 526"/>
            <p:cNvSpPr>
              <a:spLocks noEditPoints="1"/>
            </p:cNvSpPr>
            <p:nvPr/>
          </p:nvSpPr>
          <p:spPr bwMode="auto">
            <a:xfrm>
              <a:off x="9819269" y="1160845"/>
              <a:ext cx="823018" cy="228383"/>
            </a:xfrm>
            <a:custGeom>
              <a:gdLst>
                <a:gd name="T0" fmla="*/ 391 w 391"/>
                <a:gd name="T1" fmla="*/ 72 h 98"/>
                <a:gd name="T2" fmla="*/ 391 w 391"/>
                <a:gd name="T3" fmla="*/ 40 h 98"/>
                <a:gd name="T4" fmla="*/ 320 w 391"/>
                <a:gd name="T5" fmla="*/ 40 h 98"/>
                <a:gd name="T6" fmla="*/ 320 w 391"/>
                <a:gd name="T7" fmla="*/ 57 h 98"/>
                <a:gd name="T8" fmla="*/ 241 w 391"/>
                <a:gd name="T9" fmla="*/ 57 h 98"/>
                <a:gd name="T10" fmla="*/ 211 w 391"/>
                <a:gd name="T11" fmla="*/ 87 h 98"/>
                <a:gd name="T12" fmla="*/ 91 w 391"/>
                <a:gd name="T13" fmla="*/ 87 h 98"/>
                <a:gd name="T14" fmla="*/ 43 w 391"/>
                <a:gd name="T15" fmla="*/ 38 h 98"/>
                <a:gd name="T16" fmla="*/ 48 w 391"/>
                <a:gd name="T17" fmla="*/ 24 h 98"/>
                <a:gd name="T18" fmla="*/ 24 w 391"/>
                <a:gd name="T19" fmla="*/ 0 h 98"/>
                <a:gd name="T20" fmla="*/ 0 w 391"/>
                <a:gd name="T21" fmla="*/ 24 h 98"/>
                <a:gd name="T22" fmla="*/ 24 w 391"/>
                <a:gd name="T23" fmla="*/ 47 h 98"/>
                <a:gd name="T24" fmla="*/ 34 w 391"/>
                <a:gd name="T25" fmla="*/ 45 h 98"/>
                <a:gd name="T26" fmla="*/ 87 w 391"/>
                <a:gd name="T27" fmla="*/ 98 h 98"/>
                <a:gd name="T28" fmla="*/ 216 w 391"/>
                <a:gd name="T29" fmla="*/ 98 h 98"/>
                <a:gd name="T30" fmla="*/ 246 w 391"/>
                <a:gd name="T31" fmla="*/ 68 h 98"/>
                <a:gd name="T32" fmla="*/ 320 w 391"/>
                <a:gd name="T33" fmla="*/ 68 h 98"/>
                <a:gd name="T34" fmla="*/ 320 w 391"/>
                <a:gd name="T35" fmla="*/ 72 h 98"/>
                <a:gd name="T36" fmla="*/ 391 w 391"/>
                <a:gd name="T37" fmla="*/ 72 h 98"/>
                <a:gd name="T38" fmla="*/ 14 w 391"/>
                <a:gd name="T39" fmla="*/ 24 h 98"/>
                <a:gd name="T40" fmla="*/ 24 w 391"/>
                <a:gd name="T41" fmla="*/ 14 h 98"/>
                <a:gd name="T42" fmla="*/ 34 w 391"/>
                <a:gd name="T43" fmla="*/ 24 h 98"/>
                <a:gd name="T44" fmla="*/ 24 w 391"/>
                <a:gd name="T45" fmla="*/ 34 h 98"/>
                <a:gd name="T46" fmla="*/ 14 w 391"/>
                <a:gd name="T47" fmla="*/ 2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98">
                  <a:moveTo>
                    <a:pt x="391" y="72"/>
                  </a:moveTo>
                  <a:cubicBezTo>
                    <a:pt x="391" y="40"/>
                    <a:pt x="391" y="40"/>
                    <a:pt x="391" y="40"/>
                  </a:cubicBezTo>
                  <a:cubicBezTo>
                    <a:pt x="320" y="40"/>
                    <a:pt x="320" y="40"/>
                    <a:pt x="320" y="40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1" y="57"/>
                    <a:pt x="214" y="84"/>
                    <a:pt x="211" y="87"/>
                  </a:cubicBezTo>
                  <a:cubicBezTo>
                    <a:pt x="207" y="87"/>
                    <a:pt x="96" y="87"/>
                    <a:pt x="91" y="87"/>
                  </a:cubicBezTo>
                  <a:cubicBezTo>
                    <a:pt x="89" y="85"/>
                    <a:pt x="55" y="51"/>
                    <a:pt x="43" y="38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28" y="47"/>
                    <a:pt x="31" y="47"/>
                    <a:pt x="34" y="45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98"/>
                    <a:pt x="243" y="71"/>
                    <a:pt x="246" y="68"/>
                  </a:cubicBezTo>
                  <a:cubicBezTo>
                    <a:pt x="249" y="68"/>
                    <a:pt x="301" y="68"/>
                    <a:pt x="320" y="68"/>
                  </a:cubicBezTo>
                  <a:cubicBezTo>
                    <a:pt x="320" y="72"/>
                    <a:pt x="320" y="72"/>
                    <a:pt x="320" y="72"/>
                  </a:cubicBezTo>
                  <a:lnTo>
                    <a:pt x="391" y="72"/>
                  </a:ln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6" name="Rectangle 527"/>
            <p:cNvSpPr>
              <a:spLocks noChangeArrowheads="1"/>
            </p:cNvSpPr>
            <p:nvPr/>
          </p:nvSpPr>
          <p:spPr bwMode="auto">
            <a:xfrm>
              <a:off x="11098727" y="-47025"/>
              <a:ext cx="146808" cy="9548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7" name="Rectangle 528"/>
            <p:cNvSpPr>
              <a:spLocks noChangeArrowheads="1"/>
            </p:cNvSpPr>
            <p:nvPr/>
          </p:nvSpPr>
          <p:spPr bwMode="auto">
            <a:xfrm>
              <a:off x="11096058" y="1417775"/>
              <a:ext cx="14769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8" name="Freeform 530"/>
            <p:cNvSpPr/>
            <p:nvPr/>
          </p:nvSpPr>
          <p:spPr bwMode="auto">
            <a:xfrm>
              <a:off x="9087005" y="1191361"/>
              <a:ext cx="132572" cy="463657"/>
            </a:xfrm>
            <a:custGeom>
              <a:gdLst>
                <a:gd name="T0" fmla="*/ 0 w 149"/>
                <a:gd name="T1" fmla="*/ 175 h 471"/>
                <a:gd name="T2" fmla="*/ 50 w 149"/>
                <a:gd name="T3" fmla="*/ 175 h 471"/>
                <a:gd name="T4" fmla="*/ 50 w 149"/>
                <a:gd name="T5" fmla="*/ 296 h 471"/>
                <a:gd name="T6" fmla="*/ 26 w 149"/>
                <a:gd name="T7" fmla="*/ 296 h 471"/>
                <a:gd name="T8" fmla="*/ 26 w 149"/>
                <a:gd name="T9" fmla="*/ 471 h 471"/>
                <a:gd name="T10" fmla="*/ 144 w 149"/>
                <a:gd name="T11" fmla="*/ 471 h 471"/>
                <a:gd name="T12" fmla="*/ 144 w 149"/>
                <a:gd name="T13" fmla="*/ 296 h 471"/>
                <a:gd name="T14" fmla="*/ 76 w 149"/>
                <a:gd name="T15" fmla="*/ 296 h 471"/>
                <a:gd name="T16" fmla="*/ 76 w 149"/>
                <a:gd name="T17" fmla="*/ 175 h 471"/>
                <a:gd name="T18" fmla="*/ 149 w 149"/>
                <a:gd name="T19" fmla="*/ 175 h 471"/>
                <a:gd name="T20" fmla="*/ 149 w 149"/>
                <a:gd name="T21" fmla="*/ 0 h 471"/>
                <a:gd name="T22" fmla="*/ 0 w 149"/>
                <a:gd name="T23" fmla="*/ 0 h 471"/>
                <a:gd name="T24" fmla="*/ 0 w 149"/>
                <a:gd name="T25" fmla="*/ 175 h 4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471">
                  <a:moveTo>
                    <a:pt x="0" y="175"/>
                  </a:moveTo>
                  <a:lnTo>
                    <a:pt x="50" y="175"/>
                  </a:lnTo>
                  <a:lnTo>
                    <a:pt x="50" y="296"/>
                  </a:lnTo>
                  <a:lnTo>
                    <a:pt x="26" y="296"/>
                  </a:lnTo>
                  <a:lnTo>
                    <a:pt x="26" y="471"/>
                  </a:lnTo>
                  <a:lnTo>
                    <a:pt x="144" y="471"/>
                  </a:lnTo>
                  <a:lnTo>
                    <a:pt x="144" y="296"/>
                  </a:lnTo>
                  <a:lnTo>
                    <a:pt x="76" y="296"/>
                  </a:lnTo>
                  <a:lnTo>
                    <a:pt x="76" y="175"/>
                  </a:lnTo>
                  <a:lnTo>
                    <a:pt x="149" y="175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299" name="Rectangle 531"/>
            <p:cNvSpPr>
              <a:spLocks noChangeArrowheads="1"/>
            </p:cNvSpPr>
            <p:nvPr/>
          </p:nvSpPr>
          <p:spPr bwMode="auto">
            <a:xfrm>
              <a:off x="8371647" y="698173"/>
              <a:ext cx="130794" cy="23232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0" name="Freeform 532"/>
            <p:cNvSpPr>
              <a:spLocks noEditPoints="1"/>
            </p:cNvSpPr>
            <p:nvPr/>
          </p:nvSpPr>
          <p:spPr bwMode="auto">
            <a:xfrm>
              <a:off x="7961472" y="1151985"/>
              <a:ext cx="326538" cy="407546"/>
            </a:xfrm>
            <a:custGeom>
              <a:gdLst>
                <a:gd name="T0" fmla="*/ 0 w 155"/>
                <a:gd name="T1" fmla="*/ 4 h 175"/>
                <a:gd name="T2" fmla="*/ 0 w 155"/>
                <a:gd name="T3" fmla="*/ 79 h 175"/>
                <a:gd name="T4" fmla="*/ 41 w 155"/>
                <a:gd name="T5" fmla="*/ 79 h 175"/>
                <a:gd name="T6" fmla="*/ 41 w 155"/>
                <a:gd name="T7" fmla="*/ 31 h 175"/>
                <a:gd name="T8" fmla="*/ 95 w 155"/>
                <a:gd name="T9" fmla="*/ 31 h 175"/>
                <a:gd name="T10" fmla="*/ 111 w 155"/>
                <a:gd name="T11" fmla="*/ 47 h 175"/>
                <a:gd name="T12" fmla="*/ 111 w 155"/>
                <a:gd name="T13" fmla="*/ 102 h 175"/>
                <a:gd name="T14" fmla="*/ 83 w 155"/>
                <a:gd name="T15" fmla="*/ 102 h 175"/>
                <a:gd name="T16" fmla="*/ 83 w 155"/>
                <a:gd name="T17" fmla="*/ 175 h 175"/>
                <a:gd name="T18" fmla="*/ 155 w 155"/>
                <a:gd name="T19" fmla="*/ 175 h 175"/>
                <a:gd name="T20" fmla="*/ 155 w 155"/>
                <a:gd name="T21" fmla="*/ 102 h 175"/>
                <a:gd name="T22" fmla="*/ 122 w 155"/>
                <a:gd name="T23" fmla="*/ 102 h 175"/>
                <a:gd name="T24" fmla="*/ 122 w 155"/>
                <a:gd name="T25" fmla="*/ 47 h 175"/>
                <a:gd name="T26" fmla="*/ 140 w 155"/>
                <a:gd name="T27" fmla="*/ 24 h 175"/>
                <a:gd name="T28" fmla="*/ 117 w 155"/>
                <a:gd name="T29" fmla="*/ 0 h 175"/>
                <a:gd name="T30" fmla="*/ 94 w 155"/>
                <a:gd name="T31" fmla="*/ 20 h 175"/>
                <a:gd name="T32" fmla="*/ 41 w 155"/>
                <a:gd name="T33" fmla="*/ 20 h 175"/>
                <a:gd name="T34" fmla="*/ 41 w 155"/>
                <a:gd name="T35" fmla="*/ 4 h 175"/>
                <a:gd name="T36" fmla="*/ 0 w 155"/>
                <a:gd name="T37" fmla="*/ 4 h 175"/>
                <a:gd name="T38" fmla="*/ 117 w 155"/>
                <a:gd name="T39" fmla="*/ 14 h 175"/>
                <a:gd name="T40" fmla="*/ 126 w 155"/>
                <a:gd name="T41" fmla="*/ 24 h 175"/>
                <a:gd name="T42" fmla="*/ 117 w 155"/>
                <a:gd name="T43" fmla="*/ 33 h 175"/>
                <a:gd name="T44" fmla="*/ 107 w 155"/>
                <a:gd name="T45" fmla="*/ 24 h 175"/>
                <a:gd name="T46" fmla="*/ 117 w 155"/>
                <a:gd name="T47" fmla="*/ 14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75">
                  <a:moveTo>
                    <a:pt x="0" y="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7" y="39"/>
                    <a:pt x="103" y="45"/>
                    <a:pt x="111" y="47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33" y="44"/>
                    <a:pt x="140" y="35"/>
                    <a:pt x="140" y="24"/>
                  </a:cubicBezTo>
                  <a:cubicBezTo>
                    <a:pt x="140" y="11"/>
                    <a:pt x="130" y="0"/>
                    <a:pt x="117" y="0"/>
                  </a:cubicBezTo>
                  <a:cubicBezTo>
                    <a:pt x="105" y="0"/>
                    <a:pt x="95" y="9"/>
                    <a:pt x="9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4"/>
                    <a:pt x="41" y="4"/>
                    <a:pt x="41" y="4"/>
                  </a:cubicBezTo>
                  <a:lnTo>
                    <a:pt x="0" y="4"/>
                  </a:lnTo>
                  <a:close/>
                  <a:moveTo>
                    <a:pt x="117" y="14"/>
                  </a:moveTo>
                  <a:cubicBezTo>
                    <a:pt x="122" y="14"/>
                    <a:pt x="126" y="18"/>
                    <a:pt x="126" y="24"/>
                  </a:cubicBezTo>
                  <a:cubicBezTo>
                    <a:pt x="126" y="29"/>
                    <a:pt x="122" y="33"/>
                    <a:pt x="117" y="33"/>
                  </a:cubicBezTo>
                  <a:cubicBezTo>
                    <a:pt x="111" y="33"/>
                    <a:pt x="107" y="29"/>
                    <a:pt x="107" y="24"/>
                  </a:cubicBezTo>
                  <a:cubicBezTo>
                    <a:pt x="107" y="18"/>
                    <a:pt x="111" y="14"/>
                    <a:pt x="11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1" name="Rectangle 533"/>
            <p:cNvSpPr>
              <a:spLocks noChangeArrowheads="1"/>
            </p:cNvSpPr>
            <p:nvPr/>
          </p:nvSpPr>
          <p:spPr bwMode="auto">
            <a:xfrm>
              <a:off x="7828900" y="1160845"/>
              <a:ext cx="8630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2" name="Freeform 534"/>
            <p:cNvSpPr>
              <a:spLocks noEditPoints="1"/>
            </p:cNvSpPr>
            <p:nvPr/>
          </p:nvSpPr>
          <p:spPr bwMode="auto">
            <a:xfrm>
              <a:off x="7694549" y="1160845"/>
              <a:ext cx="98761" cy="265790"/>
            </a:xfrm>
            <a:custGeom>
              <a:gdLst>
                <a:gd name="T0" fmla="*/ 23 w 47"/>
                <a:gd name="T1" fmla="*/ 114 h 114"/>
                <a:gd name="T2" fmla="*/ 47 w 47"/>
                <a:gd name="T3" fmla="*/ 90 h 114"/>
                <a:gd name="T4" fmla="*/ 41 w 47"/>
                <a:gd name="T5" fmla="*/ 75 h 114"/>
                <a:gd name="T6" fmla="*/ 43 w 47"/>
                <a:gd name="T7" fmla="*/ 75 h 114"/>
                <a:gd name="T8" fmla="*/ 43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3 w 47"/>
                <a:gd name="T19" fmla="*/ 114 h 114"/>
                <a:gd name="T20" fmla="*/ 23 w 47"/>
                <a:gd name="T21" fmla="*/ 81 h 114"/>
                <a:gd name="T22" fmla="*/ 33 w 47"/>
                <a:gd name="T23" fmla="*/ 90 h 114"/>
                <a:gd name="T24" fmla="*/ 23 w 47"/>
                <a:gd name="T25" fmla="*/ 100 h 114"/>
                <a:gd name="T26" fmla="*/ 13 w 47"/>
                <a:gd name="T27" fmla="*/ 90 h 114"/>
                <a:gd name="T28" fmla="*/ 23 w 47"/>
                <a:gd name="T29" fmla="*/ 81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3" y="114"/>
                  </a:moveTo>
                  <a:cubicBezTo>
                    <a:pt x="36" y="114"/>
                    <a:pt x="47" y="103"/>
                    <a:pt x="47" y="90"/>
                  </a:cubicBezTo>
                  <a:cubicBezTo>
                    <a:pt x="47" y="85"/>
                    <a:pt x="45" y="79"/>
                    <a:pt x="41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0" y="114"/>
                    <a:pt x="23" y="114"/>
                  </a:cubicBezTo>
                  <a:close/>
                  <a:moveTo>
                    <a:pt x="23" y="81"/>
                  </a:moveTo>
                  <a:cubicBezTo>
                    <a:pt x="28" y="81"/>
                    <a:pt x="33" y="85"/>
                    <a:pt x="33" y="90"/>
                  </a:cubicBezTo>
                  <a:cubicBezTo>
                    <a:pt x="33" y="96"/>
                    <a:pt x="28" y="100"/>
                    <a:pt x="23" y="100"/>
                  </a:cubicBezTo>
                  <a:cubicBezTo>
                    <a:pt x="18" y="100"/>
                    <a:pt x="13" y="96"/>
                    <a:pt x="13" y="90"/>
                  </a:cubicBezTo>
                  <a:cubicBezTo>
                    <a:pt x="13" y="85"/>
                    <a:pt x="18" y="81"/>
                    <a:pt x="23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3" name="Rectangle 535"/>
            <p:cNvSpPr>
              <a:spLocks noChangeArrowheads="1"/>
            </p:cNvSpPr>
            <p:nvPr/>
          </p:nvSpPr>
          <p:spPr bwMode="auto">
            <a:xfrm>
              <a:off x="7572652" y="1160845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4" name="Rectangle 536"/>
            <p:cNvSpPr>
              <a:spLocks noChangeArrowheads="1"/>
            </p:cNvSpPr>
            <p:nvPr/>
          </p:nvSpPr>
          <p:spPr bwMode="auto">
            <a:xfrm>
              <a:off x="7444529" y="1160845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5" name="Freeform 537"/>
            <p:cNvSpPr>
              <a:spLocks noEditPoints="1"/>
            </p:cNvSpPr>
            <p:nvPr/>
          </p:nvSpPr>
          <p:spPr bwMode="auto">
            <a:xfrm>
              <a:off x="7296830" y="1160845"/>
              <a:ext cx="98761" cy="265790"/>
            </a:xfrm>
            <a:custGeom>
              <a:gdLst>
                <a:gd name="T0" fmla="*/ 24 w 47"/>
                <a:gd name="T1" fmla="*/ 114 h 114"/>
                <a:gd name="T2" fmla="*/ 47 w 47"/>
                <a:gd name="T3" fmla="*/ 90 h 114"/>
                <a:gd name="T4" fmla="*/ 42 w 47"/>
                <a:gd name="T5" fmla="*/ 75 h 114"/>
                <a:gd name="T6" fmla="*/ 44 w 47"/>
                <a:gd name="T7" fmla="*/ 75 h 114"/>
                <a:gd name="T8" fmla="*/ 44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4 w 47"/>
                <a:gd name="T19" fmla="*/ 114 h 114"/>
                <a:gd name="T20" fmla="*/ 24 w 47"/>
                <a:gd name="T21" fmla="*/ 81 h 114"/>
                <a:gd name="T22" fmla="*/ 33 w 47"/>
                <a:gd name="T23" fmla="*/ 90 h 114"/>
                <a:gd name="T24" fmla="*/ 24 w 47"/>
                <a:gd name="T25" fmla="*/ 100 h 114"/>
                <a:gd name="T26" fmla="*/ 14 w 47"/>
                <a:gd name="T27" fmla="*/ 90 h 114"/>
                <a:gd name="T28" fmla="*/ 24 w 47"/>
                <a:gd name="T29" fmla="*/ 81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4" y="114"/>
                  </a:moveTo>
                  <a:cubicBezTo>
                    <a:pt x="37" y="114"/>
                    <a:pt x="47" y="103"/>
                    <a:pt x="47" y="90"/>
                  </a:cubicBezTo>
                  <a:cubicBezTo>
                    <a:pt x="47" y="85"/>
                    <a:pt x="45" y="79"/>
                    <a:pt x="42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lose/>
                  <a:moveTo>
                    <a:pt x="24" y="81"/>
                  </a:moveTo>
                  <a:cubicBezTo>
                    <a:pt x="29" y="81"/>
                    <a:pt x="33" y="85"/>
                    <a:pt x="33" y="90"/>
                  </a:cubicBezTo>
                  <a:cubicBezTo>
                    <a:pt x="33" y="96"/>
                    <a:pt x="29" y="100"/>
                    <a:pt x="24" y="100"/>
                  </a:cubicBezTo>
                  <a:cubicBezTo>
                    <a:pt x="18" y="100"/>
                    <a:pt x="14" y="96"/>
                    <a:pt x="14" y="90"/>
                  </a:cubicBezTo>
                  <a:cubicBezTo>
                    <a:pt x="14" y="85"/>
                    <a:pt x="18" y="81"/>
                    <a:pt x="24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6" name="Freeform 538"/>
            <p:cNvSpPr>
              <a:spLocks noEditPoints="1"/>
            </p:cNvSpPr>
            <p:nvPr/>
          </p:nvSpPr>
          <p:spPr bwMode="auto">
            <a:xfrm>
              <a:off x="7031685" y="1160845"/>
              <a:ext cx="101432" cy="265790"/>
            </a:xfrm>
            <a:custGeom>
              <a:gdLst>
                <a:gd name="T0" fmla="*/ 44 w 48"/>
                <a:gd name="T1" fmla="*/ 75 h 114"/>
                <a:gd name="T2" fmla="*/ 44 w 48"/>
                <a:gd name="T3" fmla="*/ 0 h 114"/>
                <a:gd name="T4" fmla="*/ 4 w 48"/>
                <a:gd name="T5" fmla="*/ 0 h 114"/>
                <a:gd name="T6" fmla="*/ 4 w 48"/>
                <a:gd name="T7" fmla="*/ 75 h 114"/>
                <a:gd name="T8" fmla="*/ 6 w 48"/>
                <a:gd name="T9" fmla="*/ 75 h 114"/>
                <a:gd name="T10" fmla="*/ 0 w 48"/>
                <a:gd name="T11" fmla="*/ 90 h 114"/>
                <a:gd name="T12" fmla="*/ 24 w 48"/>
                <a:gd name="T13" fmla="*/ 114 h 114"/>
                <a:gd name="T14" fmla="*/ 48 w 48"/>
                <a:gd name="T15" fmla="*/ 90 h 114"/>
                <a:gd name="T16" fmla="*/ 42 w 48"/>
                <a:gd name="T17" fmla="*/ 75 h 114"/>
                <a:gd name="T18" fmla="*/ 44 w 48"/>
                <a:gd name="T19" fmla="*/ 75 h 114"/>
                <a:gd name="T20" fmla="*/ 24 w 48"/>
                <a:gd name="T21" fmla="*/ 100 h 114"/>
                <a:gd name="T22" fmla="*/ 14 w 48"/>
                <a:gd name="T23" fmla="*/ 90 h 114"/>
                <a:gd name="T24" fmla="*/ 24 w 48"/>
                <a:gd name="T25" fmla="*/ 81 h 114"/>
                <a:gd name="T26" fmla="*/ 34 w 48"/>
                <a:gd name="T27" fmla="*/ 90 h 114"/>
                <a:gd name="T28" fmla="*/ 24 w 48"/>
                <a:gd name="T29" fmla="*/ 10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14">
                  <a:moveTo>
                    <a:pt x="44" y="75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ubicBezTo>
                    <a:pt x="37" y="114"/>
                    <a:pt x="48" y="103"/>
                    <a:pt x="48" y="90"/>
                  </a:cubicBezTo>
                  <a:cubicBezTo>
                    <a:pt x="48" y="85"/>
                    <a:pt x="45" y="79"/>
                    <a:pt x="42" y="75"/>
                  </a:cubicBezTo>
                  <a:lnTo>
                    <a:pt x="44" y="75"/>
                  </a:lnTo>
                  <a:close/>
                  <a:moveTo>
                    <a:pt x="24" y="100"/>
                  </a:moveTo>
                  <a:cubicBezTo>
                    <a:pt x="19" y="100"/>
                    <a:pt x="14" y="96"/>
                    <a:pt x="14" y="90"/>
                  </a:cubicBezTo>
                  <a:cubicBezTo>
                    <a:pt x="14" y="85"/>
                    <a:pt x="19" y="81"/>
                    <a:pt x="24" y="81"/>
                  </a:cubicBezTo>
                  <a:cubicBezTo>
                    <a:pt x="29" y="81"/>
                    <a:pt x="34" y="85"/>
                    <a:pt x="34" y="90"/>
                  </a:cubicBezTo>
                  <a:cubicBezTo>
                    <a:pt x="34" y="96"/>
                    <a:pt x="29" y="100"/>
                    <a:pt x="24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7" name="Freeform 539"/>
            <p:cNvSpPr/>
            <p:nvPr/>
          </p:nvSpPr>
          <p:spPr bwMode="auto">
            <a:xfrm>
              <a:off x="6892884" y="1745584"/>
              <a:ext cx="633502" cy="365216"/>
            </a:xfrm>
            <a:custGeom>
              <a:gdLst>
                <a:gd name="T0" fmla="*/ 285 w 301"/>
                <a:gd name="T1" fmla="*/ 59 h 157"/>
                <a:gd name="T2" fmla="*/ 285 w 301"/>
                <a:gd name="T3" fmla="*/ 0 h 157"/>
                <a:gd name="T4" fmla="*/ 77 w 301"/>
                <a:gd name="T5" fmla="*/ 0 h 157"/>
                <a:gd name="T6" fmla="*/ 27 w 301"/>
                <a:gd name="T7" fmla="*/ 49 h 157"/>
                <a:gd name="T8" fmla="*/ 27 w 301"/>
                <a:gd name="T9" fmla="*/ 146 h 157"/>
                <a:gd name="T10" fmla="*/ 0 w 301"/>
                <a:gd name="T11" fmla="*/ 146 h 157"/>
                <a:gd name="T12" fmla="*/ 0 w 301"/>
                <a:gd name="T13" fmla="*/ 157 h 157"/>
                <a:gd name="T14" fmla="*/ 38 w 301"/>
                <a:gd name="T15" fmla="*/ 157 h 157"/>
                <a:gd name="T16" fmla="*/ 38 w 301"/>
                <a:gd name="T17" fmla="*/ 54 h 157"/>
                <a:gd name="T18" fmla="*/ 81 w 301"/>
                <a:gd name="T19" fmla="*/ 11 h 157"/>
                <a:gd name="T20" fmla="*/ 274 w 301"/>
                <a:gd name="T21" fmla="*/ 11 h 157"/>
                <a:gd name="T22" fmla="*/ 274 w 301"/>
                <a:gd name="T23" fmla="*/ 59 h 157"/>
                <a:gd name="T24" fmla="*/ 261 w 301"/>
                <a:gd name="T25" fmla="*/ 59 h 157"/>
                <a:gd name="T26" fmla="*/ 261 w 301"/>
                <a:gd name="T27" fmla="*/ 135 h 157"/>
                <a:gd name="T28" fmla="*/ 301 w 301"/>
                <a:gd name="T29" fmla="*/ 135 h 157"/>
                <a:gd name="T30" fmla="*/ 301 w 301"/>
                <a:gd name="T31" fmla="*/ 59 h 157"/>
                <a:gd name="T32" fmla="*/ 285 w 301"/>
                <a:gd name="T33" fmla="*/ 5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57">
                  <a:moveTo>
                    <a:pt x="285" y="59"/>
                  </a:moveTo>
                  <a:cubicBezTo>
                    <a:pt x="285" y="0"/>
                    <a:pt x="285" y="0"/>
                    <a:pt x="2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136"/>
                    <a:pt x="27" y="146"/>
                  </a:cubicBezTo>
                  <a:cubicBezTo>
                    <a:pt x="22" y="146"/>
                    <a:pt x="9" y="146"/>
                    <a:pt x="0" y="14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58"/>
                    <a:pt x="38" y="54"/>
                  </a:cubicBezTo>
                  <a:cubicBezTo>
                    <a:pt x="41" y="51"/>
                    <a:pt x="78" y="13"/>
                    <a:pt x="81" y="11"/>
                  </a:cubicBezTo>
                  <a:cubicBezTo>
                    <a:pt x="86" y="11"/>
                    <a:pt x="263" y="11"/>
                    <a:pt x="274" y="11"/>
                  </a:cubicBezTo>
                  <a:cubicBezTo>
                    <a:pt x="274" y="17"/>
                    <a:pt x="274" y="46"/>
                    <a:pt x="274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59"/>
                    <a:pt x="301" y="59"/>
                    <a:pt x="301" y="59"/>
                  </a:cubicBezTo>
                  <a:lnTo>
                    <a:pt x="285" y="5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8" name="Freeform 540"/>
            <p:cNvSpPr>
              <a:spLocks noEditPoints="1"/>
            </p:cNvSpPr>
            <p:nvPr/>
          </p:nvSpPr>
          <p:spPr bwMode="auto">
            <a:xfrm>
              <a:off x="7566425" y="1883401"/>
              <a:ext cx="98761" cy="262838"/>
            </a:xfrm>
            <a:custGeom>
              <a:gdLst>
                <a:gd name="T0" fmla="*/ 45 w 47"/>
                <a:gd name="T1" fmla="*/ 0 h 113"/>
                <a:gd name="T2" fmla="*/ 4 w 47"/>
                <a:gd name="T3" fmla="*/ 0 h 113"/>
                <a:gd name="T4" fmla="*/ 4 w 47"/>
                <a:gd name="T5" fmla="*/ 76 h 113"/>
                <a:gd name="T6" fmla="*/ 0 w 47"/>
                <a:gd name="T7" fmla="*/ 90 h 113"/>
                <a:gd name="T8" fmla="*/ 23 w 47"/>
                <a:gd name="T9" fmla="*/ 113 h 113"/>
                <a:gd name="T10" fmla="*/ 47 w 47"/>
                <a:gd name="T11" fmla="*/ 90 h 113"/>
                <a:gd name="T12" fmla="*/ 42 w 47"/>
                <a:gd name="T13" fmla="*/ 76 h 113"/>
                <a:gd name="T14" fmla="*/ 45 w 47"/>
                <a:gd name="T15" fmla="*/ 76 h 113"/>
                <a:gd name="T16" fmla="*/ 45 w 47"/>
                <a:gd name="T17" fmla="*/ 0 h 113"/>
                <a:gd name="T18" fmla="*/ 23 w 47"/>
                <a:gd name="T19" fmla="*/ 99 h 113"/>
                <a:gd name="T20" fmla="*/ 14 w 47"/>
                <a:gd name="T21" fmla="*/ 90 h 113"/>
                <a:gd name="T22" fmla="*/ 23 w 47"/>
                <a:gd name="T23" fmla="*/ 80 h 113"/>
                <a:gd name="T24" fmla="*/ 33 w 47"/>
                <a:gd name="T25" fmla="*/ 90 h 113"/>
                <a:gd name="T26" fmla="*/ 23 w 47"/>
                <a:gd name="T27" fmla="*/ 99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13">
                  <a:moveTo>
                    <a:pt x="4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80"/>
                    <a:pt x="0" y="84"/>
                    <a:pt x="0" y="90"/>
                  </a:cubicBezTo>
                  <a:cubicBezTo>
                    <a:pt x="0" y="103"/>
                    <a:pt x="10" y="113"/>
                    <a:pt x="23" y="113"/>
                  </a:cubicBezTo>
                  <a:cubicBezTo>
                    <a:pt x="36" y="113"/>
                    <a:pt x="47" y="103"/>
                    <a:pt x="47" y="90"/>
                  </a:cubicBezTo>
                  <a:cubicBezTo>
                    <a:pt x="47" y="84"/>
                    <a:pt x="45" y="80"/>
                    <a:pt x="42" y="76"/>
                  </a:cubicBezTo>
                  <a:cubicBezTo>
                    <a:pt x="45" y="76"/>
                    <a:pt x="45" y="76"/>
                    <a:pt x="45" y="76"/>
                  </a:cubicBezTo>
                  <a:lnTo>
                    <a:pt x="45" y="0"/>
                  </a:lnTo>
                  <a:close/>
                  <a:moveTo>
                    <a:pt x="23" y="99"/>
                  </a:moveTo>
                  <a:cubicBezTo>
                    <a:pt x="18" y="99"/>
                    <a:pt x="14" y="95"/>
                    <a:pt x="14" y="90"/>
                  </a:cubicBezTo>
                  <a:cubicBezTo>
                    <a:pt x="14" y="84"/>
                    <a:pt x="18" y="80"/>
                    <a:pt x="23" y="80"/>
                  </a:cubicBezTo>
                  <a:cubicBezTo>
                    <a:pt x="29" y="80"/>
                    <a:pt x="33" y="84"/>
                    <a:pt x="33" y="90"/>
                  </a:cubicBezTo>
                  <a:cubicBezTo>
                    <a:pt x="33" y="95"/>
                    <a:pt x="29" y="99"/>
                    <a:pt x="23" y="9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09" name="Rectangle 541"/>
            <p:cNvSpPr>
              <a:spLocks noChangeArrowheads="1"/>
            </p:cNvSpPr>
            <p:nvPr/>
          </p:nvSpPr>
          <p:spPr bwMode="auto">
            <a:xfrm>
              <a:off x="8136753" y="1677659"/>
              <a:ext cx="151257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0" name="Rectangle 542"/>
            <p:cNvSpPr>
              <a:spLocks noChangeArrowheads="1"/>
            </p:cNvSpPr>
            <p:nvPr/>
          </p:nvSpPr>
          <p:spPr bwMode="auto">
            <a:xfrm>
              <a:off x="8828088" y="1172657"/>
              <a:ext cx="84526" cy="16734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1" name="Freeform 543"/>
            <p:cNvSpPr>
              <a:spLocks noEditPoints="1"/>
            </p:cNvSpPr>
            <p:nvPr/>
          </p:nvSpPr>
          <p:spPr bwMode="auto">
            <a:xfrm>
              <a:off x="8161666" y="1897183"/>
              <a:ext cx="359458" cy="172271"/>
            </a:xfrm>
            <a:custGeom>
              <a:gdLst>
                <a:gd name="T0" fmla="*/ 171 w 171"/>
                <a:gd name="T1" fmla="*/ 72 h 74"/>
                <a:gd name="T2" fmla="*/ 171 w 171"/>
                <a:gd name="T3" fmla="*/ 0 h 74"/>
                <a:gd name="T4" fmla="*/ 131 w 171"/>
                <a:gd name="T5" fmla="*/ 0 h 74"/>
                <a:gd name="T6" fmla="*/ 131 w 171"/>
                <a:gd name="T7" fmla="*/ 16 h 74"/>
                <a:gd name="T8" fmla="*/ 117 w 171"/>
                <a:gd name="T9" fmla="*/ 16 h 74"/>
                <a:gd name="T10" fmla="*/ 85 w 171"/>
                <a:gd name="T11" fmla="*/ 48 h 74"/>
                <a:gd name="T12" fmla="*/ 46 w 171"/>
                <a:gd name="T13" fmla="*/ 48 h 74"/>
                <a:gd name="T14" fmla="*/ 23 w 171"/>
                <a:gd name="T15" fmla="*/ 27 h 74"/>
                <a:gd name="T16" fmla="*/ 0 w 171"/>
                <a:gd name="T17" fmla="*/ 50 h 74"/>
                <a:gd name="T18" fmla="*/ 23 w 171"/>
                <a:gd name="T19" fmla="*/ 74 h 74"/>
                <a:gd name="T20" fmla="*/ 45 w 171"/>
                <a:gd name="T21" fmla="*/ 59 h 74"/>
                <a:gd name="T22" fmla="*/ 90 w 171"/>
                <a:gd name="T23" fmla="*/ 59 h 74"/>
                <a:gd name="T24" fmla="*/ 121 w 171"/>
                <a:gd name="T25" fmla="*/ 27 h 74"/>
                <a:gd name="T26" fmla="*/ 131 w 171"/>
                <a:gd name="T27" fmla="*/ 27 h 74"/>
                <a:gd name="T28" fmla="*/ 131 w 171"/>
                <a:gd name="T29" fmla="*/ 72 h 74"/>
                <a:gd name="T30" fmla="*/ 171 w 171"/>
                <a:gd name="T31" fmla="*/ 72 h 74"/>
                <a:gd name="T32" fmla="*/ 23 w 171"/>
                <a:gd name="T33" fmla="*/ 60 h 74"/>
                <a:gd name="T34" fmla="*/ 13 w 171"/>
                <a:gd name="T35" fmla="*/ 50 h 74"/>
                <a:gd name="T36" fmla="*/ 23 w 171"/>
                <a:gd name="T37" fmla="*/ 41 h 74"/>
                <a:gd name="T38" fmla="*/ 33 w 171"/>
                <a:gd name="T39" fmla="*/ 50 h 74"/>
                <a:gd name="T40" fmla="*/ 23 w 171"/>
                <a:gd name="T41" fmla="*/ 6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74">
                  <a:moveTo>
                    <a:pt x="171" y="72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88" y="45"/>
                    <a:pt x="85" y="48"/>
                  </a:cubicBezTo>
                  <a:cubicBezTo>
                    <a:pt x="82" y="48"/>
                    <a:pt x="59" y="48"/>
                    <a:pt x="46" y="48"/>
                  </a:cubicBezTo>
                  <a:cubicBezTo>
                    <a:pt x="45" y="36"/>
                    <a:pt x="35" y="27"/>
                    <a:pt x="23" y="27"/>
                  </a:cubicBezTo>
                  <a:cubicBezTo>
                    <a:pt x="10" y="27"/>
                    <a:pt x="0" y="37"/>
                    <a:pt x="0" y="50"/>
                  </a:cubicBezTo>
                  <a:cubicBezTo>
                    <a:pt x="0" y="63"/>
                    <a:pt x="10" y="74"/>
                    <a:pt x="23" y="74"/>
                  </a:cubicBezTo>
                  <a:cubicBezTo>
                    <a:pt x="33" y="74"/>
                    <a:pt x="42" y="68"/>
                    <a:pt x="45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9"/>
                    <a:pt x="118" y="30"/>
                    <a:pt x="121" y="27"/>
                  </a:cubicBezTo>
                  <a:cubicBezTo>
                    <a:pt x="123" y="27"/>
                    <a:pt x="127" y="27"/>
                    <a:pt x="131" y="27"/>
                  </a:cubicBezTo>
                  <a:cubicBezTo>
                    <a:pt x="131" y="72"/>
                    <a:pt x="131" y="72"/>
                    <a:pt x="131" y="72"/>
                  </a:cubicBezTo>
                  <a:lnTo>
                    <a:pt x="171" y="72"/>
                  </a:lnTo>
                  <a:close/>
                  <a:moveTo>
                    <a:pt x="23" y="60"/>
                  </a:moveTo>
                  <a:cubicBezTo>
                    <a:pt x="18" y="60"/>
                    <a:pt x="13" y="56"/>
                    <a:pt x="13" y="50"/>
                  </a:cubicBezTo>
                  <a:cubicBezTo>
                    <a:pt x="13" y="45"/>
                    <a:pt x="18" y="41"/>
                    <a:pt x="23" y="41"/>
                  </a:cubicBezTo>
                  <a:cubicBezTo>
                    <a:pt x="29" y="41"/>
                    <a:pt x="33" y="45"/>
                    <a:pt x="33" y="50"/>
                  </a:cubicBezTo>
                  <a:cubicBezTo>
                    <a:pt x="33" y="56"/>
                    <a:pt x="29" y="60"/>
                    <a:pt x="23" y="6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2" name="Freeform 544"/>
            <p:cNvSpPr>
              <a:spLocks noEditPoints="1"/>
            </p:cNvSpPr>
            <p:nvPr/>
          </p:nvSpPr>
          <p:spPr bwMode="auto">
            <a:xfrm>
              <a:off x="6892884" y="430414"/>
              <a:ext cx="1034777" cy="109269"/>
            </a:xfrm>
            <a:custGeom>
              <a:gdLst>
                <a:gd name="T0" fmla="*/ 468 w 492"/>
                <a:gd name="T1" fmla="*/ 0 h 47"/>
                <a:gd name="T2" fmla="*/ 445 w 492"/>
                <a:gd name="T3" fmla="*/ 18 h 47"/>
                <a:gd name="T4" fmla="*/ 0 w 492"/>
                <a:gd name="T5" fmla="*/ 18 h 47"/>
                <a:gd name="T6" fmla="*/ 0 w 492"/>
                <a:gd name="T7" fmla="*/ 29 h 47"/>
                <a:gd name="T8" fmla="*/ 445 w 492"/>
                <a:gd name="T9" fmla="*/ 29 h 47"/>
                <a:gd name="T10" fmla="*/ 468 w 492"/>
                <a:gd name="T11" fmla="*/ 47 h 47"/>
                <a:gd name="T12" fmla="*/ 492 w 492"/>
                <a:gd name="T13" fmla="*/ 23 h 47"/>
                <a:gd name="T14" fmla="*/ 468 w 492"/>
                <a:gd name="T15" fmla="*/ 0 h 47"/>
                <a:gd name="T16" fmla="*/ 468 w 492"/>
                <a:gd name="T17" fmla="*/ 33 h 47"/>
                <a:gd name="T18" fmla="*/ 458 w 492"/>
                <a:gd name="T19" fmla="*/ 23 h 47"/>
                <a:gd name="T20" fmla="*/ 468 w 492"/>
                <a:gd name="T21" fmla="*/ 14 h 47"/>
                <a:gd name="T22" fmla="*/ 478 w 492"/>
                <a:gd name="T23" fmla="*/ 23 h 47"/>
                <a:gd name="T24" fmla="*/ 468 w 492"/>
                <a:gd name="T25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7">
                  <a:moveTo>
                    <a:pt x="468" y="0"/>
                  </a:moveTo>
                  <a:cubicBezTo>
                    <a:pt x="457" y="0"/>
                    <a:pt x="448" y="8"/>
                    <a:pt x="4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8" y="39"/>
                    <a:pt x="457" y="47"/>
                    <a:pt x="468" y="47"/>
                  </a:cubicBezTo>
                  <a:cubicBezTo>
                    <a:pt x="481" y="47"/>
                    <a:pt x="492" y="36"/>
                    <a:pt x="492" y="23"/>
                  </a:cubicBezTo>
                  <a:cubicBezTo>
                    <a:pt x="492" y="10"/>
                    <a:pt x="481" y="0"/>
                    <a:pt x="468" y="0"/>
                  </a:cubicBezTo>
                  <a:close/>
                  <a:moveTo>
                    <a:pt x="468" y="33"/>
                  </a:moveTo>
                  <a:cubicBezTo>
                    <a:pt x="463" y="33"/>
                    <a:pt x="458" y="29"/>
                    <a:pt x="458" y="23"/>
                  </a:cubicBezTo>
                  <a:cubicBezTo>
                    <a:pt x="458" y="18"/>
                    <a:pt x="463" y="14"/>
                    <a:pt x="468" y="14"/>
                  </a:cubicBezTo>
                  <a:cubicBezTo>
                    <a:pt x="473" y="14"/>
                    <a:pt x="478" y="18"/>
                    <a:pt x="478" y="23"/>
                  </a:cubicBezTo>
                  <a:cubicBezTo>
                    <a:pt x="478" y="29"/>
                    <a:pt x="473" y="33"/>
                    <a:pt x="468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3" name="Freeform 545"/>
            <p:cNvSpPr>
              <a:spLocks noEditPoints="1"/>
            </p:cNvSpPr>
            <p:nvPr/>
          </p:nvSpPr>
          <p:spPr bwMode="auto">
            <a:xfrm>
              <a:off x="6892884" y="555433"/>
              <a:ext cx="4350872" cy="303198"/>
            </a:xfrm>
            <a:custGeom>
              <a:gdLst>
                <a:gd name="T0" fmla="*/ 1998 w 2068"/>
                <a:gd name="T1" fmla="*/ 99 h 130"/>
                <a:gd name="T2" fmla="*/ 1998 w 2068"/>
                <a:gd name="T3" fmla="*/ 109 h 130"/>
                <a:gd name="T4" fmla="*/ 1990 w 2068"/>
                <a:gd name="T5" fmla="*/ 109 h 130"/>
                <a:gd name="T6" fmla="*/ 1956 w 2068"/>
                <a:gd name="T7" fmla="*/ 69 h 130"/>
                <a:gd name="T8" fmla="*/ 1672 w 2068"/>
                <a:gd name="T9" fmla="*/ 69 h 130"/>
                <a:gd name="T10" fmla="*/ 1638 w 2068"/>
                <a:gd name="T11" fmla="*/ 35 h 130"/>
                <a:gd name="T12" fmla="*/ 1437 w 2068"/>
                <a:gd name="T13" fmla="*/ 35 h 130"/>
                <a:gd name="T14" fmla="*/ 1420 w 2068"/>
                <a:gd name="T15" fmla="*/ 18 h 130"/>
                <a:gd name="T16" fmla="*/ 1420 w 2068"/>
                <a:gd name="T17" fmla="*/ 0 h 130"/>
                <a:gd name="T18" fmla="*/ 808 w 2068"/>
                <a:gd name="T19" fmla="*/ 0 h 130"/>
                <a:gd name="T20" fmla="*/ 776 w 2068"/>
                <a:gd name="T21" fmla="*/ 32 h 130"/>
                <a:gd name="T22" fmla="*/ 678 w 2068"/>
                <a:gd name="T23" fmla="*/ 32 h 130"/>
                <a:gd name="T24" fmla="*/ 655 w 2068"/>
                <a:gd name="T25" fmla="*/ 14 h 130"/>
                <a:gd name="T26" fmla="*/ 632 w 2068"/>
                <a:gd name="T27" fmla="*/ 32 h 130"/>
                <a:gd name="T28" fmla="*/ 204 w 2068"/>
                <a:gd name="T29" fmla="*/ 32 h 130"/>
                <a:gd name="T30" fmla="*/ 181 w 2068"/>
                <a:gd name="T31" fmla="*/ 14 h 130"/>
                <a:gd name="T32" fmla="*/ 158 w 2068"/>
                <a:gd name="T33" fmla="*/ 32 h 130"/>
                <a:gd name="T34" fmla="*/ 0 w 2068"/>
                <a:gd name="T35" fmla="*/ 32 h 130"/>
                <a:gd name="T36" fmla="*/ 0 w 2068"/>
                <a:gd name="T37" fmla="*/ 43 h 130"/>
                <a:gd name="T38" fmla="*/ 158 w 2068"/>
                <a:gd name="T39" fmla="*/ 43 h 130"/>
                <a:gd name="T40" fmla="*/ 181 w 2068"/>
                <a:gd name="T41" fmla="*/ 61 h 130"/>
                <a:gd name="T42" fmla="*/ 204 w 2068"/>
                <a:gd name="T43" fmla="*/ 43 h 130"/>
                <a:gd name="T44" fmla="*/ 632 w 2068"/>
                <a:gd name="T45" fmla="*/ 43 h 130"/>
                <a:gd name="T46" fmla="*/ 655 w 2068"/>
                <a:gd name="T47" fmla="*/ 61 h 130"/>
                <a:gd name="T48" fmla="*/ 678 w 2068"/>
                <a:gd name="T49" fmla="*/ 43 h 130"/>
                <a:gd name="T50" fmla="*/ 780 w 2068"/>
                <a:gd name="T51" fmla="*/ 43 h 130"/>
                <a:gd name="T52" fmla="*/ 812 w 2068"/>
                <a:gd name="T53" fmla="*/ 11 h 130"/>
                <a:gd name="T54" fmla="*/ 1409 w 2068"/>
                <a:gd name="T55" fmla="*/ 11 h 130"/>
                <a:gd name="T56" fmla="*/ 1409 w 2068"/>
                <a:gd name="T57" fmla="*/ 18 h 130"/>
                <a:gd name="T58" fmla="*/ 1391 w 2068"/>
                <a:gd name="T59" fmla="*/ 41 h 130"/>
                <a:gd name="T60" fmla="*/ 1414 w 2068"/>
                <a:gd name="T61" fmla="*/ 64 h 130"/>
                <a:gd name="T62" fmla="*/ 1437 w 2068"/>
                <a:gd name="T63" fmla="*/ 46 h 130"/>
                <a:gd name="T64" fmla="*/ 1634 w 2068"/>
                <a:gd name="T65" fmla="*/ 46 h 130"/>
                <a:gd name="T66" fmla="*/ 1667 w 2068"/>
                <a:gd name="T67" fmla="*/ 80 h 130"/>
                <a:gd name="T68" fmla="*/ 1951 w 2068"/>
                <a:gd name="T69" fmla="*/ 80 h 130"/>
                <a:gd name="T70" fmla="*/ 1985 w 2068"/>
                <a:gd name="T71" fmla="*/ 120 h 130"/>
                <a:gd name="T72" fmla="*/ 1998 w 2068"/>
                <a:gd name="T73" fmla="*/ 120 h 130"/>
                <a:gd name="T74" fmla="*/ 1998 w 2068"/>
                <a:gd name="T75" fmla="*/ 130 h 130"/>
                <a:gd name="T76" fmla="*/ 2068 w 2068"/>
                <a:gd name="T77" fmla="*/ 130 h 130"/>
                <a:gd name="T78" fmla="*/ 2068 w 2068"/>
                <a:gd name="T79" fmla="*/ 99 h 130"/>
                <a:gd name="T80" fmla="*/ 1998 w 2068"/>
                <a:gd name="T81" fmla="*/ 99 h 130"/>
                <a:gd name="T82" fmla="*/ 181 w 2068"/>
                <a:gd name="T83" fmla="*/ 48 h 130"/>
                <a:gd name="T84" fmla="*/ 171 w 2068"/>
                <a:gd name="T85" fmla="*/ 38 h 130"/>
                <a:gd name="T86" fmla="*/ 181 w 2068"/>
                <a:gd name="T87" fmla="*/ 28 h 130"/>
                <a:gd name="T88" fmla="*/ 191 w 2068"/>
                <a:gd name="T89" fmla="*/ 38 h 130"/>
                <a:gd name="T90" fmla="*/ 181 w 2068"/>
                <a:gd name="T91" fmla="*/ 48 h 130"/>
                <a:gd name="T92" fmla="*/ 655 w 2068"/>
                <a:gd name="T93" fmla="*/ 48 h 130"/>
                <a:gd name="T94" fmla="*/ 646 w 2068"/>
                <a:gd name="T95" fmla="*/ 38 h 130"/>
                <a:gd name="T96" fmla="*/ 655 w 2068"/>
                <a:gd name="T97" fmla="*/ 28 h 130"/>
                <a:gd name="T98" fmla="*/ 665 w 2068"/>
                <a:gd name="T99" fmla="*/ 38 h 130"/>
                <a:gd name="T100" fmla="*/ 655 w 2068"/>
                <a:gd name="T101" fmla="*/ 48 h 130"/>
                <a:gd name="T102" fmla="*/ 1414 w 2068"/>
                <a:gd name="T103" fmla="*/ 50 h 130"/>
                <a:gd name="T104" fmla="*/ 1404 w 2068"/>
                <a:gd name="T105" fmla="*/ 41 h 130"/>
                <a:gd name="T106" fmla="*/ 1414 w 2068"/>
                <a:gd name="T107" fmla="*/ 31 h 130"/>
                <a:gd name="T108" fmla="*/ 1424 w 2068"/>
                <a:gd name="T109" fmla="*/ 41 h 130"/>
                <a:gd name="T110" fmla="*/ 1414 w 2068"/>
                <a:gd name="T111" fmla="*/ 5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8" h="130">
                  <a:moveTo>
                    <a:pt x="1998" y="99"/>
                  </a:moveTo>
                  <a:cubicBezTo>
                    <a:pt x="1998" y="109"/>
                    <a:pt x="1998" y="109"/>
                    <a:pt x="1998" y="109"/>
                  </a:cubicBezTo>
                  <a:cubicBezTo>
                    <a:pt x="1995" y="109"/>
                    <a:pt x="1992" y="109"/>
                    <a:pt x="1990" y="109"/>
                  </a:cubicBezTo>
                  <a:cubicBezTo>
                    <a:pt x="1987" y="105"/>
                    <a:pt x="1956" y="69"/>
                    <a:pt x="1956" y="69"/>
                  </a:cubicBezTo>
                  <a:cubicBezTo>
                    <a:pt x="1956" y="69"/>
                    <a:pt x="1676" y="69"/>
                    <a:pt x="1672" y="69"/>
                  </a:cubicBezTo>
                  <a:cubicBezTo>
                    <a:pt x="1669" y="66"/>
                    <a:pt x="1638" y="35"/>
                    <a:pt x="1638" y="35"/>
                  </a:cubicBezTo>
                  <a:cubicBezTo>
                    <a:pt x="1437" y="35"/>
                    <a:pt x="1437" y="35"/>
                    <a:pt x="1437" y="35"/>
                  </a:cubicBezTo>
                  <a:cubicBezTo>
                    <a:pt x="1435" y="27"/>
                    <a:pt x="1428" y="20"/>
                    <a:pt x="1420" y="18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779" y="29"/>
                    <a:pt x="776" y="32"/>
                  </a:cubicBezTo>
                  <a:cubicBezTo>
                    <a:pt x="772" y="32"/>
                    <a:pt x="699" y="32"/>
                    <a:pt x="678" y="32"/>
                  </a:cubicBezTo>
                  <a:cubicBezTo>
                    <a:pt x="676" y="22"/>
                    <a:pt x="666" y="14"/>
                    <a:pt x="655" y="14"/>
                  </a:cubicBezTo>
                  <a:cubicBezTo>
                    <a:pt x="644" y="14"/>
                    <a:pt x="635" y="22"/>
                    <a:pt x="63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1" y="22"/>
                    <a:pt x="192" y="14"/>
                    <a:pt x="181" y="14"/>
                  </a:cubicBezTo>
                  <a:cubicBezTo>
                    <a:pt x="170" y="14"/>
                    <a:pt x="161" y="22"/>
                    <a:pt x="15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1" y="54"/>
                    <a:pt x="170" y="61"/>
                    <a:pt x="181" y="61"/>
                  </a:cubicBezTo>
                  <a:cubicBezTo>
                    <a:pt x="192" y="61"/>
                    <a:pt x="201" y="54"/>
                    <a:pt x="204" y="43"/>
                  </a:cubicBezTo>
                  <a:cubicBezTo>
                    <a:pt x="632" y="43"/>
                    <a:pt x="632" y="43"/>
                    <a:pt x="632" y="43"/>
                  </a:cubicBezTo>
                  <a:cubicBezTo>
                    <a:pt x="635" y="54"/>
                    <a:pt x="644" y="61"/>
                    <a:pt x="655" y="61"/>
                  </a:cubicBezTo>
                  <a:cubicBezTo>
                    <a:pt x="666" y="61"/>
                    <a:pt x="676" y="54"/>
                    <a:pt x="678" y="43"/>
                  </a:cubicBezTo>
                  <a:cubicBezTo>
                    <a:pt x="780" y="43"/>
                    <a:pt x="780" y="43"/>
                    <a:pt x="780" y="43"/>
                  </a:cubicBezTo>
                  <a:cubicBezTo>
                    <a:pt x="780" y="43"/>
                    <a:pt x="810" y="14"/>
                    <a:pt x="812" y="11"/>
                  </a:cubicBezTo>
                  <a:cubicBezTo>
                    <a:pt x="817" y="11"/>
                    <a:pt x="1398" y="11"/>
                    <a:pt x="1409" y="11"/>
                  </a:cubicBezTo>
                  <a:cubicBezTo>
                    <a:pt x="1409" y="14"/>
                    <a:pt x="1409" y="16"/>
                    <a:pt x="1409" y="18"/>
                  </a:cubicBezTo>
                  <a:cubicBezTo>
                    <a:pt x="1398" y="20"/>
                    <a:pt x="1391" y="30"/>
                    <a:pt x="1391" y="41"/>
                  </a:cubicBezTo>
                  <a:cubicBezTo>
                    <a:pt x="1391" y="54"/>
                    <a:pt x="1401" y="64"/>
                    <a:pt x="1414" y="64"/>
                  </a:cubicBezTo>
                  <a:cubicBezTo>
                    <a:pt x="1425" y="64"/>
                    <a:pt x="1435" y="56"/>
                    <a:pt x="1437" y="46"/>
                  </a:cubicBezTo>
                  <a:cubicBezTo>
                    <a:pt x="1463" y="46"/>
                    <a:pt x="1630" y="46"/>
                    <a:pt x="1634" y="46"/>
                  </a:cubicBezTo>
                  <a:cubicBezTo>
                    <a:pt x="1637" y="49"/>
                    <a:pt x="1667" y="80"/>
                    <a:pt x="1667" y="80"/>
                  </a:cubicBezTo>
                  <a:cubicBezTo>
                    <a:pt x="1667" y="80"/>
                    <a:pt x="1946" y="80"/>
                    <a:pt x="1951" y="80"/>
                  </a:cubicBezTo>
                  <a:cubicBezTo>
                    <a:pt x="1954" y="83"/>
                    <a:pt x="1985" y="120"/>
                    <a:pt x="1985" y="120"/>
                  </a:cubicBezTo>
                  <a:cubicBezTo>
                    <a:pt x="1998" y="120"/>
                    <a:pt x="1998" y="120"/>
                    <a:pt x="1998" y="120"/>
                  </a:cubicBezTo>
                  <a:cubicBezTo>
                    <a:pt x="1998" y="130"/>
                    <a:pt x="1998" y="130"/>
                    <a:pt x="1998" y="130"/>
                  </a:cubicBezTo>
                  <a:cubicBezTo>
                    <a:pt x="2068" y="130"/>
                    <a:pt x="2068" y="130"/>
                    <a:pt x="2068" y="130"/>
                  </a:cubicBezTo>
                  <a:cubicBezTo>
                    <a:pt x="2068" y="99"/>
                    <a:pt x="2068" y="99"/>
                    <a:pt x="2068" y="99"/>
                  </a:cubicBezTo>
                  <a:lnTo>
                    <a:pt x="1998" y="99"/>
                  </a:lnTo>
                  <a:close/>
                  <a:moveTo>
                    <a:pt x="181" y="48"/>
                  </a:moveTo>
                  <a:cubicBezTo>
                    <a:pt x="176" y="48"/>
                    <a:pt x="171" y="43"/>
                    <a:pt x="171" y="38"/>
                  </a:cubicBezTo>
                  <a:cubicBezTo>
                    <a:pt x="171" y="32"/>
                    <a:pt x="176" y="28"/>
                    <a:pt x="181" y="28"/>
                  </a:cubicBezTo>
                  <a:cubicBezTo>
                    <a:pt x="186" y="28"/>
                    <a:pt x="191" y="32"/>
                    <a:pt x="191" y="38"/>
                  </a:cubicBezTo>
                  <a:cubicBezTo>
                    <a:pt x="191" y="43"/>
                    <a:pt x="186" y="48"/>
                    <a:pt x="181" y="48"/>
                  </a:cubicBezTo>
                  <a:close/>
                  <a:moveTo>
                    <a:pt x="655" y="48"/>
                  </a:moveTo>
                  <a:cubicBezTo>
                    <a:pt x="650" y="48"/>
                    <a:pt x="646" y="43"/>
                    <a:pt x="646" y="38"/>
                  </a:cubicBezTo>
                  <a:cubicBezTo>
                    <a:pt x="646" y="32"/>
                    <a:pt x="650" y="28"/>
                    <a:pt x="655" y="28"/>
                  </a:cubicBezTo>
                  <a:cubicBezTo>
                    <a:pt x="661" y="28"/>
                    <a:pt x="665" y="32"/>
                    <a:pt x="665" y="38"/>
                  </a:cubicBezTo>
                  <a:cubicBezTo>
                    <a:pt x="665" y="43"/>
                    <a:pt x="661" y="48"/>
                    <a:pt x="655" y="48"/>
                  </a:cubicBezTo>
                  <a:close/>
                  <a:moveTo>
                    <a:pt x="1414" y="50"/>
                  </a:moveTo>
                  <a:cubicBezTo>
                    <a:pt x="1409" y="50"/>
                    <a:pt x="1404" y="46"/>
                    <a:pt x="1404" y="41"/>
                  </a:cubicBezTo>
                  <a:cubicBezTo>
                    <a:pt x="1404" y="35"/>
                    <a:pt x="1409" y="31"/>
                    <a:pt x="1414" y="31"/>
                  </a:cubicBezTo>
                  <a:cubicBezTo>
                    <a:pt x="1419" y="31"/>
                    <a:pt x="1424" y="35"/>
                    <a:pt x="1424" y="41"/>
                  </a:cubicBezTo>
                  <a:cubicBezTo>
                    <a:pt x="1424" y="46"/>
                    <a:pt x="1419" y="50"/>
                    <a:pt x="1414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4" name="Freeform 546"/>
            <p:cNvSpPr/>
            <p:nvPr/>
          </p:nvSpPr>
          <p:spPr bwMode="auto">
            <a:xfrm>
              <a:off x="7031685" y="720813"/>
              <a:ext cx="3610600" cy="456765"/>
            </a:xfrm>
            <a:custGeom>
              <a:gdLst>
                <a:gd name="T0" fmla="*/ 1716 w 1716"/>
                <a:gd name="T1" fmla="*/ 196 h 196"/>
                <a:gd name="T2" fmla="*/ 1716 w 1716"/>
                <a:gd name="T3" fmla="*/ 165 h 196"/>
                <a:gd name="T4" fmla="*/ 1645 w 1716"/>
                <a:gd name="T5" fmla="*/ 165 h 196"/>
                <a:gd name="T6" fmla="*/ 1645 w 1716"/>
                <a:gd name="T7" fmla="*/ 174 h 196"/>
                <a:gd name="T8" fmla="*/ 1640 w 1716"/>
                <a:gd name="T9" fmla="*/ 174 h 196"/>
                <a:gd name="T10" fmla="*/ 1604 w 1716"/>
                <a:gd name="T11" fmla="*/ 138 h 196"/>
                <a:gd name="T12" fmla="*/ 1356 w 1716"/>
                <a:gd name="T13" fmla="*/ 138 h 196"/>
                <a:gd name="T14" fmla="*/ 1228 w 1716"/>
                <a:gd name="T15" fmla="*/ 0 h 196"/>
                <a:gd name="T16" fmla="*/ 841 w 1716"/>
                <a:gd name="T17" fmla="*/ 0 h 196"/>
                <a:gd name="T18" fmla="*/ 841 w 1716"/>
                <a:gd name="T19" fmla="*/ 77 h 196"/>
                <a:gd name="T20" fmla="*/ 818 w 1716"/>
                <a:gd name="T21" fmla="*/ 99 h 196"/>
                <a:gd name="T22" fmla="*/ 596 w 1716"/>
                <a:gd name="T23" fmla="*/ 99 h 196"/>
                <a:gd name="T24" fmla="*/ 531 w 1716"/>
                <a:gd name="T25" fmla="*/ 34 h 196"/>
                <a:gd name="T26" fmla="*/ 51 w 1716"/>
                <a:gd name="T27" fmla="*/ 34 h 196"/>
                <a:gd name="T28" fmla="*/ 51 w 1716"/>
                <a:gd name="T29" fmla="*/ 6 h 196"/>
                <a:gd name="T30" fmla="*/ 0 w 1716"/>
                <a:gd name="T31" fmla="*/ 6 h 196"/>
                <a:gd name="T32" fmla="*/ 0 w 1716"/>
                <a:gd name="T33" fmla="*/ 72 h 196"/>
                <a:gd name="T34" fmla="*/ 51 w 1716"/>
                <a:gd name="T35" fmla="*/ 72 h 196"/>
                <a:gd name="T36" fmla="*/ 51 w 1716"/>
                <a:gd name="T37" fmla="*/ 45 h 196"/>
                <a:gd name="T38" fmla="*/ 526 w 1716"/>
                <a:gd name="T39" fmla="*/ 45 h 196"/>
                <a:gd name="T40" fmla="*/ 591 w 1716"/>
                <a:gd name="T41" fmla="*/ 110 h 196"/>
                <a:gd name="T42" fmla="*/ 823 w 1716"/>
                <a:gd name="T43" fmla="*/ 110 h 196"/>
                <a:gd name="T44" fmla="*/ 852 w 1716"/>
                <a:gd name="T45" fmla="*/ 81 h 196"/>
                <a:gd name="T46" fmla="*/ 852 w 1716"/>
                <a:gd name="T47" fmla="*/ 11 h 196"/>
                <a:gd name="T48" fmla="*/ 1223 w 1716"/>
                <a:gd name="T49" fmla="*/ 11 h 196"/>
                <a:gd name="T50" fmla="*/ 1351 w 1716"/>
                <a:gd name="T51" fmla="*/ 149 h 196"/>
                <a:gd name="T52" fmla="*/ 1599 w 1716"/>
                <a:gd name="T53" fmla="*/ 149 h 196"/>
                <a:gd name="T54" fmla="*/ 1636 w 1716"/>
                <a:gd name="T55" fmla="*/ 185 h 196"/>
                <a:gd name="T56" fmla="*/ 1645 w 1716"/>
                <a:gd name="T57" fmla="*/ 185 h 196"/>
                <a:gd name="T58" fmla="*/ 1645 w 1716"/>
                <a:gd name="T59" fmla="*/ 196 h 196"/>
                <a:gd name="T60" fmla="*/ 1716 w 1716"/>
                <a:gd name="T61" fmla="*/ 196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" h="196">
                  <a:moveTo>
                    <a:pt x="1716" y="196"/>
                  </a:moveTo>
                  <a:cubicBezTo>
                    <a:pt x="1716" y="165"/>
                    <a:pt x="1716" y="165"/>
                    <a:pt x="1716" y="165"/>
                  </a:cubicBezTo>
                  <a:cubicBezTo>
                    <a:pt x="1645" y="165"/>
                    <a:pt x="1645" y="165"/>
                    <a:pt x="1645" y="165"/>
                  </a:cubicBezTo>
                  <a:cubicBezTo>
                    <a:pt x="1645" y="174"/>
                    <a:pt x="1645" y="174"/>
                    <a:pt x="1645" y="174"/>
                  </a:cubicBezTo>
                  <a:cubicBezTo>
                    <a:pt x="1643" y="174"/>
                    <a:pt x="1641" y="174"/>
                    <a:pt x="1640" y="174"/>
                  </a:cubicBezTo>
                  <a:cubicBezTo>
                    <a:pt x="1637" y="171"/>
                    <a:pt x="1604" y="138"/>
                    <a:pt x="1604" y="138"/>
                  </a:cubicBezTo>
                  <a:cubicBezTo>
                    <a:pt x="1604" y="138"/>
                    <a:pt x="1361" y="138"/>
                    <a:pt x="1356" y="138"/>
                  </a:cubicBezTo>
                  <a:cubicBezTo>
                    <a:pt x="1353" y="134"/>
                    <a:pt x="1228" y="0"/>
                    <a:pt x="1228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1" y="0"/>
                    <a:pt x="841" y="72"/>
                    <a:pt x="841" y="77"/>
                  </a:cubicBezTo>
                  <a:cubicBezTo>
                    <a:pt x="838" y="79"/>
                    <a:pt x="821" y="97"/>
                    <a:pt x="818" y="99"/>
                  </a:cubicBezTo>
                  <a:cubicBezTo>
                    <a:pt x="814" y="99"/>
                    <a:pt x="600" y="99"/>
                    <a:pt x="596" y="99"/>
                  </a:cubicBezTo>
                  <a:cubicBezTo>
                    <a:pt x="593" y="96"/>
                    <a:pt x="531" y="34"/>
                    <a:pt x="53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111" y="45"/>
                    <a:pt x="522" y="45"/>
                    <a:pt x="526" y="45"/>
                  </a:cubicBezTo>
                  <a:cubicBezTo>
                    <a:pt x="529" y="48"/>
                    <a:pt x="591" y="110"/>
                    <a:pt x="591" y="110"/>
                  </a:cubicBezTo>
                  <a:cubicBezTo>
                    <a:pt x="823" y="110"/>
                    <a:pt x="823" y="110"/>
                    <a:pt x="823" y="110"/>
                  </a:cubicBezTo>
                  <a:cubicBezTo>
                    <a:pt x="852" y="81"/>
                    <a:pt x="852" y="81"/>
                    <a:pt x="852" y="81"/>
                  </a:cubicBezTo>
                  <a:cubicBezTo>
                    <a:pt x="852" y="81"/>
                    <a:pt x="852" y="20"/>
                    <a:pt x="852" y="11"/>
                  </a:cubicBezTo>
                  <a:cubicBezTo>
                    <a:pt x="862" y="11"/>
                    <a:pt x="1218" y="11"/>
                    <a:pt x="1223" y="11"/>
                  </a:cubicBezTo>
                  <a:cubicBezTo>
                    <a:pt x="1226" y="14"/>
                    <a:pt x="1351" y="149"/>
                    <a:pt x="1351" y="149"/>
                  </a:cubicBezTo>
                  <a:cubicBezTo>
                    <a:pt x="1351" y="149"/>
                    <a:pt x="1595" y="149"/>
                    <a:pt x="1599" y="149"/>
                  </a:cubicBezTo>
                  <a:cubicBezTo>
                    <a:pt x="1602" y="152"/>
                    <a:pt x="1636" y="185"/>
                    <a:pt x="1636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96"/>
                    <a:pt x="1645" y="196"/>
                    <a:pt x="1645" y="196"/>
                  </a:cubicBezTo>
                  <a:lnTo>
                    <a:pt x="1716" y="19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5" name="Freeform 547"/>
            <p:cNvSpPr/>
            <p:nvPr/>
          </p:nvSpPr>
          <p:spPr bwMode="auto">
            <a:xfrm>
              <a:off x="8618107" y="657811"/>
              <a:ext cx="2024178" cy="352418"/>
            </a:xfrm>
            <a:custGeom>
              <a:gdLst>
                <a:gd name="T0" fmla="*/ 962 w 962"/>
                <a:gd name="T1" fmla="*/ 119 h 151"/>
                <a:gd name="T2" fmla="*/ 891 w 962"/>
                <a:gd name="T3" fmla="*/ 119 h 151"/>
                <a:gd name="T4" fmla="*/ 891 w 962"/>
                <a:gd name="T5" fmla="*/ 131 h 151"/>
                <a:gd name="T6" fmla="*/ 621 w 962"/>
                <a:gd name="T7" fmla="*/ 131 h 151"/>
                <a:gd name="T8" fmla="*/ 497 w 962"/>
                <a:gd name="T9" fmla="*/ 0 h 151"/>
                <a:gd name="T10" fmla="*/ 61 w 962"/>
                <a:gd name="T11" fmla="*/ 0 h 151"/>
                <a:gd name="T12" fmla="*/ 61 w 962"/>
                <a:gd name="T13" fmla="*/ 61 h 151"/>
                <a:gd name="T14" fmla="*/ 52 w 962"/>
                <a:gd name="T15" fmla="*/ 61 h 151"/>
                <a:gd name="T16" fmla="*/ 52 w 962"/>
                <a:gd name="T17" fmla="*/ 31 h 151"/>
                <a:gd name="T18" fmla="*/ 0 w 962"/>
                <a:gd name="T19" fmla="*/ 31 h 151"/>
                <a:gd name="T20" fmla="*/ 0 w 962"/>
                <a:gd name="T21" fmla="*/ 99 h 151"/>
                <a:gd name="T22" fmla="*/ 52 w 962"/>
                <a:gd name="T23" fmla="*/ 99 h 151"/>
                <a:gd name="T24" fmla="*/ 52 w 962"/>
                <a:gd name="T25" fmla="*/ 72 h 151"/>
                <a:gd name="T26" fmla="*/ 72 w 962"/>
                <a:gd name="T27" fmla="*/ 72 h 151"/>
                <a:gd name="T28" fmla="*/ 72 w 962"/>
                <a:gd name="T29" fmla="*/ 11 h 151"/>
                <a:gd name="T30" fmla="*/ 492 w 962"/>
                <a:gd name="T31" fmla="*/ 11 h 151"/>
                <a:gd name="T32" fmla="*/ 617 w 962"/>
                <a:gd name="T33" fmla="*/ 142 h 151"/>
                <a:gd name="T34" fmla="*/ 891 w 962"/>
                <a:gd name="T35" fmla="*/ 142 h 151"/>
                <a:gd name="T36" fmla="*/ 891 w 962"/>
                <a:gd name="T37" fmla="*/ 151 h 151"/>
                <a:gd name="T38" fmla="*/ 962 w 962"/>
                <a:gd name="T39" fmla="*/ 151 h 151"/>
                <a:gd name="T40" fmla="*/ 962 w 962"/>
                <a:gd name="T41" fmla="*/ 119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2" h="151">
                  <a:moveTo>
                    <a:pt x="962" y="119"/>
                  </a:moveTo>
                  <a:cubicBezTo>
                    <a:pt x="891" y="119"/>
                    <a:pt x="891" y="119"/>
                    <a:pt x="891" y="119"/>
                  </a:cubicBezTo>
                  <a:cubicBezTo>
                    <a:pt x="891" y="131"/>
                    <a:pt x="891" y="131"/>
                    <a:pt x="891" y="131"/>
                  </a:cubicBezTo>
                  <a:cubicBezTo>
                    <a:pt x="855" y="131"/>
                    <a:pt x="626" y="131"/>
                    <a:pt x="621" y="131"/>
                  </a:cubicBezTo>
                  <a:cubicBezTo>
                    <a:pt x="618" y="127"/>
                    <a:pt x="497" y="0"/>
                    <a:pt x="49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52"/>
                    <a:pt x="61" y="61"/>
                  </a:cubicBezTo>
                  <a:cubicBezTo>
                    <a:pt x="59" y="61"/>
                    <a:pt x="56" y="61"/>
                    <a:pt x="52" y="6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20"/>
                    <a:pt x="72" y="11"/>
                  </a:cubicBezTo>
                  <a:cubicBezTo>
                    <a:pt x="82" y="11"/>
                    <a:pt x="487" y="11"/>
                    <a:pt x="492" y="11"/>
                  </a:cubicBezTo>
                  <a:cubicBezTo>
                    <a:pt x="495" y="15"/>
                    <a:pt x="617" y="142"/>
                    <a:pt x="617" y="142"/>
                  </a:cubicBezTo>
                  <a:cubicBezTo>
                    <a:pt x="891" y="142"/>
                    <a:pt x="891" y="142"/>
                    <a:pt x="891" y="142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962" y="151"/>
                    <a:pt x="962" y="151"/>
                    <a:pt x="962" y="151"/>
                  </a:cubicBezTo>
                  <a:lnTo>
                    <a:pt x="962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6" name="Freeform 548"/>
            <p:cNvSpPr>
              <a:spLocks noEditPoints="1"/>
            </p:cNvSpPr>
            <p:nvPr/>
          </p:nvSpPr>
          <p:spPr bwMode="auto">
            <a:xfrm>
              <a:off x="8715090" y="60275"/>
              <a:ext cx="1927196" cy="634943"/>
            </a:xfrm>
            <a:custGeom>
              <a:gdLst>
                <a:gd name="T0" fmla="*/ 88 w 916"/>
                <a:gd name="T1" fmla="*/ 44 h 273"/>
                <a:gd name="T2" fmla="*/ 44 w 916"/>
                <a:gd name="T3" fmla="*/ 0 h 273"/>
                <a:gd name="T4" fmla="*/ 0 w 916"/>
                <a:gd name="T5" fmla="*/ 44 h 273"/>
                <a:gd name="T6" fmla="*/ 38 w 916"/>
                <a:gd name="T7" fmla="*/ 88 h 273"/>
                <a:gd name="T8" fmla="*/ 38 w 916"/>
                <a:gd name="T9" fmla="*/ 192 h 273"/>
                <a:gd name="T10" fmla="*/ 776 w 916"/>
                <a:gd name="T11" fmla="*/ 192 h 273"/>
                <a:gd name="T12" fmla="*/ 845 w 916"/>
                <a:gd name="T13" fmla="*/ 261 h 273"/>
                <a:gd name="T14" fmla="*/ 845 w 916"/>
                <a:gd name="T15" fmla="*/ 273 h 273"/>
                <a:gd name="T16" fmla="*/ 916 w 916"/>
                <a:gd name="T17" fmla="*/ 273 h 273"/>
                <a:gd name="T18" fmla="*/ 916 w 916"/>
                <a:gd name="T19" fmla="*/ 242 h 273"/>
                <a:gd name="T20" fmla="*/ 845 w 916"/>
                <a:gd name="T21" fmla="*/ 242 h 273"/>
                <a:gd name="T22" fmla="*/ 845 w 916"/>
                <a:gd name="T23" fmla="*/ 246 h 273"/>
                <a:gd name="T24" fmla="*/ 781 w 916"/>
                <a:gd name="T25" fmla="*/ 181 h 273"/>
                <a:gd name="T26" fmla="*/ 49 w 916"/>
                <a:gd name="T27" fmla="*/ 181 h 273"/>
                <a:gd name="T28" fmla="*/ 49 w 916"/>
                <a:gd name="T29" fmla="*/ 88 h 273"/>
                <a:gd name="T30" fmla="*/ 88 w 916"/>
                <a:gd name="T31" fmla="*/ 44 h 273"/>
                <a:gd name="T32" fmla="*/ 44 w 916"/>
                <a:gd name="T33" fmla="*/ 72 h 273"/>
                <a:gd name="T34" fmla="*/ 16 w 916"/>
                <a:gd name="T35" fmla="*/ 44 h 273"/>
                <a:gd name="T36" fmla="*/ 44 w 916"/>
                <a:gd name="T37" fmla="*/ 16 h 273"/>
                <a:gd name="T38" fmla="*/ 72 w 916"/>
                <a:gd name="T39" fmla="*/ 44 h 273"/>
                <a:gd name="T40" fmla="*/ 44 w 916"/>
                <a:gd name="T41" fmla="*/ 72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6" h="273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7"/>
                    <a:pt x="16" y="85"/>
                    <a:pt x="38" y="88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2"/>
                    <a:pt x="772" y="192"/>
                    <a:pt x="776" y="192"/>
                  </a:cubicBezTo>
                  <a:cubicBezTo>
                    <a:pt x="779" y="195"/>
                    <a:pt x="831" y="247"/>
                    <a:pt x="845" y="261"/>
                  </a:cubicBezTo>
                  <a:cubicBezTo>
                    <a:pt x="845" y="273"/>
                    <a:pt x="845" y="273"/>
                    <a:pt x="845" y="273"/>
                  </a:cubicBezTo>
                  <a:cubicBezTo>
                    <a:pt x="916" y="273"/>
                    <a:pt x="916" y="273"/>
                    <a:pt x="916" y="273"/>
                  </a:cubicBezTo>
                  <a:cubicBezTo>
                    <a:pt x="916" y="242"/>
                    <a:pt x="916" y="242"/>
                    <a:pt x="916" y="242"/>
                  </a:cubicBezTo>
                  <a:cubicBezTo>
                    <a:pt x="845" y="242"/>
                    <a:pt x="845" y="242"/>
                    <a:pt x="845" y="242"/>
                  </a:cubicBezTo>
                  <a:cubicBezTo>
                    <a:pt x="845" y="246"/>
                    <a:pt x="845" y="246"/>
                    <a:pt x="845" y="246"/>
                  </a:cubicBezTo>
                  <a:cubicBezTo>
                    <a:pt x="781" y="181"/>
                    <a:pt x="781" y="181"/>
                    <a:pt x="781" y="181"/>
                  </a:cubicBezTo>
                  <a:cubicBezTo>
                    <a:pt x="781" y="181"/>
                    <a:pt x="60" y="181"/>
                    <a:pt x="49" y="181"/>
                  </a:cubicBezTo>
                  <a:cubicBezTo>
                    <a:pt x="49" y="173"/>
                    <a:pt x="49" y="108"/>
                    <a:pt x="49" y="88"/>
                  </a:cubicBezTo>
                  <a:cubicBezTo>
                    <a:pt x="71" y="86"/>
                    <a:pt x="88" y="67"/>
                    <a:pt x="88" y="44"/>
                  </a:cubicBezTo>
                  <a:close/>
                  <a:moveTo>
                    <a:pt x="44" y="72"/>
                  </a:moveTo>
                  <a:cubicBezTo>
                    <a:pt x="29" y="72"/>
                    <a:pt x="16" y="59"/>
                    <a:pt x="16" y="44"/>
                  </a:cubicBezTo>
                  <a:cubicBezTo>
                    <a:pt x="16" y="29"/>
                    <a:pt x="29" y="16"/>
                    <a:pt x="44" y="16"/>
                  </a:cubicBezTo>
                  <a:cubicBezTo>
                    <a:pt x="59" y="16"/>
                    <a:pt x="72" y="29"/>
                    <a:pt x="72" y="44"/>
                  </a:cubicBezTo>
                  <a:cubicBezTo>
                    <a:pt x="72" y="59"/>
                    <a:pt x="59" y="72"/>
                    <a:pt x="44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7" name="Freeform 549"/>
            <p:cNvSpPr>
              <a:spLocks noEditPoints="1"/>
            </p:cNvSpPr>
            <p:nvPr/>
          </p:nvSpPr>
          <p:spPr bwMode="auto">
            <a:xfrm>
              <a:off x="8975787" y="60275"/>
              <a:ext cx="1666499" cy="469563"/>
            </a:xfrm>
            <a:custGeom>
              <a:gdLst>
                <a:gd name="T0" fmla="*/ 89 w 792"/>
                <a:gd name="T1" fmla="*/ 44 h 202"/>
                <a:gd name="T2" fmla="*/ 45 w 792"/>
                <a:gd name="T3" fmla="*/ 0 h 202"/>
                <a:gd name="T4" fmla="*/ 0 w 792"/>
                <a:gd name="T5" fmla="*/ 44 h 202"/>
                <a:gd name="T6" fmla="*/ 40 w 792"/>
                <a:gd name="T7" fmla="*/ 88 h 202"/>
                <a:gd name="T8" fmla="*/ 40 w 792"/>
                <a:gd name="T9" fmla="*/ 148 h 202"/>
                <a:gd name="T10" fmla="*/ 675 w 792"/>
                <a:gd name="T11" fmla="*/ 148 h 202"/>
                <a:gd name="T12" fmla="*/ 721 w 792"/>
                <a:gd name="T13" fmla="*/ 194 h 202"/>
                <a:gd name="T14" fmla="*/ 721 w 792"/>
                <a:gd name="T15" fmla="*/ 193 h 202"/>
                <a:gd name="T16" fmla="*/ 721 w 792"/>
                <a:gd name="T17" fmla="*/ 202 h 202"/>
                <a:gd name="T18" fmla="*/ 792 w 792"/>
                <a:gd name="T19" fmla="*/ 202 h 202"/>
                <a:gd name="T20" fmla="*/ 792 w 792"/>
                <a:gd name="T21" fmla="*/ 170 h 202"/>
                <a:gd name="T22" fmla="*/ 721 w 792"/>
                <a:gd name="T23" fmla="*/ 170 h 202"/>
                <a:gd name="T24" fmla="*/ 721 w 792"/>
                <a:gd name="T25" fmla="*/ 178 h 202"/>
                <a:gd name="T26" fmla="*/ 680 w 792"/>
                <a:gd name="T27" fmla="*/ 137 h 202"/>
                <a:gd name="T28" fmla="*/ 51 w 792"/>
                <a:gd name="T29" fmla="*/ 137 h 202"/>
                <a:gd name="T30" fmla="*/ 51 w 792"/>
                <a:gd name="T31" fmla="*/ 88 h 202"/>
                <a:gd name="T32" fmla="*/ 89 w 792"/>
                <a:gd name="T33" fmla="*/ 44 h 202"/>
                <a:gd name="T34" fmla="*/ 45 w 792"/>
                <a:gd name="T35" fmla="*/ 72 h 202"/>
                <a:gd name="T36" fmla="*/ 17 w 792"/>
                <a:gd name="T37" fmla="*/ 44 h 202"/>
                <a:gd name="T38" fmla="*/ 45 w 792"/>
                <a:gd name="T39" fmla="*/ 16 h 202"/>
                <a:gd name="T40" fmla="*/ 72 w 792"/>
                <a:gd name="T41" fmla="*/ 44 h 202"/>
                <a:gd name="T42" fmla="*/ 45 w 792"/>
                <a:gd name="T43" fmla="*/ 72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2" h="201">
                  <a:moveTo>
                    <a:pt x="89" y="44"/>
                  </a:move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7"/>
                    <a:pt x="18" y="86"/>
                    <a:pt x="40" y="88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671" y="148"/>
                    <a:pt x="675" y="148"/>
                  </a:cubicBezTo>
                  <a:cubicBezTo>
                    <a:pt x="678" y="151"/>
                    <a:pt x="721" y="194"/>
                    <a:pt x="721" y="194"/>
                  </a:cubicBezTo>
                  <a:cubicBezTo>
                    <a:pt x="721" y="193"/>
                    <a:pt x="721" y="193"/>
                    <a:pt x="721" y="193"/>
                  </a:cubicBezTo>
                  <a:cubicBezTo>
                    <a:pt x="721" y="202"/>
                    <a:pt x="721" y="202"/>
                    <a:pt x="721" y="202"/>
                  </a:cubicBezTo>
                  <a:cubicBezTo>
                    <a:pt x="792" y="202"/>
                    <a:pt x="792" y="202"/>
                    <a:pt x="792" y="202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721" y="170"/>
                    <a:pt x="721" y="170"/>
                    <a:pt x="721" y="170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680" y="137"/>
                    <a:pt x="680" y="137"/>
                    <a:pt x="680" y="137"/>
                  </a:cubicBezTo>
                  <a:cubicBezTo>
                    <a:pt x="680" y="137"/>
                    <a:pt x="61" y="137"/>
                    <a:pt x="51" y="137"/>
                  </a:cubicBezTo>
                  <a:cubicBezTo>
                    <a:pt x="51" y="131"/>
                    <a:pt x="51" y="102"/>
                    <a:pt x="51" y="88"/>
                  </a:cubicBezTo>
                  <a:cubicBezTo>
                    <a:pt x="72" y="85"/>
                    <a:pt x="89" y="67"/>
                    <a:pt x="89" y="44"/>
                  </a:cubicBezTo>
                  <a:close/>
                  <a:moveTo>
                    <a:pt x="45" y="72"/>
                  </a:moveTo>
                  <a:cubicBezTo>
                    <a:pt x="29" y="72"/>
                    <a:pt x="17" y="59"/>
                    <a:pt x="17" y="44"/>
                  </a:cubicBezTo>
                  <a:cubicBezTo>
                    <a:pt x="17" y="29"/>
                    <a:pt x="29" y="16"/>
                    <a:pt x="45" y="16"/>
                  </a:cubicBezTo>
                  <a:cubicBezTo>
                    <a:pt x="60" y="16"/>
                    <a:pt x="72" y="29"/>
                    <a:pt x="72" y="44"/>
                  </a:cubicBezTo>
                  <a:cubicBezTo>
                    <a:pt x="72" y="59"/>
                    <a:pt x="60" y="72"/>
                    <a:pt x="45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8" name="Freeform 550"/>
            <p:cNvSpPr>
              <a:spLocks noEditPoints="1"/>
            </p:cNvSpPr>
            <p:nvPr/>
          </p:nvSpPr>
          <p:spPr bwMode="auto">
            <a:xfrm>
              <a:off x="9724955" y="-119871"/>
              <a:ext cx="917331" cy="482360"/>
            </a:xfrm>
            <a:custGeom>
              <a:gdLst>
                <a:gd name="T0" fmla="*/ 52 w 436"/>
                <a:gd name="T1" fmla="*/ 0 h 207"/>
                <a:gd name="T2" fmla="*/ 0 w 436"/>
                <a:gd name="T3" fmla="*/ 52 h 207"/>
                <a:gd name="T4" fmla="*/ 0 w 436"/>
                <a:gd name="T5" fmla="*/ 198 h 207"/>
                <a:gd name="T6" fmla="*/ 365 w 436"/>
                <a:gd name="T7" fmla="*/ 198 h 207"/>
                <a:gd name="T8" fmla="*/ 365 w 436"/>
                <a:gd name="T9" fmla="*/ 207 h 207"/>
                <a:gd name="T10" fmla="*/ 436 w 436"/>
                <a:gd name="T11" fmla="*/ 207 h 207"/>
                <a:gd name="T12" fmla="*/ 436 w 436"/>
                <a:gd name="T13" fmla="*/ 175 h 207"/>
                <a:gd name="T14" fmla="*/ 365 w 436"/>
                <a:gd name="T15" fmla="*/ 175 h 207"/>
                <a:gd name="T16" fmla="*/ 365 w 436"/>
                <a:gd name="T17" fmla="*/ 187 h 207"/>
                <a:gd name="T18" fmla="*/ 11 w 436"/>
                <a:gd name="T19" fmla="*/ 187 h 207"/>
                <a:gd name="T20" fmla="*/ 11 w 436"/>
                <a:gd name="T21" fmla="*/ 57 h 207"/>
                <a:gd name="T22" fmla="*/ 64 w 436"/>
                <a:gd name="T23" fmla="*/ 4 h 207"/>
                <a:gd name="T24" fmla="*/ 64 w 436"/>
                <a:gd name="T25" fmla="*/ 77 h 207"/>
                <a:gd name="T26" fmla="*/ 25 w 436"/>
                <a:gd name="T27" fmla="*/ 121 h 207"/>
                <a:gd name="T28" fmla="*/ 69 w 436"/>
                <a:gd name="T29" fmla="*/ 166 h 207"/>
                <a:gd name="T30" fmla="*/ 114 w 436"/>
                <a:gd name="T31" fmla="*/ 121 h 207"/>
                <a:gd name="T32" fmla="*/ 75 w 436"/>
                <a:gd name="T33" fmla="*/ 77 h 207"/>
                <a:gd name="T34" fmla="*/ 75 w 436"/>
                <a:gd name="T35" fmla="*/ 0 h 207"/>
                <a:gd name="T36" fmla="*/ 52 w 436"/>
                <a:gd name="T37" fmla="*/ 0 h 207"/>
                <a:gd name="T38" fmla="*/ 97 w 436"/>
                <a:gd name="T39" fmla="*/ 121 h 207"/>
                <a:gd name="T40" fmla="*/ 69 w 436"/>
                <a:gd name="T41" fmla="*/ 149 h 207"/>
                <a:gd name="T42" fmla="*/ 41 w 436"/>
                <a:gd name="T43" fmla="*/ 121 h 207"/>
                <a:gd name="T44" fmla="*/ 69 w 436"/>
                <a:gd name="T45" fmla="*/ 93 h 207"/>
                <a:gd name="T46" fmla="*/ 97 w 436"/>
                <a:gd name="T47" fmla="*/ 121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206">
                  <a:moveTo>
                    <a:pt x="52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87"/>
                    <a:pt x="365" y="187"/>
                    <a:pt x="365" y="187"/>
                  </a:cubicBezTo>
                  <a:cubicBezTo>
                    <a:pt x="328" y="187"/>
                    <a:pt x="21" y="187"/>
                    <a:pt x="11" y="187"/>
                  </a:cubicBezTo>
                  <a:cubicBezTo>
                    <a:pt x="11" y="177"/>
                    <a:pt x="11" y="61"/>
                    <a:pt x="11" y="57"/>
                  </a:cubicBezTo>
                  <a:cubicBezTo>
                    <a:pt x="13" y="54"/>
                    <a:pt x="49" y="18"/>
                    <a:pt x="64" y="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2" y="80"/>
                    <a:pt x="25" y="99"/>
                    <a:pt x="25" y="121"/>
                  </a:cubicBezTo>
                  <a:cubicBezTo>
                    <a:pt x="25" y="146"/>
                    <a:pt x="45" y="166"/>
                    <a:pt x="69" y="166"/>
                  </a:cubicBezTo>
                  <a:cubicBezTo>
                    <a:pt x="94" y="166"/>
                    <a:pt x="114" y="146"/>
                    <a:pt x="114" y="121"/>
                  </a:cubicBezTo>
                  <a:cubicBezTo>
                    <a:pt x="114" y="99"/>
                    <a:pt x="97" y="80"/>
                    <a:pt x="75" y="77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52" y="0"/>
                  </a:lnTo>
                  <a:close/>
                  <a:moveTo>
                    <a:pt x="97" y="121"/>
                  </a:moveTo>
                  <a:cubicBezTo>
                    <a:pt x="97" y="136"/>
                    <a:pt x="84" y="149"/>
                    <a:pt x="69" y="149"/>
                  </a:cubicBezTo>
                  <a:cubicBezTo>
                    <a:pt x="54" y="149"/>
                    <a:pt x="41" y="136"/>
                    <a:pt x="41" y="121"/>
                  </a:cubicBezTo>
                  <a:cubicBezTo>
                    <a:pt x="41" y="106"/>
                    <a:pt x="54" y="93"/>
                    <a:pt x="69" y="93"/>
                  </a:cubicBezTo>
                  <a:cubicBezTo>
                    <a:pt x="84" y="93"/>
                    <a:pt x="97" y="106"/>
                    <a:pt x="97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19" name="Freeform 551"/>
            <p:cNvSpPr>
              <a:spLocks noEditPoints="1"/>
            </p:cNvSpPr>
            <p:nvPr/>
          </p:nvSpPr>
          <p:spPr bwMode="auto">
            <a:xfrm>
              <a:off x="10039926" y="-119871"/>
              <a:ext cx="187736" cy="386872"/>
            </a:xfrm>
            <a:custGeom>
              <a:gdLst>
                <a:gd name="T0" fmla="*/ 39 w 89"/>
                <a:gd name="T1" fmla="*/ 0 h 166"/>
                <a:gd name="T2" fmla="*/ 39 w 89"/>
                <a:gd name="T3" fmla="*/ 77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50 w 89"/>
                <a:gd name="T11" fmla="*/ 77 h 166"/>
                <a:gd name="T12" fmla="*/ 50 w 89"/>
                <a:gd name="T13" fmla="*/ 0 h 166"/>
                <a:gd name="T14" fmla="*/ 39 w 89"/>
                <a:gd name="T15" fmla="*/ 0 h 166"/>
                <a:gd name="T16" fmla="*/ 72 w 89"/>
                <a:gd name="T17" fmla="*/ 121 h 166"/>
                <a:gd name="T18" fmla="*/ 44 w 89"/>
                <a:gd name="T19" fmla="*/ 149 h 166"/>
                <a:gd name="T20" fmla="*/ 17 w 89"/>
                <a:gd name="T21" fmla="*/ 121 h 166"/>
                <a:gd name="T22" fmla="*/ 44 w 89"/>
                <a:gd name="T23" fmla="*/ 93 h 166"/>
                <a:gd name="T24" fmla="*/ 72 w 89"/>
                <a:gd name="T25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99"/>
                    <a:pt x="72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60" y="149"/>
                    <a:pt x="44" y="149"/>
                  </a:cubicBezTo>
                  <a:cubicBezTo>
                    <a:pt x="29" y="149"/>
                    <a:pt x="17" y="136"/>
                    <a:pt x="17" y="121"/>
                  </a:cubicBezTo>
                  <a:cubicBezTo>
                    <a:pt x="17" y="106"/>
                    <a:pt x="29" y="93"/>
                    <a:pt x="44" y="93"/>
                  </a:cubicBezTo>
                  <a:cubicBezTo>
                    <a:pt x="60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0" name="Freeform 552"/>
            <p:cNvSpPr>
              <a:spLocks noEditPoints="1"/>
            </p:cNvSpPr>
            <p:nvPr/>
          </p:nvSpPr>
          <p:spPr bwMode="auto">
            <a:xfrm>
              <a:off x="6892884" y="-5680"/>
              <a:ext cx="681548" cy="347497"/>
            </a:xfrm>
            <a:custGeom>
              <a:gdLst>
                <a:gd name="T0" fmla="*/ 280 w 324"/>
                <a:gd name="T1" fmla="*/ 28 h 149"/>
                <a:gd name="T2" fmla="*/ 236 w 324"/>
                <a:gd name="T3" fmla="*/ 72 h 149"/>
                <a:gd name="T4" fmla="*/ 276 w 324"/>
                <a:gd name="T5" fmla="*/ 116 h 149"/>
                <a:gd name="T6" fmla="*/ 276 w 324"/>
                <a:gd name="T7" fmla="*/ 138 h 149"/>
                <a:gd name="T8" fmla="*/ 96 w 324"/>
                <a:gd name="T9" fmla="*/ 138 h 149"/>
                <a:gd name="T10" fmla="*/ 96 w 324"/>
                <a:gd name="T11" fmla="*/ 0 h 149"/>
                <a:gd name="T12" fmla="*/ 0 w 324"/>
                <a:gd name="T13" fmla="*/ 0 h 149"/>
                <a:gd name="T14" fmla="*/ 0 w 324"/>
                <a:gd name="T15" fmla="*/ 11 h 149"/>
                <a:gd name="T16" fmla="*/ 85 w 324"/>
                <a:gd name="T17" fmla="*/ 11 h 149"/>
                <a:gd name="T18" fmla="*/ 85 w 324"/>
                <a:gd name="T19" fmla="*/ 149 h 149"/>
                <a:gd name="T20" fmla="*/ 287 w 324"/>
                <a:gd name="T21" fmla="*/ 149 h 149"/>
                <a:gd name="T22" fmla="*/ 287 w 324"/>
                <a:gd name="T23" fmla="*/ 116 h 149"/>
                <a:gd name="T24" fmla="*/ 324 w 324"/>
                <a:gd name="T25" fmla="*/ 72 h 149"/>
                <a:gd name="T26" fmla="*/ 280 w 324"/>
                <a:gd name="T27" fmla="*/ 28 h 149"/>
                <a:gd name="T28" fmla="*/ 280 w 324"/>
                <a:gd name="T29" fmla="*/ 100 h 149"/>
                <a:gd name="T30" fmla="*/ 252 w 324"/>
                <a:gd name="T31" fmla="*/ 72 h 149"/>
                <a:gd name="T32" fmla="*/ 280 w 324"/>
                <a:gd name="T33" fmla="*/ 44 h 149"/>
                <a:gd name="T34" fmla="*/ 308 w 324"/>
                <a:gd name="T35" fmla="*/ 72 h 149"/>
                <a:gd name="T36" fmla="*/ 280 w 324"/>
                <a:gd name="T37" fmla="*/ 10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149">
                  <a:moveTo>
                    <a:pt x="280" y="28"/>
                  </a:moveTo>
                  <a:cubicBezTo>
                    <a:pt x="256" y="28"/>
                    <a:pt x="236" y="48"/>
                    <a:pt x="236" y="72"/>
                  </a:cubicBezTo>
                  <a:cubicBezTo>
                    <a:pt x="236" y="95"/>
                    <a:pt x="253" y="114"/>
                    <a:pt x="276" y="116"/>
                  </a:cubicBezTo>
                  <a:cubicBezTo>
                    <a:pt x="276" y="123"/>
                    <a:pt x="276" y="133"/>
                    <a:pt x="276" y="138"/>
                  </a:cubicBezTo>
                  <a:cubicBezTo>
                    <a:pt x="266" y="138"/>
                    <a:pt x="106" y="138"/>
                    <a:pt x="96" y="138"/>
                  </a:cubicBezTo>
                  <a:cubicBezTo>
                    <a:pt x="96" y="128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77" y="11"/>
                    <a:pt x="85" y="11"/>
                  </a:cubicBezTo>
                  <a:cubicBezTo>
                    <a:pt x="85" y="21"/>
                    <a:pt x="85" y="149"/>
                    <a:pt x="85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08" y="112"/>
                    <a:pt x="324" y="94"/>
                    <a:pt x="324" y="72"/>
                  </a:cubicBezTo>
                  <a:cubicBezTo>
                    <a:pt x="324" y="48"/>
                    <a:pt x="304" y="28"/>
                    <a:pt x="280" y="28"/>
                  </a:cubicBezTo>
                  <a:close/>
                  <a:moveTo>
                    <a:pt x="280" y="100"/>
                  </a:moveTo>
                  <a:cubicBezTo>
                    <a:pt x="265" y="100"/>
                    <a:pt x="252" y="87"/>
                    <a:pt x="252" y="72"/>
                  </a:cubicBezTo>
                  <a:cubicBezTo>
                    <a:pt x="252" y="57"/>
                    <a:pt x="265" y="44"/>
                    <a:pt x="280" y="44"/>
                  </a:cubicBezTo>
                  <a:cubicBezTo>
                    <a:pt x="295" y="44"/>
                    <a:pt x="308" y="57"/>
                    <a:pt x="308" y="72"/>
                  </a:cubicBezTo>
                  <a:cubicBezTo>
                    <a:pt x="308" y="87"/>
                    <a:pt x="295" y="100"/>
                    <a:pt x="280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1" name="Freeform 553"/>
            <p:cNvSpPr>
              <a:spLocks noEditPoints="1"/>
            </p:cNvSpPr>
            <p:nvPr/>
          </p:nvSpPr>
          <p:spPr bwMode="auto">
            <a:xfrm>
              <a:off x="6892884" y="-119871"/>
              <a:ext cx="1205609" cy="386872"/>
            </a:xfrm>
            <a:custGeom>
              <a:gdLst>
                <a:gd name="T0" fmla="*/ 529 w 573"/>
                <a:gd name="T1" fmla="*/ 77 h 166"/>
                <a:gd name="T2" fmla="*/ 484 w 573"/>
                <a:gd name="T3" fmla="*/ 117 h 166"/>
                <a:gd name="T4" fmla="*/ 410 w 573"/>
                <a:gd name="T5" fmla="*/ 117 h 166"/>
                <a:gd name="T6" fmla="*/ 410 w 573"/>
                <a:gd name="T7" fmla="*/ 10 h 166"/>
                <a:gd name="T8" fmla="*/ 158 w 573"/>
                <a:gd name="T9" fmla="*/ 10 h 166"/>
                <a:gd name="T10" fmla="*/ 158 w 573"/>
                <a:gd name="T11" fmla="*/ 0 h 166"/>
                <a:gd name="T12" fmla="*/ 147 w 573"/>
                <a:gd name="T13" fmla="*/ 0 h 166"/>
                <a:gd name="T14" fmla="*/ 147 w 573"/>
                <a:gd name="T15" fmla="*/ 10 h 166"/>
                <a:gd name="T16" fmla="*/ 0 w 573"/>
                <a:gd name="T17" fmla="*/ 10 h 166"/>
                <a:gd name="T18" fmla="*/ 0 w 573"/>
                <a:gd name="T19" fmla="*/ 21 h 166"/>
                <a:gd name="T20" fmla="*/ 147 w 573"/>
                <a:gd name="T21" fmla="*/ 21 h 166"/>
                <a:gd name="T22" fmla="*/ 147 w 573"/>
                <a:gd name="T23" fmla="*/ 77 h 166"/>
                <a:gd name="T24" fmla="*/ 108 w 573"/>
                <a:gd name="T25" fmla="*/ 121 h 166"/>
                <a:gd name="T26" fmla="*/ 153 w 573"/>
                <a:gd name="T27" fmla="*/ 166 h 166"/>
                <a:gd name="T28" fmla="*/ 197 w 573"/>
                <a:gd name="T29" fmla="*/ 121 h 166"/>
                <a:gd name="T30" fmla="*/ 158 w 573"/>
                <a:gd name="T31" fmla="*/ 77 h 166"/>
                <a:gd name="T32" fmla="*/ 158 w 573"/>
                <a:gd name="T33" fmla="*/ 21 h 166"/>
                <a:gd name="T34" fmla="*/ 400 w 573"/>
                <a:gd name="T35" fmla="*/ 21 h 166"/>
                <a:gd name="T36" fmla="*/ 400 w 573"/>
                <a:gd name="T37" fmla="*/ 128 h 166"/>
                <a:gd name="T38" fmla="*/ 485 w 573"/>
                <a:gd name="T39" fmla="*/ 128 h 166"/>
                <a:gd name="T40" fmla="*/ 529 w 573"/>
                <a:gd name="T41" fmla="*/ 166 h 166"/>
                <a:gd name="T42" fmla="*/ 573 w 573"/>
                <a:gd name="T43" fmla="*/ 121 h 166"/>
                <a:gd name="T44" fmla="*/ 529 w 573"/>
                <a:gd name="T45" fmla="*/ 77 h 166"/>
                <a:gd name="T46" fmla="*/ 181 w 573"/>
                <a:gd name="T47" fmla="*/ 121 h 166"/>
                <a:gd name="T48" fmla="*/ 153 w 573"/>
                <a:gd name="T49" fmla="*/ 149 h 166"/>
                <a:gd name="T50" fmla="*/ 125 w 573"/>
                <a:gd name="T51" fmla="*/ 121 h 166"/>
                <a:gd name="T52" fmla="*/ 153 w 573"/>
                <a:gd name="T53" fmla="*/ 93 h 166"/>
                <a:gd name="T54" fmla="*/ 181 w 573"/>
                <a:gd name="T55" fmla="*/ 121 h 166"/>
                <a:gd name="T56" fmla="*/ 529 w 573"/>
                <a:gd name="T57" fmla="*/ 149 h 166"/>
                <a:gd name="T58" fmla="*/ 501 w 573"/>
                <a:gd name="T59" fmla="*/ 121 h 166"/>
                <a:gd name="T60" fmla="*/ 529 w 573"/>
                <a:gd name="T61" fmla="*/ 93 h 166"/>
                <a:gd name="T62" fmla="*/ 556 w 573"/>
                <a:gd name="T63" fmla="*/ 121 h 166"/>
                <a:gd name="T64" fmla="*/ 529 w 573"/>
                <a:gd name="T65" fmla="*/ 149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66">
                  <a:moveTo>
                    <a:pt x="529" y="77"/>
                  </a:moveTo>
                  <a:cubicBezTo>
                    <a:pt x="506" y="77"/>
                    <a:pt x="487" y="95"/>
                    <a:pt x="484" y="117"/>
                  </a:cubicBezTo>
                  <a:cubicBezTo>
                    <a:pt x="465" y="117"/>
                    <a:pt x="418" y="117"/>
                    <a:pt x="410" y="117"/>
                  </a:cubicBezTo>
                  <a:cubicBezTo>
                    <a:pt x="410" y="107"/>
                    <a:pt x="410" y="10"/>
                    <a:pt x="410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21"/>
                    <a:pt x="85" y="21"/>
                    <a:pt x="147" y="21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25" y="80"/>
                    <a:pt x="108" y="99"/>
                    <a:pt x="108" y="121"/>
                  </a:cubicBezTo>
                  <a:cubicBezTo>
                    <a:pt x="108" y="146"/>
                    <a:pt x="128" y="166"/>
                    <a:pt x="153" y="166"/>
                  </a:cubicBezTo>
                  <a:cubicBezTo>
                    <a:pt x="177" y="166"/>
                    <a:pt x="197" y="146"/>
                    <a:pt x="197" y="121"/>
                  </a:cubicBezTo>
                  <a:cubicBezTo>
                    <a:pt x="197" y="99"/>
                    <a:pt x="180" y="80"/>
                    <a:pt x="158" y="77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270" y="21"/>
                    <a:pt x="394" y="21"/>
                    <a:pt x="400" y="21"/>
                  </a:cubicBezTo>
                  <a:cubicBezTo>
                    <a:pt x="400" y="31"/>
                    <a:pt x="400" y="128"/>
                    <a:pt x="400" y="128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8" y="149"/>
                    <a:pt x="507" y="166"/>
                    <a:pt x="529" y="166"/>
                  </a:cubicBezTo>
                  <a:cubicBezTo>
                    <a:pt x="553" y="166"/>
                    <a:pt x="573" y="146"/>
                    <a:pt x="573" y="121"/>
                  </a:cubicBezTo>
                  <a:cubicBezTo>
                    <a:pt x="573" y="97"/>
                    <a:pt x="553" y="77"/>
                    <a:pt x="529" y="77"/>
                  </a:cubicBezTo>
                  <a:close/>
                  <a:moveTo>
                    <a:pt x="181" y="121"/>
                  </a:moveTo>
                  <a:cubicBezTo>
                    <a:pt x="181" y="136"/>
                    <a:pt x="168" y="149"/>
                    <a:pt x="153" y="149"/>
                  </a:cubicBezTo>
                  <a:cubicBezTo>
                    <a:pt x="137" y="149"/>
                    <a:pt x="125" y="136"/>
                    <a:pt x="125" y="121"/>
                  </a:cubicBezTo>
                  <a:cubicBezTo>
                    <a:pt x="125" y="106"/>
                    <a:pt x="137" y="93"/>
                    <a:pt x="153" y="93"/>
                  </a:cubicBezTo>
                  <a:cubicBezTo>
                    <a:pt x="168" y="93"/>
                    <a:pt x="181" y="106"/>
                    <a:pt x="181" y="121"/>
                  </a:cubicBezTo>
                  <a:close/>
                  <a:moveTo>
                    <a:pt x="529" y="149"/>
                  </a:moveTo>
                  <a:cubicBezTo>
                    <a:pt x="513" y="149"/>
                    <a:pt x="501" y="136"/>
                    <a:pt x="501" y="121"/>
                  </a:cubicBezTo>
                  <a:cubicBezTo>
                    <a:pt x="501" y="106"/>
                    <a:pt x="513" y="93"/>
                    <a:pt x="529" y="93"/>
                  </a:cubicBezTo>
                  <a:cubicBezTo>
                    <a:pt x="544" y="93"/>
                    <a:pt x="556" y="106"/>
                    <a:pt x="556" y="121"/>
                  </a:cubicBezTo>
                  <a:cubicBezTo>
                    <a:pt x="556" y="136"/>
                    <a:pt x="544" y="149"/>
                    <a:pt x="529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2" name="Freeform 554"/>
            <p:cNvSpPr>
              <a:spLocks noEditPoints="1"/>
            </p:cNvSpPr>
            <p:nvPr/>
          </p:nvSpPr>
          <p:spPr bwMode="auto">
            <a:xfrm>
              <a:off x="7862710" y="-119871"/>
              <a:ext cx="766074" cy="386872"/>
            </a:xfrm>
            <a:custGeom>
              <a:gdLst>
                <a:gd name="T0" fmla="*/ 0 w 364"/>
                <a:gd name="T1" fmla="*/ 0 h 166"/>
                <a:gd name="T2" fmla="*/ 0 w 364"/>
                <a:gd name="T3" fmla="*/ 57 h 166"/>
                <a:gd name="T4" fmla="*/ 316 w 364"/>
                <a:gd name="T5" fmla="*/ 57 h 166"/>
                <a:gd name="T6" fmla="*/ 316 w 364"/>
                <a:gd name="T7" fmla="*/ 77 h 166"/>
                <a:gd name="T8" fmla="*/ 276 w 364"/>
                <a:gd name="T9" fmla="*/ 121 h 166"/>
                <a:gd name="T10" fmla="*/ 320 w 364"/>
                <a:gd name="T11" fmla="*/ 166 h 166"/>
                <a:gd name="T12" fmla="*/ 364 w 364"/>
                <a:gd name="T13" fmla="*/ 121 h 166"/>
                <a:gd name="T14" fmla="*/ 327 w 364"/>
                <a:gd name="T15" fmla="*/ 77 h 166"/>
                <a:gd name="T16" fmla="*/ 327 w 364"/>
                <a:gd name="T17" fmla="*/ 46 h 166"/>
                <a:gd name="T18" fmla="*/ 11 w 364"/>
                <a:gd name="T19" fmla="*/ 46 h 166"/>
                <a:gd name="T20" fmla="*/ 11 w 364"/>
                <a:gd name="T21" fmla="*/ 0 h 166"/>
                <a:gd name="T22" fmla="*/ 0 w 364"/>
                <a:gd name="T23" fmla="*/ 0 h 166"/>
                <a:gd name="T24" fmla="*/ 348 w 364"/>
                <a:gd name="T25" fmla="*/ 121 h 166"/>
                <a:gd name="T26" fmla="*/ 320 w 364"/>
                <a:gd name="T27" fmla="*/ 149 h 166"/>
                <a:gd name="T28" fmla="*/ 292 w 364"/>
                <a:gd name="T29" fmla="*/ 121 h 166"/>
                <a:gd name="T30" fmla="*/ 320 w 364"/>
                <a:gd name="T31" fmla="*/ 93 h 166"/>
                <a:gd name="T32" fmla="*/ 348 w 364"/>
                <a:gd name="T33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" h="166">
                  <a:moveTo>
                    <a:pt x="0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305" y="57"/>
                    <a:pt x="316" y="57"/>
                  </a:cubicBezTo>
                  <a:cubicBezTo>
                    <a:pt x="316" y="62"/>
                    <a:pt x="316" y="70"/>
                    <a:pt x="316" y="77"/>
                  </a:cubicBezTo>
                  <a:cubicBezTo>
                    <a:pt x="293" y="79"/>
                    <a:pt x="276" y="98"/>
                    <a:pt x="276" y="121"/>
                  </a:cubicBezTo>
                  <a:cubicBezTo>
                    <a:pt x="276" y="146"/>
                    <a:pt x="296" y="166"/>
                    <a:pt x="320" y="166"/>
                  </a:cubicBezTo>
                  <a:cubicBezTo>
                    <a:pt x="344" y="166"/>
                    <a:pt x="364" y="146"/>
                    <a:pt x="364" y="121"/>
                  </a:cubicBezTo>
                  <a:cubicBezTo>
                    <a:pt x="364" y="99"/>
                    <a:pt x="348" y="81"/>
                    <a:pt x="327" y="77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7" y="46"/>
                    <a:pt x="22" y="46"/>
                    <a:pt x="11" y="46"/>
                  </a:cubicBezTo>
                  <a:cubicBezTo>
                    <a:pt x="11" y="40"/>
                    <a:pt x="11" y="17"/>
                    <a:pt x="11" y="0"/>
                  </a:cubicBezTo>
                  <a:lnTo>
                    <a:pt x="0" y="0"/>
                  </a:lnTo>
                  <a:close/>
                  <a:moveTo>
                    <a:pt x="348" y="121"/>
                  </a:moveTo>
                  <a:cubicBezTo>
                    <a:pt x="348" y="136"/>
                    <a:pt x="335" y="149"/>
                    <a:pt x="320" y="149"/>
                  </a:cubicBezTo>
                  <a:cubicBezTo>
                    <a:pt x="305" y="149"/>
                    <a:pt x="292" y="136"/>
                    <a:pt x="292" y="121"/>
                  </a:cubicBezTo>
                  <a:cubicBezTo>
                    <a:pt x="292" y="106"/>
                    <a:pt x="305" y="93"/>
                    <a:pt x="320" y="93"/>
                  </a:cubicBezTo>
                  <a:cubicBezTo>
                    <a:pt x="335" y="93"/>
                    <a:pt x="348" y="106"/>
                    <a:pt x="348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3" name="Freeform 555"/>
            <p:cNvSpPr>
              <a:spLocks noEditPoints="1"/>
            </p:cNvSpPr>
            <p:nvPr/>
          </p:nvSpPr>
          <p:spPr bwMode="auto">
            <a:xfrm>
              <a:off x="6892884" y="-119871"/>
              <a:ext cx="2806269" cy="535519"/>
            </a:xfrm>
            <a:custGeom>
              <a:gdLst>
                <a:gd name="T0" fmla="*/ 1295 w 1334"/>
                <a:gd name="T1" fmla="*/ 77 h 230"/>
                <a:gd name="T2" fmla="*/ 1295 w 1334"/>
                <a:gd name="T3" fmla="*/ 0 h 230"/>
                <a:gd name="T4" fmla="*/ 1284 w 1334"/>
                <a:gd name="T5" fmla="*/ 0 h 230"/>
                <a:gd name="T6" fmla="*/ 1284 w 1334"/>
                <a:gd name="T7" fmla="*/ 77 h 230"/>
                <a:gd name="T8" fmla="*/ 1245 w 1334"/>
                <a:gd name="T9" fmla="*/ 121 h 230"/>
                <a:gd name="T10" fmla="*/ 1284 w 1334"/>
                <a:gd name="T11" fmla="*/ 165 h 230"/>
                <a:gd name="T12" fmla="*/ 1284 w 1334"/>
                <a:gd name="T13" fmla="*/ 190 h 230"/>
                <a:gd name="T14" fmla="*/ 1104 w 1334"/>
                <a:gd name="T15" fmla="*/ 190 h 230"/>
                <a:gd name="T16" fmla="*/ 1104 w 1334"/>
                <a:gd name="T17" fmla="*/ 51 h 230"/>
                <a:gd name="T18" fmla="*/ 836 w 1334"/>
                <a:gd name="T19" fmla="*/ 51 h 230"/>
                <a:gd name="T20" fmla="*/ 836 w 1334"/>
                <a:gd name="T21" fmla="*/ 219 h 230"/>
                <a:gd name="T22" fmla="*/ 661 w 1334"/>
                <a:gd name="T23" fmla="*/ 219 h 230"/>
                <a:gd name="T24" fmla="*/ 661 w 1334"/>
                <a:gd name="T25" fmla="*/ 165 h 230"/>
                <a:gd name="T26" fmla="*/ 701 w 1334"/>
                <a:gd name="T27" fmla="*/ 121 h 230"/>
                <a:gd name="T28" fmla="*/ 656 w 1334"/>
                <a:gd name="T29" fmla="*/ 77 h 230"/>
                <a:gd name="T30" fmla="*/ 612 w 1334"/>
                <a:gd name="T31" fmla="*/ 121 h 230"/>
                <a:gd name="T32" fmla="*/ 650 w 1334"/>
                <a:gd name="T33" fmla="*/ 165 h 230"/>
                <a:gd name="T34" fmla="*/ 650 w 1334"/>
                <a:gd name="T35" fmla="*/ 219 h 230"/>
                <a:gd name="T36" fmla="*/ 0 w 1334"/>
                <a:gd name="T37" fmla="*/ 219 h 230"/>
                <a:gd name="T38" fmla="*/ 0 w 1334"/>
                <a:gd name="T39" fmla="*/ 230 h 230"/>
                <a:gd name="T40" fmla="*/ 847 w 1334"/>
                <a:gd name="T41" fmla="*/ 230 h 230"/>
                <a:gd name="T42" fmla="*/ 847 w 1334"/>
                <a:gd name="T43" fmla="*/ 62 h 230"/>
                <a:gd name="T44" fmla="*/ 1093 w 1334"/>
                <a:gd name="T45" fmla="*/ 62 h 230"/>
                <a:gd name="T46" fmla="*/ 1093 w 1334"/>
                <a:gd name="T47" fmla="*/ 201 h 230"/>
                <a:gd name="T48" fmla="*/ 1295 w 1334"/>
                <a:gd name="T49" fmla="*/ 201 h 230"/>
                <a:gd name="T50" fmla="*/ 1295 w 1334"/>
                <a:gd name="T51" fmla="*/ 165 h 230"/>
                <a:gd name="T52" fmla="*/ 1334 w 1334"/>
                <a:gd name="T53" fmla="*/ 121 h 230"/>
                <a:gd name="T54" fmla="*/ 1295 w 1334"/>
                <a:gd name="T55" fmla="*/ 77 h 230"/>
                <a:gd name="T56" fmla="*/ 628 w 1334"/>
                <a:gd name="T57" fmla="*/ 121 h 230"/>
                <a:gd name="T58" fmla="*/ 656 w 1334"/>
                <a:gd name="T59" fmla="*/ 93 h 230"/>
                <a:gd name="T60" fmla="*/ 684 w 1334"/>
                <a:gd name="T61" fmla="*/ 121 h 230"/>
                <a:gd name="T62" fmla="*/ 656 w 1334"/>
                <a:gd name="T63" fmla="*/ 149 h 230"/>
                <a:gd name="T64" fmla="*/ 628 w 1334"/>
                <a:gd name="T65" fmla="*/ 121 h 230"/>
                <a:gd name="T66" fmla="*/ 1290 w 1334"/>
                <a:gd name="T67" fmla="*/ 149 h 230"/>
                <a:gd name="T68" fmla="*/ 1262 w 1334"/>
                <a:gd name="T69" fmla="*/ 121 h 230"/>
                <a:gd name="T70" fmla="*/ 1290 w 1334"/>
                <a:gd name="T71" fmla="*/ 93 h 230"/>
                <a:gd name="T72" fmla="*/ 1317 w 1334"/>
                <a:gd name="T73" fmla="*/ 121 h 230"/>
                <a:gd name="T74" fmla="*/ 1290 w 1334"/>
                <a:gd name="T75" fmla="*/ 149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4" h="230">
                  <a:moveTo>
                    <a:pt x="1295" y="77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284" y="0"/>
                    <a:pt x="1284" y="0"/>
                    <a:pt x="1284" y="0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62" y="80"/>
                    <a:pt x="1245" y="99"/>
                    <a:pt x="1245" y="121"/>
                  </a:cubicBezTo>
                  <a:cubicBezTo>
                    <a:pt x="1245" y="144"/>
                    <a:pt x="1262" y="162"/>
                    <a:pt x="1284" y="165"/>
                  </a:cubicBezTo>
                  <a:cubicBezTo>
                    <a:pt x="1284" y="173"/>
                    <a:pt x="1284" y="185"/>
                    <a:pt x="1284" y="190"/>
                  </a:cubicBezTo>
                  <a:cubicBezTo>
                    <a:pt x="1274" y="190"/>
                    <a:pt x="1114" y="190"/>
                    <a:pt x="1104" y="190"/>
                  </a:cubicBezTo>
                  <a:cubicBezTo>
                    <a:pt x="1104" y="180"/>
                    <a:pt x="1104" y="51"/>
                    <a:pt x="1104" y="51"/>
                  </a:cubicBezTo>
                  <a:cubicBezTo>
                    <a:pt x="836" y="51"/>
                    <a:pt x="836" y="51"/>
                    <a:pt x="836" y="51"/>
                  </a:cubicBezTo>
                  <a:cubicBezTo>
                    <a:pt x="836" y="51"/>
                    <a:pt x="836" y="209"/>
                    <a:pt x="836" y="219"/>
                  </a:cubicBezTo>
                  <a:cubicBezTo>
                    <a:pt x="833" y="219"/>
                    <a:pt x="762" y="219"/>
                    <a:pt x="661" y="219"/>
                  </a:cubicBezTo>
                  <a:cubicBezTo>
                    <a:pt x="661" y="165"/>
                    <a:pt x="661" y="165"/>
                    <a:pt x="661" y="165"/>
                  </a:cubicBezTo>
                  <a:cubicBezTo>
                    <a:pt x="683" y="163"/>
                    <a:pt x="701" y="144"/>
                    <a:pt x="701" y="121"/>
                  </a:cubicBezTo>
                  <a:cubicBezTo>
                    <a:pt x="701" y="97"/>
                    <a:pt x="681" y="77"/>
                    <a:pt x="656" y="77"/>
                  </a:cubicBezTo>
                  <a:cubicBezTo>
                    <a:pt x="632" y="77"/>
                    <a:pt x="612" y="97"/>
                    <a:pt x="612" y="121"/>
                  </a:cubicBezTo>
                  <a:cubicBezTo>
                    <a:pt x="612" y="144"/>
                    <a:pt x="629" y="162"/>
                    <a:pt x="650" y="165"/>
                  </a:cubicBezTo>
                  <a:cubicBezTo>
                    <a:pt x="650" y="219"/>
                    <a:pt x="650" y="219"/>
                    <a:pt x="650" y="219"/>
                  </a:cubicBezTo>
                  <a:cubicBezTo>
                    <a:pt x="429" y="219"/>
                    <a:pt x="79" y="219"/>
                    <a:pt x="0" y="21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847" y="230"/>
                    <a:pt x="847" y="230"/>
                    <a:pt x="847" y="230"/>
                  </a:cubicBezTo>
                  <a:cubicBezTo>
                    <a:pt x="847" y="230"/>
                    <a:pt x="847" y="72"/>
                    <a:pt x="847" y="62"/>
                  </a:cubicBezTo>
                  <a:cubicBezTo>
                    <a:pt x="857" y="62"/>
                    <a:pt x="1083" y="62"/>
                    <a:pt x="1093" y="62"/>
                  </a:cubicBezTo>
                  <a:cubicBezTo>
                    <a:pt x="1093" y="72"/>
                    <a:pt x="1093" y="201"/>
                    <a:pt x="1093" y="201"/>
                  </a:cubicBezTo>
                  <a:cubicBezTo>
                    <a:pt x="1295" y="201"/>
                    <a:pt x="1295" y="201"/>
                    <a:pt x="1295" y="201"/>
                  </a:cubicBezTo>
                  <a:cubicBezTo>
                    <a:pt x="1295" y="165"/>
                    <a:pt x="1295" y="165"/>
                    <a:pt x="1295" y="165"/>
                  </a:cubicBezTo>
                  <a:cubicBezTo>
                    <a:pt x="1317" y="162"/>
                    <a:pt x="1334" y="144"/>
                    <a:pt x="1334" y="121"/>
                  </a:cubicBezTo>
                  <a:cubicBezTo>
                    <a:pt x="1334" y="99"/>
                    <a:pt x="1317" y="80"/>
                    <a:pt x="1295" y="77"/>
                  </a:cubicBezTo>
                  <a:close/>
                  <a:moveTo>
                    <a:pt x="628" y="121"/>
                  </a:moveTo>
                  <a:cubicBezTo>
                    <a:pt x="628" y="106"/>
                    <a:pt x="641" y="93"/>
                    <a:pt x="656" y="93"/>
                  </a:cubicBezTo>
                  <a:cubicBezTo>
                    <a:pt x="671" y="93"/>
                    <a:pt x="684" y="106"/>
                    <a:pt x="684" y="121"/>
                  </a:cubicBezTo>
                  <a:cubicBezTo>
                    <a:pt x="684" y="136"/>
                    <a:pt x="671" y="149"/>
                    <a:pt x="656" y="149"/>
                  </a:cubicBezTo>
                  <a:cubicBezTo>
                    <a:pt x="641" y="149"/>
                    <a:pt x="628" y="136"/>
                    <a:pt x="628" y="121"/>
                  </a:cubicBezTo>
                  <a:close/>
                  <a:moveTo>
                    <a:pt x="1290" y="149"/>
                  </a:moveTo>
                  <a:cubicBezTo>
                    <a:pt x="1274" y="149"/>
                    <a:pt x="1262" y="136"/>
                    <a:pt x="1262" y="121"/>
                  </a:cubicBezTo>
                  <a:cubicBezTo>
                    <a:pt x="1262" y="106"/>
                    <a:pt x="1274" y="93"/>
                    <a:pt x="1290" y="93"/>
                  </a:cubicBezTo>
                  <a:cubicBezTo>
                    <a:pt x="1305" y="93"/>
                    <a:pt x="1317" y="106"/>
                    <a:pt x="1317" y="121"/>
                  </a:cubicBezTo>
                  <a:cubicBezTo>
                    <a:pt x="1317" y="136"/>
                    <a:pt x="1305" y="149"/>
                    <a:pt x="1290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4" name="Rectangle 556"/>
            <p:cNvSpPr>
              <a:spLocks noChangeArrowheads="1"/>
            </p:cNvSpPr>
            <p:nvPr/>
          </p:nvSpPr>
          <p:spPr bwMode="auto">
            <a:xfrm>
              <a:off x="8935749" y="120324"/>
              <a:ext cx="21355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5" name="Freeform 557"/>
            <p:cNvSpPr>
              <a:spLocks noEditPoints="1"/>
            </p:cNvSpPr>
            <p:nvPr/>
          </p:nvSpPr>
          <p:spPr bwMode="auto">
            <a:xfrm>
              <a:off x="9242711" y="-119871"/>
              <a:ext cx="185068" cy="386872"/>
            </a:xfrm>
            <a:custGeom>
              <a:gdLst>
                <a:gd name="T0" fmla="*/ 39 w 88"/>
                <a:gd name="T1" fmla="*/ 0 h 166"/>
                <a:gd name="T2" fmla="*/ 39 w 88"/>
                <a:gd name="T3" fmla="*/ 77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50 w 88"/>
                <a:gd name="T11" fmla="*/ 77 h 166"/>
                <a:gd name="T12" fmla="*/ 50 w 88"/>
                <a:gd name="T13" fmla="*/ 0 h 166"/>
                <a:gd name="T14" fmla="*/ 39 w 88"/>
                <a:gd name="T15" fmla="*/ 0 h 166"/>
                <a:gd name="T16" fmla="*/ 72 w 88"/>
                <a:gd name="T17" fmla="*/ 121 h 166"/>
                <a:gd name="T18" fmla="*/ 44 w 88"/>
                <a:gd name="T19" fmla="*/ 149 h 166"/>
                <a:gd name="T20" fmla="*/ 16 w 88"/>
                <a:gd name="T21" fmla="*/ 121 h 166"/>
                <a:gd name="T22" fmla="*/ 44 w 88"/>
                <a:gd name="T23" fmla="*/ 93 h 166"/>
                <a:gd name="T24" fmla="*/ 72 w 88"/>
                <a:gd name="T25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99"/>
                    <a:pt x="71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59" y="149"/>
                    <a:pt x="44" y="149"/>
                  </a:cubicBezTo>
                  <a:cubicBezTo>
                    <a:pt x="29" y="149"/>
                    <a:pt x="16" y="136"/>
                    <a:pt x="16" y="121"/>
                  </a:cubicBezTo>
                  <a:cubicBezTo>
                    <a:pt x="16" y="106"/>
                    <a:pt x="29" y="93"/>
                    <a:pt x="44" y="93"/>
                  </a:cubicBezTo>
                  <a:cubicBezTo>
                    <a:pt x="59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6" name="Freeform 558"/>
            <p:cNvSpPr>
              <a:spLocks noEditPoints="1"/>
            </p:cNvSpPr>
            <p:nvPr/>
          </p:nvSpPr>
          <p:spPr bwMode="auto">
            <a:xfrm>
              <a:off x="10420738" y="113434"/>
              <a:ext cx="823018" cy="416405"/>
            </a:xfrm>
            <a:custGeom>
              <a:gdLst>
                <a:gd name="T0" fmla="*/ 24 w 391"/>
                <a:gd name="T1" fmla="*/ 47 h 179"/>
                <a:gd name="T2" fmla="*/ 46 w 391"/>
                <a:gd name="T3" fmla="*/ 29 h 179"/>
                <a:gd name="T4" fmla="*/ 119 w 391"/>
                <a:gd name="T5" fmla="*/ 29 h 179"/>
                <a:gd name="T6" fmla="*/ 250 w 391"/>
                <a:gd name="T7" fmla="*/ 169 h 179"/>
                <a:gd name="T8" fmla="*/ 321 w 391"/>
                <a:gd name="T9" fmla="*/ 169 h 179"/>
                <a:gd name="T10" fmla="*/ 321 w 391"/>
                <a:gd name="T11" fmla="*/ 179 h 179"/>
                <a:gd name="T12" fmla="*/ 391 w 391"/>
                <a:gd name="T13" fmla="*/ 179 h 179"/>
                <a:gd name="T14" fmla="*/ 391 w 391"/>
                <a:gd name="T15" fmla="*/ 147 h 179"/>
                <a:gd name="T16" fmla="*/ 321 w 391"/>
                <a:gd name="T17" fmla="*/ 147 h 179"/>
                <a:gd name="T18" fmla="*/ 321 w 391"/>
                <a:gd name="T19" fmla="*/ 158 h 179"/>
                <a:gd name="T20" fmla="*/ 255 w 391"/>
                <a:gd name="T21" fmla="*/ 158 h 179"/>
                <a:gd name="T22" fmla="*/ 124 w 391"/>
                <a:gd name="T23" fmla="*/ 18 h 179"/>
                <a:gd name="T24" fmla="*/ 47 w 391"/>
                <a:gd name="T25" fmla="*/ 18 h 179"/>
                <a:gd name="T26" fmla="*/ 24 w 391"/>
                <a:gd name="T27" fmla="*/ 0 h 179"/>
                <a:gd name="T28" fmla="*/ 0 w 391"/>
                <a:gd name="T29" fmla="*/ 23 h 179"/>
                <a:gd name="T30" fmla="*/ 24 w 391"/>
                <a:gd name="T31" fmla="*/ 47 h 179"/>
                <a:gd name="T32" fmla="*/ 24 w 391"/>
                <a:gd name="T33" fmla="*/ 14 h 179"/>
                <a:gd name="T34" fmla="*/ 33 w 391"/>
                <a:gd name="T35" fmla="*/ 23 h 179"/>
                <a:gd name="T36" fmla="*/ 24 w 391"/>
                <a:gd name="T37" fmla="*/ 33 h 179"/>
                <a:gd name="T38" fmla="*/ 14 w 391"/>
                <a:gd name="T39" fmla="*/ 23 h 179"/>
                <a:gd name="T40" fmla="*/ 24 w 391"/>
                <a:gd name="T41" fmla="*/ 14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1" h="179">
                  <a:moveTo>
                    <a:pt x="24" y="47"/>
                  </a:moveTo>
                  <a:cubicBezTo>
                    <a:pt x="35" y="47"/>
                    <a:pt x="44" y="39"/>
                    <a:pt x="46" y="29"/>
                  </a:cubicBezTo>
                  <a:cubicBezTo>
                    <a:pt x="65" y="29"/>
                    <a:pt x="115" y="29"/>
                    <a:pt x="119" y="29"/>
                  </a:cubicBezTo>
                  <a:cubicBezTo>
                    <a:pt x="122" y="33"/>
                    <a:pt x="250" y="169"/>
                    <a:pt x="250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391" y="147"/>
                    <a:pt x="391" y="147"/>
                    <a:pt x="391" y="147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21" y="158"/>
                    <a:pt x="321" y="158"/>
                    <a:pt x="321" y="158"/>
                  </a:cubicBezTo>
                  <a:cubicBezTo>
                    <a:pt x="304" y="158"/>
                    <a:pt x="258" y="158"/>
                    <a:pt x="255" y="158"/>
                  </a:cubicBezTo>
                  <a:cubicBezTo>
                    <a:pt x="252" y="154"/>
                    <a:pt x="124" y="18"/>
                    <a:pt x="124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7" name="Freeform 559"/>
            <p:cNvSpPr>
              <a:spLocks noEditPoints="1"/>
            </p:cNvSpPr>
            <p:nvPr/>
          </p:nvSpPr>
          <p:spPr bwMode="auto">
            <a:xfrm>
              <a:off x="11015981" y="113434"/>
              <a:ext cx="1979691" cy="249055"/>
            </a:xfrm>
            <a:custGeom>
              <a:gdLst>
                <a:gd name="T0" fmla="*/ 23 w 941"/>
                <a:gd name="T1" fmla="*/ 47 h 107"/>
                <a:gd name="T2" fmla="*/ 46 w 941"/>
                <a:gd name="T3" fmla="*/ 31 h 107"/>
                <a:gd name="T4" fmla="*/ 49 w 941"/>
                <a:gd name="T5" fmla="*/ 31 h 107"/>
                <a:gd name="T6" fmla="*/ 49 w 941"/>
                <a:gd name="T7" fmla="*/ 75 h 107"/>
                <a:gd name="T8" fmla="*/ 38 w 941"/>
                <a:gd name="T9" fmla="*/ 75 h 107"/>
                <a:gd name="T10" fmla="*/ 38 w 941"/>
                <a:gd name="T11" fmla="*/ 107 h 107"/>
                <a:gd name="T12" fmla="*/ 108 w 941"/>
                <a:gd name="T13" fmla="*/ 107 h 107"/>
                <a:gd name="T14" fmla="*/ 108 w 941"/>
                <a:gd name="T15" fmla="*/ 75 h 107"/>
                <a:gd name="T16" fmla="*/ 60 w 941"/>
                <a:gd name="T17" fmla="*/ 75 h 107"/>
                <a:gd name="T18" fmla="*/ 60 w 941"/>
                <a:gd name="T19" fmla="*/ 31 h 107"/>
                <a:gd name="T20" fmla="*/ 588 w 941"/>
                <a:gd name="T21" fmla="*/ 31 h 107"/>
                <a:gd name="T22" fmla="*/ 626 w 941"/>
                <a:gd name="T23" fmla="*/ 70 h 107"/>
                <a:gd name="T24" fmla="*/ 765 w 941"/>
                <a:gd name="T25" fmla="*/ 70 h 107"/>
                <a:gd name="T26" fmla="*/ 785 w 941"/>
                <a:gd name="T27" fmla="*/ 89 h 107"/>
                <a:gd name="T28" fmla="*/ 829 w 941"/>
                <a:gd name="T29" fmla="*/ 45 h 107"/>
                <a:gd name="T30" fmla="*/ 894 w 941"/>
                <a:gd name="T31" fmla="*/ 45 h 107"/>
                <a:gd name="T32" fmla="*/ 917 w 941"/>
                <a:gd name="T33" fmla="*/ 64 h 107"/>
                <a:gd name="T34" fmla="*/ 941 w 941"/>
                <a:gd name="T35" fmla="*/ 41 h 107"/>
                <a:gd name="T36" fmla="*/ 917 w 941"/>
                <a:gd name="T37" fmla="*/ 17 h 107"/>
                <a:gd name="T38" fmla="*/ 894 w 941"/>
                <a:gd name="T39" fmla="*/ 34 h 107"/>
                <a:gd name="T40" fmla="*/ 824 w 941"/>
                <a:gd name="T41" fmla="*/ 34 h 107"/>
                <a:gd name="T42" fmla="*/ 785 w 941"/>
                <a:gd name="T43" fmla="*/ 74 h 107"/>
                <a:gd name="T44" fmla="*/ 770 w 941"/>
                <a:gd name="T45" fmla="*/ 59 h 107"/>
                <a:gd name="T46" fmla="*/ 630 w 941"/>
                <a:gd name="T47" fmla="*/ 59 h 107"/>
                <a:gd name="T48" fmla="*/ 592 w 941"/>
                <a:gd name="T49" fmla="*/ 21 h 107"/>
                <a:gd name="T50" fmla="*/ 47 w 941"/>
                <a:gd name="T51" fmla="*/ 21 h 107"/>
                <a:gd name="T52" fmla="*/ 23 w 941"/>
                <a:gd name="T53" fmla="*/ 0 h 107"/>
                <a:gd name="T54" fmla="*/ 0 w 941"/>
                <a:gd name="T55" fmla="*/ 23 h 107"/>
                <a:gd name="T56" fmla="*/ 23 w 941"/>
                <a:gd name="T57" fmla="*/ 47 h 107"/>
                <a:gd name="T58" fmla="*/ 917 w 941"/>
                <a:gd name="T59" fmla="*/ 31 h 107"/>
                <a:gd name="T60" fmla="*/ 927 w 941"/>
                <a:gd name="T61" fmla="*/ 41 h 107"/>
                <a:gd name="T62" fmla="*/ 917 w 941"/>
                <a:gd name="T63" fmla="*/ 50 h 107"/>
                <a:gd name="T64" fmla="*/ 907 w 941"/>
                <a:gd name="T65" fmla="*/ 41 h 107"/>
                <a:gd name="T66" fmla="*/ 917 w 941"/>
                <a:gd name="T67" fmla="*/ 31 h 107"/>
                <a:gd name="T68" fmla="*/ 23 w 941"/>
                <a:gd name="T69" fmla="*/ 14 h 107"/>
                <a:gd name="T70" fmla="*/ 33 w 941"/>
                <a:gd name="T71" fmla="*/ 23 h 107"/>
                <a:gd name="T72" fmla="*/ 23 w 941"/>
                <a:gd name="T73" fmla="*/ 33 h 107"/>
                <a:gd name="T74" fmla="*/ 14 w 941"/>
                <a:gd name="T75" fmla="*/ 23 h 107"/>
                <a:gd name="T76" fmla="*/ 23 w 941"/>
                <a:gd name="T77" fmla="*/ 14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1" h="107">
                  <a:moveTo>
                    <a:pt x="23" y="47"/>
                  </a:moveTo>
                  <a:cubicBezTo>
                    <a:pt x="34" y="47"/>
                    <a:pt x="42" y="40"/>
                    <a:pt x="46" y="31"/>
                  </a:cubicBezTo>
                  <a:cubicBezTo>
                    <a:pt x="47" y="31"/>
                    <a:pt x="48" y="31"/>
                    <a:pt x="49" y="31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54" y="31"/>
                    <a:pt x="584" y="31"/>
                    <a:pt x="588" y="31"/>
                  </a:cubicBezTo>
                  <a:cubicBezTo>
                    <a:pt x="591" y="34"/>
                    <a:pt x="626" y="70"/>
                    <a:pt x="626" y="70"/>
                  </a:cubicBezTo>
                  <a:cubicBezTo>
                    <a:pt x="626" y="70"/>
                    <a:pt x="761" y="70"/>
                    <a:pt x="765" y="70"/>
                  </a:cubicBezTo>
                  <a:cubicBezTo>
                    <a:pt x="768" y="72"/>
                    <a:pt x="785" y="89"/>
                    <a:pt x="785" y="89"/>
                  </a:cubicBezTo>
                  <a:cubicBezTo>
                    <a:pt x="785" y="89"/>
                    <a:pt x="826" y="48"/>
                    <a:pt x="829" y="45"/>
                  </a:cubicBezTo>
                  <a:cubicBezTo>
                    <a:pt x="832" y="45"/>
                    <a:pt x="881" y="45"/>
                    <a:pt x="894" y="45"/>
                  </a:cubicBezTo>
                  <a:cubicBezTo>
                    <a:pt x="896" y="56"/>
                    <a:pt x="906" y="64"/>
                    <a:pt x="917" y="64"/>
                  </a:cubicBezTo>
                  <a:cubicBezTo>
                    <a:pt x="930" y="64"/>
                    <a:pt x="941" y="54"/>
                    <a:pt x="941" y="41"/>
                  </a:cubicBezTo>
                  <a:cubicBezTo>
                    <a:pt x="941" y="28"/>
                    <a:pt x="930" y="17"/>
                    <a:pt x="917" y="17"/>
                  </a:cubicBezTo>
                  <a:cubicBezTo>
                    <a:pt x="906" y="17"/>
                    <a:pt x="897" y="24"/>
                    <a:pt x="894" y="34"/>
                  </a:cubicBezTo>
                  <a:cubicBezTo>
                    <a:pt x="824" y="34"/>
                    <a:pt x="824" y="34"/>
                    <a:pt x="824" y="34"/>
                  </a:cubicBezTo>
                  <a:cubicBezTo>
                    <a:pt x="824" y="34"/>
                    <a:pt x="791" y="67"/>
                    <a:pt x="785" y="74"/>
                  </a:cubicBezTo>
                  <a:cubicBezTo>
                    <a:pt x="780" y="69"/>
                    <a:pt x="770" y="59"/>
                    <a:pt x="770" y="59"/>
                  </a:cubicBezTo>
                  <a:cubicBezTo>
                    <a:pt x="770" y="59"/>
                    <a:pt x="635" y="59"/>
                    <a:pt x="630" y="59"/>
                  </a:cubicBezTo>
                  <a:cubicBezTo>
                    <a:pt x="627" y="56"/>
                    <a:pt x="592" y="21"/>
                    <a:pt x="592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9"/>
                    <a:pt x="36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3" y="47"/>
                  </a:cubicBezTo>
                  <a:close/>
                  <a:moveTo>
                    <a:pt x="917" y="31"/>
                  </a:moveTo>
                  <a:cubicBezTo>
                    <a:pt x="922" y="31"/>
                    <a:pt x="927" y="35"/>
                    <a:pt x="927" y="41"/>
                  </a:cubicBezTo>
                  <a:cubicBezTo>
                    <a:pt x="927" y="46"/>
                    <a:pt x="922" y="50"/>
                    <a:pt x="917" y="50"/>
                  </a:cubicBezTo>
                  <a:cubicBezTo>
                    <a:pt x="912" y="50"/>
                    <a:pt x="907" y="46"/>
                    <a:pt x="907" y="41"/>
                  </a:cubicBezTo>
                  <a:cubicBezTo>
                    <a:pt x="907" y="35"/>
                    <a:pt x="912" y="31"/>
                    <a:pt x="917" y="31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8" name="Freeform 562"/>
            <p:cNvSpPr>
              <a:spLocks noEditPoints="1"/>
            </p:cNvSpPr>
            <p:nvPr/>
          </p:nvSpPr>
          <p:spPr bwMode="auto">
            <a:xfrm>
              <a:off x="11999153" y="334926"/>
              <a:ext cx="239343" cy="451844"/>
            </a:xfrm>
            <a:custGeom>
              <a:gdLst>
                <a:gd name="T0" fmla="*/ 114 w 114"/>
                <a:gd name="T1" fmla="*/ 133 h 194"/>
                <a:gd name="T2" fmla="*/ 114 w 114"/>
                <a:gd name="T3" fmla="*/ 0 h 194"/>
                <a:gd name="T4" fmla="*/ 0 w 114"/>
                <a:gd name="T5" fmla="*/ 0 h 194"/>
                <a:gd name="T6" fmla="*/ 0 w 114"/>
                <a:gd name="T7" fmla="*/ 133 h 194"/>
                <a:gd name="T8" fmla="*/ 29 w 114"/>
                <a:gd name="T9" fmla="*/ 133 h 194"/>
                <a:gd name="T10" fmla="*/ 29 w 114"/>
                <a:gd name="T11" fmla="*/ 148 h 194"/>
                <a:gd name="T12" fmla="*/ 10 w 114"/>
                <a:gd name="T13" fmla="*/ 171 h 194"/>
                <a:gd name="T14" fmla="*/ 33 w 114"/>
                <a:gd name="T15" fmla="*/ 194 h 194"/>
                <a:gd name="T16" fmla="*/ 57 w 114"/>
                <a:gd name="T17" fmla="*/ 171 h 194"/>
                <a:gd name="T18" fmla="*/ 40 w 114"/>
                <a:gd name="T19" fmla="*/ 148 h 194"/>
                <a:gd name="T20" fmla="*/ 40 w 114"/>
                <a:gd name="T21" fmla="*/ 133 h 194"/>
                <a:gd name="T22" fmla="*/ 114 w 114"/>
                <a:gd name="T23" fmla="*/ 133 h 194"/>
                <a:gd name="T24" fmla="*/ 43 w 114"/>
                <a:gd name="T25" fmla="*/ 171 h 194"/>
                <a:gd name="T26" fmla="*/ 33 w 114"/>
                <a:gd name="T27" fmla="*/ 181 h 194"/>
                <a:gd name="T28" fmla="*/ 24 w 114"/>
                <a:gd name="T29" fmla="*/ 171 h 194"/>
                <a:gd name="T30" fmla="*/ 33 w 114"/>
                <a:gd name="T31" fmla="*/ 161 h 194"/>
                <a:gd name="T32" fmla="*/ 43 w 114"/>
                <a:gd name="T33" fmla="*/ 171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4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18" y="150"/>
                    <a:pt x="10" y="160"/>
                    <a:pt x="10" y="171"/>
                  </a:cubicBezTo>
                  <a:cubicBezTo>
                    <a:pt x="10" y="184"/>
                    <a:pt x="20" y="194"/>
                    <a:pt x="33" y="194"/>
                  </a:cubicBezTo>
                  <a:cubicBezTo>
                    <a:pt x="46" y="194"/>
                    <a:pt x="57" y="184"/>
                    <a:pt x="57" y="171"/>
                  </a:cubicBezTo>
                  <a:cubicBezTo>
                    <a:pt x="57" y="160"/>
                    <a:pt x="50" y="151"/>
                    <a:pt x="40" y="148"/>
                  </a:cubicBezTo>
                  <a:cubicBezTo>
                    <a:pt x="40" y="133"/>
                    <a:pt x="40" y="133"/>
                    <a:pt x="40" y="133"/>
                  </a:cubicBezTo>
                  <a:lnTo>
                    <a:pt x="114" y="133"/>
                  </a:lnTo>
                  <a:close/>
                  <a:moveTo>
                    <a:pt x="43" y="171"/>
                  </a:moveTo>
                  <a:cubicBezTo>
                    <a:pt x="43" y="176"/>
                    <a:pt x="39" y="181"/>
                    <a:pt x="33" y="181"/>
                  </a:cubicBezTo>
                  <a:cubicBezTo>
                    <a:pt x="28" y="181"/>
                    <a:pt x="24" y="176"/>
                    <a:pt x="24" y="171"/>
                  </a:cubicBezTo>
                  <a:cubicBezTo>
                    <a:pt x="24" y="166"/>
                    <a:pt x="28" y="161"/>
                    <a:pt x="33" y="161"/>
                  </a:cubicBezTo>
                  <a:cubicBezTo>
                    <a:pt x="39" y="161"/>
                    <a:pt x="43" y="166"/>
                    <a:pt x="43" y="17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29" name="Freeform 563"/>
            <p:cNvSpPr>
              <a:spLocks noEditPoints="1"/>
            </p:cNvSpPr>
            <p:nvPr/>
          </p:nvSpPr>
          <p:spPr bwMode="auto">
            <a:xfrm>
              <a:off x="11399462" y="336894"/>
              <a:ext cx="447544" cy="310089"/>
            </a:xfrm>
            <a:custGeom>
              <a:gdLst>
                <a:gd name="T0" fmla="*/ 0 w 213"/>
                <a:gd name="T1" fmla="*/ 0 h 133"/>
                <a:gd name="T2" fmla="*/ 0 w 213"/>
                <a:gd name="T3" fmla="*/ 133 h 133"/>
                <a:gd name="T4" fmla="*/ 123 w 213"/>
                <a:gd name="T5" fmla="*/ 133 h 133"/>
                <a:gd name="T6" fmla="*/ 123 w 213"/>
                <a:gd name="T7" fmla="*/ 68 h 133"/>
                <a:gd name="T8" fmla="*/ 167 w 213"/>
                <a:gd name="T9" fmla="*/ 68 h 133"/>
                <a:gd name="T10" fmla="*/ 190 w 213"/>
                <a:gd name="T11" fmla="*/ 84 h 133"/>
                <a:gd name="T12" fmla="*/ 213 w 213"/>
                <a:gd name="T13" fmla="*/ 60 h 133"/>
                <a:gd name="T14" fmla="*/ 190 w 213"/>
                <a:gd name="T15" fmla="*/ 37 h 133"/>
                <a:gd name="T16" fmla="*/ 166 w 213"/>
                <a:gd name="T17" fmla="*/ 57 h 133"/>
                <a:gd name="T18" fmla="*/ 123 w 213"/>
                <a:gd name="T19" fmla="*/ 57 h 133"/>
                <a:gd name="T20" fmla="*/ 123 w 213"/>
                <a:gd name="T21" fmla="*/ 0 h 133"/>
                <a:gd name="T22" fmla="*/ 0 w 213"/>
                <a:gd name="T23" fmla="*/ 0 h 133"/>
                <a:gd name="T24" fmla="*/ 190 w 213"/>
                <a:gd name="T25" fmla="*/ 51 h 133"/>
                <a:gd name="T26" fmla="*/ 199 w 213"/>
                <a:gd name="T27" fmla="*/ 60 h 133"/>
                <a:gd name="T28" fmla="*/ 190 w 213"/>
                <a:gd name="T29" fmla="*/ 70 h 133"/>
                <a:gd name="T30" fmla="*/ 180 w 213"/>
                <a:gd name="T31" fmla="*/ 60 h 133"/>
                <a:gd name="T32" fmla="*/ 190 w 213"/>
                <a:gd name="T33" fmla="*/ 51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0" y="77"/>
                    <a:pt x="179" y="84"/>
                    <a:pt x="190" y="84"/>
                  </a:cubicBezTo>
                  <a:cubicBezTo>
                    <a:pt x="203" y="84"/>
                    <a:pt x="213" y="73"/>
                    <a:pt x="213" y="60"/>
                  </a:cubicBezTo>
                  <a:cubicBezTo>
                    <a:pt x="213" y="47"/>
                    <a:pt x="203" y="37"/>
                    <a:pt x="190" y="37"/>
                  </a:cubicBezTo>
                  <a:cubicBezTo>
                    <a:pt x="178" y="37"/>
                    <a:pt x="168" y="46"/>
                    <a:pt x="166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0" y="0"/>
                  </a:lnTo>
                  <a:close/>
                  <a:moveTo>
                    <a:pt x="190" y="51"/>
                  </a:moveTo>
                  <a:cubicBezTo>
                    <a:pt x="195" y="51"/>
                    <a:pt x="199" y="55"/>
                    <a:pt x="199" y="60"/>
                  </a:cubicBezTo>
                  <a:cubicBezTo>
                    <a:pt x="199" y="66"/>
                    <a:pt x="195" y="70"/>
                    <a:pt x="190" y="70"/>
                  </a:cubicBezTo>
                  <a:cubicBezTo>
                    <a:pt x="184" y="70"/>
                    <a:pt x="180" y="66"/>
                    <a:pt x="180" y="60"/>
                  </a:cubicBezTo>
                  <a:cubicBezTo>
                    <a:pt x="180" y="55"/>
                    <a:pt x="184" y="51"/>
                    <a:pt x="190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0" name="Freeform 564"/>
            <p:cNvSpPr>
              <a:spLocks noEditPoints="1"/>
            </p:cNvSpPr>
            <p:nvPr/>
          </p:nvSpPr>
          <p:spPr bwMode="auto">
            <a:xfrm>
              <a:off x="10886077" y="676516"/>
              <a:ext cx="694005" cy="340605"/>
            </a:xfrm>
            <a:custGeom>
              <a:gdLst>
                <a:gd name="T0" fmla="*/ 170 w 330"/>
                <a:gd name="T1" fmla="*/ 146 h 146"/>
                <a:gd name="T2" fmla="*/ 170 w 330"/>
                <a:gd name="T3" fmla="*/ 133 h 146"/>
                <a:gd name="T4" fmla="*/ 311 w 330"/>
                <a:gd name="T5" fmla="*/ 133 h 146"/>
                <a:gd name="T6" fmla="*/ 311 w 330"/>
                <a:gd name="T7" fmla="*/ 47 h 146"/>
                <a:gd name="T8" fmla="*/ 330 w 330"/>
                <a:gd name="T9" fmla="*/ 24 h 146"/>
                <a:gd name="T10" fmla="*/ 306 w 330"/>
                <a:gd name="T11" fmla="*/ 0 h 146"/>
                <a:gd name="T12" fmla="*/ 282 w 330"/>
                <a:gd name="T13" fmla="*/ 24 h 146"/>
                <a:gd name="T14" fmla="*/ 300 w 330"/>
                <a:gd name="T15" fmla="*/ 47 h 146"/>
                <a:gd name="T16" fmla="*/ 300 w 330"/>
                <a:gd name="T17" fmla="*/ 122 h 146"/>
                <a:gd name="T18" fmla="*/ 170 w 330"/>
                <a:gd name="T19" fmla="*/ 122 h 146"/>
                <a:gd name="T20" fmla="*/ 170 w 330"/>
                <a:gd name="T21" fmla="*/ 114 h 146"/>
                <a:gd name="T22" fmla="*/ 100 w 330"/>
                <a:gd name="T23" fmla="*/ 114 h 146"/>
                <a:gd name="T24" fmla="*/ 100 w 330"/>
                <a:gd name="T25" fmla="*/ 122 h 146"/>
                <a:gd name="T26" fmla="*/ 57 w 330"/>
                <a:gd name="T27" fmla="*/ 122 h 146"/>
                <a:gd name="T28" fmla="*/ 42 w 330"/>
                <a:gd name="T29" fmla="*/ 107 h 146"/>
                <a:gd name="T30" fmla="*/ 47 w 330"/>
                <a:gd name="T31" fmla="*/ 93 h 146"/>
                <a:gd name="T32" fmla="*/ 23 w 330"/>
                <a:gd name="T33" fmla="*/ 70 h 146"/>
                <a:gd name="T34" fmla="*/ 0 w 330"/>
                <a:gd name="T35" fmla="*/ 93 h 146"/>
                <a:gd name="T36" fmla="*/ 23 w 330"/>
                <a:gd name="T37" fmla="*/ 117 h 146"/>
                <a:gd name="T38" fmla="*/ 34 w 330"/>
                <a:gd name="T39" fmla="*/ 114 h 146"/>
                <a:gd name="T40" fmla="*/ 53 w 330"/>
                <a:gd name="T41" fmla="*/ 133 h 146"/>
                <a:gd name="T42" fmla="*/ 100 w 330"/>
                <a:gd name="T43" fmla="*/ 133 h 146"/>
                <a:gd name="T44" fmla="*/ 100 w 330"/>
                <a:gd name="T45" fmla="*/ 146 h 146"/>
                <a:gd name="T46" fmla="*/ 170 w 330"/>
                <a:gd name="T47" fmla="*/ 146 h 146"/>
                <a:gd name="T48" fmla="*/ 296 w 330"/>
                <a:gd name="T49" fmla="*/ 24 h 146"/>
                <a:gd name="T50" fmla="*/ 306 w 330"/>
                <a:gd name="T51" fmla="*/ 14 h 146"/>
                <a:gd name="T52" fmla="*/ 316 w 330"/>
                <a:gd name="T53" fmla="*/ 24 h 146"/>
                <a:gd name="T54" fmla="*/ 306 w 330"/>
                <a:gd name="T55" fmla="*/ 34 h 146"/>
                <a:gd name="T56" fmla="*/ 296 w 330"/>
                <a:gd name="T57" fmla="*/ 24 h 146"/>
                <a:gd name="T58" fmla="*/ 23 w 330"/>
                <a:gd name="T59" fmla="*/ 103 h 146"/>
                <a:gd name="T60" fmla="*/ 13 w 330"/>
                <a:gd name="T61" fmla="*/ 93 h 146"/>
                <a:gd name="T62" fmla="*/ 23 w 330"/>
                <a:gd name="T63" fmla="*/ 83 h 146"/>
                <a:gd name="T64" fmla="*/ 33 w 330"/>
                <a:gd name="T65" fmla="*/ 93 h 146"/>
                <a:gd name="T66" fmla="*/ 23 w 330"/>
                <a:gd name="T67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146">
                  <a:moveTo>
                    <a:pt x="170" y="146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22" y="44"/>
                    <a:pt x="330" y="35"/>
                    <a:pt x="330" y="24"/>
                  </a:cubicBezTo>
                  <a:cubicBezTo>
                    <a:pt x="330" y="11"/>
                    <a:pt x="319" y="0"/>
                    <a:pt x="306" y="0"/>
                  </a:cubicBezTo>
                  <a:cubicBezTo>
                    <a:pt x="293" y="0"/>
                    <a:pt x="282" y="11"/>
                    <a:pt x="282" y="24"/>
                  </a:cubicBezTo>
                  <a:cubicBezTo>
                    <a:pt x="282" y="35"/>
                    <a:pt x="290" y="44"/>
                    <a:pt x="300" y="47"/>
                  </a:cubicBezTo>
                  <a:cubicBezTo>
                    <a:pt x="300" y="64"/>
                    <a:pt x="300" y="114"/>
                    <a:pt x="300" y="122"/>
                  </a:cubicBezTo>
                  <a:cubicBezTo>
                    <a:pt x="295" y="122"/>
                    <a:pt x="231" y="122"/>
                    <a:pt x="170" y="122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76" y="122"/>
                    <a:pt x="58" y="122"/>
                    <a:pt x="57" y="122"/>
                  </a:cubicBezTo>
                  <a:cubicBezTo>
                    <a:pt x="55" y="121"/>
                    <a:pt x="47" y="112"/>
                    <a:pt x="42" y="107"/>
                  </a:cubicBezTo>
                  <a:cubicBezTo>
                    <a:pt x="45" y="103"/>
                    <a:pt x="47" y="98"/>
                    <a:pt x="47" y="93"/>
                  </a:cubicBezTo>
                  <a:cubicBezTo>
                    <a:pt x="47" y="80"/>
                    <a:pt x="36" y="70"/>
                    <a:pt x="23" y="70"/>
                  </a:cubicBezTo>
                  <a:cubicBezTo>
                    <a:pt x="10" y="70"/>
                    <a:pt x="0" y="80"/>
                    <a:pt x="0" y="93"/>
                  </a:cubicBezTo>
                  <a:cubicBezTo>
                    <a:pt x="0" y="106"/>
                    <a:pt x="10" y="117"/>
                    <a:pt x="23" y="117"/>
                  </a:cubicBezTo>
                  <a:cubicBezTo>
                    <a:pt x="27" y="117"/>
                    <a:pt x="30" y="116"/>
                    <a:pt x="34" y="11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46"/>
                    <a:pt x="100" y="146"/>
                    <a:pt x="100" y="146"/>
                  </a:cubicBezTo>
                  <a:lnTo>
                    <a:pt x="170" y="146"/>
                  </a:lnTo>
                  <a:close/>
                  <a:moveTo>
                    <a:pt x="296" y="24"/>
                  </a:moveTo>
                  <a:cubicBezTo>
                    <a:pt x="296" y="19"/>
                    <a:pt x="301" y="14"/>
                    <a:pt x="306" y="14"/>
                  </a:cubicBezTo>
                  <a:cubicBezTo>
                    <a:pt x="311" y="14"/>
                    <a:pt x="316" y="19"/>
                    <a:pt x="316" y="24"/>
                  </a:cubicBezTo>
                  <a:cubicBezTo>
                    <a:pt x="316" y="29"/>
                    <a:pt x="311" y="34"/>
                    <a:pt x="306" y="34"/>
                  </a:cubicBezTo>
                  <a:cubicBezTo>
                    <a:pt x="301" y="34"/>
                    <a:pt x="296" y="29"/>
                    <a:pt x="296" y="24"/>
                  </a:cubicBezTo>
                  <a:close/>
                  <a:moveTo>
                    <a:pt x="23" y="103"/>
                  </a:moveTo>
                  <a:cubicBezTo>
                    <a:pt x="18" y="103"/>
                    <a:pt x="13" y="99"/>
                    <a:pt x="13" y="93"/>
                  </a:cubicBezTo>
                  <a:cubicBezTo>
                    <a:pt x="13" y="88"/>
                    <a:pt x="18" y="83"/>
                    <a:pt x="23" y="83"/>
                  </a:cubicBezTo>
                  <a:cubicBezTo>
                    <a:pt x="28" y="83"/>
                    <a:pt x="33" y="88"/>
                    <a:pt x="33" y="93"/>
                  </a:cubicBezTo>
                  <a:cubicBezTo>
                    <a:pt x="33" y="99"/>
                    <a:pt x="28" y="103"/>
                    <a:pt x="23" y="10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1" name="Freeform 565"/>
            <p:cNvSpPr>
              <a:spLocks noEditPoints="1"/>
            </p:cNvSpPr>
            <p:nvPr/>
          </p:nvSpPr>
          <p:spPr bwMode="auto">
            <a:xfrm>
              <a:off x="11096058" y="625327"/>
              <a:ext cx="355899" cy="161443"/>
            </a:xfrm>
            <a:custGeom>
              <a:gdLst>
                <a:gd name="T0" fmla="*/ 0 w 169"/>
                <a:gd name="T1" fmla="*/ 0 h 69"/>
                <a:gd name="T2" fmla="*/ 0 w 169"/>
                <a:gd name="T3" fmla="*/ 32 h 69"/>
                <a:gd name="T4" fmla="*/ 70 w 169"/>
                <a:gd name="T5" fmla="*/ 32 h 69"/>
                <a:gd name="T6" fmla="*/ 70 w 169"/>
                <a:gd name="T7" fmla="*/ 20 h 69"/>
                <a:gd name="T8" fmla="*/ 110 w 169"/>
                <a:gd name="T9" fmla="*/ 20 h 69"/>
                <a:gd name="T10" fmla="*/ 124 w 169"/>
                <a:gd name="T11" fmla="*/ 34 h 69"/>
                <a:gd name="T12" fmla="*/ 121 w 169"/>
                <a:gd name="T13" fmla="*/ 46 h 69"/>
                <a:gd name="T14" fmla="*/ 145 w 169"/>
                <a:gd name="T15" fmla="*/ 69 h 69"/>
                <a:gd name="T16" fmla="*/ 169 w 169"/>
                <a:gd name="T17" fmla="*/ 46 h 69"/>
                <a:gd name="T18" fmla="*/ 145 w 169"/>
                <a:gd name="T19" fmla="*/ 22 h 69"/>
                <a:gd name="T20" fmla="*/ 132 w 169"/>
                <a:gd name="T21" fmla="*/ 26 h 69"/>
                <a:gd name="T22" fmla="*/ 115 w 169"/>
                <a:gd name="T23" fmla="*/ 9 h 69"/>
                <a:gd name="T24" fmla="*/ 70 w 169"/>
                <a:gd name="T25" fmla="*/ 9 h 69"/>
                <a:gd name="T26" fmla="*/ 70 w 169"/>
                <a:gd name="T27" fmla="*/ 0 h 69"/>
                <a:gd name="T28" fmla="*/ 0 w 169"/>
                <a:gd name="T29" fmla="*/ 0 h 69"/>
                <a:gd name="T30" fmla="*/ 145 w 169"/>
                <a:gd name="T31" fmla="*/ 36 h 69"/>
                <a:gd name="T32" fmla="*/ 155 w 169"/>
                <a:gd name="T33" fmla="*/ 46 h 69"/>
                <a:gd name="T34" fmla="*/ 145 w 169"/>
                <a:gd name="T35" fmla="*/ 56 h 69"/>
                <a:gd name="T36" fmla="*/ 135 w 169"/>
                <a:gd name="T37" fmla="*/ 46 h 69"/>
                <a:gd name="T38" fmla="*/ 145 w 169"/>
                <a:gd name="T3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6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3" y="20"/>
                    <a:pt x="107" y="20"/>
                    <a:pt x="110" y="20"/>
                  </a:cubicBezTo>
                  <a:cubicBezTo>
                    <a:pt x="112" y="22"/>
                    <a:pt x="119" y="29"/>
                    <a:pt x="124" y="34"/>
                  </a:cubicBezTo>
                  <a:cubicBezTo>
                    <a:pt x="123" y="38"/>
                    <a:pt x="121" y="42"/>
                    <a:pt x="121" y="46"/>
                  </a:cubicBezTo>
                  <a:cubicBezTo>
                    <a:pt x="121" y="59"/>
                    <a:pt x="132" y="69"/>
                    <a:pt x="145" y="69"/>
                  </a:cubicBezTo>
                  <a:cubicBezTo>
                    <a:pt x="158" y="69"/>
                    <a:pt x="169" y="59"/>
                    <a:pt x="169" y="46"/>
                  </a:cubicBezTo>
                  <a:cubicBezTo>
                    <a:pt x="169" y="33"/>
                    <a:pt x="158" y="22"/>
                    <a:pt x="145" y="22"/>
                  </a:cubicBezTo>
                  <a:cubicBezTo>
                    <a:pt x="140" y="22"/>
                    <a:pt x="136" y="24"/>
                    <a:pt x="132" y="26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0"/>
                  </a:lnTo>
                  <a:close/>
                  <a:moveTo>
                    <a:pt x="145" y="36"/>
                  </a:moveTo>
                  <a:cubicBezTo>
                    <a:pt x="150" y="36"/>
                    <a:pt x="155" y="41"/>
                    <a:pt x="155" y="46"/>
                  </a:cubicBezTo>
                  <a:cubicBezTo>
                    <a:pt x="155" y="51"/>
                    <a:pt x="150" y="56"/>
                    <a:pt x="145" y="56"/>
                  </a:cubicBezTo>
                  <a:cubicBezTo>
                    <a:pt x="140" y="56"/>
                    <a:pt x="135" y="51"/>
                    <a:pt x="135" y="46"/>
                  </a:cubicBezTo>
                  <a:cubicBezTo>
                    <a:pt x="135" y="41"/>
                    <a:pt x="140" y="36"/>
                    <a:pt x="145" y="3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2" name="Freeform 566"/>
            <p:cNvSpPr>
              <a:spLocks noEditPoints="1"/>
            </p:cNvSpPr>
            <p:nvPr/>
          </p:nvSpPr>
          <p:spPr bwMode="auto">
            <a:xfrm>
              <a:off x="10082634" y="967900"/>
              <a:ext cx="3702245" cy="302214"/>
            </a:xfrm>
            <a:custGeom>
              <a:gdLst>
                <a:gd name="T0" fmla="*/ 1102 w 1760"/>
                <a:gd name="T1" fmla="*/ 0 h 130"/>
                <a:gd name="T2" fmla="*/ 1036 w 1760"/>
                <a:gd name="T3" fmla="*/ 66 h 130"/>
                <a:gd name="T4" fmla="*/ 647 w 1760"/>
                <a:gd name="T5" fmla="*/ 66 h 130"/>
                <a:gd name="T6" fmla="*/ 624 w 1760"/>
                <a:gd name="T7" fmla="*/ 49 h 130"/>
                <a:gd name="T8" fmla="*/ 602 w 1760"/>
                <a:gd name="T9" fmla="*/ 66 h 130"/>
                <a:gd name="T10" fmla="*/ 552 w 1760"/>
                <a:gd name="T11" fmla="*/ 66 h 130"/>
                <a:gd name="T12" fmla="*/ 552 w 1760"/>
                <a:gd name="T13" fmla="*/ 59 h 130"/>
                <a:gd name="T14" fmla="*/ 482 w 1760"/>
                <a:gd name="T15" fmla="*/ 59 h 130"/>
                <a:gd name="T16" fmla="*/ 482 w 1760"/>
                <a:gd name="T17" fmla="*/ 66 h 130"/>
                <a:gd name="T18" fmla="*/ 338 w 1760"/>
                <a:gd name="T19" fmla="*/ 66 h 130"/>
                <a:gd name="T20" fmla="*/ 306 w 1760"/>
                <a:gd name="T21" fmla="*/ 98 h 130"/>
                <a:gd name="T22" fmla="*/ 46 w 1760"/>
                <a:gd name="T23" fmla="*/ 98 h 130"/>
                <a:gd name="T24" fmla="*/ 24 w 1760"/>
                <a:gd name="T25" fmla="*/ 83 h 130"/>
                <a:gd name="T26" fmla="*/ 0 w 1760"/>
                <a:gd name="T27" fmla="*/ 107 h 130"/>
                <a:gd name="T28" fmla="*/ 24 w 1760"/>
                <a:gd name="T29" fmla="*/ 130 h 130"/>
                <a:gd name="T30" fmla="*/ 47 w 1760"/>
                <a:gd name="T31" fmla="*/ 109 h 130"/>
                <a:gd name="T32" fmla="*/ 311 w 1760"/>
                <a:gd name="T33" fmla="*/ 109 h 130"/>
                <a:gd name="T34" fmla="*/ 343 w 1760"/>
                <a:gd name="T35" fmla="*/ 77 h 130"/>
                <a:gd name="T36" fmla="*/ 482 w 1760"/>
                <a:gd name="T37" fmla="*/ 77 h 130"/>
                <a:gd name="T38" fmla="*/ 482 w 1760"/>
                <a:gd name="T39" fmla="*/ 90 h 130"/>
                <a:gd name="T40" fmla="*/ 552 w 1760"/>
                <a:gd name="T41" fmla="*/ 90 h 130"/>
                <a:gd name="T42" fmla="*/ 552 w 1760"/>
                <a:gd name="T43" fmla="*/ 77 h 130"/>
                <a:gd name="T44" fmla="*/ 601 w 1760"/>
                <a:gd name="T45" fmla="*/ 77 h 130"/>
                <a:gd name="T46" fmla="*/ 624 w 1760"/>
                <a:gd name="T47" fmla="*/ 96 h 130"/>
                <a:gd name="T48" fmla="*/ 647 w 1760"/>
                <a:gd name="T49" fmla="*/ 77 h 130"/>
                <a:gd name="T50" fmla="*/ 1041 w 1760"/>
                <a:gd name="T51" fmla="*/ 77 h 130"/>
                <a:gd name="T52" fmla="*/ 1106 w 1760"/>
                <a:gd name="T53" fmla="*/ 11 h 130"/>
                <a:gd name="T54" fmla="*/ 1760 w 1760"/>
                <a:gd name="T55" fmla="*/ 11 h 130"/>
                <a:gd name="T56" fmla="*/ 1760 w 1760"/>
                <a:gd name="T57" fmla="*/ 0 h 130"/>
                <a:gd name="T58" fmla="*/ 1102 w 1760"/>
                <a:gd name="T59" fmla="*/ 0 h 130"/>
                <a:gd name="T60" fmla="*/ 24 w 1760"/>
                <a:gd name="T61" fmla="*/ 117 h 130"/>
                <a:gd name="T62" fmla="*/ 14 w 1760"/>
                <a:gd name="T63" fmla="*/ 107 h 130"/>
                <a:gd name="T64" fmla="*/ 24 w 1760"/>
                <a:gd name="T65" fmla="*/ 97 h 130"/>
                <a:gd name="T66" fmla="*/ 34 w 1760"/>
                <a:gd name="T67" fmla="*/ 107 h 130"/>
                <a:gd name="T68" fmla="*/ 24 w 1760"/>
                <a:gd name="T69" fmla="*/ 117 h 130"/>
                <a:gd name="T70" fmla="*/ 624 w 1760"/>
                <a:gd name="T71" fmla="*/ 82 h 130"/>
                <a:gd name="T72" fmla="*/ 614 w 1760"/>
                <a:gd name="T73" fmla="*/ 72 h 130"/>
                <a:gd name="T74" fmla="*/ 624 w 1760"/>
                <a:gd name="T75" fmla="*/ 62 h 130"/>
                <a:gd name="T76" fmla="*/ 634 w 1760"/>
                <a:gd name="T77" fmla="*/ 72 h 130"/>
                <a:gd name="T78" fmla="*/ 624 w 1760"/>
                <a:gd name="T79" fmla="*/ 82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0" h="130">
                  <a:moveTo>
                    <a:pt x="1102" y="0"/>
                  </a:moveTo>
                  <a:cubicBezTo>
                    <a:pt x="1102" y="0"/>
                    <a:pt x="1039" y="63"/>
                    <a:pt x="1036" y="66"/>
                  </a:cubicBezTo>
                  <a:cubicBezTo>
                    <a:pt x="1032" y="66"/>
                    <a:pt x="687" y="66"/>
                    <a:pt x="647" y="66"/>
                  </a:cubicBezTo>
                  <a:cubicBezTo>
                    <a:pt x="644" y="56"/>
                    <a:pt x="635" y="49"/>
                    <a:pt x="624" y="49"/>
                  </a:cubicBezTo>
                  <a:cubicBezTo>
                    <a:pt x="613" y="49"/>
                    <a:pt x="604" y="56"/>
                    <a:pt x="602" y="66"/>
                  </a:cubicBezTo>
                  <a:cubicBezTo>
                    <a:pt x="552" y="66"/>
                    <a:pt x="552" y="66"/>
                    <a:pt x="552" y="66"/>
                  </a:cubicBezTo>
                  <a:cubicBezTo>
                    <a:pt x="552" y="59"/>
                    <a:pt x="552" y="59"/>
                    <a:pt x="552" y="59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09" y="95"/>
                    <a:pt x="306" y="98"/>
                  </a:cubicBezTo>
                  <a:cubicBezTo>
                    <a:pt x="302" y="98"/>
                    <a:pt x="82" y="98"/>
                    <a:pt x="46" y="98"/>
                  </a:cubicBezTo>
                  <a:cubicBezTo>
                    <a:pt x="42" y="89"/>
                    <a:pt x="34" y="83"/>
                    <a:pt x="24" y="83"/>
                  </a:cubicBezTo>
                  <a:cubicBezTo>
                    <a:pt x="11" y="83"/>
                    <a:pt x="0" y="94"/>
                    <a:pt x="0" y="107"/>
                  </a:cubicBezTo>
                  <a:cubicBezTo>
                    <a:pt x="0" y="120"/>
                    <a:pt x="11" y="130"/>
                    <a:pt x="24" y="130"/>
                  </a:cubicBezTo>
                  <a:cubicBezTo>
                    <a:pt x="36" y="130"/>
                    <a:pt x="46" y="121"/>
                    <a:pt x="47" y="109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11" y="109"/>
                    <a:pt x="340" y="80"/>
                    <a:pt x="343" y="77"/>
                  </a:cubicBezTo>
                  <a:cubicBezTo>
                    <a:pt x="345" y="77"/>
                    <a:pt x="415" y="77"/>
                    <a:pt x="482" y="77"/>
                  </a:cubicBezTo>
                  <a:cubicBezTo>
                    <a:pt x="482" y="90"/>
                    <a:pt x="482" y="90"/>
                    <a:pt x="482" y="90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77"/>
                    <a:pt x="552" y="77"/>
                    <a:pt x="552" y="77"/>
                  </a:cubicBezTo>
                  <a:cubicBezTo>
                    <a:pt x="575" y="77"/>
                    <a:pt x="593" y="77"/>
                    <a:pt x="601" y="77"/>
                  </a:cubicBezTo>
                  <a:cubicBezTo>
                    <a:pt x="603" y="88"/>
                    <a:pt x="613" y="96"/>
                    <a:pt x="624" y="96"/>
                  </a:cubicBezTo>
                  <a:cubicBezTo>
                    <a:pt x="636" y="96"/>
                    <a:pt x="645" y="88"/>
                    <a:pt x="647" y="77"/>
                  </a:cubicBezTo>
                  <a:cubicBezTo>
                    <a:pt x="1041" y="77"/>
                    <a:pt x="1041" y="77"/>
                    <a:pt x="1041" y="77"/>
                  </a:cubicBezTo>
                  <a:cubicBezTo>
                    <a:pt x="1041" y="77"/>
                    <a:pt x="1103" y="14"/>
                    <a:pt x="1106" y="11"/>
                  </a:cubicBezTo>
                  <a:cubicBezTo>
                    <a:pt x="1110" y="11"/>
                    <a:pt x="1651" y="11"/>
                    <a:pt x="1760" y="11"/>
                  </a:cubicBezTo>
                  <a:cubicBezTo>
                    <a:pt x="1760" y="0"/>
                    <a:pt x="1760" y="0"/>
                    <a:pt x="1760" y="0"/>
                  </a:cubicBezTo>
                  <a:lnTo>
                    <a:pt x="1102" y="0"/>
                  </a:lnTo>
                  <a:close/>
                  <a:moveTo>
                    <a:pt x="24" y="117"/>
                  </a:moveTo>
                  <a:cubicBezTo>
                    <a:pt x="18" y="117"/>
                    <a:pt x="14" y="112"/>
                    <a:pt x="14" y="107"/>
                  </a:cubicBezTo>
                  <a:cubicBezTo>
                    <a:pt x="14" y="101"/>
                    <a:pt x="18" y="97"/>
                    <a:pt x="24" y="97"/>
                  </a:cubicBezTo>
                  <a:cubicBezTo>
                    <a:pt x="29" y="97"/>
                    <a:pt x="34" y="101"/>
                    <a:pt x="34" y="107"/>
                  </a:cubicBezTo>
                  <a:cubicBezTo>
                    <a:pt x="34" y="112"/>
                    <a:pt x="29" y="117"/>
                    <a:pt x="24" y="117"/>
                  </a:cubicBezTo>
                  <a:close/>
                  <a:moveTo>
                    <a:pt x="624" y="82"/>
                  </a:moveTo>
                  <a:cubicBezTo>
                    <a:pt x="619" y="82"/>
                    <a:pt x="614" y="78"/>
                    <a:pt x="614" y="72"/>
                  </a:cubicBezTo>
                  <a:cubicBezTo>
                    <a:pt x="614" y="67"/>
                    <a:pt x="619" y="62"/>
                    <a:pt x="624" y="62"/>
                  </a:cubicBezTo>
                  <a:cubicBezTo>
                    <a:pt x="630" y="62"/>
                    <a:pt x="634" y="67"/>
                    <a:pt x="634" y="72"/>
                  </a:cubicBezTo>
                  <a:cubicBezTo>
                    <a:pt x="634" y="78"/>
                    <a:pt x="630" y="82"/>
                    <a:pt x="624" y="8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4" name="Freeform 568"/>
            <p:cNvSpPr/>
            <p:nvPr/>
          </p:nvSpPr>
          <p:spPr bwMode="auto">
            <a:xfrm>
              <a:off x="9375284" y="2015312"/>
              <a:ext cx="2135398" cy="714681"/>
            </a:xfrm>
            <a:custGeom>
              <a:gdLst>
                <a:gd name="T0" fmla="*/ 11 w 1015"/>
                <a:gd name="T1" fmla="*/ 102 h 307"/>
                <a:gd name="T2" fmla="*/ 11 w 1015"/>
                <a:gd name="T3" fmla="*/ 128 h 307"/>
                <a:gd name="T4" fmla="*/ 0 w 1015"/>
                <a:gd name="T5" fmla="*/ 128 h 307"/>
                <a:gd name="T6" fmla="*/ 0 w 1015"/>
                <a:gd name="T7" fmla="*/ 241 h 307"/>
                <a:gd name="T8" fmla="*/ 33 w 1015"/>
                <a:gd name="T9" fmla="*/ 241 h 307"/>
                <a:gd name="T10" fmla="*/ 33 w 1015"/>
                <a:gd name="T11" fmla="*/ 128 h 307"/>
                <a:gd name="T12" fmla="*/ 21 w 1015"/>
                <a:gd name="T13" fmla="*/ 128 h 307"/>
                <a:gd name="T14" fmla="*/ 21 w 1015"/>
                <a:gd name="T15" fmla="*/ 107 h 307"/>
                <a:gd name="T16" fmla="*/ 117 w 1015"/>
                <a:gd name="T17" fmla="*/ 11 h 307"/>
                <a:gd name="T18" fmla="*/ 834 w 1015"/>
                <a:gd name="T19" fmla="*/ 11 h 307"/>
                <a:gd name="T20" fmla="*/ 993 w 1015"/>
                <a:gd name="T21" fmla="*/ 168 h 307"/>
                <a:gd name="T22" fmla="*/ 993 w 1015"/>
                <a:gd name="T23" fmla="*/ 195 h 307"/>
                <a:gd name="T24" fmla="*/ 983 w 1015"/>
                <a:gd name="T25" fmla="*/ 195 h 307"/>
                <a:gd name="T26" fmla="*/ 983 w 1015"/>
                <a:gd name="T27" fmla="*/ 307 h 307"/>
                <a:gd name="T28" fmla="*/ 1015 w 1015"/>
                <a:gd name="T29" fmla="*/ 307 h 307"/>
                <a:gd name="T30" fmla="*/ 1015 w 1015"/>
                <a:gd name="T31" fmla="*/ 195 h 307"/>
                <a:gd name="T32" fmla="*/ 1004 w 1015"/>
                <a:gd name="T33" fmla="*/ 195 h 307"/>
                <a:gd name="T34" fmla="*/ 1004 w 1015"/>
                <a:gd name="T35" fmla="*/ 164 h 307"/>
                <a:gd name="T36" fmla="*/ 838 w 1015"/>
                <a:gd name="T37" fmla="*/ 0 h 307"/>
                <a:gd name="T38" fmla="*/ 113 w 1015"/>
                <a:gd name="T39" fmla="*/ 0 h 307"/>
                <a:gd name="T40" fmla="*/ 11 w 1015"/>
                <a:gd name="T41" fmla="*/ 102 h 3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5" h="307">
                  <a:moveTo>
                    <a:pt x="11" y="102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33" y="241"/>
                    <a:pt x="33" y="241"/>
                    <a:pt x="33" y="241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0"/>
                    <a:pt x="21" y="109"/>
                    <a:pt x="21" y="107"/>
                  </a:cubicBezTo>
                  <a:cubicBezTo>
                    <a:pt x="24" y="104"/>
                    <a:pt x="114" y="14"/>
                    <a:pt x="117" y="11"/>
                  </a:cubicBezTo>
                  <a:cubicBezTo>
                    <a:pt x="122" y="11"/>
                    <a:pt x="829" y="11"/>
                    <a:pt x="834" y="11"/>
                  </a:cubicBezTo>
                  <a:cubicBezTo>
                    <a:pt x="837" y="14"/>
                    <a:pt x="990" y="165"/>
                    <a:pt x="993" y="168"/>
                  </a:cubicBezTo>
                  <a:cubicBezTo>
                    <a:pt x="993" y="171"/>
                    <a:pt x="993" y="187"/>
                    <a:pt x="993" y="195"/>
                  </a:cubicBezTo>
                  <a:cubicBezTo>
                    <a:pt x="983" y="195"/>
                    <a:pt x="983" y="195"/>
                    <a:pt x="983" y="195"/>
                  </a:cubicBezTo>
                  <a:cubicBezTo>
                    <a:pt x="983" y="307"/>
                    <a:pt x="983" y="307"/>
                    <a:pt x="983" y="307"/>
                  </a:cubicBezTo>
                  <a:cubicBezTo>
                    <a:pt x="1015" y="307"/>
                    <a:pt x="1015" y="307"/>
                    <a:pt x="1015" y="307"/>
                  </a:cubicBezTo>
                  <a:cubicBezTo>
                    <a:pt x="1015" y="195"/>
                    <a:pt x="1015" y="195"/>
                    <a:pt x="1015" y="195"/>
                  </a:cubicBezTo>
                  <a:cubicBezTo>
                    <a:pt x="1004" y="195"/>
                    <a:pt x="1004" y="195"/>
                    <a:pt x="1004" y="195"/>
                  </a:cubicBezTo>
                  <a:cubicBezTo>
                    <a:pt x="1004" y="164"/>
                    <a:pt x="1004" y="164"/>
                    <a:pt x="1004" y="164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5" name="Freeform 569"/>
            <p:cNvSpPr/>
            <p:nvPr/>
          </p:nvSpPr>
          <p:spPr bwMode="auto">
            <a:xfrm>
              <a:off x="9503408" y="2099971"/>
              <a:ext cx="1872922" cy="630022"/>
            </a:xfrm>
            <a:custGeom>
              <a:gdLst>
                <a:gd name="T0" fmla="*/ 83 w 890"/>
                <a:gd name="T1" fmla="*/ 11 h 271"/>
                <a:gd name="T2" fmla="*/ 735 w 890"/>
                <a:gd name="T3" fmla="*/ 11 h 271"/>
                <a:gd name="T4" fmla="*/ 866 w 890"/>
                <a:gd name="T5" fmla="*/ 142 h 271"/>
                <a:gd name="T6" fmla="*/ 866 w 890"/>
                <a:gd name="T7" fmla="*/ 159 h 271"/>
                <a:gd name="T8" fmla="*/ 857 w 890"/>
                <a:gd name="T9" fmla="*/ 159 h 271"/>
                <a:gd name="T10" fmla="*/ 857 w 890"/>
                <a:gd name="T11" fmla="*/ 271 h 271"/>
                <a:gd name="T12" fmla="*/ 890 w 890"/>
                <a:gd name="T13" fmla="*/ 271 h 271"/>
                <a:gd name="T14" fmla="*/ 890 w 890"/>
                <a:gd name="T15" fmla="*/ 159 h 271"/>
                <a:gd name="T16" fmla="*/ 877 w 890"/>
                <a:gd name="T17" fmla="*/ 159 h 271"/>
                <a:gd name="T18" fmla="*/ 877 w 890"/>
                <a:gd name="T19" fmla="*/ 138 h 271"/>
                <a:gd name="T20" fmla="*/ 740 w 890"/>
                <a:gd name="T21" fmla="*/ 0 h 271"/>
                <a:gd name="T22" fmla="*/ 78 w 890"/>
                <a:gd name="T23" fmla="*/ 0 h 271"/>
                <a:gd name="T24" fmla="*/ 13 w 890"/>
                <a:gd name="T25" fmla="*/ 66 h 271"/>
                <a:gd name="T26" fmla="*/ 13 w 890"/>
                <a:gd name="T27" fmla="*/ 92 h 271"/>
                <a:gd name="T28" fmla="*/ 0 w 890"/>
                <a:gd name="T29" fmla="*/ 92 h 271"/>
                <a:gd name="T30" fmla="*/ 0 w 890"/>
                <a:gd name="T31" fmla="*/ 205 h 271"/>
                <a:gd name="T32" fmla="*/ 33 w 890"/>
                <a:gd name="T33" fmla="*/ 205 h 271"/>
                <a:gd name="T34" fmla="*/ 33 w 890"/>
                <a:gd name="T35" fmla="*/ 92 h 271"/>
                <a:gd name="T36" fmla="*/ 24 w 890"/>
                <a:gd name="T37" fmla="*/ 92 h 271"/>
                <a:gd name="T38" fmla="*/ 24 w 890"/>
                <a:gd name="T39" fmla="*/ 70 h 271"/>
                <a:gd name="T40" fmla="*/ 83 w 890"/>
                <a:gd name="T41" fmla="*/ 11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0" h="271">
                  <a:moveTo>
                    <a:pt x="83" y="11"/>
                  </a:moveTo>
                  <a:cubicBezTo>
                    <a:pt x="87" y="11"/>
                    <a:pt x="731" y="11"/>
                    <a:pt x="735" y="11"/>
                  </a:cubicBezTo>
                  <a:cubicBezTo>
                    <a:pt x="738" y="14"/>
                    <a:pt x="863" y="139"/>
                    <a:pt x="866" y="142"/>
                  </a:cubicBezTo>
                  <a:cubicBezTo>
                    <a:pt x="866" y="145"/>
                    <a:pt x="866" y="153"/>
                    <a:pt x="866" y="159"/>
                  </a:cubicBezTo>
                  <a:cubicBezTo>
                    <a:pt x="857" y="159"/>
                    <a:pt x="857" y="159"/>
                    <a:pt x="857" y="159"/>
                  </a:cubicBezTo>
                  <a:cubicBezTo>
                    <a:pt x="857" y="271"/>
                    <a:pt x="857" y="271"/>
                    <a:pt x="857" y="271"/>
                  </a:cubicBezTo>
                  <a:cubicBezTo>
                    <a:pt x="890" y="271"/>
                    <a:pt x="890" y="271"/>
                    <a:pt x="890" y="271"/>
                  </a:cubicBezTo>
                  <a:cubicBezTo>
                    <a:pt x="890" y="159"/>
                    <a:pt x="890" y="159"/>
                    <a:pt x="890" y="159"/>
                  </a:cubicBezTo>
                  <a:cubicBezTo>
                    <a:pt x="877" y="159"/>
                    <a:pt x="877" y="159"/>
                    <a:pt x="877" y="159"/>
                  </a:cubicBezTo>
                  <a:cubicBezTo>
                    <a:pt x="877" y="138"/>
                    <a:pt x="877" y="138"/>
                    <a:pt x="877" y="138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3" y="205"/>
                    <a:pt x="33" y="205"/>
                    <a:pt x="33" y="205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84"/>
                    <a:pt x="24" y="73"/>
                    <a:pt x="24" y="70"/>
                  </a:cubicBezTo>
                  <a:cubicBezTo>
                    <a:pt x="27" y="67"/>
                    <a:pt x="80" y="14"/>
                    <a:pt x="83" y="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6" name="Freeform 570"/>
            <p:cNvSpPr/>
            <p:nvPr/>
          </p:nvSpPr>
          <p:spPr bwMode="auto">
            <a:xfrm>
              <a:off x="9642208" y="2187583"/>
              <a:ext cx="1598879" cy="542409"/>
            </a:xfrm>
            <a:custGeom>
              <a:gdLst>
                <a:gd name="T0" fmla="*/ 49 w 760"/>
                <a:gd name="T1" fmla="*/ 11 h 233"/>
                <a:gd name="T2" fmla="*/ 644 w 760"/>
                <a:gd name="T3" fmla="*/ 11 h 233"/>
                <a:gd name="T4" fmla="*/ 736 w 760"/>
                <a:gd name="T5" fmla="*/ 103 h 233"/>
                <a:gd name="T6" fmla="*/ 736 w 760"/>
                <a:gd name="T7" fmla="*/ 121 h 233"/>
                <a:gd name="T8" fmla="*/ 727 w 760"/>
                <a:gd name="T9" fmla="*/ 121 h 233"/>
                <a:gd name="T10" fmla="*/ 727 w 760"/>
                <a:gd name="T11" fmla="*/ 233 h 233"/>
                <a:gd name="T12" fmla="*/ 760 w 760"/>
                <a:gd name="T13" fmla="*/ 233 h 233"/>
                <a:gd name="T14" fmla="*/ 760 w 760"/>
                <a:gd name="T15" fmla="*/ 121 h 233"/>
                <a:gd name="T16" fmla="*/ 747 w 760"/>
                <a:gd name="T17" fmla="*/ 121 h 233"/>
                <a:gd name="T18" fmla="*/ 747 w 760"/>
                <a:gd name="T19" fmla="*/ 98 h 233"/>
                <a:gd name="T20" fmla="*/ 649 w 760"/>
                <a:gd name="T21" fmla="*/ 0 h 233"/>
                <a:gd name="T22" fmla="*/ 45 w 760"/>
                <a:gd name="T23" fmla="*/ 0 h 233"/>
                <a:gd name="T24" fmla="*/ 11 w 760"/>
                <a:gd name="T25" fmla="*/ 34 h 233"/>
                <a:gd name="T26" fmla="*/ 11 w 760"/>
                <a:gd name="T27" fmla="*/ 54 h 233"/>
                <a:gd name="T28" fmla="*/ 0 w 760"/>
                <a:gd name="T29" fmla="*/ 54 h 233"/>
                <a:gd name="T30" fmla="*/ 0 w 760"/>
                <a:gd name="T31" fmla="*/ 167 h 233"/>
                <a:gd name="T32" fmla="*/ 32 w 760"/>
                <a:gd name="T33" fmla="*/ 167 h 233"/>
                <a:gd name="T34" fmla="*/ 32 w 760"/>
                <a:gd name="T35" fmla="*/ 54 h 233"/>
                <a:gd name="T36" fmla="*/ 22 w 760"/>
                <a:gd name="T37" fmla="*/ 54 h 233"/>
                <a:gd name="T38" fmla="*/ 22 w 760"/>
                <a:gd name="T39" fmla="*/ 38 h 233"/>
                <a:gd name="T40" fmla="*/ 49 w 760"/>
                <a:gd name="T41" fmla="*/ 11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0" h="233">
                  <a:moveTo>
                    <a:pt x="49" y="11"/>
                  </a:moveTo>
                  <a:cubicBezTo>
                    <a:pt x="54" y="11"/>
                    <a:pt x="640" y="11"/>
                    <a:pt x="644" y="11"/>
                  </a:cubicBezTo>
                  <a:cubicBezTo>
                    <a:pt x="647" y="14"/>
                    <a:pt x="733" y="100"/>
                    <a:pt x="736" y="103"/>
                  </a:cubicBezTo>
                  <a:cubicBezTo>
                    <a:pt x="736" y="105"/>
                    <a:pt x="736" y="114"/>
                    <a:pt x="736" y="121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27" y="233"/>
                    <a:pt x="727" y="233"/>
                    <a:pt x="727" y="233"/>
                  </a:cubicBezTo>
                  <a:cubicBezTo>
                    <a:pt x="760" y="233"/>
                    <a:pt x="760" y="233"/>
                    <a:pt x="760" y="233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47" y="121"/>
                    <a:pt x="747" y="121"/>
                    <a:pt x="747" y="121"/>
                  </a:cubicBezTo>
                  <a:cubicBezTo>
                    <a:pt x="747" y="98"/>
                    <a:pt x="747" y="98"/>
                    <a:pt x="747" y="98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48"/>
                    <a:pt x="22" y="41"/>
                    <a:pt x="22" y="38"/>
                  </a:cubicBezTo>
                  <a:cubicBezTo>
                    <a:pt x="25" y="36"/>
                    <a:pt x="47" y="14"/>
                    <a:pt x="49" y="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7" name="Freeform 571"/>
            <p:cNvSpPr/>
            <p:nvPr/>
          </p:nvSpPr>
          <p:spPr bwMode="auto">
            <a:xfrm>
              <a:off x="6892884" y="2313587"/>
              <a:ext cx="2152302" cy="702868"/>
            </a:xfrm>
            <a:custGeom>
              <a:gdLst>
                <a:gd name="T0" fmla="*/ 991 w 1023"/>
                <a:gd name="T1" fmla="*/ 0 h 302"/>
                <a:gd name="T2" fmla="*/ 991 w 1023"/>
                <a:gd name="T3" fmla="*/ 113 h 302"/>
                <a:gd name="T4" fmla="*/ 999 w 1023"/>
                <a:gd name="T5" fmla="*/ 113 h 302"/>
                <a:gd name="T6" fmla="*/ 999 w 1023"/>
                <a:gd name="T7" fmla="*/ 120 h 302"/>
                <a:gd name="T8" fmla="*/ 942 w 1023"/>
                <a:gd name="T9" fmla="*/ 177 h 302"/>
                <a:gd name="T10" fmla="*/ 878 w 1023"/>
                <a:gd name="T11" fmla="*/ 177 h 302"/>
                <a:gd name="T12" fmla="*/ 804 w 1023"/>
                <a:gd name="T13" fmla="*/ 251 h 302"/>
                <a:gd name="T14" fmla="*/ 116 w 1023"/>
                <a:gd name="T15" fmla="*/ 251 h 302"/>
                <a:gd name="T16" fmla="*/ 76 w 1023"/>
                <a:gd name="T17" fmla="*/ 291 h 302"/>
                <a:gd name="T18" fmla="*/ 0 w 1023"/>
                <a:gd name="T19" fmla="*/ 291 h 302"/>
                <a:gd name="T20" fmla="*/ 0 w 1023"/>
                <a:gd name="T21" fmla="*/ 302 h 302"/>
                <a:gd name="T22" fmla="*/ 81 w 1023"/>
                <a:gd name="T23" fmla="*/ 302 h 302"/>
                <a:gd name="T24" fmla="*/ 121 w 1023"/>
                <a:gd name="T25" fmla="*/ 262 h 302"/>
                <a:gd name="T26" fmla="*/ 809 w 1023"/>
                <a:gd name="T27" fmla="*/ 262 h 302"/>
                <a:gd name="T28" fmla="*/ 882 w 1023"/>
                <a:gd name="T29" fmla="*/ 188 h 302"/>
                <a:gd name="T30" fmla="*/ 946 w 1023"/>
                <a:gd name="T31" fmla="*/ 188 h 302"/>
                <a:gd name="T32" fmla="*/ 1010 w 1023"/>
                <a:gd name="T33" fmla="*/ 125 h 302"/>
                <a:gd name="T34" fmla="*/ 1010 w 1023"/>
                <a:gd name="T35" fmla="*/ 113 h 302"/>
                <a:gd name="T36" fmla="*/ 1023 w 1023"/>
                <a:gd name="T37" fmla="*/ 113 h 302"/>
                <a:gd name="T38" fmla="*/ 1023 w 1023"/>
                <a:gd name="T39" fmla="*/ 0 h 302"/>
                <a:gd name="T40" fmla="*/ 991 w 1023"/>
                <a:gd name="T41" fmla="*/ 0 h 3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" h="302">
                  <a:moveTo>
                    <a:pt x="991" y="0"/>
                  </a:moveTo>
                  <a:cubicBezTo>
                    <a:pt x="991" y="113"/>
                    <a:pt x="991" y="113"/>
                    <a:pt x="991" y="113"/>
                  </a:cubicBezTo>
                  <a:cubicBezTo>
                    <a:pt x="999" y="113"/>
                    <a:pt x="999" y="113"/>
                    <a:pt x="999" y="113"/>
                  </a:cubicBezTo>
                  <a:cubicBezTo>
                    <a:pt x="999" y="116"/>
                    <a:pt x="999" y="118"/>
                    <a:pt x="999" y="120"/>
                  </a:cubicBezTo>
                  <a:cubicBezTo>
                    <a:pt x="996" y="123"/>
                    <a:pt x="945" y="174"/>
                    <a:pt x="942" y="177"/>
                  </a:cubicBezTo>
                  <a:cubicBezTo>
                    <a:pt x="938" y="177"/>
                    <a:pt x="878" y="177"/>
                    <a:pt x="878" y="177"/>
                  </a:cubicBezTo>
                  <a:cubicBezTo>
                    <a:pt x="878" y="177"/>
                    <a:pt x="807" y="248"/>
                    <a:pt x="804" y="251"/>
                  </a:cubicBezTo>
                  <a:cubicBezTo>
                    <a:pt x="800" y="251"/>
                    <a:pt x="116" y="251"/>
                    <a:pt x="116" y="251"/>
                  </a:cubicBezTo>
                  <a:cubicBezTo>
                    <a:pt x="116" y="251"/>
                    <a:pt x="79" y="288"/>
                    <a:pt x="76" y="291"/>
                  </a:cubicBezTo>
                  <a:cubicBezTo>
                    <a:pt x="73" y="291"/>
                    <a:pt x="24" y="291"/>
                    <a:pt x="0" y="29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1" y="302"/>
                    <a:pt x="81" y="302"/>
                    <a:pt x="81" y="302"/>
                  </a:cubicBezTo>
                  <a:cubicBezTo>
                    <a:pt x="81" y="302"/>
                    <a:pt x="118" y="265"/>
                    <a:pt x="121" y="262"/>
                  </a:cubicBezTo>
                  <a:cubicBezTo>
                    <a:pt x="125" y="262"/>
                    <a:pt x="809" y="262"/>
                    <a:pt x="809" y="262"/>
                  </a:cubicBezTo>
                  <a:cubicBezTo>
                    <a:pt x="809" y="262"/>
                    <a:pt x="879" y="191"/>
                    <a:pt x="882" y="188"/>
                  </a:cubicBezTo>
                  <a:cubicBezTo>
                    <a:pt x="886" y="188"/>
                    <a:pt x="946" y="188"/>
                    <a:pt x="946" y="188"/>
                  </a:cubicBezTo>
                  <a:cubicBezTo>
                    <a:pt x="1010" y="125"/>
                    <a:pt x="1010" y="125"/>
                    <a:pt x="1010" y="125"/>
                  </a:cubicBezTo>
                  <a:cubicBezTo>
                    <a:pt x="1010" y="113"/>
                    <a:pt x="1010" y="113"/>
                    <a:pt x="1010" y="113"/>
                  </a:cubicBezTo>
                  <a:cubicBezTo>
                    <a:pt x="1023" y="113"/>
                    <a:pt x="1023" y="113"/>
                    <a:pt x="1023" y="113"/>
                  </a:cubicBezTo>
                  <a:cubicBezTo>
                    <a:pt x="1023" y="0"/>
                    <a:pt x="1023" y="0"/>
                    <a:pt x="1023" y="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8" name="Freeform 572"/>
            <p:cNvSpPr>
              <a:spLocks noEditPoints="1"/>
            </p:cNvSpPr>
            <p:nvPr/>
          </p:nvSpPr>
          <p:spPr bwMode="auto">
            <a:xfrm>
              <a:off x="6892884" y="2618754"/>
              <a:ext cx="774082" cy="109269"/>
            </a:xfrm>
            <a:custGeom>
              <a:gdLst>
                <a:gd name="T0" fmla="*/ 345 w 368"/>
                <a:gd name="T1" fmla="*/ 0 h 47"/>
                <a:gd name="T2" fmla="*/ 322 w 368"/>
                <a:gd name="T3" fmla="*/ 18 h 47"/>
                <a:gd name="T4" fmla="*/ 0 w 368"/>
                <a:gd name="T5" fmla="*/ 18 h 47"/>
                <a:gd name="T6" fmla="*/ 0 w 368"/>
                <a:gd name="T7" fmla="*/ 29 h 47"/>
                <a:gd name="T8" fmla="*/ 322 w 368"/>
                <a:gd name="T9" fmla="*/ 29 h 47"/>
                <a:gd name="T10" fmla="*/ 345 w 368"/>
                <a:gd name="T11" fmla="*/ 47 h 47"/>
                <a:gd name="T12" fmla="*/ 368 w 368"/>
                <a:gd name="T13" fmla="*/ 23 h 47"/>
                <a:gd name="T14" fmla="*/ 345 w 368"/>
                <a:gd name="T15" fmla="*/ 0 h 47"/>
                <a:gd name="T16" fmla="*/ 345 w 368"/>
                <a:gd name="T17" fmla="*/ 33 h 47"/>
                <a:gd name="T18" fmla="*/ 335 w 368"/>
                <a:gd name="T19" fmla="*/ 23 h 47"/>
                <a:gd name="T20" fmla="*/ 345 w 368"/>
                <a:gd name="T21" fmla="*/ 13 h 47"/>
                <a:gd name="T22" fmla="*/ 354 w 368"/>
                <a:gd name="T23" fmla="*/ 23 h 47"/>
                <a:gd name="T24" fmla="*/ 345 w 368"/>
                <a:gd name="T25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47">
                  <a:moveTo>
                    <a:pt x="345" y="0"/>
                  </a:moveTo>
                  <a:cubicBezTo>
                    <a:pt x="334" y="0"/>
                    <a:pt x="324" y="7"/>
                    <a:pt x="32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4" y="39"/>
                    <a:pt x="334" y="47"/>
                    <a:pt x="345" y="47"/>
                  </a:cubicBezTo>
                  <a:cubicBezTo>
                    <a:pt x="358" y="47"/>
                    <a:pt x="368" y="36"/>
                    <a:pt x="368" y="23"/>
                  </a:cubicBezTo>
                  <a:cubicBezTo>
                    <a:pt x="368" y="10"/>
                    <a:pt x="358" y="0"/>
                    <a:pt x="345" y="0"/>
                  </a:cubicBezTo>
                  <a:close/>
                  <a:moveTo>
                    <a:pt x="345" y="33"/>
                  </a:moveTo>
                  <a:cubicBezTo>
                    <a:pt x="339" y="33"/>
                    <a:pt x="335" y="28"/>
                    <a:pt x="335" y="23"/>
                  </a:cubicBezTo>
                  <a:cubicBezTo>
                    <a:pt x="335" y="18"/>
                    <a:pt x="339" y="13"/>
                    <a:pt x="345" y="13"/>
                  </a:cubicBezTo>
                  <a:cubicBezTo>
                    <a:pt x="350" y="13"/>
                    <a:pt x="354" y="18"/>
                    <a:pt x="354" y="23"/>
                  </a:cubicBezTo>
                  <a:cubicBezTo>
                    <a:pt x="354" y="28"/>
                    <a:pt x="350" y="33"/>
                    <a:pt x="345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39" name="Freeform 573"/>
            <p:cNvSpPr>
              <a:spLocks noEditPoints="1"/>
            </p:cNvSpPr>
            <p:nvPr/>
          </p:nvSpPr>
          <p:spPr bwMode="auto">
            <a:xfrm>
              <a:off x="6892884" y="4283390"/>
              <a:ext cx="2064217" cy="1138961"/>
            </a:xfrm>
            <a:custGeom>
              <a:gdLst>
                <a:gd name="T0" fmla="*/ 981 w 981"/>
                <a:gd name="T1" fmla="*/ 0 h 489"/>
                <a:gd name="T2" fmla="*/ 844 w 981"/>
                <a:gd name="T3" fmla="*/ 0 h 489"/>
                <a:gd name="T4" fmla="*/ 844 w 981"/>
                <a:gd name="T5" fmla="*/ 275 h 489"/>
                <a:gd name="T6" fmla="*/ 694 w 981"/>
                <a:gd name="T7" fmla="*/ 275 h 489"/>
                <a:gd name="T8" fmla="*/ 694 w 981"/>
                <a:gd name="T9" fmla="*/ 65 h 489"/>
                <a:gd name="T10" fmla="*/ 403 w 981"/>
                <a:gd name="T11" fmla="*/ 65 h 489"/>
                <a:gd name="T12" fmla="*/ 403 w 981"/>
                <a:gd name="T13" fmla="*/ 254 h 489"/>
                <a:gd name="T14" fmla="*/ 385 w 981"/>
                <a:gd name="T15" fmla="*/ 272 h 489"/>
                <a:gd name="T16" fmla="*/ 0 w 981"/>
                <a:gd name="T17" fmla="*/ 272 h 489"/>
                <a:gd name="T18" fmla="*/ 0 w 981"/>
                <a:gd name="T19" fmla="*/ 283 h 489"/>
                <a:gd name="T20" fmla="*/ 385 w 981"/>
                <a:gd name="T21" fmla="*/ 283 h 489"/>
                <a:gd name="T22" fmla="*/ 403 w 981"/>
                <a:gd name="T23" fmla="*/ 300 h 489"/>
                <a:gd name="T24" fmla="*/ 403 w 981"/>
                <a:gd name="T25" fmla="*/ 489 h 489"/>
                <a:gd name="T26" fmla="*/ 981 w 981"/>
                <a:gd name="T27" fmla="*/ 489 h 489"/>
                <a:gd name="T28" fmla="*/ 981 w 981"/>
                <a:gd name="T29" fmla="*/ 0 h 489"/>
                <a:gd name="T30" fmla="*/ 414 w 981"/>
                <a:gd name="T31" fmla="*/ 75 h 489"/>
                <a:gd name="T32" fmla="*/ 683 w 981"/>
                <a:gd name="T33" fmla="*/ 75 h 489"/>
                <a:gd name="T34" fmla="*/ 683 w 981"/>
                <a:gd name="T35" fmla="*/ 286 h 489"/>
                <a:gd name="T36" fmla="*/ 855 w 981"/>
                <a:gd name="T37" fmla="*/ 286 h 489"/>
                <a:gd name="T38" fmla="*/ 855 w 981"/>
                <a:gd name="T39" fmla="*/ 11 h 489"/>
                <a:gd name="T40" fmla="*/ 908 w 981"/>
                <a:gd name="T41" fmla="*/ 11 h 489"/>
                <a:gd name="T42" fmla="*/ 908 w 981"/>
                <a:gd name="T43" fmla="*/ 340 h 489"/>
                <a:gd name="T44" fmla="*/ 634 w 981"/>
                <a:gd name="T45" fmla="*/ 340 h 489"/>
                <a:gd name="T46" fmla="*/ 634 w 981"/>
                <a:gd name="T47" fmla="*/ 272 h 489"/>
                <a:gd name="T48" fmla="*/ 589 w 981"/>
                <a:gd name="T49" fmla="*/ 272 h 489"/>
                <a:gd name="T50" fmla="*/ 589 w 981"/>
                <a:gd name="T51" fmla="*/ 242 h 489"/>
                <a:gd name="T52" fmla="*/ 467 w 981"/>
                <a:gd name="T53" fmla="*/ 242 h 489"/>
                <a:gd name="T54" fmla="*/ 467 w 981"/>
                <a:gd name="T55" fmla="*/ 272 h 489"/>
                <a:gd name="T56" fmla="*/ 431 w 981"/>
                <a:gd name="T57" fmla="*/ 272 h 489"/>
                <a:gd name="T58" fmla="*/ 414 w 981"/>
                <a:gd name="T59" fmla="*/ 255 h 489"/>
                <a:gd name="T60" fmla="*/ 414 w 981"/>
                <a:gd name="T61" fmla="*/ 75 h 489"/>
                <a:gd name="T62" fmla="*/ 398 w 981"/>
                <a:gd name="T63" fmla="*/ 277 h 489"/>
                <a:gd name="T64" fmla="*/ 408 w 981"/>
                <a:gd name="T65" fmla="*/ 268 h 489"/>
                <a:gd name="T66" fmla="*/ 418 w 981"/>
                <a:gd name="T67" fmla="*/ 277 h 489"/>
                <a:gd name="T68" fmla="*/ 408 w 981"/>
                <a:gd name="T69" fmla="*/ 287 h 489"/>
                <a:gd name="T70" fmla="*/ 398 w 981"/>
                <a:gd name="T71" fmla="*/ 277 h 489"/>
                <a:gd name="T72" fmla="*/ 414 w 981"/>
                <a:gd name="T73" fmla="*/ 481 h 489"/>
                <a:gd name="T74" fmla="*/ 414 w 981"/>
                <a:gd name="T75" fmla="*/ 300 h 489"/>
                <a:gd name="T76" fmla="*/ 431 w 981"/>
                <a:gd name="T77" fmla="*/ 283 h 489"/>
                <a:gd name="T78" fmla="*/ 467 w 981"/>
                <a:gd name="T79" fmla="*/ 283 h 489"/>
                <a:gd name="T80" fmla="*/ 467 w 981"/>
                <a:gd name="T81" fmla="*/ 311 h 489"/>
                <a:gd name="T82" fmla="*/ 589 w 981"/>
                <a:gd name="T83" fmla="*/ 311 h 489"/>
                <a:gd name="T84" fmla="*/ 589 w 981"/>
                <a:gd name="T85" fmla="*/ 283 h 489"/>
                <a:gd name="T86" fmla="*/ 623 w 981"/>
                <a:gd name="T87" fmla="*/ 283 h 489"/>
                <a:gd name="T88" fmla="*/ 623 w 981"/>
                <a:gd name="T89" fmla="*/ 351 h 489"/>
                <a:gd name="T90" fmla="*/ 919 w 981"/>
                <a:gd name="T91" fmla="*/ 351 h 489"/>
                <a:gd name="T92" fmla="*/ 919 w 981"/>
                <a:gd name="T93" fmla="*/ 11 h 489"/>
                <a:gd name="T94" fmla="*/ 971 w 981"/>
                <a:gd name="T95" fmla="*/ 11 h 489"/>
                <a:gd name="T96" fmla="*/ 971 w 981"/>
                <a:gd name="T97" fmla="*/ 482 h 489"/>
                <a:gd name="T98" fmla="*/ 414 w 981"/>
                <a:gd name="T99" fmla="*/ 481 h 4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1" h="489">
                  <a:moveTo>
                    <a:pt x="981" y="0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265"/>
                    <a:pt x="844" y="275"/>
                  </a:cubicBezTo>
                  <a:cubicBezTo>
                    <a:pt x="834" y="275"/>
                    <a:pt x="704" y="275"/>
                    <a:pt x="694" y="275"/>
                  </a:cubicBezTo>
                  <a:cubicBezTo>
                    <a:pt x="694" y="265"/>
                    <a:pt x="694" y="65"/>
                    <a:pt x="694" y="65"/>
                  </a:cubicBezTo>
                  <a:cubicBezTo>
                    <a:pt x="403" y="65"/>
                    <a:pt x="403" y="65"/>
                    <a:pt x="403" y="65"/>
                  </a:cubicBezTo>
                  <a:cubicBezTo>
                    <a:pt x="403" y="254"/>
                    <a:pt x="403" y="254"/>
                    <a:pt x="403" y="254"/>
                  </a:cubicBezTo>
                  <a:cubicBezTo>
                    <a:pt x="394" y="256"/>
                    <a:pt x="387" y="263"/>
                    <a:pt x="385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385" y="283"/>
                    <a:pt x="385" y="283"/>
                    <a:pt x="385" y="283"/>
                  </a:cubicBezTo>
                  <a:cubicBezTo>
                    <a:pt x="387" y="292"/>
                    <a:pt x="394" y="298"/>
                    <a:pt x="403" y="300"/>
                  </a:cubicBezTo>
                  <a:cubicBezTo>
                    <a:pt x="403" y="489"/>
                    <a:pt x="403" y="489"/>
                    <a:pt x="403" y="489"/>
                  </a:cubicBezTo>
                  <a:cubicBezTo>
                    <a:pt x="981" y="489"/>
                    <a:pt x="981" y="489"/>
                    <a:pt x="981" y="489"/>
                  </a:cubicBezTo>
                  <a:lnTo>
                    <a:pt x="981" y="0"/>
                  </a:lnTo>
                  <a:close/>
                  <a:moveTo>
                    <a:pt x="414" y="75"/>
                  </a:moveTo>
                  <a:cubicBezTo>
                    <a:pt x="424" y="75"/>
                    <a:pt x="673" y="75"/>
                    <a:pt x="683" y="75"/>
                  </a:cubicBezTo>
                  <a:cubicBezTo>
                    <a:pt x="683" y="86"/>
                    <a:pt x="683" y="286"/>
                    <a:pt x="683" y="286"/>
                  </a:cubicBezTo>
                  <a:cubicBezTo>
                    <a:pt x="855" y="286"/>
                    <a:pt x="855" y="286"/>
                    <a:pt x="855" y="286"/>
                  </a:cubicBezTo>
                  <a:cubicBezTo>
                    <a:pt x="855" y="286"/>
                    <a:pt x="855" y="21"/>
                    <a:pt x="855" y="11"/>
                  </a:cubicBezTo>
                  <a:cubicBezTo>
                    <a:pt x="859" y="11"/>
                    <a:pt x="883" y="11"/>
                    <a:pt x="908" y="11"/>
                  </a:cubicBezTo>
                  <a:cubicBezTo>
                    <a:pt x="908" y="46"/>
                    <a:pt x="908" y="330"/>
                    <a:pt x="908" y="340"/>
                  </a:cubicBezTo>
                  <a:cubicBezTo>
                    <a:pt x="897" y="340"/>
                    <a:pt x="644" y="340"/>
                    <a:pt x="634" y="340"/>
                  </a:cubicBezTo>
                  <a:cubicBezTo>
                    <a:pt x="634" y="331"/>
                    <a:pt x="634" y="272"/>
                    <a:pt x="634" y="272"/>
                  </a:cubicBezTo>
                  <a:cubicBezTo>
                    <a:pt x="589" y="272"/>
                    <a:pt x="589" y="272"/>
                    <a:pt x="589" y="27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72"/>
                    <a:pt x="467" y="272"/>
                    <a:pt x="467" y="272"/>
                  </a:cubicBezTo>
                  <a:cubicBezTo>
                    <a:pt x="431" y="272"/>
                    <a:pt x="431" y="272"/>
                    <a:pt x="431" y="272"/>
                  </a:cubicBezTo>
                  <a:cubicBezTo>
                    <a:pt x="429" y="264"/>
                    <a:pt x="422" y="257"/>
                    <a:pt x="414" y="255"/>
                  </a:cubicBezTo>
                  <a:cubicBezTo>
                    <a:pt x="414" y="223"/>
                    <a:pt x="414" y="85"/>
                    <a:pt x="414" y="75"/>
                  </a:cubicBezTo>
                  <a:close/>
                  <a:moveTo>
                    <a:pt x="398" y="277"/>
                  </a:moveTo>
                  <a:cubicBezTo>
                    <a:pt x="398" y="272"/>
                    <a:pt x="403" y="268"/>
                    <a:pt x="408" y="268"/>
                  </a:cubicBezTo>
                  <a:cubicBezTo>
                    <a:pt x="413" y="268"/>
                    <a:pt x="418" y="272"/>
                    <a:pt x="418" y="277"/>
                  </a:cubicBezTo>
                  <a:cubicBezTo>
                    <a:pt x="418" y="283"/>
                    <a:pt x="413" y="287"/>
                    <a:pt x="408" y="287"/>
                  </a:cubicBezTo>
                  <a:cubicBezTo>
                    <a:pt x="403" y="287"/>
                    <a:pt x="398" y="283"/>
                    <a:pt x="398" y="277"/>
                  </a:cubicBezTo>
                  <a:close/>
                  <a:moveTo>
                    <a:pt x="414" y="481"/>
                  </a:moveTo>
                  <a:cubicBezTo>
                    <a:pt x="414" y="472"/>
                    <a:pt x="414" y="328"/>
                    <a:pt x="414" y="300"/>
                  </a:cubicBezTo>
                  <a:cubicBezTo>
                    <a:pt x="422" y="298"/>
                    <a:pt x="429" y="291"/>
                    <a:pt x="431" y="283"/>
                  </a:cubicBezTo>
                  <a:cubicBezTo>
                    <a:pt x="436" y="283"/>
                    <a:pt x="449" y="283"/>
                    <a:pt x="467" y="283"/>
                  </a:cubicBezTo>
                  <a:cubicBezTo>
                    <a:pt x="467" y="311"/>
                    <a:pt x="467" y="311"/>
                    <a:pt x="467" y="311"/>
                  </a:cubicBezTo>
                  <a:cubicBezTo>
                    <a:pt x="589" y="311"/>
                    <a:pt x="589" y="311"/>
                    <a:pt x="589" y="311"/>
                  </a:cubicBezTo>
                  <a:cubicBezTo>
                    <a:pt x="589" y="283"/>
                    <a:pt x="589" y="283"/>
                    <a:pt x="589" y="283"/>
                  </a:cubicBezTo>
                  <a:cubicBezTo>
                    <a:pt x="607" y="283"/>
                    <a:pt x="620" y="283"/>
                    <a:pt x="623" y="283"/>
                  </a:cubicBezTo>
                  <a:cubicBezTo>
                    <a:pt x="623" y="292"/>
                    <a:pt x="623" y="351"/>
                    <a:pt x="623" y="351"/>
                  </a:cubicBezTo>
                  <a:cubicBezTo>
                    <a:pt x="919" y="351"/>
                    <a:pt x="919" y="351"/>
                    <a:pt x="919" y="351"/>
                  </a:cubicBezTo>
                  <a:cubicBezTo>
                    <a:pt x="919" y="11"/>
                    <a:pt x="919" y="11"/>
                    <a:pt x="919" y="11"/>
                  </a:cubicBezTo>
                  <a:cubicBezTo>
                    <a:pt x="943" y="11"/>
                    <a:pt x="966" y="11"/>
                    <a:pt x="971" y="11"/>
                  </a:cubicBezTo>
                  <a:cubicBezTo>
                    <a:pt x="971" y="21"/>
                    <a:pt x="971" y="472"/>
                    <a:pt x="971" y="482"/>
                  </a:cubicBezTo>
                  <a:cubicBezTo>
                    <a:pt x="960" y="482"/>
                    <a:pt x="425" y="481"/>
                    <a:pt x="414" y="4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0" name="Freeform 574"/>
            <p:cNvSpPr/>
            <p:nvPr/>
          </p:nvSpPr>
          <p:spPr bwMode="auto">
            <a:xfrm>
              <a:off x="7875167" y="4383800"/>
              <a:ext cx="913772" cy="649710"/>
            </a:xfrm>
            <a:custGeom>
              <a:gdLst>
                <a:gd name="T0" fmla="*/ 198 w 434"/>
                <a:gd name="T1" fmla="*/ 94 h 279"/>
                <a:gd name="T2" fmla="*/ 122 w 434"/>
                <a:gd name="T3" fmla="*/ 94 h 279"/>
                <a:gd name="T4" fmla="*/ 122 w 434"/>
                <a:gd name="T5" fmla="*/ 62 h 279"/>
                <a:gd name="T6" fmla="*/ 0 w 434"/>
                <a:gd name="T7" fmla="*/ 62 h 279"/>
                <a:gd name="T8" fmla="*/ 0 w 434"/>
                <a:gd name="T9" fmla="*/ 131 h 279"/>
                <a:gd name="T10" fmla="*/ 122 w 434"/>
                <a:gd name="T11" fmla="*/ 131 h 279"/>
                <a:gd name="T12" fmla="*/ 122 w 434"/>
                <a:gd name="T13" fmla="*/ 105 h 279"/>
                <a:gd name="T14" fmla="*/ 187 w 434"/>
                <a:gd name="T15" fmla="*/ 105 h 279"/>
                <a:gd name="T16" fmla="*/ 187 w 434"/>
                <a:gd name="T17" fmla="*/ 279 h 279"/>
                <a:gd name="T18" fmla="*/ 421 w 434"/>
                <a:gd name="T19" fmla="*/ 279 h 279"/>
                <a:gd name="T20" fmla="*/ 421 w 434"/>
                <a:gd name="T21" fmla="*/ 113 h 279"/>
                <a:gd name="T22" fmla="*/ 434 w 434"/>
                <a:gd name="T23" fmla="*/ 113 h 279"/>
                <a:gd name="T24" fmla="*/ 434 w 434"/>
                <a:gd name="T25" fmla="*/ 0 h 279"/>
                <a:gd name="T26" fmla="*/ 397 w 434"/>
                <a:gd name="T27" fmla="*/ 0 h 279"/>
                <a:gd name="T28" fmla="*/ 397 w 434"/>
                <a:gd name="T29" fmla="*/ 113 h 279"/>
                <a:gd name="T30" fmla="*/ 410 w 434"/>
                <a:gd name="T31" fmla="*/ 113 h 279"/>
                <a:gd name="T32" fmla="*/ 410 w 434"/>
                <a:gd name="T33" fmla="*/ 268 h 279"/>
                <a:gd name="T34" fmla="*/ 198 w 434"/>
                <a:gd name="T35" fmla="*/ 268 h 279"/>
                <a:gd name="T36" fmla="*/ 198 w 434"/>
                <a:gd name="T37" fmla="*/ 94 h 2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" h="279">
                  <a:moveTo>
                    <a:pt x="198" y="94"/>
                  </a:moveTo>
                  <a:cubicBezTo>
                    <a:pt x="122" y="94"/>
                    <a:pt x="122" y="94"/>
                    <a:pt x="122" y="94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37" y="105"/>
                    <a:pt x="180" y="105"/>
                    <a:pt x="187" y="105"/>
                  </a:cubicBezTo>
                  <a:cubicBezTo>
                    <a:pt x="187" y="115"/>
                    <a:pt x="187" y="279"/>
                    <a:pt x="187" y="279"/>
                  </a:cubicBezTo>
                  <a:cubicBezTo>
                    <a:pt x="421" y="279"/>
                    <a:pt x="421" y="279"/>
                    <a:pt x="421" y="279"/>
                  </a:cubicBezTo>
                  <a:cubicBezTo>
                    <a:pt x="421" y="113"/>
                    <a:pt x="421" y="113"/>
                    <a:pt x="421" y="113"/>
                  </a:cubicBezTo>
                  <a:cubicBezTo>
                    <a:pt x="434" y="113"/>
                    <a:pt x="434" y="113"/>
                    <a:pt x="434" y="113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113"/>
                    <a:pt x="397" y="113"/>
                    <a:pt x="397" y="113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10" y="150"/>
                    <a:pt x="410" y="260"/>
                    <a:pt x="410" y="268"/>
                  </a:cubicBezTo>
                  <a:cubicBezTo>
                    <a:pt x="400" y="268"/>
                    <a:pt x="209" y="268"/>
                    <a:pt x="198" y="268"/>
                  </a:cubicBezTo>
                  <a:cubicBezTo>
                    <a:pt x="198" y="258"/>
                    <a:pt x="198" y="94"/>
                    <a:pt x="198" y="9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1" name="Freeform 575"/>
            <p:cNvSpPr>
              <a:spLocks noEditPoints="1"/>
            </p:cNvSpPr>
            <p:nvPr/>
          </p:nvSpPr>
          <p:spPr bwMode="auto">
            <a:xfrm>
              <a:off x="8971337" y="4073711"/>
              <a:ext cx="548976" cy="572926"/>
            </a:xfrm>
            <a:custGeom>
              <a:gdLst>
                <a:gd name="T0" fmla="*/ 76 w 261"/>
                <a:gd name="T1" fmla="*/ 28 h 246"/>
                <a:gd name="T2" fmla="*/ 214 w 261"/>
                <a:gd name="T3" fmla="*/ 28 h 246"/>
                <a:gd name="T4" fmla="*/ 237 w 261"/>
                <a:gd name="T5" fmla="*/ 47 h 246"/>
                <a:gd name="T6" fmla="*/ 261 w 261"/>
                <a:gd name="T7" fmla="*/ 23 h 246"/>
                <a:gd name="T8" fmla="*/ 237 w 261"/>
                <a:gd name="T9" fmla="*/ 0 h 246"/>
                <a:gd name="T10" fmla="*/ 215 w 261"/>
                <a:gd name="T11" fmla="*/ 17 h 246"/>
                <a:gd name="T12" fmla="*/ 72 w 261"/>
                <a:gd name="T13" fmla="*/ 17 h 246"/>
                <a:gd name="T14" fmla="*/ 14 w 261"/>
                <a:gd name="T15" fmla="*/ 80 h 246"/>
                <a:gd name="T16" fmla="*/ 14 w 261"/>
                <a:gd name="T17" fmla="*/ 133 h 246"/>
                <a:gd name="T18" fmla="*/ 0 w 261"/>
                <a:gd name="T19" fmla="*/ 133 h 246"/>
                <a:gd name="T20" fmla="*/ 0 w 261"/>
                <a:gd name="T21" fmla="*/ 246 h 246"/>
                <a:gd name="T22" fmla="*/ 37 w 261"/>
                <a:gd name="T23" fmla="*/ 246 h 246"/>
                <a:gd name="T24" fmla="*/ 37 w 261"/>
                <a:gd name="T25" fmla="*/ 133 h 246"/>
                <a:gd name="T26" fmla="*/ 24 w 261"/>
                <a:gd name="T27" fmla="*/ 133 h 246"/>
                <a:gd name="T28" fmla="*/ 24 w 261"/>
                <a:gd name="T29" fmla="*/ 84 h 246"/>
                <a:gd name="T30" fmla="*/ 76 w 261"/>
                <a:gd name="T31" fmla="*/ 28 h 246"/>
                <a:gd name="T32" fmla="*/ 237 w 261"/>
                <a:gd name="T33" fmla="*/ 14 h 246"/>
                <a:gd name="T34" fmla="*/ 247 w 261"/>
                <a:gd name="T35" fmla="*/ 23 h 246"/>
                <a:gd name="T36" fmla="*/ 237 w 261"/>
                <a:gd name="T37" fmla="*/ 33 h 246"/>
                <a:gd name="T38" fmla="*/ 227 w 261"/>
                <a:gd name="T39" fmla="*/ 23 h 246"/>
                <a:gd name="T40" fmla="*/ 237 w 261"/>
                <a:gd name="T41" fmla="*/ 14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46">
                  <a:moveTo>
                    <a:pt x="76" y="28"/>
                  </a:moveTo>
                  <a:cubicBezTo>
                    <a:pt x="81" y="28"/>
                    <a:pt x="193" y="28"/>
                    <a:pt x="214" y="28"/>
                  </a:cubicBezTo>
                  <a:cubicBezTo>
                    <a:pt x="216" y="39"/>
                    <a:pt x="226" y="47"/>
                    <a:pt x="237" y="47"/>
                  </a:cubicBezTo>
                  <a:cubicBezTo>
                    <a:pt x="250" y="47"/>
                    <a:pt x="261" y="36"/>
                    <a:pt x="261" y="23"/>
                  </a:cubicBezTo>
                  <a:cubicBezTo>
                    <a:pt x="261" y="10"/>
                    <a:pt x="250" y="0"/>
                    <a:pt x="237" y="0"/>
                  </a:cubicBezTo>
                  <a:cubicBezTo>
                    <a:pt x="226" y="0"/>
                    <a:pt x="217" y="7"/>
                    <a:pt x="215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37" y="246"/>
                    <a:pt x="37" y="246"/>
                    <a:pt x="37" y="24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18"/>
                    <a:pt x="24" y="87"/>
                    <a:pt x="24" y="84"/>
                  </a:cubicBezTo>
                  <a:cubicBezTo>
                    <a:pt x="27" y="81"/>
                    <a:pt x="73" y="31"/>
                    <a:pt x="76" y="28"/>
                  </a:cubicBezTo>
                  <a:close/>
                  <a:moveTo>
                    <a:pt x="237" y="14"/>
                  </a:moveTo>
                  <a:cubicBezTo>
                    <a:pt x="242" y="14"/>
                    <a:pt x="247" y="18"/>
                    <a:pt x="247" y="23"/>
                  </a:cubicBezTo>
                  <a:cubicBezTo>
                    <a:pt x="247" y="29"/>
                    <a:pt x="242" y="33"/>
                    <a:pt x="237" y="33"/>
                  </a:cubicBezTo>
                  <a:cubicBezTo>
                    <a:pt x="232" y="33"/>
                    <a:pt x="227" y="29"/>
                    <a:pt x="227" y="23"/>
                  </a:cubicBezTo>
                  <a:cubicBezTo>
                    <a:pt x="227" y="18"/>
                    <a:pt x="232" y="14"/>
                    <a:pt x="23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2" name="Freeform 576"/>
            <p:cNvSpPr>
              <a:spLocks noEditPoints="1"/>
            </p:cNvSpPr>
            <p:nvPr/>
          </p:nvSpPr>
          <p:spPr bwMode="auto">
            <a:xfrm>
              <a:off x="9247160" y="4383800"/>
              <a:ext cx="871064" cy="602459"/>
            </a:xfrm>
            <a:custGeom>
              <a:gdLst>
                <a:gd name="T0" fmla="*/ 107 w 414"/>
                <a:gd name="T1" fmla="*/ 243 h 259"/>
                <a:gd name="T2" fmla="*/ 368 w 414"/>
                <a:gd name="T3" fmla="*/ 243 h 259"/>
                <a:gd name="T4" fmla="*/ 390 w 414"/>
                <a:gd name="T5" fmla="*/ 259 h 259"/>
                <a:gd name="T6" fmla="*/ 414 w 414"/>
                <a:gd name="T7" fmla="*/ 236 h 259"/>
                <a:gd name="T8" fmla="*/ 390 w 414"/>
                <a:gd name="T9" fmla="*/ 212 h 259"/>
                <a:gd name="T10" fmla="*/ 367 w 414"/>
                <a:gd name="T11" fmla="*/ 232 h 259"/>
                <a:gd name="T12" fmla="*/ 112 w 414"/>
                <a:gd name="T13" fmla="*/ 232 h 259"/>
                <a:gd name="T14" fmla="*/ 22 w 414"/>
                <a:gd name="T15" fmla="*/ 143 h 259"/>
                <a:gd name="T16" fmla="*/ 22 w 414"/>
                <a:gd name="T17" fmla="*/ 113 h 259"/>
                <a:gd name="T18" fmla="*/ 37 w 414"/>
                <a:gd name="T19" fmla="*/ 113 h 259"/>
                <a:gd name="T20" fmla="*/ 37 w 414"/>
                <a:gd name="T21" fmla="*/ 0 h 259"/>
                <a:gd name="T22" fmla="*/ 0 w 414"/>
                <a:gd name="T23" fmla="*/ 0 h 259"/>
                <a:gd name="T24" fmla="*/ 0 w 414"/>
                <a:gd name="T25" fmla="*/ 113 h 259"/>
                <a:gd name="T26" fmla="*/ 11 w 414"/>
                <a:gd name="T27" fmla="*/ 113 h 259"/>
                <a:gd name="T28" fmla="*/ 11 w 414"/>
                <a:gd name="T29" fmla="*/ 148 h 259"/>
                <a:gd name="T30" fmla="*/ 107 w 414"/>
                <a:gd name="T31" fmla="*/ 243 h 259"/>
                <a:gd name="T32" fmla="*/ 390 w 414"/>
                <a:gd name="T33" fmla="*/ 226 h 259"/>
                <a:gd name="T34" fmla="*/ 400 w 414"/>
                <a:gd name="T35" fmla="*/ 236 h 259"/>
                <a:gd name="T36" fmla="*/ 390 w 414"/>
                <a:gd name="T37" fmla="*/ 245 h 259"/>
                <a:gd name="T38" fmla="*/ 381 w 414"/>
                <a:gd name="T39" fmla="*/ 236 h 259"/>
                <a:gd name="T40" fmla="*/ 390 w 414"/>
                <a:gd name="T41" fmla="*/ 226 h 2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2" h="259">
                  <a:moveTo>
                    <a:pt x="107" y="243"/>
                  </a:moveTo>
                  <a:cubicBezTo>
                    <a:pt x="368" y="243"/>
                    <a:pt x="368" y="243"/>
                    <a:pt x="368" y="243"/>
                  </a:cubicBezTo>
                  <a:cubicBezTo>
                    <a:pt x="371" y="253"/>
                    <a:pt x="380" y="259"/>
                    <a:pt x="390" y="259"/>
                  </a:cubicBezTo>
                  <a:cubicBezTo>
                    <a:pt x="403" y="259"/>
                    <a:pt x="414" y="249"/>
                    <a:pt x="414" y="236"/>
                  </a:cubicBezTo>
                  <a:cubicBezTo>
                    <a:pt x="414" y="223"/>
                    <a:pt x="403" y="212"/>
                    <a:pt x="390" y="212"/>
                  </a:cubicBezTo>
                  <a:cubicBezTo>
                    <a:pt x="378" y="212"/>
                    <a:pt x="369" y="221"/>
                    <a:pt x="367" y="232"/>
                  </a:cubicBezTo>
                  <a:cubicBezTo>
                    <a:pt x="329" y="232"/>
                    <a:pt x="116" y="232"/>
                    <a:pt x="112" y="232"/>
                  </a:cubicBezTo>
                  <a:cubicBezTo>
                    <a:pt x="109" y="229"/>
                    <a:pt x="25" y="146"/>
                    <a:pt x="22" y="143"/>
                  </a:cubicBezTo>
                  <a:cubicBezTo>
                    <a:pt x="22" y="140"/>
                    <a:pt x="22" y="122"/>
                    <a:pt x="22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48"/>
                    <a:pt x="11" y="148"/>
                    <a:pt x="11" y="148"/>
                  </a:cubicBezTo>
                  <a:lnTo>
                    <a:pt x="107" y="243"/>
                  </a:lnTo>
                  <a:close/>
                  <a:moveTo>
                    <a:pt x="390" y="226"/>
                  </a:moveTo>
                  <a:cubicBezTo>
                    <a:pt x="396" y="226"/>
                    <a:pt x="400" y="230"/>
                    <a:pt x="400" y="236"/>
                  </a:cubicBezTo>
                  <a:cubicBezTo>
                    <a:pt x="400" y="241"/>
                    <a:pt x="396" y="245"/>
                    <a:pt x="390" y="245"/>
                  </a:cubicBezTo>
                  <a:cubicBezTo>
                    <a:pt x="385" y="245"/>
                    <a:pt x="381" y="241"/>
                    <a:pt x="381" y="236"/>
                  </a:cubicBezTo>
                  <a:cubicBezTo>
                    <a:pt x="381" y="230"/>
                    <a:pt x="385" y="226"/>
                    <a:pt x="390" y="22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3" name="Freeform 577"/>
            <p:cNvSpPr/>
            <p:nvPr/>
          </p:nvSpPr>
          <p:spPr bwMode="auto">
            <a:xfrm>
              <a:off x="9886889" y="3880767"/>
              <a:ext cx="1062359" cy="605411"/>
            </a:xfrm>
            <a:custGeom>
              <a:gdLst>
                <a:gd name="T0" fmla="*/ 152 w 505"/>
                <a:gd name="T1" fmla="*/ 29 h 260"/>
                <a:gd name="T2" fmla="*/ 100 w 505"/>
                <a:gd name="T3" fmla="*/ 29 h 260"/>
                <a:gd name="T4" fmla="*/ 100 w 505"/>
                <a:gd name="T5" fmla="*/ 18 h 260"/>
                <a:gd name="T6" fmla="*/ 0 w 505"/>
                <a:gd name="T7" fmla="*/ 18 h 260"/>
                <a:gd name="T8" fmla="*/ 0 w 505"/>
                <a:gd name="T9" fmla="*/ 52 h 260"/>
                <a:gd name="T10" fmla="*/ 100 w 505"/>
                <a:gd name="T11" fmla="*/ 52 h 260"/>
                <a:gd name="T12" fmla="*/ 100 w 505"/>
                <a:gd name="T13" fmla="*/ 40 h 260"/>
                <a:gd name="T14" fmla="*/ 157 w 505"/>
                <a:gd name="T15" fmla="*/ 40 h 260"/>
                <a:gd name="T16" fmla="*/ 186 w 505"/>
                <a:gd name="T17" fmla="*/ 11 h 260"/>
                <a:gd name="T18" fmla="*/ 494 w 505"/>
                <a:gd name="T19" fmla="*/ 11 h 260"/>
                <a:gd name="T20" fmla="*/ 494 w 505"/>
                <a:gd name="T21" fmla="*/ 144 h 260"/>
                <a:gd name="T22" fmla="*/ 398 w 505"/>
                <a:gd name="T23" fmla="*/ 240 h 260"/>
                <a:gd name="T24" fmla="*/ 393 w 505"/>
                <a:gd name="T25" fmla="*/ 240 h 260"/>
                <a:gd name="T26" fmla="*/ 393 w 505"/>
                <a:gd name="T27" fmla="*/ 226 h 260"/>
                <a:gd name="T28" fmla="*/ 293 w 505"/>
                <a:gd name="T29" fmla="*/ 226 h 260"/>
                <a:gd name="T30" fmla="*/ 293 w 505"/>
                <a:gd name="T31" fmla="*/ 260 h 260"/>
                <a:gd name="T32" fmla="*/ 393 w 505"/>
                <a:gd name="T33" fmla="*/ 260 h 260"/>
                <a:gd name="T34" fmla="*/ 393 w 505"/>
                <a:gd name="T35" fmla="*/ 251 h 260"/>
                <a:gd name="T36" fmla="*/ 402 w 505"/>
                <a:gd name="T37" fmla="*/ 251 h 260"/>
                <a:gd name="T38" fmla="*/ 505 w 505"/>
                <a:gd name="T39" fmla="*/ 148 h 260"/>
                <a:gd name="T40" fmla="*/ 505 w 505"/>
                <a:gd name="T41" fmla="*/ 0 h 260"/>
                <a:gd name="T42" fmla="*/ 181 w 505"/>
                <a:gd name="T43" fmla="*/ 0 h 260"/>
                <a:gd name="T44" fmla="*/ 152 w 505"/>
                <a:gd name="T45" fmla="*/ 29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5" h="260">
                  <a:moveTo>
                    <a:pt x="152" y="29"/>
                  </a:moveTo>
                  <a:cubicBezTo>
                    <a:pt x="149" y="29"/>
                    <a:pt x="113" y="29"/>
                    <a:pt x="100" y="2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83" y="14"/>
                    <a:pt x="186" y="11"/>
                  </a:cubicBezTo>
                  <a:cubicBezTo>
                    <a:pt x="190" y="11"/>
                    <a:pt x="484" y="11"/>
                    <a:pt x="494" y="11"/>
                  </a:cubicBezTo>
                  <a:cubicBezTo>
                    <a:pt x="494" y="21"/>
                    <a:pt x="494" y="139"/>
                    <a:pt x="494" y="144"/>
                  </a:cubicBezTo>
                  <a:cubicBezTo>
                    <a:pt x="491" y="147"/>
                    <a:pt x="401" y="237"/>
                    <a:pt x="398" y="240"/>
                  </a:cubicBezTo>
                  <a:cubicBezTo>
                    <a:pt x="397" y="240"/>
                    <a:pt x="395" y="240"/>
                    <a:pt x="393" y="240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393" y="260"/>
                    <a:pt x="393" y="260"/>
                    <a:pt x="393" y="260"/>
                  </a:cubicBezTo>
                  <a:cubicBezTo>
                    <a:pt x="393" y="251"/>
                    <a:pt x="393" y="251"/>
                    <a:pt x="393" y="251"/>
                  </a:cubicBezTo>
                  <a:cubicBezTo>
                    <a:pt x="402" y="251"/>
                    <a:pt x="402" y="251"/>
                    <a:pt x="402" y="251"/>
                  </a:cubicBezTo>
                  <a:cubicBezTo>
                    <a:pt x="505" y="148"/>
                    <a:pt x="505" y="148"/>
                    <a:pt x="505" y="148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0"/>
                    <a:pt x="155" y="26"/>
                    <a:pt x="152" y="2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4" name="Freeform 578"/>
            <p:cNvSpPr>
              <a:spLocks noEditPoints="1"/>
            </p:cNvSpPr>
            <p:nvPr/>
          </p:nvSpPr>
          <p:spPr bwMode="auto">
            <a:xfrm>
              <a:off x="6892884" y="3747872"/>
              <a:ext cx="1097950" cy="146677"/>
            </a:xfrm>
            <a:custGeom>
              <a:gdLst>
                <a:gd name="T0" fmla="*/ 499 w 522"/>
                <a:gd name="T1" fmla="*/ 0 h 63"/>
                <a:gd name="T2" fmla="*/ 475 w 522"/>
                <a:gd name="T3" fmla="*/ 23 h 63"/>
                <a:gd name="T4" fmla="*/ 479 w 522"/>
                <a:gd name="T5" fmla="*/ 37 h 63"/>
                <a:gd name="T6" fmla="*/ 464 w 522"/>
                <a:gd name="T7" fmla="*/ 52 h 63"/>
                <a:gd name="T8" fmla="*/ 0 w 522"/>
                <a:gd name="T9" fmla="*/ 52 h 63"/>
                <a:gd name="T10" fmla="*/ 0 w 522"/>
                <a:gd name="T11" fmla="*/ 63 h 63"/>
                <a:gd name="T12" fmla="*/ 468 w 522"/>
                <a:gd name="T13" fmla="*/ 63 h 63"/>
                <a:gd name="T14" fmla="*/ 487 w 522"/>
                <a:gd name="T15" fmla="*/ 44 h 63"/>
                <a:gd name="T16" fmla="*/ 499 w 522"/>
                <a:gd name="T17" fmla="*/ 47 h 63"/>
                <a:gd name="T18" fmla="*/ 522 w 522"/>
                <a:gd name="T19" fmla="*/ 23 h 63"/>
                <a:gd name="T20" fmla="*/ 499 w 522"/>
                <a:gd name="T21" fmla="*/ 0 h 63"/>
                <a:gd name="T22" fmla="*/ 499 w 522"/>
                <a:gd name="T23" fmla="*/ 33 h 63"/>
                <a:gd name="T24" fmla="*/ 489 w 522"/>
                <a:gd name="T25" fmla="*/ 23 h 63"/>
                <a:gd name="T26" fmla="*/ 499 w 522"/>
                <a:gd name="T27" fmla="*/ 14 h 63"/>
                <a:gd name="T28" fmla="*/ 508 w 522"/>
                <a:gd name="T29" fmla="*/ 23 h 63"/>
                <a:gd name="T30" fmla="*/ 499 w 522"/>
                <a:gd name="T31" fmla="*/ 33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2" h="62">
                  <a:moveTo>
                    <a:pt x="499" y="0"/>
                  </a:moveTo>
                  <a:cubicBezTo>
                    <a:pt x="486" y="0"/>
                    <a:pt x="475" y="10"/>
                    <a:pt x="475" y="23"/>
                  </a:cubicBezTo>
                  <a:cubicBezTo>
                    <a:pt x="475" y="28"/>
                    <a:pt x="477" y="33"/>
                    <a:pt x="479" y="37"/>
                  </a:cubicBezTo>
                  <a:cubicBezTo>
                    <a:pt x="474" y="42"/>
                    <a:pt x="465" y="50"/>
                    <a:pt x="464" y="52"/>
                  </a:cubicBezTo>
                  <a:cubicBezTo>
                    <a:pt x="459" y="52"/>
                    <a:pt x="75" y="52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87" y="44"/>
                    <a:pt x="487" y="44"/>
                    <a:pt x="487" y="44"/>
                  </a:cubicBezTo>
                  <a:cubicBezTo>
                    <a:pt x="491" y="46"/>
                    <a:pt x="495" y="47"/>
                    <a:pt x="499" y="47"/>
                  </a:cubicBezTo>
                  <a:cubicBezTo>
                    <a:pt x="512" y="47"/>
                    <a:pt x="522" y="36"/>
                    <a:pt x="522" y="23"/>
                  </a:cubicBezTo>
                  <a:cubicBezTo>
                    <a:pt x="522" y="10"/>
                    <a:pt x="512" y="0"/>
                    <a:pt x="499" y="0"/>
                  </a:cubicBezTo>
                  <a:close/>
                  <a:moveTo>
                    <a:pt x="499" y="33"/>
                  </a:moveTo>
                  <a:cubicBezTo>
                    <a:pt x="493" y="33"/>
                    <a:pt x="489" y="29"/>
                    <a:pt x="489" y="23"/>
                  </a:cubicBezTo>
                  <a:cubicBezTo>
                    <a:pt x="489" y="18"/>
                    <a:pt x="493" y="14"/>
                    <a:pt x="499" y="14"/>
                  </a:cubicBezTo>
                  <a:cubicBezTo>
                    <a:pt x="504" y="14"/>
                    <a:pt x="508" y="18"/>
                    <a:pt x="508" y="23"/>
                  </a:cubicBezTo>
                  <a:cubicBezTo>
                    <a:pt x="508" y="29"/>
                    <a:pt x="504" y="33"/>
                    <a:pt x="499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5" name="Rectangle 579"/>
            <p:cNvSpPr>
              <a:spLocks noChangeArrowheads="1"/>
            </p:cNvSpPr>
            <p:nvPr/>
          </p:nvSpPr>
          <p:spPr bwMode="auto">
            <a:xfrm>
              <a:off x="6892884" y="4276500"/>
              <a:ext cx="55164" cy="17424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6" name="Rectangle 580"/>
            <p:cNvSpPr>
              <a:spLocks noChangeArrowheads="1"/>
            </p:cNvSpPr>
            <p:nvPr/>
          </p:nvSpPr>
          <p:spPr bwMode="auto">
            <a:xfrm>
              <a:off x="6892884" y="3950659"/>
              <a:ext cx="55164" cy="190976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7" name="Rectangle 581"/>
            <p:cNvSpPr>
              <a:spLocks noChangeArrowheads="1"/>
            </p:cNvSpPr>
            <p:nvPr/>
          </p:nvSpPr>
          <p:spPr bwMode="auto">
            <a:xfrm>
              <a:off x="6892884" y="3626789"/>
              <a:ext cx="52495" cy="18211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8" name="Freeform 582"/>
            <p:cNvSpPr>
              <a:spLocks noEditPoints="1"/>
            </p:cNvSpPr>
            <p:nvPr/>
          </p:nvSpPr>
          <p:spPr bwMode="auto">
            <a:xfrm>
              <a:off x="6892884" y="3296028"/>
              <a:ext cx="177060" cy="477438"/>
            </a:xfrm>
            <a:custGeom>
              <a:gdLst>
                <a:gd name="T0" fmla="*/ 66 w 84"/>
                <a:gd name="T1" fmla="*/ 159 h 205"/>
                <a:gd name="T2" fmla="*/ 66 w 84"/>
                <a:gd name="T3" fmla="*/ 39 h 205"/>
                <a:gd name="T4" fmla="*/ 25 w 84"/>
                <a:gd name="T5" fmla="*/ 39 h 205"/>
                <a:gd name="T6" fmla="*/ 25 w 84"/>
                <a:gd name="T7" fmla="*/ 0 h 205"/>
                <a:gd name="T8" fmla="*/ 0 w 84"/>
                <a:gd name="T9" fmla="*/ 0 h 205"/>
                <a:gd name="T10" fmla="*/ 0 w 84"/>
                <a:gd name="T11" fmla="*/ 78 h 205"/>
                <a:gd name="T12" fmla="*/ 25 w 84"/>
                <a:gd name="T13" fmla="*/ 78 h 205"/>
                <a:gd name="T14" fmla="*/ 25 w 84"/>
                <a:gd name="T15" fmla="*/ 50 h 205"/>
                <a:gd name="T16" fmla="*/ 55 w 84"/>
                <a:gd name="T17" fmla="*/ 50 h 205"/>
                <a:gd name="T18" fmla="*/ 55 w 84"/>
                <a:gd name="T19" fmla="*/ 159 h 205"/>
                <a:gd name="T20" fmla="*/ 36 w 84"/>
                <a:gd name="T21" fmla="*/ 182 h 205"/>
                <a:gd name="T22" fmla="*/ 60 w 84"/>
                <a:gd name="T23" fmla="*/ 205 h 205"/>
                <a:gd name="T24" fmla="*/ 84 w 84"/>
                <a:gd name="T25" fmla="*/ 182 h 205"/>
                <a:gd name="T26" fmla="*/ 66 w 84"/>
                <a:gd name="T27" fmla="*/ 159 h 205"/>
                <a:gd name="T28" fmla="*/ 60 w 84"/>
                <a:gd name="T29" fmla="*/ 192 h 205"/>
                <a:gd name="T30" fmla="*/ 50 w 84"/>
                <a:gd name="T31" fmla="*/ 182 h 205"/>
                <a:gd name="T32" fmla="*/ 60 w 84"/>
                <a:gd name="T33" fmla="*/ 172 h 205"/>
                <a:gd name="T34" fmla="*/ 70 w 84"/>
                <a:gd name="T35" fmla="*/ 182 h 205"/>
                <a:gd name="T36" fmla="*/ 60 w 84"/>
                <a:gd name="T37" fmla="*/ 192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205">
                  <a:moveTo>
                    <a:pt x="66" y="15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5" y="50"/>
                    <a:pt x="50" y="50"/>
                    <a:pt x="55" y="50"/>
                  </a:cubicBezTo>
                  <a:cubicBezTo>
                    <a:pt x="55" y="59"/>
                    <a:pt x="55" y="139"/>
                    <a:pt x="55" y="159"/>
                  </a:cubicBezTo>
                  <a:cubicBezTo>
                    <a:pt x="45" y="161"/>
                    <a:pt x="36" y="170"/>
                    <a:pt x="36" y="182"/>
                  </a:cubicBezTo>
                  <a:cubicBezTo>
                    <a:pt x="36" y="195"/>
                    <a:pt x="47" y="205"/>
                    <a:pt x="60" y="205"/>
                  </a:cubicBezTo>
                  <a:cubicBezTo>
                    <a:pt x="73" y="205"/>
                    <a:pt x="84" y="195"/>
                    <a:pt x="84" y="182"/>
                  </a:cubicBezTo>
                  <a:cubicBezTo>
                    <a:pt x="84" y="171"/>
                    <a:pt x="76" y="162"/>
                    <a:pt x="66" y="159"/>
                  </a:cubicBezTo>
                  <a:close/>
                  <a:moveTo>
                    <a:pt x="60" y="192"/>
                  </a:moveTo>
                  <a:cubicBezTo>
                    <a:pt x="55" y="192"/>
                    <a:pt x="50" y="187"/>
                    <a:pt x="50" y="182"/>
                  </a:cubicBezTo>
                  <a:cubicBezTo>
                    <a:pt x="50" y="176"/>
                    <a:pt x="55" y="172"/>
                    <a:pt x="60" y="172"/>
                  </a:cubicBezTo>
                  <a:cubicBezTo>
                    <a:pt x="65" y="172"/>
                    <a:pt x="70" y="176"/>
                    <a:pt x="70" y="182"/>
                  </a:cubicBezTo>
                  <a:cubicBezTo>
                    <a:pt x="70" y="187"/>
                    <a:pt x="65" y="192"/>
                    <a:pt x="60" y="19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49" name="Freeform 583"/>
            <p:cNvSpPr>
              <a:spLocks noEditPoints="1"/>
            </p:cNvSpPr>
            <p:nvPr/>
          </p:nvSpPr>
          <p:spPr bwMode="auto">
            <a:xfrm>
              <a:off x="6892884" y="2944595"/>
              <a:ext cx="584565" cy="148645"/>
            </a:xfrm>
            <a:custGeom>
              <a:gdLst>
                <a:gd name="T0" fmla="*/ 254 w 278"/>
                <a:gd name="T1" fmla="*/ 0 h 64"/>
                <a:gd name="T2" fmla="*/ 231 w 278"/>
                <a:gd name="T3" fmla="*/ 19 h 64"/>
                <a:gd name="T4" fmla="*/ 154 w 278"/>
                <a:gd name="T5" fmla="*/ 19 h 64"/>
                <a:gd name="T6" fmla="*/ 120 w 278"/>
                <a:gd name="T7" fmla="*/ 54 h 64"/>
                <a:gd name="T8" fmla="*/ 0 w 278"/>
                <a:gd name="T9" fmla="*/ 54 h 64"/>
                <a:gd name="T10" fmla="*/ 0 w 278"/>
                <a:gd name="T11" fmla="*/ 64 h 64"/>
                <a:gd name="T12" fmla="*/ 124 w 278"/>
                <a:gd name="T13" fmla="*/ 64 h 64"/>
                <a:gd name="T14" fmla="*/ 159 w 278"/>
                <a:gd name="T15" fmla="*/ 30 h 64"/>
                <a:gd name="T16" fmla="*/ 232 w 278"/>
                <a:gd name="T17" fmla="*/ 30 h 64"/>
                <a:gd name="T18" fmla="*/ 254 w 278"/>
                <a:gd name="T19" fmla="*/ 47 h 64"/>
                <a:gd name="T20" fmla="*/ 278 w 278"/>
                <a:gd name="T21" fmla="*/ 23 h 64"/>
                <a:gd name="T22" fmla="*/ 254 w 278"/>
                <a:gd name="T23" fmla="*/ 0 h 64"/>
                <a:gd name="T24" fmla="*/ 254 w 278"/>
                <a:gd name="T25" fmla="*/ 33 h 64"/>
                <a:gd name="T26" fmla="*/ 244 w 278"/>
                <a:gd name="T27" fmla="*/ 23 h 64"/>
                <a:gd name="T28" fmla="*/ 254 w 278"/>
                <a:gd name="T29" fmla="*/ 13 h 64"/>
                <a:gd name="T30" fmla="*/ 264 w 278"/>
                <a:gd name="T31" fmla="*/ 23 h 64"/>
                <a:gd name="T32" fmla="*/ 254 w 278"/>
                <a:gd name="T33" fmla="*/ 33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" h="64">
                  <a:moveTo>
                    <a:pt x="254" y="0"/>
                  </a:moveTo>
                  <a:cubicBezTo>
                    <a:pt x="243" y="0"/>
                    <a:pt x="233" y="8"/>
                    <a:pt x="231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23" y="51"/>
                    <a:pt x="120" y="54"/>
                  </a:cubicBezTo>
                  <a:cubicBezTo>
                    <a:pt x="116" y="54"/>
                    <a:pt x="34" y="54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56" y="33"/>
                    <a:pt x="159" y="30"/>
                  </a:cubicBezTo>
                  <a:cubicBezTo>
                    <a:pt x="163" y="30"/>
                    <a:pt x="220" y="30"/>
                    <a:pt x="232" y="30"/>
                  </a:cubicBezTo>
                  <a:cubicBezTo>
                    <a:pt x="235" y="40"/>
                    <a:pt x="243" y="47"/>
                    <a:pt x="254" y="47"/>
                  </a:cubicBezTo>
                  <a:cubicBezTo>
                    <a:pt x="267" y="47"/>
                    <a:pt x="278" y="36"/>
                    <a:pt x="278" y="23"/>
                  </a:cubicBezTo>
                  <a:cubicBezTo>
                    <a:pt x="278" y="10"/>
                    <a:pt x="267" y="0"/>
                    <a:pt x="254" y="0"/>
                  </a:cubicBezTo>
                  <a:close/>
                  <a:moveTo>
                    <a:pt x="254" y="33"/>
                  </a:moveTo>
                  <a:cubicBezTo>
                    <a:pt x="249" y="33"/>
                    <a:pt x="244" y="29"/>
                    <a:pt x="244" y="23"/>
                  </a:cubicBezTo>
                  <a:cubicBezTo>
                    <a:pt x="244" y="18"/>
                    <a:pt x="249" y="13"/>
                    <a:pt x="254" y="13"/>
                  </a:cubicBezTo>
                  <a:cubicBezTo>
                    <a:pt x="259" y="13"/>
                    <a:pt x="264" y="18"/>
                    <a:pt x="264" y="23"/>
                  </a:cubicBezTo>
                  <a:cubicBezTo>
                    <a:pt x="264" y="29"/>
                    <a:pt x="259" y="33"/>
                    <a:pt x="25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0" name="Freeform 584"/>
            <p:cNvSpPr>
              <a:spLocks noEditPoints="1"/>
            </p:cNvSpPr>
            <p:nvPr/>
          </p:nvSpPr>
          <p:spPr bwMode="auto">
            <a:xfrm>
              <a:off x="6892884" y="3014486"/>
              <a:ext cx="1767041" cy="144708"/>
            </a:xfrm>
            <a:custGeom>
              <a:gdLst>
                <a:gd name="T0" fmla="*/ 816 w 840"/>
                <a:gd name="T1" fmla="*/ 0 h 62"/>
                <a:gd name="T2" fmla="*/ 794 w 840"/>
                <a:gd name="T3" fmla="*/ 16 h 62"/>
                <a:gd name="T4" fmla="*/ 598 w 840"/>
                <a:gd name="T5" fmla="*/ 16 h 62"/>
                <a:gd name="T6" fmla="*/ 562 w 840"/>
                <a:gd name="T7" fmla="*/ 51 h 62"/>
                <a:gd name="T8" fmla="*/ 0 w 840"/>
                <a:gd name="T9" fmla="*/ 51 h 62"/>
                <a:gd name="T10" fmla="*/ 0 w 840"/>
                <a:gd name="T11" fmla="*/ 62 h 62"/>
                <a:gd name="T12" fmla="*/ 567 w 840"/>
                <a:gd name="T13" fmla="*/ 62 h 62"/>
                <a:gd name="T14" fmla="*/ 602 w 840"/>
                <a:gd name="T15" fmla="*/ 27 h 62"/>
                <a:gd name="T16" fmla="*/ 793 w 840"/>
                <a:gd name="T17" fmla="*/ 27 h 62"/>
                <a:gd name="T18" fmla="*/ 816 w 840"/>
                <a:gd name="T19" fmla="*/ 47 h 62"/>
                <a:gd name="T20" fmla="*/ 840 w 840"/>
                <a:gd name="T21" fmla="*/ 24 h 62"/>
                <a:gd name="T22" fmla="*/ 816 w 840"/>
                <a:gd name="T23" fmla="*/ 0 h 62"/>
                <a:gd name="T24" fmla="*/ 816 w 840"/>
                <a:gd name="T25" fmla="*/ 33 h 62"/>
                <a:gd name="T26" fmla="*/ 806 w 840"/>
                <a:gd name="T27" fmla="*/ 24 h 62"/>
                <a:gd name="T28" fmla="*/ 816 w 840"/>
                <a:gd name="T29" fmla="*/ 14 h 62"/>
                <a:gd name="T30" fmla="*/ 826 w 840"/>
                <a:gd name="T31" fmla="*/ 24 h 62"/>
                <a:gd name="T32" fmla="*/ 816 w 840"/>
                <a:gd name="T33" fmla="*/ 33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0" h="62">
                  <a:moveTo>
                    <a:pt x="816" y="0"/>
                  </a:moveTo>
                  <a:cubicBezTo>
                    <a:pt x="806" y="0"/>
                    <a:pt x="797" y="7"/>
                    <a:pt x="794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65" y="48"/>
                    <a:pt x="562" y="51"/>
                  </a:cubicBezTo>
                  <a:cubicBezTo>
                    <a:pt x="558" y="51"/>
                    <a:pt x="78" y="51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67" y="62"/>
                    <a:pt x="567" y="62"/>
                    <a:pt x="567" y="62"/>
                  </a:cubicBezTo>
                  <a:cubicBezTo>
                    <a:pt x="567" y="62"/>
                    <a:pt x="599" y="30"/>
                    <a:pt x="602" y="27"/>
                  </a:cubicBezTo>
                  <a:cubicBezTo>
                    <a:pt x="606" y="27"/>
                    <a:pt x="766" y="27"/>
                    <a:pt x="793" y="27"/>
                  </a:cubicBezTo>
                  <a:cubicBezTo>
                    <a:pt x="795" y="38"/>
                    <a:pt x="804" y="47"/>
                    <a:pt x="816" y="47"/>
                  </a:cubicBezTo>
                  <a:cubicBezTo>
                    <a:pt x="829" y="47"/>
                    <a:pt x="840" y="37"/>
                    <a:pt x="840" y="24"/>
                  </a:cubicBezTo>
                  <a:cubicBezTo>
                    <a:pt x="840" y="11"/>
                    <a:pt x="829" y="0"/>
                    <a:pt x="816" y="0"/>
                  </a:cubicBezTo>
                  <a:close/>
                  <a:moveTo>
                    <a:pt x="816" y="33"/>
                  </a:moveTo>
                  <a:cubicBezTo>
                    <a:pt x="811" y="33"/>
                    <a:pt x="806" y="29"/>
                    <a:pt x="806" y="24"/>
                  </a:cubicBezTo>
                  <a:cubicBezTo>
                    <a:pt x="806" y="18"/>
                    <a:pt x="811" y="14"/>
                    <a:pt x="816" y="14"/>
                  </a:cubicBezTo>
                  <a:cubicBezTo>
                    <a:pt x="821" y="14"/>
                    <a:pt x="826" y="18"/>
                    <a:pt x="826" y="24"/>
                  </a:cubicBezTo>
                  <a:cubicBezTo>
                    <a:pt x="826" y="29"/>
                    <a:pt x="821" y="33"/>
                    <a:pt x="816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2" name="Freeform 588"/>
            <p:cNvSpPr>
              <a:spLocks noEditPoints="1"/>
            </p:cNvSpPr>
            <p:nvPr userDrawn="1"/>
          </p:nvSpPr>
          <p:spPr bwMode="auto">
            <a:xfrm>
              <a:off x="10362180" y="1409901"/>
              <a:ext cx="2761780" cy="456765"/>
            </a:xfrm>
            <a:custGeom>
              <a:gdLst>
                <a:gd name="T0" fmla="*/ 1159 w 1313"/>
                <a:gd name="T1" fmla="*/ 19 h 196"/>
                <a:gd name="T2" fmla="*/ 1090 w 1313"/>
                <a:gd name="T3" fmla="*/ 19 h 196"/>
                <a:gd name="T4" fmla="*/ 1067 w 1313"/>
                <a:gd name="T5" fmla="*/ 0 h 196"/>
                <a:gd name="T6" fmla="*/ 1044 w 1313"/>
                <a:gd name="T7" fmla="*/ 19 h 196"/>
                <a:gd name="T8" fmla="*/ 645 w 1313"/>
                <a:gd name="T9" fmla="*/ 19 h 196"/>
                <a:gd name="T10" fmla="*/ 622 w 1313"/>
                <a:gd name="T11" fmla="*/ 1 h 196"/>
                <a:gd name="T12" fmla="*/ 599 w 1313"/>
                <a:gd name="T13" fmla="*/ 25 h 196"/>
                <a:gd name="T14" fmla="*/ 605 w 1313"/>
                <a:gd name="T15" fmla="*/ 41 h 196"/>
                <a:gd name="T16" fmla="*/ 525 w 1313"/>
                <a:gd name="T17" fmla="*/ 122 h 196"/>
                <a:gd name="T18" fmla="*/ 46 w 1313"/>
                <a:gd name="T19" fmla="*/ 122 h 196"/>
                <a:gd name="T20" fmla="*/ 23 w 1313"/>
                <a:gd name="T21" fmla="*/ 104 h 196"/>
                <a:gd name="T22" fmla="*/ 0 w 1313"/>
                <a:gd name="T23" fmla="*/ 128 h 196"/>
                <a:gd name="T24" fmla="*/ 23 w 1313"/>
                <a:gd name="T25" fmla="*/ 151 h 196"/>
                <a:gd name="T26" fmla="*/ 46 w 1313"/>
                <a:gd name="T27" fmla="*/ 133 h 196"/>
                <a:gd name="T28" fmla="*/ 529 w 1313"/>
                <a:gd name="T29" fmla="*/ 133 h 196"/>
                <a:gd name="T30" fmla="*/ 615 w 1313"/>
                <a:gd name="T31" fmla="*/ 47 h 196"/>
                <a:gd name="T32" fmla="*/ 622 w 1313"/>
                <a:gd name="T33" fmla="*/ 49 h 196"/>
                <a:gd name="T34" fmla="*/ 645 w 1313"/>
                <a:gd name="T35" fmla="*/ 30 h 196"/>
                <a:gd name="T36" fmla="*/ 1045 w 1313"/>
                <a:gd name="T37" fmla="*/ 30 h 196"/>
                <a:gd name="T38" fmla="*/ 1067 w 1313"/>
                <a:gd name="T39" fmla="*/ 47 h 196"/>
                <a:gd name="T40" fmla="*/ 1090 w 1313"/>
                <a:gd name="T41" fmla="*/ 30 h 196"/>
                <a:gd name="T42" fmla="*/ 1155 w 1313"/>
                <a:gd name="T43" fmla="*/ 30 h 196"/>
                <a:gd name="T44" fmla="*/ 1313 w 1313"/>
                <a:gd name="T45" fmla="*/ 196 h 196"/>
                <a:gd name="T46" fmla="*/ 1313 w 1313"/>
                <a:gd name="T47" fmla="*/ 180 h 196"/>
                <a:gd name="T48" fmla="*/ 1159 w 1313"/>
                <a:gd name="T49" fmla="*/ 19 h 196"/>
                <a:gd name="T50" fmla="*/ 23 w 1313"/>
                <a:gd name="T51" fmla="*/ 137 h 196"/>
                <a:gd name="T52" fmla="*/ 14 w 1313"/>
                <a:gd name="T53" fmla="*/ 128 h 196"/>
                <a:gd name="T54" fmla="*/ 23 w 1313"/>
                <a:gd name="T55" fmla="*/ 118 h 196"/>
                <a:gd name="T56" fmla="*/ 33 w 1313"/>
                <a:gd name="T57" fmla="*/ 128 h 196"/>
                <a:gd name="T58" fmla="*/ 23 w 1313"/>
                <a:gd name="T59" fmla="*/ 137 h 196"/>
                <a:gd name="T60" fmla="*/ 622 w 1313"/>
                <a:gd name="T61" fmla="*/ 35 h 196"/>
                <a:gd name="T62" fmla="*/ 613 w 1313"/>
                <a:gd name="T63" fmla="*/ 25 h 196"/>
                <a:gd name="T64" fmla="*/ 622 w 1313"/>
                <a:gd name="T65" fmla="*/ 15 h 196"/>
                <a:gd name="T66" fmla="*/ 632 w 1313"/>
                <a:gd name="T67" fmla="*/ 25 h 196"/>
                <a:gd name="T68" fmla="*/ 622 w 1313"/>
                <a:gd name="T69" fmla="*/ 35 h 196"/>
                <a:gd name="T70" fmla="*/ 1067 w 1313"/>
                <a:gd name="T71" fmla="*/ 33 h 196"/>
                <a:gd name="T72" fmla="*/ 1058 w 1313"/>
                <a:gd name="T73" fmla="*/ 24 h 196"/>
                <a:gd name="T74" fmla="*/ 1067 w 1313"/>
                <a:gd name="T75" fmla="*/ 14 h 196"/>
                <a:gd name="T76" fmla="*/ 1077 w 1313"/>
                <a:gd name="T77" fmla="*/ 24 h 196"/>
                <a:gd name="T78" fmla="*/ 1067 w 1313"/>
                <a:gd name="T79" fmla="*/ 33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3" h="196">
                  <a:moveTo>
                    <a:pt x="1159" y="19"/>
                  </a:moveTo>
                  <a:cubicBezTo>
                    <a:pt x="1090" y="19"/>
                    <a:pt x="1090" y="19"/>
                    <a:pt x="1090" y="19"/>
                  </a:cubicBezTo>
                  <a:cubicBezTo>
                    <a:pt x="1088" y="8"/>
                    <a:pt x="1079" y="0"/>
                    <a:pt x="1067" y="0"/>
                  </a:cubicBezTo>
                  <a:cubicBezTo>
                    <a:pt x="1056" y="0"/>
                    <a:pt x="1046" y="8"/>
                    <a:pt x="1044" y="19"/>
                  </a:cubicBezTo>
                  <a:cubicBezTo>
                    <a:pt x="645" y="19"/>
                    <a:pt x="645" y="19"/>
                    <a:pt x="645" y="19"/>
                  </a:cubicBezTo>
                  <a:cubicBezTo>
                    <a:pt x="642" y="9"/>
                    <a:pt x="633" y="1"/>
                    <a:pt x="622" y="1"/>
                  </a:cubicBezTo>
                  <a:cubicBezTo>
                    <a:pt x="609" y="1"/>
                    <a:pt x="599" y="12"/>
                    <a:pt x="599" y="25"/>
                  </a:cubicBezTo>
                  <a:cubicBezTo>
                    <a:pt x="599" y="31"/>
                    <a:pt x="601" y="37"/>
                    <a:pt x="605" y="41"/>
                  </a:cubicBezTo>
                  <a:cubicBezTo>
                    <a:pt x="587" y="60"/>
                    <a:pt x="527" y="119"/>
                    <a:pt x="525" y="122"/>
                  </a:cubicBezTo>
                  <a:cubicBezTo>
                    <a:pt x="521" y="122"/>
                    <a:pt x="98" y="122"/>
                    <a:pt x="46" y="122"/>
                  </a:cubicBezTo>
                  <a:cubicBezTo>
                    <a:pt x="43" y="112"/>
                    <a:pt x="34" y="104"/>
                    <a:pt x="23" y="104"/>
                  </a:cubicBezTo>
                  <a:cubicBezTo>
                    <a:pt x="10" y="104"/>
                    <a:pt x="0" y="115"/>
                    <a:pt x="0" y="128"/>
                  </a:cubicBezTo>
                  <a:cubicBezTo>
                    <a:pt x="0" y="141"/>
                    <a:pt x="10" y="151"/>
                    <a:pt x="23" y="151"/>
                  </a:cubicBezTo>
                  <a:cubicBezTo>
                    <a:pt x="34" y="151"/>
                    <a:pt x="44" y="143"/>
                    <a:pt x="46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615" y="47"/>
                    <a:pt x="615" y="47"/>
                    <a:pt x="615" y="47"/>
                  </a:cubicBezTo>
                  <a:cubicBezTo>
                    <a:pt x="617" y="48"/>
                    <a:pt x="620" y="49"/>
                    <a:pt x="622" y="49"/>
                  </a:cubicBezTo>
                  <a:cubicBezTo>
                    <a:pt x="633" y="49"/>
                    <a:pt x="643" y="41"/>
                    <a:pt x="645" y="30"/>
                  </a:cubicBezTo>
                  <a:cubicBezTo>
                    <a:pt x="1045" y="30"/>
                    <a:pt x="1045" y="30"/>
                    <a:pt x="1045" y="30"/>
                  </a:cubicBezTo>
                  <a:cubicBezTo>
                    <a:pt x="1048" y="40"/>
                    <a:pt x="1057" y="47"/>
                    <a:pt x="1067" y="47"/>
                  </a:cubicBezTo>
                  <a:cubicBezTo>
                    <a:pt x="1078" y="47"/>
                    <a:pt x="1087" y="40"/>
                    <a:pt x="1090" y="30"/>
                  </a:cubicBezTo>
                  <a:cubicBezTo>
                    <a:pt x="1106" y="30"/>
                    <a:pt x="1151" y="30"/>
                    <a:pt x="1155" y="30"/>
                  </a:cubicBezTo>
                  <a:cubicBezTo>
                    <a:pt x="1157" y="33"/>
                    <a:pt x="1282" y="163"/>
                    <a:pt x="1313" y="196"/>
                  </a:cubicBezTo>
                  <a:cubicBezTo>
                    <a:pt x="1313" y="180"/>
                    <a:pt x="1313" y="180"/>
                    <a:pt x="1313" y="180"/>
                  </a:cubicBezTo>
                  <a:lnTo>
                    <a:pt x="1159" y="19"/>
                  </a:lnTo>
                  <a:close/>
                  <a:moveTo>
                    <a:pt x="23" y="137"/>
                  </a:moveTo>
                  <a:cubicBezTo>
                    <a:pt x="18" y="137"/>
                    <a:pt x="14" y="133"/>
                    <a:pt x="14" y="128"/>
                  </a:cubicBezTo>
                  <a:cubicBezTo>
                    <a:pt x="14" y="122"/>
                    <a:pt x="18" y="118"/>
                    <a:pt x="23" y="118"/>
                  </a:cubicBezTo>
                  <a:cubicBezTo>
                    <a:pt x="29" y="118"/>
                    <a:pt x="33" y="122"/>
                    <a:pt x="33" y="128"/>
                  </a:cubicBezTo>
                  <a:cubicBezTo>
                    <a:pt x="33" y="133"/>
                    <a:pt x="29" y="137"/>
                    <a:pt x="23" y="137"/>
                  </a:cubicBezTo>
                  <a:close/>
                  <a:moveTo>
                    <a:pt x="622" y="35"/>
                  </a:moveTo>
                  <a:cubicBezTo>
                    <a:pt x="617" y="35"/>
                    <a:pt x="613" y="30"/>
                    <a:pt x="613" y="25"/>
                  </a:cubicBezTo>
                  <a:cubicBezTo>
                    <a:pt x="613" y="20"/>
                    <a:pt x="617" y="15"/>
                    <a:pt x="622" y="15"/>
                  </a:cubicBezTo>
                  <a:cubicBezTo>
                    <a:pt x="628" y="15"/>
                    <a:pt x="632" y="20"/>
                    <a:pt x="632" y="25"/>
                  </a:cubicBezTo>
                  <a:cubicBezTo>
                    <a:pt x="632" y="30"/>
                    <a:pt x="628" y="35"/>
                    <a:pt x="622" y="35"/>
                  </a:cubicBezTo>
                  <a:close/>
                  <a:moveTo>
                    <a:pt x="1067" y="33"/>
                  </a:moveTo>
                  <a:cubicBezTo>
                    <a:pt x="1062" y="33"/>
                    <a:pt x="1058" y="29"/>
                    <a:pt x="1058" y="24"/>
                  </a:cubicBezTo>
                  <a:cubicBezTo>
                    <a:pt x="1058" y="18"/>
                    <a:pt x="1062" y="14"/>
                    <a:pt x="1067" y="14"/>
                  </a:cubicBezTo>
                  <a:cubicBezTo>
                    <a:pt x="1073" y="14"/>
                    <a:pt x="1077" y="18"/>
                    <a:pt x="1077" y="24"/>
                  </a:cubicBezTo>
                  <a:cubicBezTo>
                    <a:pt x="1077" y="29"/>
                    <a:pt x="1073" y="33"/>
                    <a:pt x="1067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3" name="Freeform 589"/>
            <p:cNvSpPr>
              <a:spLocks noEditPoints="1"/>
            </p:cNvSpPr>
            <p:nvPr/>
          </p:nvSpPr>
          <p:spPr bwMode="auto">
            <a:xfrm>
              <a:off x="6892884" y="909821"/>
              <a:ext cx="1165571" cy="228383"/>
            </a:xfrm>
            <a:custGeom>
              <a:gdLst>
                <a:gd name="T0" fmla="*/ 530 w 554"/>
                <a:gd name="T1" fmla="*/ 0 h 98"/>
                <a:gd name="T2" fmla="*/ 507 w 554"/>
                <a:gd name="T3" fmla="*/ 21 h 98"/>
                <a:gd name="T4" fmla="*/ 184 w 554"/>
                <a:gd name="T5" fmla="*/ 21 h 98"/>
                <a:gd name="T6" fmla="*/ 124 w 554"/>
                <a:gd name="T7" fmla="*/ 87 h 98"/>
                <a:gd name="T8" fmla="*/ 0 w 554"/>
                <a:gd name="T9" fmla="*/ 87 h 98"/>
                <a:gd name="T10" fmla="*/ 0 w 554"/>
                <a:gd name="T11" fmla="*/ 98 h 98"/>
                <a:gd name="T12" fmla="*/ 129 w 554"/>
                <a:gd name="T13" fmla="*/ 98 h 98"/>
                <a:gd name="T14" fmla="*/ 189 w 554"/>
                <a:gd name="T15" fmla="*/ 32 h 98"/>
                <a:gd name="T16" fmla="*/ 508 w 554"/>
                <a:gd name="T17" fmla="*/ 32 h 98"/>
                <a:gd name="T18" fmla="*/ 530 w 554"/>
                <a:gd name="T19" fmla="*/ 47 h 98"/>
                <a:gd name="T20" fmla="*/ 554 w 554"/>
                <a:gd name="T21" fmla="*/ 24 h 98"/>
                <a:gd name="T22" fmla="*/ 530 w 554"/>
                <a:gd name="T23" fmla="*/ 0 h 98"/>
                <a:gd name="T24" fmla="*/ 530 w 554"/>
                <a:gd name="T25" fmla="*/ 33 h 98"/>
                <a:gd name="T26" fmla="*/ 521 w 554"/>
                <a:gd name="T27" fmla="*/ 24 h 98"/>
                <a:gd name="T28" fmla="*/ 530 w 554"/>
                <a:gd name="T29" fmla="*/ 14 h 98"/>
                <a:gd name="T30" fmla="*/ 540 w 554"/>
                <a:gd name="T31" fmla="*/ 24 h 98"/>
                <a:gd name="T32" fmla="*/ 530 w 554"/>
                <a:gd name="T33" fmla="*/ 33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4" h="98">
                  <a:moveTo>
                    <a:pt x="530" y="0"/>
                  </a:moveTo>
                  <a:cubicBezTo>
                    <a:pt x="518" y="0"/>
                    <a:pt x="509" y="9"/>
                    <a:pt x="507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27" y="84"/>
                    <a:pt x="124" y="87"/>
                  </a:cubicBezTo>
                  <a:cubicBezTo>
                    <a:pt x="120" y="87"/>
                    <a:pt x="36" y="87"/>
                    <a:pt x="0" y="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86" y="35"/>
                    <a:pt x="189" y="32"/>
                  </a:cubicBezTo>
                  <a:cubicBezTo>
                    <a:pt x="193" y="32"/>
                    <a:pt x="466" y="32"/>
                    <a:pt x="508" y="32"/>
                  </a:cubicBezTo>
                  <a:cubicBezTo>
                    <a:pt x="512" y="41"/>
                    <a:pt x="520" y="47"/>
                    <a:pt x="530" y="47"/>
                  </a:cubicBezTo>
                  <a:cubicBezTo>
                    <a:pt x="543" y="47"/>
                    <a:pt x="554" y="37"/>
                    <a:pt x="554" y="24"/>
                  </a:cubicBezTo>
                  <a:cubicBezTo>
                    <a:pt x="554" y="11"/>
                    <a:pt x="543" y="0"/>
                    <a:pt x="530" y="0"/>
                  </a:cubicBezTo>
                  <a:close/>
                  <a:moveTo>
                    <a:pt x="530" y="33"/>
                  </a:moveTo>
                  <a:cubicBezTo>
                    <a:pt x="525" y="33"/>
                    <a:pt x="521" y="29"/>
                    <a:pt x="521" y="24"/>
                  </a:cubicBezTo>
                  <a:cubicBezTo>
                    <a:pt x="521" y="18"/>
                    <a:pt x="525" y="14"/>
                    <a:pt x="530" y="14"/>
                  </a:cubicBezTo>
                  <a:cubicBezTo>
                    <a:pt x="536" y="14"/>
                    <a:pt x="540" y="18"/>
                    <a:pt x="540" y="24"/>
                  </a:cubicBezTo>
                  <a:cubicBezTo>
                    <a:pt x="540" y="29"/>
                    <a:pt x="536" y="33"/>
                    <a:pt x="530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4" name="Freeform 590"/>
            <p:cNvSpPr>
              <a:spLocks noEditPoints="1"/>
            </p:cNvSpPr>
            <p:nvPr/>
          </p:nvSpPr>
          <p:spPr bwMode="auto">
            <a:xfrm>
              <a:off x="6892884" y="860600"/>
              <a:ext cx="2034856" cy="202789"/>
            </a:xfrm>
            <a:custGeom>
              <a:gdLst>
                <a:gd name="T0" fmla="*/ 944 w 967"/>
                <a:gd name="T1" fmla="*/ 24 h 87"/>
                <a:gd name="T2" fmla="*/ 920 w 967"/>
                <a:gd name="T3" fmla="*/ 47 h 87"/>
                <a:gd name="T4" fmla="*/ 923 w 967"/>
                <a:gd name="T5" fmla="*/ 59 h 87"/>
                <a:gd name="T6" fmla="*/ 906 w 967"/>
                <a:gd name="T7" fmla="*/ 76 h 87"/>
                <a:gd name="T8" fmla="*/ 632 w 967"/>
                <a:gd name="T9" fmla="*/ 76 h 87"/>
                <a:gd name="T10" fmla="*/ 556 w 967"/>
                <a:gd name="T11" fmla="*/ 0 h 87"/>
                <a:gd name="T12" fmla="*/ 156 w 967"/>
                <a:gd name="T13" fmla="*/ 0 h 87"/>
                <a:gd name="T14" fmla="*/ 114 w 967"/>
                <a:gd name="T15" fmla="*/ 42 h 87"/>
                <a:gd name="T16" fmla="*/ 0 w 967"/>
                <a:gd name="T17" fmla="*/ 42 h 87"/>
                <a:gd name="T18" fmla="*/ 0 w 967"/>
                <a:gd name="T19" fmla="*/ 53 h 87"/>
                <a:gd name="T20" fmla="*/ 119 w 967"/>
                <a:gd name="T21" fmla="*/ 53 h 87"/>
                <a:gd name="T22" fmla="*/ 160 w 967"/>
                <a:gd name="T23" fmla="*/ 11 h 87"/>
                <a:gd name="T24" fmla="*/ 551 w 967"/>
                <a:gd name="T25" fmla="*/ 11 h 87"/>
                <a:gd name="T26" fmla="*/ 628 w 967"/>
                <a:gd name="T27" fmla="*/ 87 h 87"/>
                <a:gd name="T28" fmla="*/ 911 w 967"/>
                <a:gd name="T29" fmla="*/ 87 h 87"/>
                <a:gd name="T30" fmla="*/ 931 w 967"/>
                <a:gd name="T31" fmla="*/ 67 h 87"/>
                <a:gd name="T32" fmla="*/ 944 w 967"/>
                <a:gd name="T33" fmla="*/ 71 h 87"/>
                <a:gd name="T34" fmla="*/ 967 w 967"/>
                <a:gd name="T35" fmla="*/ 47 h 87"/>
                <a:gd name="T36" fmla="*/ 944 w 967"/>
                <a:gd name="T37" fmla="*/ 24 h 87"/>
                <a:gd name="T38" fmla="*/ 944 w 967"/>
                <a:gd name="T39" fmla="*/ 57 h 87"/>
                <a:gd name="T40" fmla="*/ 934 w 967"/>
                <a:gd name="T41" fmla="*/ 47 h 87"/>
                <a:gd name="T42" fmla="*/ 944 w 967"/>
                <a:gd name="T43" fmla="*/ 38 h 87"/>
                <a:gd name="T44" fmla="*/ 953 w 967"/>
                <a:gd name="T45" fmla="*/ 47 h 87"/>
                <a:gd name="T46" fmla="*/ 944 w 967"/>
                <a:gd name="T47" fmla="*/ 57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5" h="87">
                  <a:moveTo>
                    <a:pt x="944" y="24"/>
                  </a:moveTo>
                  <a:cubicBezTo>
                    <a:pt x="931" y="24"/>
                    <a:pt x="920" y="34"/>
                    <a:pt x="920" y="47"/>
                  </a:cubicBezTo>
                  <a:cubicBezTo>
                    <a:pt x="920" y="52"/>
                    <a:pt x="921" y="56"/>
                    <a:pt x="923" y="59"/>
                  </a:cubicBezTo>
                  <a:cubicBezTo>
                    <a:pt x="918" y="65"/>
                    <a:pt x="908" y="74"/>
                    <a:pt x="906" y="76"/>
                  </a:cubicBezTo>
                  <a:cubicBezTo>
                    <a:pt x="902" y="76"/>
                    <a:pt x="637" y="76"/>
                    <a:pt x="632" y="76"/>
                  </a:cubicBezTo>
                  <a:cubicBezTo>
                    <a:pt x="629" y="73"/>
                    <a:pt x="556" y="0"/>
                    <a:pt x="5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7" y="39"/>
                    <a:pt x="114" y="42"/>
                  </a:cubicBezTo>
                  <a:cubicBezTo>
                    <a:pt x="111" y="42"/>
                    <a:pt x="32" y="42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57" y="14"/>
                    <a:pt x="160" y="11"/>
                  </a:cubicBezTo>
                  <a:cubicBezTo>
                    <a:pt x="165" y="11"/>
                    <a:pt x="547" y="11"/>
                    <a:pt x="551" y="11"/>
                  </a:cubicBezTo>
                  <a:cubicBezTo>
                    <a:pt x="554" y="14"/>
                    <a:pt x="628" y="87"/>
                    <a:pt x="628" y="87"/>
                  </a:cubicBezTo>
                  <a:cubicBezTo>
                    <a:pt x="911" y="87"/>
                    <a:pt x="911" y="87"/>
                    <a:pt x="911" y="87"/>
                  </a:cubicBezTo>
                  <a:cubicBezTo>
                    <a:pt x="931" y="67"/>
                    <a:pt x="931" y="67"/>
                    <a:pt x="931" y="67"/>
                  </a:cubicBezTo>
                  <a:cubicBezTo>
                    <a:pt x="935" y="70"/>
                    <a:pt x="939" y="71"/>
                    <a:pt x="944" y="71"/>
                  </a:cubicBezTo>
                  <a:cubicBezTo>
                    <a:pt x="957" y="71"/>
                    <a:pt x="967" y="60"/>
                    <a:pt x="967" y="47"/>
                  </a:cubicBezTo>
                  <a:cubicBezTo>
                    <a:pt x="967" y="34"/>
                    <a:pt x="957" y="24"/>
                    <a:pt x="944" y="24"/>
                  </a:cubicBezTo>
                  <a:close/>
                  <a:moveTo>
                    <a:pt x="944" y="57"/>
                  </a:moveTo>
                  <a:cubicBezTo>
                    <a:pt x="938" y="57"/>
                    <a:pt x="934" y="53"/>
                    <a:pt x="934" y="47"/>
                  </a:cubicBezTo>
                  <a:cubicBezTo>
                    <a:pt x="934" y="42"/>
                    <a:pt x="938" y="38"/>
                    <a:pt x="944" y="38"/>
                  </a:cubicBezTo>
                  <a:cubicBezTo>
                    <a:pt x="949" y="38"/>
                    <a:pt x="953" y="42"/>
                    <a:pt x="953" y="47"/>
                  </a:cubicBezTo>
                  <a:cubicBezTo>
                    <a:pt x="953" y="53"/>
                    <a:pt x="949" y="57"/>
                    <a:pt x="944" y="5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5" name="Freeform 591"/>
            <p:cNvSpPr>
              <a:spLocks noEditPoints="1"/>
            </p:cNvSpPr>
            <p:nvPr/>
          </p:nvSpPr>
          <p:spPr bwMode="auto">
            <a:xfrm>
              <a:off x="8433040" y="1172657"/>
              <a:ext cx="220658" cy="479408"/>
            </a:xfrm>
            <a:custGeom>
              <a:gdLst>
                <a:gd name="T0" fmla="*/ 36 w 105"/>
                <a:gd name="T1" fmla="*/ 163 h 206"/>
                <a:gd name="T2" fmla="*/ 23 w 105"/>
                <a:gd name="T3" fmla="*/ 159 h 206"/>
                <a:gd name="T4" fmla="*/ 0 w 105"/>
                <a:gd name="T5" fmla="*/ 182 h 206"/>
                <a:gd name="T6" fmla="*/ 23 w 105"/>
                <a:gd name="T7" fmla="*/ 206 h 206"/>
                <a:gd name="T8" fmla="*/ 47 w 105"/>
                <a:gd name="T9" fmla="*/ 182 h 206"/>
                <a:gd name="T10" fmla="*/ 43 w 105"/>
                <a:gd name="T11" fmla="*/ 171 h 206"/>
                <a:gd name="T12" fmla="*/ 53 w 105"/>
                <a:gd name="T13" fmla="*/ 161 h 206"/>
                <a:gd name="T14" fmla="*/ 53 w 105"/>
                <a:gd name="T15" fmla="*/ 121 h 206"/>
                <a:gd name="T16" fmla="*/ 83 w 105"/>
                <a:gd name="T17" fmla="*/ 90 h 206"/>
                <a:gd name="T18" fmla="*/ 83 w 105"/>
                <a:gd name="T19" fmla="*/ 72 h 206"/>
                <a:gd name="T20" fmla="*/ 105 w 105"/>
                <a:gd name="T21" fmla="*/ 72 h 206"/>
                <a:gd name="T22" fmla="*/ 105 w 105"/>
                <a:gd name="T23" fmla="*/ 0 h 206"/>
                <a:gd name="T24" fmla="*/ 65 w 105"/>
                <a:gd name="T25" fmla="*/ 0 h 206"/>
                <a:gd name="T26" fmla="*/ 65 w 105"/>
                <a:gd name="T27" fmla="*/ 72 h 206"/>
                <a:gd name="T28" fmla="*/ 72 w 105"/>
                <a:gd name="T29" fmla="*/ 72 h 206"/>
                <a:gd name="T30" fmla="*/ 72 w 105"/>
                <a:gd name="T31" fmla="*/ 86 h 206"/>
                <a:gd name="T32" fmla="*/ 45 w 105"/>
                <a:gd name="T33" fmla="*/ 113 h 206"/>
                <a:gd name="T34" fmla="*/ 28 w 105"/>
                <a:gd name="T35" fmla="*/ 98 h 206"/>
                <a:gd name="T36" fmla="*/ 28 w 105"/>
                <a:gd name="T37" fmla="*/ 72 h 206"/>
                <a:gd name="T38" fmla="*/ 42 w 105"/>
                <a:gd name="T39" fmla="*/ 72 h 206"/>
                <a:gd name="T40" fmla="*/ 42 w 105"/>
                <a:gd name="T41" fmla="*/ 0 h 206"/>
                <a:gd name="T42" fmla="*/ 2 w 105"/>
                <a:gd name="T43" fmla="*/ 0 h 206"/>
                <a:gd name="T44" fmla="*/ 2 w 105"/>
                <a:gd name="T45" fmla="*/ 72 h 206"/>
                <a:gd name="T46" fmla="*/ 17 w 105"/>
                <a:gd name="T47" fmla="*/ 72 h 206"/>
                <a:gd name="T48" fmla="*/ 17 w 105"/>
                <a:gd name="T49" fmla="*/ 99 h 206"/>
                <a:gd name="T50" fmla="*/ 0 w 105"/>
                <a:gd name="T51" fmla="*/ 121 h 206"/>
                <a:gd name="T52" fmla="*/ 23 w 105"/>
                <a:gd name="T53" fmla="*/ 145 h 206"/>
                <a:gd name="T54" fmla="*/ 42 w 105"/>
                <a:gd name="T55" fmla="*/ 135 h 206"/>
                <a:gd name="T56" fmla="*/ 42 w 105"/>
                <a:gd name="T57" fmla="*/ 156 h 206"/>
                <a:gd name="T58" fmla="*/ 36 w 105"/>
                <a:gd name="T59" fmla="*/ 163 h 206"/>
                <a:gd name="T60" fmla="*/ 23 w 105"/>
                <a:gd name="T61" fmla="*/ 192 h 206"/>
                <a:gd name="T62" fmla="*/ 13 w 105"/>
                <a:gd name="T63" fmla="*/ 182 h 206"/>
                <a:gd name="T64" fmla="*/ 23 w 105"/>
                <a:gd name="T65" fmla="*/ 173 h 206"/>
                <a:gd name="T66" fmla="*/ 33 w 105"/>
                <a:gd name="T67" fmla="*/ 182 h 206"/>
                <a:gd name="T68" fmla="*/ 23 w 105"/>
                <a:gd name="T69" fmla="*/ 192 h 206"/>
                <a:gd name="T70" fmla="*/ 23 w 105"/>
                <a:gd name="T71" fmla="*/ 131 h 206"/>
                <a:gd name="T72" fmla="*/ 13 w 105"/>
                <a:gd name="T73" fmla="*/ 121 h 206"/>
                <a:gd name="T74" fmla="*/ 23 w 105"/>
                <a:gd name="T75" fmla="*/ 112 h 206"/>
                <a:gd name="T76" fmla="*/ 33 w 105"/>
                <a:gd name="T77" fmla="*/ 121 h 206"/>
                <a:gd name="T78" fmla="*/ 23 w 105"/>
                <a:gd name="T79" fmla="*/ 13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206">
                  <a:moveTo>
                    <a:pt x="36" y="163"/>
                  </a:moveTo>
                  <a:cubicBezTo>
                    <a:pt x="32" y="160"/>
                    <a:pt x="28" y="159"/>
                    <a:pt x="23" y="159"/>
                  </a:cubicBezTo>
                  <a:cubicBezTo>
                    <a:pt x="10" y="159"/>
                    <a:pt x="0" y="169"/>
                    <a:pt x="0" y="182"/>
                  </a:cubicBezTo>
                  <a:cubicBezTo>
                    <a:pt x="0" y="195"/>
                    <a:pt x="10" y="206"/>
                    <a:pt x="23" y="206"/>
                  </a:cubicBezTo>
                  <a:cubicBezTo>
                    <a:pt x="36" y="206"/>
                    <a:pt x="47" y="195"/>
                    <a:pt x="47" y="182"/>
                  </a:cubicBezTo>
                  <a:cubicBezTo>
                    <a:pt x="47" y="178"/>
                    <a:pt x="45" y="174"/>
                    <a:pt x="43" y="171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61"/>
                    <a:pt x="53" y="125"/>
                    <a:pt x="53" y="121"/>
                  </a:cubicBezTo>
                  <a:cubicBezTo>
                    <a:pt x="56" y="118"/>
                    <a:pt x="83" y="90"/>
                    <a:pt x="83" y="90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8"/>
                    <a:pt x="72" y="84"/>
                    <a:pt x="72" y="86"/>
                  </a:cubicBezTo>
                  <a:cubicBezTo>
                    <a:pt x="70" y="88"/>
                    <a:pt x="52" y="106"/>
                    <a:pt x="45" y="113"/>
                  </a:cubicBezTo>
                  <a:cubicBezTo>
                    <a:pt x="42" y="106"/>
                    <a:pt x="36" y="100"/>
                    <a:pt x="28" y="98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7" y="102"/>
                    <a:pt x="0" y="111"/>
                    <a:pt x="0" y="121"/>
                  </a:cubicBezTo>
                  <a:cubicBezTo>
                    <a:pt x="0" y="134"/>
                    <a:pt x="10" y="145"/>
                    <a:pt x="23" y="145"/>
                  </a:cubicBezTo>
                  <a:cubicBezTo>
                    <a:pt x="31" y="145"/>
                    <a:pt x="38" y="141"/>
                    <a:pt x="42" y="135"/>
                  </a:cubicBezTo>
                  <a:cubicBezTo>
                    <a:pt x="42" y="145"/>
                    <a:pt x="42" y="154"/>
                    <a:pt x="42" y="156"/>
                  </a:cubicBezTo>
                  <a:cubicBezTo>
                    <a:pt x="41" y="158"/>
                    <a:pt x="38" y="160"/>
                    <a:pt x="36" y="163"/>
                  </a:cubicBezTo>
                  <a:close/>
                  <a:moveTo>
                    <a:pt x="23" y="192"/>
                  </a:moveTo>
                  <a:cubicBezTo>
                    <a:pt x="18" y="192"/>
                    <a:pt x="13" y="188"/>
                    <a:pt x="13" y="182"/>
                  </a:cubicBezTo>
                  <a:cubicBezTo>
                    <a:pt x="13" y="177"/>
                    <a:pt x="18" y="173"/>
                    <a:pt x="23" y="173"/>
                  </a:cubicBezTo>
                  <a:cubicBezTo>
                    <a:pt x="28" y="173"/>
                    <a:pt x="33" y="177"/>
                    <a:pt x="33" y="182"/>
                  </a:cubicBezTo>
                  <a:cubicBezTo>
                    <a:pt x="33" y="188"/>
                    <a:pt x="28" y="192"/>
                    <a:pt x="23" y="192"/>
                  </a:cubicBezTo>
                  <a:close/>
                  <a:moveTo>
                    <a:pt x="23" y="131"/>
                  </a:moveTo>
                  <a:cubicBezTo>
                    <a:pt x="18" y="131"/>
                    <a:pt x="13" y="127"/>
                    <a:pt x="13" y="121"/>
                  </a:cubicBezTo>
                  <a:cubicBezTo>
                    <a:pt x="13" y="116"/>
                    <a:pt x="18" y="112"/>
                    <a:pt x="23" y="112"/>
                  </a:cubicBezTo>
                  <a:cubicBezTo>
                    <a:pt x="28" y="112"/>
                    <a:pt x="33" y="116"/>
                    <a:pt x="33" y="121"/>
                  </a:cubicBezTo>
                  <a:cubicBezTo>
                    <a:pt x="33" y="127"/>
                    <a:pt x="28" y="131"/>
                    <a:pt x="23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6" name="Freeform 592"/>
            <p:cNvSpPr>
              <a:spLocks noEditPoints="1"/>
            </p:cNvSpPr>
            <p:nvPr/>
          </p:nvSpPr>
          <p:spPr bwMode="auto">
            <a:xfrm>
              <a:off x="8556714" y="1172657"/>
              <a:ext cx="229555" cy="409514"/>
            </a:xfrm>
            <a:custGeom>
              <a:gdLst>
                <a:gd name="T0" fmla="*/ 38 w 109"/>
                <a:gd name="T1" fmla="*/ 134 h 176"/>
                <a:gd name="T2" fmla="*/ 24 w 109"/>
                <a:gd name="T3" fmla="*/ 128 h 176"/>
                <a:gd name="T4" fmla="*/ 0 w 109"/>
                <a:gd name="T5" fmla="*/ 152 h 176"/>
                <a:gd name="T6" fmla="*/ 24 w 109"/>
                <a:gd name="T7" fmla="*/ 176 h 176"/>
                <a:gd name="T8" fmla="*/ 47 w 109"/>
                <a:gd name="T9" fmla="*/ 152 h 176"/>
                <a:gd name="T10" fmla="*/ 45 w 109"/>
                <a:gd name="T11" fmla="*/ 142 h 176"/>
                <a:gd name="T12" fmla="*/ 98 w 109"/>
                <a:gd name="T13" fmla="*/ 89 h 176"/>
                <a:gd name="T14" fmla="*/ 98 w 109"/>
                <a:gd name="T15" fmla="*/ 72 h 176"/>
                <a:gd name="T16" fmla="*/ 109 w 109"/>
                <a:gd name="T17" fmla="*/ 72 h 176"/>
                <a:gd name="T18" fmla="*/ 109 w 109"/>
                <a:gd name="T19" fmla="*/ 0 h 176"/>
                <a:gd name="T20" fmla="*/ 69 w 109"/>
                <a:gd name="T21" fmla="*/ 0 h 176"/>
                <a:gd name="T22" fmla="*/ 69 w 109"/>
                <a:gd name="T23" fmla="*/ 72 h 176"/>
                <a:gd name="T24" fmla="*/ 87 w 109"/>
                <a:gd name="T25" fmla="*/ 72 h 176"/>
                <a:gd name="T26" fmla="*/ 87 w 109"/>
                <a:gd name="T27" fmla="*/ 85 h 176"/>
                <a:gd name="T28" fmla="*/ 38 w 109"/>
                <a:gd name="T29" fmla="*/ 134 h 176"/>
                <a:gd name="T30" fmla="*/ 24 w 109"/>
                <a:gd name="T31" fmla="*/ 162 h 176"/>
                <a:gd name="T32" fmla="*/ 14 w 109"/>
                <a:gd name="T33" fmla="*/ 152 h 176"/>
                <a:gd name="T34" fmla="*/ 24 w 109"/>
                <a:gd name="T35" fmla="*/ 142 h 176"/>
                <a:gd name="T36" fmla="*/ 33 w 109"/>
                <a:gd name="T37" fmla="*/ 152 h 176"/>
                <a:gd name="T38" fmla="*/ 24 w 109"/>
                <a:gd name="T39" fmla="*/ 162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76">
                  <a:moveTo>
                    <a:pt x="38" y="134"/>
                  </a:moveTo>
                  <a:cubicBezTo>
                    <a:pt x="34" y="130"/>
                    <a:pt x="29" y="128"/>
                    <a:pt x="24" y="128"/>
                  </a:cubicBezTo>
                  <a:cubicBezTo>
                    <a:pt x="11" y="128"/>
                    <a:pt x="0" y="139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37" y="176"/>
                    <a:pt x="47" y="165"/>
                    <a:pt x="47" y="152"/>
                  </a:cubicBezTo>
                  <a:cubicBezTo>
                    <a:pt x="47" y="148"/>
                    <a:pt x="46" y="145"/>
                    <a:pt x="45" y="142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83"/>
                    <a:pt x="87" y="85"/>
                  </a:cubicBezTo>
                  <a:cubicBezTo>
                    <a:pt x="85" y="87"/>
                    <a:pt x="50" y="122"/>
                    <a:pt x="38" y="134"/>
                  </a:cubicBezTo>
                  <a:close/>
                  <a:moveTo>
                    <a:pt x="24" y="162"/>
                  </a:moveTo>
                  <a:cubicBezTo>
                    <a:pt x="18" y="162"/>
                    <a:pt x="14" y="157"/>
                    <a:pt x="14" y="152"/>
                  </a:cubicBezTo>
                  <a:cubicBezTo>
                    <a:pt x="14" y="147"/>
                    <a:pt x="18" y="142"/>
                    <a:pt x="24" y="142"/>
                  </a:cubicBezTo>
                  <a:cubicBezTo>
                    <a:pt x="29" y="142"/>
                    <a:pt x="33" y="147"/>
                    <a:pt x="33" y="152"/>
                  </a:cubicBezTo>
                  <a:cubicBezTo>
                    <a:pt x="33" y="157"/>
                    <a:pt x="29" y="162"/>
                    <a:pt x="24" y="16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7" name="Freeform 593"/>
            <p:cNvSpPr>
              <a:spLocks noEditPoints="1"/>
            </p:cNvSpPr>
            <p:nvPr/>
          </p:nvSpPr>
          <p:spPr bwMode="auto">
            <a:xfrm>
              <a:off x="7957914" y="1396118"/>
              <a:ext cx="1360426" cy="347497"/>
            </a:xfrm>
            <a:custGeom>
              <a:gdLst>
                <a:gd name="T0" fmla="*/ 182 w 647"/>
                <a:gd name="T1" fmla="*/ 98 h 149"/>
                <a:gd name="T2" fmla="*/ 220 w 647"/>
                <a:gd name="T3" fmla="*/ 136 h 149"/>
                <a:gd name="T4" fmla="*/ 317 w 647"/>
                <a:gd name="T5" fmla="*/ 136 h 149"/>
                <a:gd name="T6" fmla="*/ 346 w 647"/>
                <a:gd name="T7" fmla="*/ 106 h 149"/>
                <a:gd name="T8" fmla="*/ 496 w 647"/>
                <a:gd name="T9" fmla="*/ 106 h 149"/>
                <a:gd name="T10" fmla="*/ 527 w 647"/>
                <a:gd name="T11" fmla="*/ 136 h 149"/>
                <a:gd name="T12" fmla="*/ 603 w 647"/>
                <a:gd name="T13" fmla="*/ 136 h 149"/>
                <a:gd name="T14" fmla="*/ 623 w 647"/>
                <a:gd name="T15" fmla="*/ 149 h 149"/>
                <a:gd name="T16" fmla="*/ 647 w 647"/>
                <a:gd name="T17" fmla="*/ 125 h 149"/>
                <a:gd name="T18" fmla="*/ 623 w 647"/>
                <a:gd name="T19" fmla="*/ 102 h 149"/>
                <a:gd name="T20" fmla="*/ 600 w 647"/>
                <a:gd name="T21" fmla="*/ 125 h 149"/>
                <a:gd name="T22" fmla="*/ 600 w 647"/>
                <a:gd name="T23" fmla="*/ 125 h 149"/>
                <a:gd name="T24" fmla="*/ 531 w 647"/>
                <a:gd name="T25" fmla="*/ 125 h 149"/>
                <a:gd name="T26" fmla="*/ 501 w 647"/>
                <a:gd name="T27" fmla="*/ 95 h 149"/>
                <a:gd name="T28" fmla="*/ 342 w 647"/>
                <a:gd name="T29" fmla="*/ 95 h 149"/>
                <a:gd name="T30" fmla="*/ 312 w 647"/>
                <a:gd name="T31" fmla="*/ 125 h 149"/>
                <a:gd name="T32" fmla="*/ 224 w 647"/>
                <a:gd name="T33" fmla="*/ 125 h 149"/>
                <a:gd name="T34" fmla="*/ 187 w 647"/>
                <a:gd name="T35" fmla="*/ 87 h 149"/>
                <a:gd name="T36" fmla="*/ 62 w 647"/>
                <a:gd name="T37" fmla="*/ 87 h 149"/>
                <a:gd name="T38" fmla="*/ 62 w 647"/>
                <a:gd name="T39" fmla="*/ 16 h 149"/>
                <a:gd name="T40" fmla="*/ 45 w 647"/>
                <a:gd name="T41" fmla="*/ 16 h 149"/>
                <a:gd name="T42" fmla="*/ 23 w 647"/>
                <a:gd name="T43" fmla="*/ 0 h 149"/>
                <a:gd name="T44" fmla="*/ 0 w 647"/>
                <a:gd name="T45" fmla="*/ 24 h 149"/>
                <a:gd name="T46" fmla="*/ 23 w 647"/>
                <a:gd name="T47" fmla="*/ 48 h 149"/>
                <a:gd name="T48" fmla="*/ 46 w 647"/>
                <a:gd name="T49" fmla="*/ 27 h 149"/>
                <a:gd name="T50" fmla="*/ 51 w 647"/>
                <a:gd name="T51" fmla="*/ 27 h 149"/>
                <a:gd name="T52" fmla="*/ 51 w 647"/>
                <a:gd name="T53" fmla="*/ 98 h 149"/>
                <a:gd name="T54" fmla="*/ 182 w 647"/>
                <a:gd name="T55" fmla="*/ 98 h 149"/>
                <a:gd name="T56" fmla="*/ 623 w 647"/>
                <a:gd name="T57" fmla="*/ 116 h 149"/>
                <a:gd name="T58" fmla="*/ 633 w 647"/>
                <a:gd name="T59" fmla="*/ 125 h 149"/>
                <a:gd name="T60" fmla="*/ 623 w 647"/>
                <a:gd name="T61" fmla="*/ 135 h 149"/>
                <a:gd name="T62" fmla="*/ 614 w 647"/>
                <a:gd name="T63" fmla="*/ 125 h 149"/>
                <a:gd name="T64" fmla="*/ 623 w 647"/>
                <a:gd name="T65" fmla="*/ 116 h 149"/>
                <a:gd name="T66" fmla="*/ 23 w 647"/>
                <a:gd name="T67" fmla="*/ 34 h 149"/>
                <a:gd name="T68" fmla="*/ 13 w 647"/>
                <a:gd name="T69" fmla="*/ 24 h 149"/>
                <a:gd name="T70" fmla="*/ 23 w 647"/>
                <a:gd name="T71" fmla="*/ 14 h 149"/>
                <a:gd name="T72" fmla="*/ 33 w 647"/>
                <a:gd name="T73" fmla="*/ 24 h 149"/>
                <a:gd name="T74" fmla="*/ 23 w 647"/>
                <a:gd name="T75" fmla="*/ 34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7" h="149">
                  <a:moveTo>
                    <a:pt x="182" y="98"/>
                  </a:moveTo>
                  <a:cubicBezTo>
                    <a:pt x="185" y="101"/>
                    <a:pt x="220" y="136"/>
                    <a:pt x="220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6"/>
                    <a:pt x="343" y="109"/>
                    <a:pt x="346" y="106"/>
                  </a:cubicBezTo>
                  <a:cubicBezTo>
                    <a:pt x="351" y="106"/>
                    <a:pt x="492" y="106"/>
                    <a:pt x="496" y="106"/>
                  </a:cubicBezTo>
                  <a:cubicBezTo>
                    <a:pt x="499" y="109"/>
                    <a:pt x="527" y="136"/>
                    <a:pt x="527" y="136"/>
                  </a:cubicBezTo>
                  <a:cubicBezTo>
                    <a:pt x="603" y="136"/>
                    <a:pt x="603" y="136"/>
                    <a:pt x="603" y="136"/>
                  </a:cubicBezTo>
                  <a:cubicBezTo>
                    <a:pt x="607" y="144"/>
                    <a:pt x="614" y="149"/>
                    <a:pt x="623" y="149"/>
                  </a:cubicBezTo>
                  <a:cubicBezTo>
                    <a:pt x="636" y="149"/>
                    <a:pt x="647" y="138"/>
                    <a:pt x="647" y="125"/>
                  </a:cubicBezTo>
                  <a:cubicBezTo>
                    <a:pt x="647" y="112"/>
                    <a:pt x="636" y="102"/>
                    <a:pt x="623" y="102"/>
                  </a:cubicBezTo>
                  <a:cubicBezTo>
                    <a:pt x="610" y="102"/>
                    <a:pt x="600" y="112"/>
                    <a:pt x="600" y="125"/>
                  </a:cubicBezTo>
                  <a:cubicBezTo>
                    <a:pt x="600" y="125"/>
                    <a:pt x="600" y="125"/>
                    <a:pt x="600" y="125"/>
                  </a:cubicBezTo>
                  <a:cubicBezTo>
                    <a:pt x="582" y="125"/>
                    <a:pt x="535" y="125"/>
                    <a:pt x="531" y="125"/>
                  </a:cubicBezTo>
                  <a:cubicBezTo>
                    <a:pt x="528" y="123"/>
                    <a:pt x="501" y="95"/>
                    <a:pt x="501" y="95"/>
                  </a:cubicBezTo>
                  <a:cubicBezTo>
                    <a:pt x="342" y="95"/>
                    <a:pt x="342" y="95"/>
                    <a:pt x="342" y="95"/>
                  </a:cubicBezTo>
                  <a:cubicBezTo>
                    <a:pt x="342" y="95"/>
                    <a:pt x="315" y="122"/>
                    <a:pt x="312" y="125"/>
                  </a:cubicBezTo>
                  <a:cubicBezTo>
                    <a:pt x="308" y="125"/>
                    <a:pt x="228" y="125"/>
                    <a:pt x="224" y="125"/>
                  </a:cubicBezTo>
                  <a:cubicBezTo>
                    <a:pt x="221" y="122"/>
                    <a:pt x="187" y="87"/>
                    <a:pt x="187" y="87"/>
                  </a:cubicBezTo>
                  <a:cubicBezTo>
                    <a:pt x="187" y="87"/>
                    <a:pt x="72" y="87"/>
                    <a:pt x="62" y="87"/>
                  </a:cubicBezTo>
                  <a:cubicBezTo>
                    <a:pt x="62" y="78"/>
                    <a:pt x="62" y="16"/>
                    <a:pt x="6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7"/>
                    <a:pt x="3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9"/>
                    <a:pt x="46" y="27"/>
                  </a:cubicBezTo>
                  <a:cubicBezTo>
                    <a:pt x="48" y="27"/>
                    <a:pt x="50" y="27"/>
                    <a:pt x="51" y="27"/>
                  </a:cubicBezTo>
                  <a:cubicBezTo>
                    <a:pt x="51" y="36"/>
                    <a:pt x="51" y="98"/>
                    <a:pt x="51" y="98"/>
                  </a:cubicBezTo>
                  <a:cubicBezTo>
                    <a:pt x="51" y="98"/>
                    <a:pt x="178" y="98"/>
                    <a:pt x="182" y="98"/>
                  </a:cubicBezTo>
                  <a:close/>
                  <a:moveTo>
                    <a:pt x="623" y="116"/>
                  </a:moveTo>
                  <a:cubicBezTo>
                    <a:pt x="629" y="116"/>
                    <a:pt x="633" y="120"/>
                    <a:pt x="633" y="125"/>
                  </a:cubicBezTo>
                  <a:cubicBezTo>
                    <a:pt x="633" y="131"/>
                    <a:pt x="629" y="135"/>
                    <a:pt x="623" y="135"/>
                  </a:cubicBezTo>
                  <a:cubicBezTo>
                    <a:pt x="618" y="135"/>
                    <a:pt x="614" y="131"/>
                    <a:pt x="614" y="125"/>
                  </a:cubicBezTo>
                  <a:cubicBezTo>
                    <a:pt x="614" y="120"/>
                    <a:pt x="618" y="116"/>
                    <a:pt x="623" y="116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8" name="Freeform 594"/>
            <p:cNvSpPr/>
            <p:nvPr/>
          </p:nvSpPr>
          <p:spPr bwMode="auto">
            <a:xfrm>
              <a:off x="6892884" y="1454199"/>
              <a:ext cx="234004" cy="177193"/>
            </a:xfrm>
            <a:custGeom>
              <a:gdLst>
                <a:gd name="T0" fmla="*/ 70 w 111"/>
                <a:gd name="T1" fmla="*/ 0 h 76"/>
                <a:gd name="T2" fmla="*/ 70 w 111"/>
                <a:gd name="T3" fmla="*/ 64 h 76"/>
                <a:gd name="T4" fmla="*/ 57 w 111"/>
                <a:gd name="T5" fmla="*/ 64 h 76"/>
                <a:gd name="T6" fmla="*/ 0 w 111"/>
                <a:gd name="T7" fmla="*/ 6 h 76"/>
                <a:gd name="T8" fmla="*/ 0 w 111"/>
                <a:gd name="T9" fmla="*/ 21 h 76"/>
                <a:gd name="T10" fmla="*/ 52 w 111"/>
                <a:gd name="T11" fmla="*/ 75 h 76"/>
                <a:gd name="T12" fmla="*/ 70 w 111"/>
                <a:gd name="T13" fmla="*/ 75 h 76"/>
                <a:gd name="T14" fmla="*/ 70 w 111"/>
                <a:gd name="T15" fmla="*/ 76 h 76"/>
                <a:gd name="T16" fmla="*/ 111 w 111"/>
                <a:gd name="T17" fmla="*/ 76 h 76"/>
                <a:gd name="T18" fmla="*/ 111 w 111"/>
                <a:gd name="T19" fmla="*/ 0 h 76"/>
                <a:gd name="T20" fmla="*/ 70 w 111"/>
                <a:gd name="T21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76">
                  <a:moveTo>
                    <a:pt x="70" y="0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66" y="64"/>
                    <a:pt x="59" y="64"/>
                    <a:pt x="57" y="64"/>
                  </a:cubicBezTo>
                  <a:cubicBezTo>
                    <a:pt x="55" y="62"/>
                    <a:pt x="18" y="24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59" name="Freeform 595"/>
            <p:cNvSpPr/>
            <p:nvPr/>
          </p:nvSpPr>
          <p:spPr bwMode="auto">
            <a:xfrm>
              <a:off x="6892884" y="1631393"/>
              <a:ext cx="898646" cy="428218"/>
            </a:xfrm>
            <a:custGeom>
              <a:gdLst>
                <a:gd name="T0" fmla="*/ 410 w 427"/>
                <a:gd name="T1" fmla="*/ 108 h 184"/>
                <a:gd name="T2" fmla="*/ 410 w 427"/>
                <a:gd name="T3" fmla="*/ 25 h 184"/>
                <a:gd name="T4" fmla="*/ 24 w 427"/>
                <a:gd name="T5" fmla="*/ 25 h 184"/>
                <a:gd name="T6" fmla="*/ 0 w 427"/>
                <a:gd name="T7" fmla="*/ 0 h 184"/>
                <a:gd name="T8" fmla="*/ 0 w 427"/>
                <a:gd name="T9" fmla="*/ 16 h 184"/>
                <a:gd name="T10" fmla="*/ 19 w 427"/>
                <a:gd name="T11" fmla="*/ 36 h 184"/>
                <a:gd name="T12" fmla="*/ 399 w 427"/>
                <a:gd name="T13" fmla="*/ 36 h 184"/>
                <a:gd name="T14" fmla="*/ 399 w 427"/>
                <a:gd name="T15" fmla="*/ 108 h 184"/>
                <a:gd name="T16" fmla="*/ 386 w 427"/>
                <a:gd name="T17" fmla="*/ 108 h 184"/>
                <a:gd name="T18" fmla="*/ 386 w 427"/>
                <a:gd name="T19" fmla="*/ 184 h 184"/>
                <a:gd name="T20" fmla="*/ 427 w 427"/>
                <a:gd name="T21" fmla="*/ 184 h 184"/>
                <a:gd name="T22" fmla="*/ 427 w 427"/>
                <a:gd name="T23" fmla="*/ 108 h 184"/>
                <a:gd name="T24" fmla="*/ 410 w 427"/>
                <a:gd name="T25" fmla="*/ 108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184">
                  <a:moveTo>
                    <a:pt x="410" y="108"/>
                  </a:moveTo>
                  <a:cubicBezTo>
                    <a:pt x="410" y="25"/>
                    <a:pt x="410" y="25"/>
                    <a:pt x="410" y="25"/>
                  </a:cubicBezTo>
                  <a:cubicBezTo>
                    <a:pt x="410" y="25"/>
                    <a:pt x="28" y="25"/>
                    <a:pt x="24" y="25"/>
                  </a:cubicBezTo>
                  <a:cubicBezTo>
                    <a:pt x="22" y="23"/>
                    <a:pt x="9" y="1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389" y="36"/>
                    <a:pt x="399" y="36"/>
                  </a:cubicBezTo>
                  <a:cubicBezTo>
                    <a:pt x="399" y="43"/>
                    <a:pt x="399" y="90"/>
                    <a:pt x="399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7" y="108"/>
                    <a:pt x="427" y="108"/>
                    <a:pt x="427" y="108"/>
                  </a:cubicBezTo>
                  <a:lnTo>
                    <a:pt x="410" y="108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0" name="Freeform 596"/>
            <p:cNvSpPr>
              <a:spLocks noEditPoints="1"/>
            </p:cNvSpPr>
            <p:nvPr/>
          </p:nvSpPr>
          <p:spPr bwMode="auto">
            <a:xfrm>
              <a:off x="9087005" y="907851"/>
              <a:ext cx="2762670" cy="656601"/>
            </a:xfrm>
            <a:custGeom>
              <a:gdLst>
                <a:gd name="T0" fmla="*/ 367 w 1313"/>
                <a:gd name="T1" fmla="*/ 282 h 282"/>
                <a:gd name="T2" fmla="*/ 1085 w 1313"/>
                <a:gd name="T3" fmla="*/ 282 h 282"/>
                <a:gd name="T4" fmla="*/ 1159 w 1313"/>
                <a:gd name="T5" fmla="*/ 207 h 282"/>
                <a:gd name="T6" fmla="*/ 1267 w 1313"/>
                <a:gd name="T7" fmla="*/ 207 h 282"/>
                <a:gd name="T8" fmla="*/ 1290 w 1313"/>
                <a:gd name="T9" fmla="*/ 226 h 282"/>
                <a:gd name="T10" fmla="*/ 1313 w 1313"/>
                <a:gd name="T11" fmla="*/ 202 h 282"/>
                <a:gd name="T12" fmla="*/ 1290 w 1313"/>
                <a:gd name="T13" fmla="*/ 179 h 282"/>
                <a:gd name="T14" fmla="*/ 1267 w 1313"/>
                <a:gd name="T15" fmla="*/ 196 h 282"/>
                <a:gd name="T16" fmla="*/ 1155 w 1313"/>
                <a:gd name="T17" fmla="*/ 196 h 282"/>
                <a:gd name="T18" fmla="*/ 1080 w 1313"/>
                <a:gd name="T19" fmla="*/ 271 h 282"/>
                <a:gd name="T20" fmla="*/ 770 w 1313"/>
                <a:gd name="T21" fmla="*/ 271 h 282"/>
                <a:gd name="T22" fmla="*/ 770 w 1313"/>
                <a:gd name="T23" fmla="*/ 227 h 282"/>
                <a:gd name="T24" fmla="*/ 739 w 1313"/>
                <a:gd name="T25" fmla="*/ 227 h 282"/>
                <a:gd name="T26" fmla="*/ 739 w 1313"/>
                <a:gd name="T27" fmla="*/ 218 h 282"/>
                <a:gd name="T28" fmla="*/ 668 w 1313"/>
                <a:gd name="T29" fmla="*/ 218 h 282"/>
                <a:gd name="T30" fmla="*/ 668 w 1313"/>
                <a:gd name="T31" fmla="*/ 249 h 282"/>
                <a:gd name="T32" fmla="*/ 739 w 1313"/>
                <a:gd name="T33" fmla="*/ 249 h 282"/>
                <a:gd name="T34" fmla="*/ 739 w 1313"/>
                <a:gd name="T35" fmla="*/ 238 h 282"/>
                <a:gd name="T36" fmla="*/ 759 w 1313"/>
                <a:gd name="T37" fmla="*/ 238 h 282"/>
                <a:gd name="T38" fmla="*/ 759 w 1313"/>
                <a:gd name="T39" fmla="*/ 271 h 282"/>
                <a:gd name="T40" fmla="*/ 372 w 1313"/>
                <a:gd name="T41" fmla="*/ 271 h 282"/>
                <a:gd name="T42" fmla="*/ 337 w 1313"/>
                <a:gd name="T43" fmla="*/ 236 h 282"/>
                <a:gd name="T44" fmla="*/ 216 w 1313"/>
                <a:gd name="T45" fmla="*/ 236 h 282"/>
                <a:gd name="T46" fmla="*/ 216 w 1313"/>
                <a:gd name="T47" fmla="*/ 97 h 282"/>
                <a:gd name="T48" fmla="*/ 110 w 1313"/>
                <a:gd name="T49" fmla="*/ 97 h 282"/>
                <a:gd name="T50" fmla="*/ 86 w 1313"/>
                <a:gd name="T51" fmla="*/ 75 h 282"/>
                <a:gd name="T52" fmla="*/ 64 w 1313"/>
                <a:gd name="T53" fmla="*/ 93 h 282"/>
                <a:gd name="T54" fmla="*/ 33 w 1313"/>
                <a:gd name="T55" fmla="*/ 93 h 282"/>
                <a:gd name="T56" fmla="*/ 33 w 1313"/>
                <a:gd name="T57" fmla="*/ 74 h 282"/>
                <a:gd name="T58" fmla="*/ 63 w 1313"/>
                <a:gd name="T59" fmla="*/ 74 h 282"/>
                <a:gd name="T60" fmla="*/ 63 w 1313"/>
                <a:gd name="T61" fmla="*/ 0 h 282"/>
                <a:gd name="T62" fmla="*/ 0 w 1313"/>
                <a:gd name="T63" fmla="*/ 0 h 282"/>
                <a:gd name="T64" fmla="*/ 0 w 1313"/>
                <a:gd name="T65" fmla="*/ 74 h 282"/>
                <a:gd name="T66" fmla="*/ 22 w 1313"/>
                <a:gd name="T67" fmla="*/ 74 h 282"/>
                <a:gd name="T68" fmla="*/ 22 w 1313"/>
                <a:gd name="T69" fmla="*/ 104 h 282"/>
                <a:gd name="T70" fmla="*/ 64 w 1313"/>
                <a:gd name="T71" fmla="*/ 104 h 282"/>
                <a:gd name="T72" fmla="*/ 86 w 1313"/>
                <a:gd name="T73" fmla="*/ 122 h 282"/>
                <a:gd name="T74" fmla="*/ 108 w 1313"/>
                <a:gd name="T75" fmla="*/ 108 h 282"/>
                <a:gd name="T76" fmla="*/ 205 w 1313"/>
                <a:gd name="T77" fmla="*/ 108 h 282"/>
                <a:gd name="T78" fmla="*/ 205 w 1313"/>
                <a:gd name="T79" fmla="*/ 247 h 282"/>
                <a:gd name="T80" fmla="*/ 333 w 1313"/>
                <a:gd name="T81" fmla="*/ 247 h 282"/>
                <a:gd name="T82" fmla="*/ 367 w 1313"/>
                <a:gd name="T83" fmla="*/ 282 h 282"/>
                <a:gd name="T84" fmla="*/ 1290 w 1313"/>
                <a:gd name="T85" fmla="*/ 192 h 282"/>
                <a:gd name="T86" fmla="*/ 1300 w 1313"/>
                <a:gd name="T87" fmla="*/ 202 h 282"/>
                <a:gd name="T88" fmla="*/ 1290 w 1313"/>
                <a:gd name="T89" fmla="*/ 212 h 282"/>
                <a:gd name="T90" fmla="*/ 1280 w 1313"/>
                <a:gd name="T91" fmla="*/ 202 h 282"/>
                <a:gd name="T92" fmla="*/ 1290 w 1313"/>
                <a:gd name="T93" fmla="*/ 192 h 282"/>
                <a:gd name="T94" fmla="*/ 86 w 1313"/>
                <a:gd name="T95" fmla="*/ 108 h 282"/>
                <a:gd name="T96" fmla="*/ 77 w 1313"/>
                <a:gd name="T97" fmla="*/ 98 h 282"/>
                <a:gd name="T98" fmla="*/ 86 w 1313"/>
                <a:gd name="T99" fmla="*/ 88 h 282"/>
                <a:gd name="T100" fmla="*/ 96 w 1313"/>
                <a:gd name="T101" fmla="*/ 98 h 282"/>
                <a:gd name="T102" fmla="*/ 86 w 1313"/>
                <a:gd name="T103" fmla="*/ 108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3" h="282">
                  <a:moveTo>
                    <a:pt x="367" y="282"/>
                  </a:moveTo>
                  <a:cubicBezTo>
                    <a:pt x="1085" y="282"/>
                    <a:pt x="1085" y="282"/>
                    <a:pt x="1085" y="282"/>
                  </a:cubicBezTo>
                  <a:cubicBezTo>
                    <a:pt x="1085" y="282"/>
                    <a:pt x="1156" y="210"/>
                    <a:pt x="1159" y="207"/>
                  </a:cubicBezTo>
                  <a:cubicBezTo>
                    <a:pt x="1163" y="207"/>
                    <a:pt x="1249" y="207"/>
                    <a:pt x="1267" y="207"/>
                  </a:cubicBezTo>
                  <a:cubicBezTo>
                    <a:pt x="1269" y="218"/>
                    <a:pt x="1279" y="226"/>
                    <a:pt x="1290" y="226"/>
                  </a:cubicBezTo>
                  <a:cubicBezTo>
                    <a:pt x="1303" y="226"/>
                    <a:pt x="1313" y="215"/>
                    <a:pt x="1313" y="202"/>
                  </a:cubicBezTo>
                  <a:cubicBezTo>
                    <a:pt x="1313" y="189"/>
                    <a:pt x="1303" y="179"/>
                    <a:pt x="1290" y="179"/>
                  </a:cubicBezTo>
                  <a:cubicBezTo>
                    <a:pt x="1279" y="179"/>
                    <a:pt x="1270" y="186"/>
                    <a:pt x="1267" y="196"/>
                  </a:cubicBezTo>
                  <a:cubicBezTo>
                    <a:pt x="1155" y="196"/>
                    <a:pt x="1155" y="196"/>
                    <a:pt x="1155" y="196"/>
                  </a:cubicBezTo>
                  <a:cubicBezTo>
                    <a:pt x="1155" y="196"/>
                    <a:pt x="1083" y="268"/>
                    <a:pt x="1080" y="271"/>
                  </a:cubicBezTo>
                  <a:cubicBezTo>
                    <a:pt x="1078" y="271"/>
                    <a:pt x="930" y="271"/>
                    <a:pt x="770" y="271"/>
                  </a:cubicBezTo>
                  <a:cubicBezTo>
                    <a:pt x="770" y="227"/>
                    <a:pt x="770" y="227"/>
                    <a:pt x="770" y="227"/>
                  </a:cubicBezTo>
                  <a:cubicBezTo>
                    <a:pt x="739" y="227"/>
                    <a:pt x="739" y="227"/>
                    <a:pt x="739" y="227"/>
                  </a:cubicBezTo>
                  <a:cubicBezTo>
                    <a:pt x="739" y="218"/>
                    <a:pt x="739" y="218"/>
                    <a:pt x="739" y="218"/>
                  </a:cubicBezTo>
                  <a:cubicBezTo>
                    <a:pt x="668" y="218"/>
                    <a:pt x="668" y="218"/>
                    <a:pt x="668" y="218"/>
                  </a:cubicBezTo>
                  <a:cubicBezTo>
                    <a:pt x="668" y="249"/>
                    <a:pt x="668" y="249"/>
                    <a:pt x="668" y="249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739" y="238"/>
                    <a:pt x="739" y="238"/>
                    <a:pt x="739" y="238"/>
                  </a:cubicBezTo>
                  <a:cubicBezTo>
                    <a:pt x="745" y="238"/>
                    <a:pt x="755" y="238"/>
                    <a:pt x="759" y="238"/>
                  </a:cubicBezTo>
                  <a:cubicBezTo>
                    <a:pt x="759" y="244"/>
                    <a:pt x="759" y="262"/>
                    <a:pt x="759" y="271"/>
                  </a:cubicBezTo>
                  <a:cubicBezTo>
                    <a:pt x="573" y="271"/>
                    <a:pt x="374" y="271"/>
                    <a:pt x="372" y="271"/>
                  </a:cubicBezTo>
                  <a:cubicBezTo>
                    <a:pt x="369" y="268"/>
                    <a:pt x="337" y="236"/>
                    <a:pt x="337" y="236"/>
                  </a:cubicBezTo>
                  <a:cubicBezTo>
                    <a:pt x="337" y="236"/>
                    <a:pt x="226" y="236"/>
                    <a:pt x="216" y="236"/>
                  </a:cubicBezTo>
                  <a:cubicBezTo>
                    <a:pt x="216" y="226"/>
                    <a:pt x="216" y="97"/>
                    <a:pt x="216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84"/>
                    <a:pt x="99" y="75"/>
                    <a:pt x="86" y="75"/>
                  </a:cubicBezTo>
                  <a:cubicBezTo>
                    <a:pt x="75" y="75"/>
                    <a:pt x="66" y="82"/>
                    <a:pt x="64" y="93"/>
                  </a:cubicBezTo>
                  <a:cubicBezTo>
                    <a:pt x="55" y="93"/>
                    <a:pt x="39" y="93"/>
                    <a:pt x="33" y="93"/>
                  </a:cubicBezTo>
                  <a:cubicBezTo>
                    <a:pt x="33" y="89"/>
                    <a:pt x="33" y="81"/>
                    <a:pt x="3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6" y="114"/>
                    <a:pt x="75" y="122"/>
                    <a:pt x="86" y="122"/>
                  </a:cubicBezTo>
                  <a:cubicBezTo>
                    <a:pt x="96" y="122"/>
                    <a:pt x="104" y="116"/>
                    <a:pt x="108" y="108"/>
                  </a:cubicBezTo>
                  <a:cubicBezTo>
                    <a:pt x="127" y="108"/>
                    <a:pt x="196" y="108"/>
                    <a:pt x="205" y="108"/>
                  </a:cubicBezTo>
                  <a:cubicBezTo>
                    <a:pt x="205" y="118"/>
                    <a:pt x="205" y="247"/>
                    <a:pt x="205" y="247"/>
                  </a:cubicBezTo>
                  <a:cubicBezTo>
                    <a:pt x="205" y="247"/>
                    <a:pt x="328" y="247"/>
                    <a:pt x="333" y="247"/>
                  </a:cubicBezTo>
                  <a:cubicBezTo>
                    <a:pt x="336" y="250"/>
                    <a:pt x="367" y="282"/>
                    <a:pt x="367" y="282"/>
                  </a:cubicBezTo>
                  <a:close/>
                  <a:moveTo>
                    <a:pt x="1290" y="192"/>
                  </a:moveTo>
                  <a:cubicBezTo>
                    <a:pt x="1295" y="192"/>
                    <a:pt x="1300" y="197"/>
                    <a:pt x="1300" y="202"/>
                  </a:cubicBezTo>
                  <a:cubicBezTo>
                    <a:pt x="1300" y="208"/>
                    <a:pt x="1295" y="212"/>
                    <a:pt x="1290" y="212"/>
                  </a:cubicBezTo>
                  <a:cubicBezTo>
                    <a:pt x="1285" y="212"/>
                    <a:pt x="1280" y="208"/>
                    <a:pt x="1280" y="202"/>
                  </a:cubicBezTo>
                  <a:cubicBezTo>
                    <a:pt x="1280" y="197"/>
                    <a:pt x="1285" y="192"/>
                    <a:pt x="1290" y="192"/>
                  </a:cubicBezTo>
                  <a:close/>
                  <a:moveTo>
                    <a:pt x="86" y="108"/>
                  </a:moveTo>
                  <a:cubicBezTo>
                    <a:pt x="81" y="108"/>
                    <a:pt x="77" y="104"/>
                    <a:pt x="77" y="98"/>
                  </a:cubicBezTo>
                  <a:cubicBezTo>
                    <a:pt x="77" y="93"/>
                    <a:pt x="81" y="88"/>
                    <a:pt x="86" y="88"/>
                  </a:cubicBezTo>
                  <a:cubicBezTo>
                    <a:pt x="92" y="88"/>
                    <a:pt x="96" y="93"/>
                    <a:pt x="96" y="98"/>
                  </a:cubicBezTo>
                  <a:cubicBezTo>
                    <a:pt x="96" y="104"/>
                    <a:pt x="92" y="108"/>
                    <a:pt x="86" y="10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1" name="Freeform 597"/>
            <p:cNvSpPr>
              <a:spLocks noEditPoints="1"/>
            </p:cNvSpPr>
            <p:nvPr/>
          </p:nvSpPr>
          <p:spPr bwMode="auto">
            <a:xfrm>
              <a:off x="9219578" y="1191361"/>
              <a:ext cx="257137" cy="463657"/>
            </a:xfrm>
            <a:custGeom>
              <a:gdLst>
                <a:gd name="T0" fmla="*/ 46 w 122"/>
                <a:gd name="T1" fmla="*/ 107 h 199"/>
                <a:gd name="T2" fmla="*/ 23 w 122"/>
                <a:gd name="T3" fmla="*/ 90 h 199"/>
                <a:gd name="T4" fmla="*/ 0 w 122"/>
                <a:gd name="T5" fmla="*/ 113 h 199"/>
                <a:gd name="T6" fmla="*/ 23 w 122"/>
                <a:gd name="T7" fmla="*/ 137 h 199"/>
                <a:gd name="T8" fmla="*/ 47 w 122"/>
                <a:gd name="T9" fmla="*/ 118 h 199"/>
                <a:gd name="T10" fmla="*/ 83 w 122"/>
                <a:gd name="T11" fmla="*/ 118 h 199"/>
                <a:gd name="T12" fmla="*/ 83 w 122"/>
                <a:gd name="T13" fmla="*/ 125 h 199"/>
                <a:gd name="T14" fmla="*/ 51 w 122"/>
                <a:gd name="T15" fmla="*/ 125 h 199"/>
                <a:gd name="T16" fmla="*/ 51 w 122"/>
                <a:gd name="T17" fmla="*/ 199 h 199"/>
                <a:gd name="T18" fmla="*/ 102 w 122"/>
                <a:gd name="T19" fmla="*/ 199 h 199"/>
                <a:gd name="T20" fmla="*/ 102 w 122"/>
                <a:gd name="T21" fmla="*/ 125 h 199"/>
                <a:gd name="T22" fmla="*/ 94 w 122"/>
                <a:gd name="T23" fmla="*/ 125 h 199"/>
                <a:gd name="T24" fmla="*/ 94 w 122"/>
                <a:gd name="T25" fmla="*/ 74 h 199"/>
                <a:gd name="T26" fmla="*/ 122 w 122"/>
                <a:gd name="T27" fmla="*/ 74 h 199"/>
                <a:gd name="T28" fmla="*/ 122 w 122"/>
                <a:gd name="T29" fmla="*/ 0 h 199"/>
                <a:gd name="T30" fmla="*/ 59 w 122"/>
                <a:gd name="T31" fmla="*/ 0 h 199"/>
                <a:gd name="T32" fmla="*/ 59 w 122"/>
                <a:gd name="T33" fmla="*/ 74 h 199"/>
                <a:gd name="T34" fmla="*/ 83 w 122"/>
                <a:gd name="T35" fmla="*/ 74 h 199"/>
                <a:gd name="T36" fmla="*/ 83 w 122"/>
                <a:gd name="T37" fmla="*/ 107 h 199"/>
                <a:gd name="T38" fmla="*/ 46 w 122"/>
                <a:gd name="T39" fmla="*/ 107 h 199"/>
                <a:gd name="T40" fmla="*/ 23 w 122"/>
                <a:gd name="T41" fmla="*/ 123 h 199"/>
                <a:gd name="T42" fmla="*/ 14 w 122"/>
                <a:gd name="T43" fmla="*/ 113 h 199"/>
                <a:gd name="T44" fmla="*/ 23 w 122"/>
                <a:gd name="T45" fmla="*/ 104 h 199"/>
                <a:gd name="T46" fmla="*/ 33 w 122"/>
                <a:gd name="T47" fmla="*/ 113 h 199"/>
                <a:gd name="T48" fmla="*/ 23 w 122"/>
                <a:gd name="T49" fmla="*/ 12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99">
                  <a:moveTo>
                    <a:pt x="46" y="107"/>
                  </a:moveTo>
                  <a:cubicBezTo>
                    <a:pt x="43" y="97"/>
                    <a:pt x="34" y="90"/>
                    <a:pt x="23" y="90"/>
                  </a:cubicBezTo>
                  <a:cubicBezTo>
                    <a:pt x="10" y="90"/>
                    <a:pt x="0" y="100"/>
                    <a:pt x="0" y="113"/>
                  </a:cubicBezTo>
                  <a:cubicBezTo>
                    <a:pt x="0" y="126"/>
                    <a:pt x="10" y="137"/>
                    <a:pt x="23" y="137"/>
                  </a:cubicBezTo>
                  <a:cubicBezTo>
                    <a:pt x="35" y="137"/>
                    <a:pt x="45" y="129"/>
                    <a:pt x="47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107"/>
                    <a:pt x="83" y="107"/>
                    <a:pt x="83" y="107"/>
                  </a:cubicBezTo>
                  <a:lnTo>
                    <a:pt x="46" y="107"/>
                  </a:lnTo>
                  <a:close/>
                  <a:moveTo>
                    <a:pt x="23" y="123"/>
                  </a:moveTo>
                  <a:cubicBezTo>
                    <a:pt x="18" y="123"/>
                    <a:pt x="14" y="119"/>
                    <a:pt x="14" y="113"/>
                  </a:cubicBezTo>
                  <a:cubicBezTo>
                    <a:pt x="14" y="108"/>
                    <a:pt x="18" y="104"/>
                    <a:pt x="23" y="104"/>
                  </a:cubicBezTo>
                  <a:cubicBezTo>
                    <a:pt x="29" y="104"/>
                    <a:pt x="33" y="108"/>
                    <a:pt x="33" y="113"/>
                  </a:cubicBezTo>
                  <a:cubicBezTo>
                    <a:pt x="33" y="119"/>
                    <a:pt x="29" y="123"/>
                    <a:pt x="23" y="1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2" name="Freeform 598"/>
            <p:cNvSpPr>
              <a:spLocks noEditPoints="1"/>
            </p:cNvSpPr>
            <p:nvPr/>
          </p:nvSpPr>
          <p:spPr bwMode="auto">
            <a:xfrm>
              <a:off x="8570061" y="1580203"/>
              <a:ext cx="1184256" cy="484330"/>
            </a:xfrm>
            <a:custGeom>
              <a:gdLst>
                <a:gd name="T0" fmla="*/ 357 w 563"/>
                <a:gd name="T1" fmla="*/ 128 h 208"/>
                <a:gd name="T2" fmla="*/ 375 w 563"/>
                <a:gd name="T3" fmla="*/ 128 h 208"/>
                <a:gd name="T4" fmla="*/ 398 w 563"/>
                <a:gd name="T5" fmla="*/ 145 h 208"/>
                <a:gd name="T6" fmla="*/ 420 w 563"/>
                <a:gd name="T7" fmla="*/ 127 h 208"/>
                <a:gd name="T8" fmla="*/ 469 w 563"/>
                <a:gd name="T9" fmla="*/ 127 h 208"/>
                <a:gd name="T10" fmla="*/ 483 w 563"/>
                <a:gd name="T11" fmla="*/ 114 h 208"/>
                <a:gd name="T12" fmla="*/ 563 w 563"/>
                <a:gd name="T13" fmla="*/ 114 h 208"/>
                <a:gd name="T14" fmla="*/ 563 w 563"/>
                <a:gd name="T15" fmla="*/ 0 h 208"/>
                <a:gd name="T16" fmla="*/ 481 w 563"/>
                <a:gd name="T17" fmla="*/ 0 h 208"/>
                <a:gd name="T18" fmla="*/ 481 w 563"/>
                <a:gd name="T19" fmla="*/ 99 h 208"/>
                <a:gd name="T20" fmla="*/ 464 w 563"/>
                <a:gd name="T21" fmla="*/ 116 h 208"/>
                <a:gd name="T22" fmla="*/ 421 w 563"/>
                <a:gd name="T23" fmla="*/ 116 h 208"/>
                <a:gd name="T24" fmla="*/ 398 w 563"/>
                <a:gd name="T25" fmla="*/ 98 h 208"/>
                <a:gd name="T26" fmla="*/ 374 w 563"/>
                <a:gd name="T27" fmla="*/ 117 h 208"/>
                <a:gd name="T28" fmla="*/ 357 w 563"/>
                <a:gd name="T29" fmla="*/ 117 h 208"/>
                <a:gd name="T30" fmla="*/ 357 w 563"/>
                <a:gd name="T31" fmla="*/ 83 h 208"/>
                <a:gd name="T32" fmla="*/ 308 w 563"/>
                <a:gd name="T33" fmla="*/ 83 h 208"/>
                <a:gd name="T34" fmla="*/ 308 w 563"/>
                <a:gd name="T35" fmla="*/ 117 h 208"/>
                <a:gd name="T36" fmla="*/ 295 w 563"/>
                <a:gd name="T37" fmla="*/ 117 h 208"/>
                <a:gd name="T38" fmla="*/ 271 w 563"/>
                <a:gd name="T39" fmla="*/ 98 h 208"/>
                <a:gd name="T40" fmla="*/ 249 w 563"/>
                <a:gd name="T41" fmla="*/ 115 h 208"/>
                <a:gd name="T42" fmla="*/ 82 w 563"/>
                <a:gd name="T43" fmla="*/ 115 h 208"/>
                <a:gd name="T44" fmla="*/ 82 w 563"/>
                <a:gd name="T45" fmla="*/ 136 h 208"/>
                <a:gd name="T46" fmla="*/ 63 w 563"/>
                <a:gd name="T47" fmla="*/ 136 h 208"/>
                <a:gd name="T48" fmla="*/ 63 w 563"/>
                <a:gd name="T49" fmla="*/ 150 h 208"/>
                <a:gd name="T50" fmla="*/ 40 w 563"/>
                <a:gd name="T51" fmla="*/ 150 h 208"/>
                <a:gd name="T52" fmla="*/ 40 w 563"/>
                <a:gd name="T53" fmla="*/ 136 h 208"/>
                <a:gd name="T54" fmla="*/ 0 w 563"/>
                <a:gd name="T55" fmla="*/ 136 h 208"/>
                <a:gd name="T56" fmla="*/ 0 w 563"/>
                <a:gd name="T57" fmla="*/ 208 h 208"/>
                <a:gd name="T58" fmla="*/ 40 w 563"/>
                <a:gd name="T59" fmla="*/ 208 h 208"/>
                <a:gd name="T60" fmla="*/ 40 w 563"/>
                <a:gd name="T61" fmla="*/ 161 h 208"/>
                <a:gd name="T62" fmla="*/ 63 w 563"/>
                <a:gd name="T63" fmla="*/ 161 h 208"/>
                <a:gd name="T64" fmla="*/ 63 w 563"/>
                <a:gd name="T65" fmla="*/ 208 h 208"/>
                <a:gd name="T66" fmla="*/ 103 w 563"/>
                <a:gd name="T67" fmla="*/ 208 h 208"/>
                <a:gd name="T68" fmla="*/ 103 w 563"/>
                <a:gd name="T69" fmla="*/ 136 h 208"/>
                <a:gd name="T70" fmla="*/ 93 w 563"/>
                <a:gd name="T71" fmla="*/ 136 h 208"/>
                <a:gd name="T72" fmla="*/ 93 w 563"/>
                <a:gd name="T73" fmla="*/ 126 h 208"/>
                <a:gd name="T74" fmla="*/ 248 w 563"/>
                <a:gd name="T75" fmla="*/ 126 h 208"/>
                <a:gd name="T76" fmla="*/ 271 w 563"/>
                <a:gd name="T77" fmla="*/ 145 h 208"/>
                <a:gd name="T78" fmla="*/ 294 w 563"/>
                <a:gd name="T79" fmla="*/ 128 h 208"/>
                <a:gd name="T80" fmla="*/ 308 w 563"/>
                <a:gd name="T81" fmla="*/ 128 h 208"/>
                <a:gd name="T82" fmla="*/ 308 w 563"/>
                <a:gd name="T83" fmla="*/ 155 h 208"/>
                <a:gd name="T84" fmla="*/ 357 w 563"/>
                <a:gd name="T85" fmla="*/ 155 h 208"/>
                <a:gd name="T86" fmla="*/ 357 w 563"/>
                <a:gd name="T87" fmla="*/ 128 h 208"/>
                <a:gd name="T88" fmla="*/ 398 w 563"/>
                <a:gd name="T89" fmla="*/ 111 h 208"/>
                <a:gd name="T90" fmla="*/ 407 w 563"/>
                <a:gd name="T91" fmla="*/ 121 h 208"/>
                <a:gd name="T92" fmla="*/ 398 w 563"/>
                <a:gd name="T93" fmla="*/ 131 h 208"/>
                <a:gd name="T94" fmla="*/ 388 w 563"/>
                <a:gd name="T95" fmla="*/ 121 h 208"/>
                <a:gd name="T96" fmla="*/ 398 w 563"/>
                <a:gd name="T97" fmla="*/ 111 h 208"/>
                <a:gd name="T98" fmla="*/ 271 w 563"/>
                <a:gd name="T99" fmla="*/ 131 h 208"/>
                <a:gd name="T100" fmla="*/ 262 w 563"/>
                <a:gd name="T101" fmla="*/ 121 h 208"/>
                <a:gd name="T102" fmla="*/ 271 w 563"/>
                <a:gd name="T103" fmla="*/ 111 h 208"/>
                <a:gd name="T104" fmla="*/ 281 w 563"/>
                <a:gd name="T105" fmla="*/ 121 h 208"/>
                <a:gd name="T106" fmla="*/ 271 w 563"/>
                <a:gd name="T107" fmla="*/ 131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" h="208">
                  <a:moveTo>
                    <a:pt x="357" y="128"/>
                  </a:moveTo>
                  <a:cubicBezTo>
                    <a:pt x="375" y="128"/>
                    <a:pt x="375" y="128"/>
                    <a:pt x="375" y="128"/>
                  </a:cubicBezTo>
                  <a:cubicBezTo>
                    <a:pt x="378" y="138"/>
                    <a:pt x="387" y="145"/>
                    <a:pt x="398" y="145"/>
                  </a:cubicBezTo>
                  <a:cubicBezTo>
                    <a:pt x="408" y="145"/>
                    <a:pt x="418" y="137"/>
                    <a:pt x="420" y="127"/>
                  </a:cubicBezTo>
                  <a:cubicBezTo>
                    <a:pt x="469" y="127"/>
                    <a:pt x="469" y="127"/>
                    <a:pt x="469" y="127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1" y="99"/>
                    <a:pt x="481" y="99"/>
                    <a:pt x="481" y="99"/>
                  </a:cubicBezTo>
                  <a:cubicBezTo>
                    <a:pt x="475" y="106"/>
                    <a:pt x="466" y="115"/>
                    <a:pt x="464" y="116"/>
                  </a:cubicBezTo>
                  <a:cubicBezTo>
                    <a:pt x="461" y="116"/>
                    <a:pt x="432" y="116"/>
                    <a:pt x="421" y="116"/>
                  </a:cubicBezTo>
                  <a:cubicBezTo>
                    <a:pt x="418" y="106"/>
                    <a:pt x="409" y="98"/>
                    <a:pt x="398" y="98"/>
                  </a:cubicBezTo>
                  <a:cubicBezTo>
                    <a:pt x="386" y="98"/>
                    <a:pt x="376" y="106"/>
                    <a:pt x="374" y="117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7" y="83"/>
                    <a:pt x="357" y="83"/>
                    <a:pt x="357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295" y="117"/>
                    <a:pt x="295" y="117"/>
                    <a:pt x="295" y="117"/>
                  </a:cubicBezTo>
                  <a:cubicBezTo>
                    <a:pt x="293" y="106"/>
                    <a:pt x="283" y="98"/>
                    <a:pt x="271" y="98"/>
                  </a:cubicBezTo>
                  <a:cubicBezTo>
                    <a:pt x="260" y="98"/>
                    <a:pt x="251" y="105"/>
                    <a:pt x="249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208"/>
                    <a:pt x="63" y="208"/>
                    <a:pt x="63" y="208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3"/>
                    <a:pt x="93" y="129"/>
                    <a:pt x="93" y="126"/>
                  </a:cubicBezTo>
                  <a:cubicBezTo>
                    <a:pt x="103" y="126"/>
                    <a:pt x="232" y="126"/>
                    <a:pt x="248" y="126"/>
                  </a:cubicBezTo>
                  <a:cubicBezTo>
                    <a:pt x="251" y="137"/>
                    <a:pt x="260" y="145"/>
                    <a:pt x="271" y="145"/>
                  </a:cubicBezTo>
                  <a:cubicBezTo>
                    <a:pt x="282" y="145"/>
                    <a:pt x="291" y="138"/>
                    <a:pt x="294" y="128"/>
                  </a:cubicBezTo>
                  <a:cubicBezTo>
                    <a:pt x="308" y="128"/>
                    <a:pt x="308" y="128"/>
                    <a:pt x="308" y="128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57" y="155"/>
                    <a:pt x="357" y="155"/>
                    <a:pt x="357" y="155"/>
                  </a:cubicBezTo>
                  <a:lnTo>
                    <a:pt x="357" y="128"/>
                  </a:lnTo>
                  <a:close/>
                  <a:moveTo>
                    <a:pt x="398" y="111"/>
                  </a:moveTo>
                  <a:cubicBezTo>
                    <a:pt x="403" y="111"/>
                    <a:pt x="407" y="116"/>
                    <a:pt x="407" y="121"/>
                  </a:cubicBezTo>
                  <a:cubicBezTo>
                    <a:pt x="407" y="126"/>
                    <a:pt x="403" y="131"/>
                    <a:pt x="398" y="131"/>
                  </a:cubicBezTo>
                  <a:cubicBezTo>
                    <a:pt x="392" y="131"/>
                    <a:pt x="388" y="126"/>
                    <a:pt x="388" y="121"/>
                  </a:cubicBezTo>
                  <a:cubicBezTo>
                    <a:pt x="388" y="116"/>
                    <a:pt x="392" y="111"/>
                    <a:pt x="398" y="111"/>
                  </a:cubicBezTo>
                  <a:close/>
                  <a:moveTo>
                    <a:pt x="271" y="131"/>
                  </a:moveTo>
                  <a:cubicBezTo>
                    <a:pt x="266" y="131"/>
                    <a:pt x="262" y="126"/>
                    <a:pt x="262" y="121"/>
                  </a:cubicBezTo>
                  <a:cubicBezTo>
                    <a:pt x="262" y="116"/>
                    <a:pt x="266" y="111"/>
                    <a:pt x="271" y="111"/>
                  </a:cubicBezTo>
                  <a:cubicBezTo>
                    <a:pt x="277" y="111"/>
                    <a:pt x="281" y="116"/>
                    <a:pt x="281" y="121"/>
                  </a:cubicBezTo>
                  <a:cubicBezTo>
                    <a:pt x="281" y="126"/>
                    <a:pt x="277" y="131"/>
                    <a:pt x="271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3" name="Freeform 599"/>
            <p:cNvSpPr>
              <a:spLocks noEditPoints="1"/>
            </p:cNvSpPr>
            <p:nvPr/>
          </p:nvSpPr>
          <p:spPr bwMode="auto">
            <a:xfrm>
              <a:off x="7295051" y="2176755"/>
              <a:ext cx="1622013" cy="399670"/>
            </a:xfrm>
            <a:custGeom>
              <a:gdLst>
                <a:gd name="T0" fmla="*/ 462 w 771"/>
                <a:gd name="T1" fmla="*/ 0 h 172"/>
                <a:gd name="T2" fmla="*/ 462 w 771"/>
                <a:gd name="T3" fmla="*/ 34 h 172"/>
                <a:gd name="T4" fmla="*/ 47 w 771"/>
                <a:gd name="T5" fmla="*/ 34 h 172"/>
                <a:gd name="T6" fmla="*/ 23 w 771"/>
                <a:gd name="T7" fmla="*/ 11 h 172"/>
                <a:gd name="T8" fmla="*/ 0 w 771"/>
                <a:gd name="T9" fmla="*/ 34 h 172"/>
                <a:gd name="T10" fmla="*/ 23 w 771"/>
                <a:gd name="T11" fmla="*/ 58 h 172"/>
                <a:gd name="T12" fmla="*/ 44 w 771"/>
                <a:gd name="T13" fmla="*/ 45 h 172"/>
                <a:gd name="T14" fmla="*/ 473 w 771"/>
                <a:gd name="T15" fmla="*/ 45 h 172"/>
                <a:gd name="T16" fmla="*/ 473 w 771"/>
                <a:gd name="T17" fmla="*/ 11 h 172"/>
                <a:gd name="T18" fmla="*/ 748 w 771"/>
                <a:gd name="T19" fmla="*/ 11 h 172"/>
                <a:gd name="T20" fmla="*/ 748 w 771"/>
                <a:gd name="T21" fmla="*/ 59 h 172"/>
                <a:gd name="T22" fmla="*/ 739 w 771"/>
                <a:gd name="T23" fmla="*/ 59 h 172"/>
                <a:gd name="T24" fmla="*/ 739 w 771"/>
                <a:gd name="T25" fmla="*/ 172 h 172"/>
                <a:gd name="T26" fmla="*/ 771 w 771"/>
                <a:gd name="T27" fmla="*/ 172 h 172"/>
                <a:gd name="T28" fmla="*/ 771 w 771"/>
                <a:gd name="T29" fmla="*/ 59 h 172"/>
                <a:gd name="T30" fmla="*/ 759 w 771"/>
                <a:gd name="T31" fmla="*/ 59 h 172"/>
                <a:gd name="T32" fmla="*/ 759 w 771"/>
                <a:gd name="T33" fmla="*/ 0 h 172"/>
                <a:gd name="T34" fmla="*/ 462 w 771"/>
                <a:gd name="T35" fmla="*/ 0 h 172"/>
                <a:gd name="T36" fmla="*/ 23 w 771"/>
                <a:gd name="T37" fmla="*/ 44 h 172"/>
                <a:gd name="T38" fmla="*/ 14 w 771"/>
                <a:gd name="T39" fmla="*/ 34 h 172"/>
                <a:gd name="T40" fmla="*/ 23 w 771"/>
                <a:gd name="T41" fmla="*/ 25 h 172"/>
                <a:gd name="T42" fmla="*/ 33 w 771"/>
                <a:gd name="T43" fmla="*/ 34 h 172"/>
                <a:gd name="T44" fmla="*/ 23 w 771"/>
                <a:gd name="T45" fmla="*/ 44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1" h="172">
                  <a:moveTo>
                    <a:pt x="462" y="0"/>
                  </a:moveTo>
                  <a:cubicBezTo>
                    <a:pt x="462" y="0"/>
                    <a:pt x="462" y="26"/>
                    <a:pt x="462" y="34"/>
                  </a:cubicBezTo>
                  <a:cubicBezTo>
                    <a:pt x="452" y="34"/>
                    <a:pt x="98" y="34"/>
                    <a:pt x="47" y="34"/>
                  </a:cubicBezTo>
                  <a:cubicBezTo>
                    <a:pt x="47" y="21"/>
                    <a:pt x="36" y="11"/>
                    <a:pt x="23" y="11"/>
                  </a:cubicBezTo>
                  <a:cubicBezTo>
                    <a:pt x="10" y="11"/>
                    <a:pt x="0" y="21"/>
                    <a:pt x="0" y="34"/>
                  </a:cubicBezTo>
                  <a:cubicBezTo>
                    <a:pt x="0" y="47"/>
                    <a:pt x="10" y="58"/>
                    <a:pt x="23" y="58"/>
                  </a:cubicBezTo>
                  <a:cubicBezTo>
                    <a:pt x="33" y="58"/>
                    <a:pt x="41" y="52"/>
                    <a:pt x="44" y="45"/>
                  </a:cubicBezTo>
                  <a:cubicBezTo>
                    <a:pt x="473" y="45"/>
                    <a:pt x="473" y="45"/>
                    <a:pt x="473" y="45"/>
                  </a:cubicBezTo>
                  <a:cubicBezTo>
                    <a:pt x="473" y="45"/>
                    <a:pt x="473" y="19"/>
                    <a:pt x="473" y="11"/>
                  </a:cubicBezTo>
                  <a:cubicBezTo>
                    <a:pt x="483" y="11"/>
                    <a:pt x="738" y="11"/>
                    <a:pt x="748" y="11"/>
                  </a:cubicBezTo>
                  <a:cubicBezTo>
                    <a:pt x="748" y="18"/>
                    <a:pt x="748" y="45"/>
                    <a:pt x="748" y="59"/>
                  </a:cubicBezTo>
                  <a:cubicBezTo>
                    <a:pt x="739" y="59"/>
                    <a:pt x="739" y="59"/>
                    <a:pt x="739" y="59"/>
                  </a:cubicBezTo>
                  <a:cubicBezTo>
                    <a:pt x="739" y="172"/>
                    <a:pt x="739" y="172"/>
                    <a:pt x="739" y="172"/>
                  </a:cubicBezTo>
                  <a:cubicBezTo>
                    <a:pt x="771" y="172"/>
                    <a:pt x="771" y="172"/>
                    <a:pt x="771" y="172"/>
                  </a:cubicBezTo>
                  <a:cubicBezTo>
                    <a:pt x="771" y="59"/>
                    <a:pt x="771" y="59"/>
                    <a:pt x="771" y="59"/>
                  </a:cubicBezTo>
                  <a:cubicBezTo>
                    <a:pt x="759" y="59"/>
                    <a:pt x="759" y="59"/>
                    <a:pt x="759" y="59"/>
                  </a:cubicBezTo>
                  <a:cubicBezTo>
                    <a:pt x="759" y="0"/>
                    <a:pt x="759" y="0"/>
                    <a:pt x="759" y="0"/>
                  </a:cubicBezTo>
                  <a:lnTo>
                    <a:pt x="462" y="0"/>
                  </a:lnTo>
                  <a:close/>
                  <a:moveTo>
                    <a:pt x="23" y="44"/>
                  </a:moveTo>
                  <a:cubicBezTo>
                    <a:pt x="18" y="44"/>
                    <a:pt x="14" y="40"/>
                    <a:pt x="14" y="34"/>
                  </a:cubicBezTo>
                  <a:cubicBezTo>
                    <a:pt x="14" y="29"/>
                    <a:pt x="18" y="25"/>
                    <a:pt x="23" y="25"/>
                  </a:cubicBezTo>
                  <a:cubicBezTo>
                    <a:pt x="29" y="25"/>
                    <a:pt x="33" y="29"/>
                    <a:pt x="33" y="34"/>
                  </a:cubicBezTo>
                  <a:cubicBezTo>
                    <a:pt x="33" y="40"/>
                    <a:pt x="29" y="44"/>
                    <a:pt x="23" y="4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4" name="Freeform 600"/>
            <p:cNvSpPr>
              <a:spLocks noEditPoints="1"/>
            </p:cNvSpPr>
            <p:nvPr/>
          </p:nvSpPr>
          <p:spPr bwMode="auto">
            <a:xfrm>
              <a:off x="6892884" y="1883401"/>
              <a:ext cx="1037448" cy="351434"/>
            </a:xfrm>
            <a:custGeom>
              <a:gdLst>
                <a:gd name="T0" fmla="*/ 474 w 493"/>
                <a:gd name="T1" fmla="*/ 104 h 151"/>
                <a:gd name="T2" fmla="*/ 474 w 493"/>
                <a:gd name="T3" fmla="*/ 76 h 151"/>
                <a:gd name="T4" fmla="*/ 486 w 493"/>
                <a:gd name="T5" fmla="*/ 76 h 151"/>
                <a:gd name="T6" fmla="*/ 486 w 493"/>
                <a:gd name="T7" fmla="*/ 0 h 151"/>
                <a:gd name="T8" fmla="*/ 445 w 493"/>
                <a:gd name="T9" fmla="*/ 0 h 151"/>
                <a:gd name="T10" fmla="*/ 445 w 493"/>
                <a:gd name="T11" fmla="*/ 76 h 151"/>
                <a:gd name="T12" fmla="*/ 463 w 493"/>
                <a:gd name="T13" fmla="*/ 76 h 151"/>
                <a:gd name="T14" fmla="*/ 463 w 493"/>
                <a:gd name="T15" fmla="*/ 104 h 151"/>
                <a:gd name="T16" fmla="*/ 446 w 493"/>
                <a:gd name="T17" fmla="*/ 122 h 151"/>
                <a:gd name="T18" fmla="*/ 0 w 493"/>
                <a:gd name="T19" fmla="*/ 122 h 151"/>
                <a:gd name="T20" fmla="*/ 0 w 493"/>
                <a:gd name="T21" fmla="*/ 133 h 151"/>
                <a:gd name="T22" fmla="*/ 447 w 493"/>
                <a:gd name="T23" fmla="*/ 133 h 151"/>
                <a:gd name="T24" fmla="*/ 469 w 493"/>
                <a:gd name="T25" fmla="*/ 151 h 151"/>
                <a:gd name="T26" fmla="*/ 493 w 493"/>
                <a:gd name="T27" fmla="*/ 127 h 151"/>
                <a:gd name="T28" fmla="*/ 474 w 493"/>
                <a:gd name="T29" fmla="*/ 104 h 151"/>
                <a:gd name="T30" fmla="*/ 469 w 493"/>
                <a:gd name="T31" fmla="*/ 137 h 151"/>
                <a:gd name="T32" fmla="*/ 460 w 493"/>
                <a:gd name="T33" fmla="*/ 127 h 151"/>
                <a:gd name="T34" fmla="*/ 469 w 493"/>
                <a:gd name="T35" fmla="*/ 117 h 151"/>
                <a:gd name="T36" fmla="*/ 479 w 493"/>
                <a:gd name="T37" fmla="*/ 127 h 151"/>
                <a:gd name="T38" fmla="*/ 469 w 493"/>
                <a:gd name="T39" fmla="*/ 137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2" h="151">
                  <a:moveTo>
                    <a:pt x="474" y="104"/>
                  </a:moveTo>
                  <a:cubicBezTo>
                    <a:pt x="474" y="76"/>
                    <a:pt x="474" y="76"/>
                    <a:pt x="474" y="76"/>
                  </a:cubicBezTo>
                  <a:cubicBezTo>
                    <a:pt x="486" y="76"/>
                    <a:pt x="486" y="76"/>
                    <a:pt x="486" y="76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63" y="76"/>
                    <a:pt x="463" y="76"/>
                    <a:pt x="463" y="76"/>
                  </a:cubicBezTo>
                  <a:cubicBezTo>
                    <a:pt x="463" y="104"/>
                    <a:pt x="463" y="104"/>
                    <a:pt x="463" y="104"/>
                  </a:cubicBezTo>
                  <a:cubicBezTo>
                    <a:pt x="455" y="107"/>
                    <a:pt x="448" y="114"/>
                    <a:pt x="446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447" y="133"/>
                    <a:pt x="447" y="133"/>
                    <a:pt x="447" y="133"/>
                  </a:cubicBezTo>
                  <a:cubicBezTo>
                    <a:pt x="450" y="143"/>
                    <a:pt x="459" y="151"/>
                    <a:pt x="469" y="151"/>
                  </a:cubicBezTo>
                  <a:cubicBezTo>
                    <a:pt x="482" y="151"/>
                    <a:pt x="493" y="140"/>
                    <a:pt x="493" y="127"/>
                  </a:cubicBezTo>
                  <a:cubicBezTo>
                    <a:pt x="493" y="116"/>
                    <a:pt x="485" y="106"/>
                    <a:pt x="474" y="104"/>
                  </a:cubicBezTo>
                  <a:close/>
                  <a:moveTo>
                    <a:pt x="469" y="137"/>
                  </a:moveTo>
                  <a:cubicBezTo>
                    <a:pt x="464" y="137"/>
                    <a:pt x="460" y="132"/>
                    <a:pt x="460" y="127"/>
                  </a:cubicBezTo>
                  <a:cubicBezTo>
                    <a:pt x="460" y="122"/>
                    <a:pt x="464" y="117"/>
                    <a:pt x="469" y="117"/>
                  </a:cubicBezTo>
                  <a:cubicBezTo>
                    <a:pt x="475" y="117"/>
                    <a:pt x="479" y="122"/>
                    <a:pt x="479" y="127"/>
                  </a:cubicBezTo>
                  <a:cubicBezTo>
                    <a:pt x="479" y="132"/>
                    <a:pt x="475" y="137"/>
                    <a:pt x="469" y="13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5" name="Freeform 601"/>
            <p:cNvSpPr>
              <a:spLocks noEditPoints="1"/>
            </p:cNvSpPr>
            <p:nvPr/>
          </p:nvSpPr>
          <p:spPr bwMode="auto">
            <a:xfrm>
              <a:off x="7168706" y="2255507"/>
              <a:ext cx="1478763" cy="320918"/>
            </a:xfrm>
            <a:custGeom>
              <a:gdLst>
                <a:gd name="T0" fmla="*/ 550 w 703"/>
                <a:gd name="T1" fmla="*/ 0 h 138"/>
                <a:gd name="T2" fmla="*/ 550 w 703"/>
                <a:gd name="T3" fmla="*/ 29 h 138"/>
                <a:gd name="T4" fmla="*/ 46 w 703"/>
                <a:gd name="T5" fmla="*/ 29 h 138"/>
                <a:gd name="T6" fmla="*/ 24 w 703"/>
                <a:gd name="T7" fmla="*/ 11 h 138"/>
                <a:gd name="T8" fmla="*/ 0 w 703"/>
                <a:gd name="T9" fmla="*/ 35 h 138"/>
                <a:gd name="T10" fmla="*/ 24 w 703"/>
                <a:gd name="T11" fmla="*/ 59 h 138"/>
                <a:gd name="T12" fmla="*/ 47 w 703"/>
                <a:gd name="T13" fmla="*/ 40 h 138"/>
                <a:gd name="T14" fmla="*/ 561 w 703"/>
                <a:gd name="T15" fmla="*/ 40 h 138"/>
                <a:gd name="T16" fmla="*/ 561 w 703"/>
                <a:gd name="T17" fmla="*/ 11 h 138"/>
                <a:gd name="T18" fmla="*/ 680 w 703"/>
                <a:gd name="T19" fmla="*/ 11 h 138"/>
                <a:gd name="T20" fmla="*/ 680 w 703"/>
                <a:gd name="T21" fmla="*/ 25 h 138"/>
                <a:gd name="T22" fmla="*/ 670 w 703"/>
                <a:gd name="T23" fmla="*/ 25 h 138"/>
                <a:gd name="T24" fmla="*/ 670 w 703"/>
                <a:gd name="T25" fmla="*/ 138 h 138"/>
                <a:gd name="T26" fmla="*/ 703 w 703"/>
                <a:gd name="T27" fmla="*/ 138 h 138"/>
                <a:gd name="T28" fmla="*/ 703 w 703"/>
                <a:gd name="T29" fmla="*/ 25 h 138"/>
                <a:gd name="T30" fmla="*/ 691 w 703"/>
                <a:gd name="T31" fmla="*/ 25 h 138"/>
                <a:gd name="T32" fmla="*/ 691 w 703"/>
                <a:gd name="T33" fmla="*/ 0 h 138"/>
                <a:gd name="T34" fmla="*/ 550 w 703"/>
                <a:gd name="T35" fmla="*/ 0 h 138"/>
                <a:gd name="T36" fmla="*/ 24 w 703"/>
                <a:gd name="T37" fmla="*/ 45 h 138"/>
                <a:gd name="T38" fmla="*/ 14 w 703"/>
                <a:gd name="T39" fmla="*/ 35 h 138"/>
                <a:gd name="T40" fmla="*/ 24 w 703"/>
                <a:gd name="T41" fmla="*/ 25 h 138"/>
                <a:gd name="T42" fmla="*/ 33 w 703"/>
                <a:gd name="T43" fmla="*/ 35 h 138"/>
                <a:gd name="T44" fmla="*/ 24 w 703"/>
                <a:gd name="T45" fmla="*/ 45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3" h="138">
                  <a:moveTo>
                    <a:pt x="550" y="0"/>
                  </a:moveTo>
                  <a:cubicBezTo>
                    <a:pt x="550" y="0"/>
                    <a:pt x="550" y="22"/>
                    <a:pt x="550" y="29"/>
                  </a:cubicBezTo>
                  <a:cubicBezTo>
                    <a:pt x="540" y="29"/>
                    <a:pt x="93" y="29"/>
                    <a:pt x="46" y="29"/>
                  </a:cubicBezTo>
                  <a:cubicBezTo>
                    <a:pt x="44" y="19"/>
                    <a:pt x="35" y="11"/>
                    <a:pt x="24" y="11"/>
                  </a:cubicBezTo>
                  <a:cubicBezTo>
                    <a:pt x="11" y="11"/>
                    <a:pt x="0" y="22"/>
                    <a:pt x="0" y="35"/>
                  </a:cubicBezTo>
                  <a:cubicBezTo>
                    <a:pt x="0" y="48"/>
                    <a:pt x="11" y="59"/>
                    <a:pt x="24" y="59"/>
                  </a:cubicBezTo>
                  <a:cubicBezTo>
                    <a:pt x="35" y="59"/>
                    <a:pt x="45" y="50"/>
                    <a:pt x="47" y="40"/>
                  </a:cubicBezTo>
                  <a:cubicBezTo>
                    <a:pt x="561" y="40"/>
                    <a:pt x="561" y="40"/>
                    <a:pt x="561" y="40"/>
                  </a:cubicBezTo>
                  <a:cubicBezTo>
                    <a:pt x="561" y="40"/>
                    <a:pt x="561" y="18"/>
                    <a:pt x="561" y="11"/>
                  </a:cubicBezTo>
                  <a:cubicBezTo>
                    <a:pt x="571" y="11"/>
                    <a:pt x="671" y="11"/>
                    <a:pt x="680" y="11"/>
                  </a:cubicBezTo>
                  <a:cubicBezTo>
                    <a:pt x="680" y="15"/>
                    <a:pt x="680" y="20"/>
                    <a:pt x="680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0" y="138"/>
                    <a:pt x="670" y="138"/>
                    <a:pt x="670" y="138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3" y="25"/>
                    <a:pt x="703" y="25"/>
                    <a:pt x="703" y="25"/>
                  </a:cubicBezTo>
                  <a:cubicBezTo>
                    <a:pt x="691" y="25"/>
                    <a:pt x="691" y="25"/>
                    <a:pt x="691" y="25"/>
                  </a:cubicBezTo>
                  <a:cubicBezTo>
                    <a:pt x="691" y="0"/>
                    <a:pt x="691" y="0"/>
                    <a:pt x="691" y="0"/>
                  </a:cubicBezTo>
                  <a:lnTo>
                    <a:pt x="550" y="0"/>
                  </a:lnTo>
                  <a:close/>
                  <a:moveTo>
                    <a:pt x="24" y="45"/>
                  </a:moveTo>
                  <a:cubicBezTo>
                    <a:pt x="18" y="45"/>
                    <a:pt x="14" y="40"/>
                    <a:pt x="14" y="35"/>
                  </a:cubicBezTo>
                  <a:cubicBezTo>
                    <a:pt x="14" y="30"/>
                    <a:pt x="18" y="25"/>
                    <a:pt x="24" y="25"/>
                  </a:cubicBezTo>
                  <a:cubicBezTo>
                    <a:pt x="29" y="25"/>
                    <a:pt x="33" y="30"/>
                    <a:pt x="33" y="35"/>
                  </a:cubicBezTo>
                  <a:cubicBezTo>
                    <a:pt x="33" y="40"/>
                    <a:pt x="29" y="45"/>
                    <a:pt x="24" y="4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6" name="Freeform 602"/>
            <p:cNvSpPr/>
            <p:nvPr/>
          </p:nvSpPr>
          <p:spPr bwMode="auto">
            <a:xfrm>
              <a:off x="6892884" y="2313587"/>
              <a:ext cx="1623791" cy="262838"/>
            </a:xfrm>
            <a:custGeom>
              <a:gdLst>
                <a:gd name="T0" fmla="*/ 1747 w 1825"/>
                <a:gd name="T1" fmla="*/ 0 h 267"/>
                <a:gd name="T2" fmla="*/ 1747 w 1825"/>
                <a:gd name="T3" fmla="*/ 107 h 267"/>
                <a:gd name="T4" fmla="*/ 0 w 1825"/>
                <a:gd name="T5" fmla="*/ 107 h 267"/>
                <a:gd name="T6" fmla="*/ 0 w 1825"/>
                <a:gd name="T7" fmla="*/ 133 h 267"/>
                <a:gd name="T8" fmla="*/ 1747 w 1825"/>
                <a:gd name="T9" fmla="*/ 133 h 267"/>
                <a:gd name="T10" fmla="*/ 1747 w 1825"/>
                <a:gd name="T11" fmla="*/ 267 h 267"/>
                <a:gd name="T12" fmla="*/ 1825 w 1825"/>
                <a:gd name="T13" fmla="*/ 267 h 267"/>
                <a:gd name="T14" fmla="*/ 1825 w 1825"/>
                <a:gd name="T15" fmla="*/ 0 h 267"/>
                <a:gd name="T16" fmla="*/ 1747 w 1825"/>
                <a:gd name="T17" fmla="*/ 0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5" h="267">
                  <a:moveTo>
                    <a:pt x="1747" y="0"/>
                  </a:moveTo>
                  <a:lnTo>
                    <a:pt x="1747" y="107"/>
                  </a:lnTo>
                  <a:lnTo>
                    <a:pt x="0" y="107"/>
                  </a:lnTo>
                  <a:lnTo>
                    <a:pt x="0" y="133"/>
                  </a:lnTo>
                  <a:lnTo>
                    <a:pt x="1747" y="133"/>
                  </a:lnTo>
                  <a:lnTo>
                    <a:pt x="1747" y="267"/>
                  </a:lnTo>
                  <a:lnTo>
                    <a:pt x="1825" y="267"/>
                  </a:lnTo>
                  <a:lnTo>
                    <a:pt x="1825" y="0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7" name="Freeform 405"/>
            <p:cNvSpPr>
              <a:spLocks noEditPoints="1"/>
            </p:cNvSpPr>
            <p:nvPr/>
          </p:nvSpPr>
          <p:spPr bwMode="auto">
            <a:xfrm>
              <a:off x="5817180" y="5980515"/>
              <a:ext cx="176170" cy="192944"/>
            </a:xfrm>
            <a:custGeom>
              <a:gdLst>
                <a:gd name="T0" fmla="*/ 0 w 84"/>
                <a:gd name="T1" fmla="*/ 42 h 83"/>
                <a:gd name="T2" fmla="*/ 42 w 84"/>
                <a:gd name="T3" fmla="*/ 83 h 83"/>
                <a:gd name="T4" fmla="*/ 84 w 84"/>
                <a:gd name="T5" fmla="*/ 42 h 83"/>
                <a:gd name="T6" fmla="*/ 42 w 84"/>
                <a:gd name="T7" fmla="*/ 0 h 83"/>
                <a:gd name="T8" fmla="*/ 0 w 84"/>
                <a:gd name="T9" fmla="*/ 42 h 83"/>
                <a:gd name="T10" fmla="*/ 61 w 84"/>
                <a:gd name="T11" fmla="*/ 42 h 83"/>
                <a:gd name="T12" fmla="*/ 42 w 84"/>
                <a:gd name="T13" fmla="*/ 61 h 83"/>
                <a:gd name="T14" fmla="*/ 23 w 84"/>
                <a:gd name="T15" fmla="*/ 42 h 83"/>
                <a:gd name="T16" fmla="*/ 42 w 84"/>
                <a:gd name="T17" fmla="*/ 22 h 83"/>
                <a:gd name="T18" fmla="*/ 61 w 84"/>
                <a:gd name="T19" fmla="*/ 42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0" y="42"/>
                  </a:moveTo>
                  <a:cubicBezTo>
                    <a:pt x="0" y="65"/>
                    <a:pt x="19" y="83"/>
                    <a:pt x="42" y="83"/>
                  </a:cubicBezTo>
                  <a:cubicBezTo>
                    <a:pt x="65" y="83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lose/>
                  <a:moveTo>
                    <a:pt x="61" y="42"/>
                  </a:moveTo>
                  <a:cubicBezTo>
                    <a:pt x="61" y="52"/>
                    <a:pt x="53" y="61"/>
                    <a:pt x="42" y="61"/>
                  </a:cubicBezTo>
                  <a:cubicBezTo>
                    <a:pt x="31" y="61"/>
                    <a:pt x="23" y="52"/>
                    <a:pt x="23" y="42"/>
                  </a:cubicBezTo>
                  <a:cubicBezTo>
                    <a:pt x="23" y="31"/>
                    <a:pt x="31" y="22"/>
                    <a:pt x="42" y="22"/>
                  </a:cubicBezTo>
                  <a:cubicBezTo>
                    <a:pt x="53" y="22"/>
                    <a:pt x="61" y="31"/>
                    <a:pt x="61" y="4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8" name="Freeform 406"/>
            <p:cNvSpPr/>
            <p:nvPr/>
          </p:nvSpPr>
          <p:spPr bwMode="auto">
            <a:xfrm>
              <a:off x="1" y="4991183"/>
              <a:ext cx="143250" cy="206726"/>
            </a:xfrm>
            <a:custGeom>
              <a:gdLst>
                <a:gd name="T0" fmla="*/ 24 w 68"/>
                <a:gd name="T1" fmla="*/ 0 h 89"/>
                <a:gd name="T2" fmla="*/ 0 w 68"/>
                <a:gd name="T3" fmla="*/ 7 h 89"/>
                <a:gd name="T4" fmla="*/ 0 w 68"/>
                <a:gd name="T5" fmla="*/ 31 h 89"/>
                <a:gd name="T6" fmla="*/ 24 w 68"/>
                <a:gd name="T7" fmla="*/ 16 h 89"/>
                <a:gd name="T8" fmla="*/ 52 w 68"/>
                <a:gd name="T9" fmla="*/ 44 h 89"/>
                <a:gd name="T10" fmla="*/ 24 w 68"/>
                <a:gd name="T11" fmla="*/ 72 h 89"/>
                <a:gd name="T12" fmla="*/ 0 w 68"/>
                <a:gd name="T13" fmla="*/ 57 h 89"/>
                <a:gd name="T14" fmla="*/ 0 w 68"/>
                <a:gd name="T15" fmla="*/ 81 h 89"/>
                <a:gd name="T16" fmla="*/ 24 w 68"/>
                <a:gd name="T17" fmla="*/ 89 h 89"/>
                <a:gd name="T18" fmla="*/ 68 w 68"/>
                <a:gd name="T19" fmla="*/ 44 h 89"/>
                <a:gd name="T20" fmla="*/ 24 w 68"/>
                <a:gd name="T21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9">
                  <a:moveTo>
                    <a:pt x="24" y="0"/>
                  </a:moveTo>
                  <a:cubicBezTo>
                    <a:pt x="15" y="0"/>
                    <a:pt x="7" y="2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22"/>
                    <a:pt x="13" y="16"/>
                    <a:pt x="24" y="16"/>
                  </a:cubicBezTo>
                  <a:cubicBezTo>
                    <a:pt x="39" y="16"/>
                    <a:pt x="52" y="29"/>
                    <a:pt x="52" y="44"/>
                  </a:cubicBezTo>
                  <a:cubicBezTo>
                    <a:pt x="52" y="59"/>
                    <a:pt x="39" y="72"/>
                    <a:pt x="24" y="72"/>
                  </a:cubicBezTo>
                  <a:cubicBezTo>
                    <a:pt x="13" y="72"/>
                    <a:pt x="4" y="66"/>
                    <a:pt x="0" y="5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" y="86"/>
                    <a:pt x="15" y="89"/>
                    <a:pt x="24" y="89"/>
                  </a:cubicBezTo>
                  <a:cubicBezTo>
                    <a:pt x="48" y="89"/>
                    <a:pt x="68" y="69"/>
                    <a:pt x="68" y="44"/>
                  </a:cubicBezTo>
                  <a:cubicBezTo>
                    <a:pt x="68" y="20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69" name="Freeform 407"/>
            <p:cNvSpPr>
              <a:spLocks noEditPoints="1"/>
            </p:cNvSpPr>
            <p:nvPr/>
          </p:nvSpPr>
          <p:spPr bwMode="auto">
            <a:xfrm>
              <a:off x="263367" y="5724569"/>
              <a:ext cx="4962130" cy="875140"/>
            </a:xfrm>
            <a:custGeom>
              <a:gdLst>
                <a:gd name="T0" fmla="*/ 2359 w 2359"/>
                <a:gd name="T1" fmla="*/ 180 h 376"/>
                <a:gd name="T2" fmla="*/ 2312 w 2359"/>
                <a:gd name="T3" fmla="*/ 176 h 376"/>
                <a:gd name="T4" fmla="*/ 2083 w 2359"/>
                <a:gd name="T5" fmla="*/ 157 h 376"/>
                <a:gd name="T6" fmla="*/ 2063 w 2359"/>
                <a:gd name="T7" fmla="*/ 193 h 376"/>
                <a:gd name="T8" fmla="*/ 1571 w 2359"/>
                <a:gd name="T9" fmla="*/ 244 h 376"/>
                <a:gd name="T10" fmla="*/ 1324 w 2359"/>
                <a:gd name="T11" fmla="*/ 280 h 376"/>
                <a:gd name="T12" fmla="*/ 1257 w 2359"/>
                <a:gd name="T13" fmla="*/ 250 h 376"/>
                <a:gd name="T14" fmla="*/ 1235 w 2359"/>
                <a:gd name="T15" fmla="*/ 134 h 376"/>
                <a:gd name="T16" fmla="*/ 1201 w 2359"/>
                <a:gd name="T17" fmla="*/ 97 h 376"/>
                <a:gd name="T18" fmla="*/ 1193 w 2359"/>
                <a:gd name="T19" fmla="*/ 52 h 376"/>
                <a:gd name="T20" fmla="*/ 1103 w 2359"/>
                <a:gd name="T21" fmla="*/ 71 h 376"/>
                <a:gd name="T22" fmla="*/ 1072 w 2359"/>
                <a:gd name="T23" fmla="*/ 49 h 376"/>
                <a:gd name="T24" fmla="*/ 877 w 2359"/>
                <a:gd name="T25" fmla="*/ 0 h 376"/>
                <a:gd name="T26" fmla="*/ 478 w 2359"/>
                <a:gd name="T27" fmla="*/ 135 h 376"/>
                <a:gd name="T28" fmla="*/ 57 w 2359"/>
                <a:gd name="T29" fmla="*/ 99 h 376"/>
                <a:gd name="T30" fmla="*/ 25 w 2359"/>
                <a:gd name="T31" fmla="*/ 158 h 376"/>
                <a:gd name="T32" fmla="*/ 9 w 2359"/>
                <a:gd name="T33" fmla="*/ 233 h 376"/>
                <a:gd name="T34" fmla="*/ 22 w 2359"/>
                <a:gd name="T35" fmla="*/ 284 h 376"/>
                <a:gd name="T36" fmla="*/ 0 w 2359"/>
                <a:gd name="T37" fmla="*/ 360 h 376"/>
                <a:gd name="T38" fmla="*/ 40 w 2359"/>
                <a:gd name="T39" fmla="*/ 318 h 376"/>
                <a:gd name="T40" fmla="*/ 400 w 2359"/>
                <a:gd name="T41" fmla="*/ 329 h 376"/>
                <a:gd name="T42" fmla="*/ 404 w 2359"/>
                <a:gd name="T43" fmla="*/ 376 h 376"/>
                <a:gd name="T44" fmla="*/ 411 w 2359"/>
                <a:gd name="T45" fmla="*/ 330 h 376"/>
                <a:gd name="T46" fmla="*/ 40 w 2359"/>
                <a:gd name="T47" fmla="*/ 307 h 376"/>
                <a:gd name="T48" fmla="*/ 33 w 2359"/>
                <a:gd name="T49" fmla="*/ 284 h 376"/>
                <a:gd name="T50" fmla="*/ 50 w 2359"/>
                <a:gd name="T51" fmla="*/ 233 h 376"/>
                <a:gd name="T52" fmla="*/ 35 w 2359"/>
                <a:gd name="T53" fmla="*/ 158 h 376"/>
                <a:gd name="T54" fmla="*/ 61 w 2359"/>
                <a:gd name="T55" fmla="*/ 110 h 376"/>
                <a:gd name="T56" fmla="*/ 473 w 2359"/>
                <a:gd name="T57" fmla="*/ 145 h 376"/>
                <a:gd name="T58" fmla="*/ 888 w 2359"/>
                <a:gd name="T59" fmla="*/ 11 h 376"/>
                <a:gd name="T60" fmla="*/ 1061 w 2359"/>
                <a:gd name="T61" fmla="*/ 49 h 376"/>
                <a:gd name="T62" fmla="*/ 1040 w 2359"/>
                <a:gd name="T63" fmla="*/ 123 h 376"/>
                <a:gd name="T64" fmla="*/ 1103 w 2359"/>
                <a:gd name="T65" fmla="*/ 82 h 376"/>
                <a:gd name="T66" fmla="*/ 1190 w 2359"/>
                <a:gd name="T67" fmla="*/ 98 h 376"/>
                <a:gd name="T68" fmla="*/ 1154 w 2359"/>
                <a:gd name="T69" fmla="*/ 134 h 376"/>
                <a:gd name="T70" fmla="*/ 1227 w 2359"/>
                <a:gd name="T71" fmla="*/ 235 h 376"/>
                <a:gd name="T72" fmla="*/ 1289 w 2359"/>
                <a:gd name="T73" fmla="*/ 261 h 376"/>
                <a:gd name="T74" fmla="*/ 1539 w 2359"/>
                <a:gd name="T75" fmla="*/ 291 h 376"/>
                <a:gd name="T76" fmla="*/ 2017 w 2359"/>
                <a:gd name="T77" fmla="*/ 255 h 376"/>
                <a:gd name="T78" fmla="*/ 2083 w 2359"/>
                <a:gd name="T79" fmla="*/ 204 h 376"/>
                <a:gd name="T80" fmla="*/ 2313 w 2359"/>
                <a:gd name="T81" fmla="*/ 187 h 376"/>
                <a:gd name="T82" fmla="*/ 2335 w 2359"/>
                <a:gd name="T83" fmla="*/ 171 h 376"/>
                <a:gd name="T84" fmla="*/ 2335 w 2359"/>
                <a:gd name="T85" fmla="*/ 190 h 376"/>
                <a:gd name="T86" fmla="*/ 2335 w 2359"/>
                <a:gd name="T87" fmla="*/ 171 h 376"/>
                <a:gd name="T88" fmla="*/ 404 w 2359"/>
                <a:gd name="T89" fmla="*/ 362 h 376"/>
                <a:gd name="T90" fmla="*/ 404 w 2359"/>
                <a:gd name="T91" fmla="*/ 343 h 376"/>
                <a:gd name="T92" fmla="*/ 1193 w 2359"/>
                <a:gd name="T93" fmla="*/ 85 h 376"/>
                <a:gd name="T94" fmla="*/ 1193 w 2359"/>
                <a:gd name="T95" fmla="*/ 65 h 376"/>
                <a:gd name="T96" fmla="*/ 1193 w 2359"/>
                <a:gd name="T97" fmla="*/ 85 h 376"/>
                <a:gd name="T98" fmla="*/ 2073 w 2359"/>
                <a:gd name="T99" fmla="*/ 180 h 376"/>
                <a:gd name="T100" fmla="*/ 2093 w 2359"/>
                <a:gd name="T101" fmla="*/ 180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59" h="376">
                  <a:moveTo>
                    <a:pt x="2335" y="204"/>
                  </a:moveTo>
                  <a:cubicBezTo>
                    <a:pt x="2348" y="204"/>
                    <a:pt x="2359" y="193"/>
                    <a:pt x="2359" y="180"/>
                  </a:cubicBezTo>
                  <a:cubicBezTo>
                    <a:pt x="2359" y="167"/>
                    <a:pt x="2348" y="157"/>
                    <a:pt x="2335" y="157"/>
                  </a:cubicBezTo>
                  <a:cubicBezTo>
                    <a:pt x="2324" y="157"/>
                    <a:pt x="2314" y="165"/>
                    <a:pt x="2312" y="176"/>
                  </a:cubicBezTo>
                  <a:cubicBezTo>
                    <a:pt x="2106" y="176"/>
                    <a:pt x="2106" y="176"/>
                    <a:pt x="2106" y="176"/>
                  </a:cubicBezTo>
                  <a:cubicBezTo>
                    <a:pt x="2104" y="165"/>
                    <a:pt x="2095" y="157"/>
                    <a:pt x="2083" y="157"/>
                  </a:cubicBezTo>
                  <a:cubicBezTo>
                    <a:pt x="2070" y="157"/>
                    <a:pt x="2060" y="167"/>
                    <a:pt x="2060" y="180"/>
                  </a:cubicBezTo>
                  <a:cubicBezTo>
                    <a:pt x="2060" y="185"/>
                    <a:pt x="2061" y="189"/>
                    <a:pt x="2063" y="193"/>
                  </a:cubicBezTo>
                  <a:cubicBezTo>
                    <a:pt x="2052" y="204"/>
                    <a:pt x="2015" y="242"/>
                    <a:pt x="2012" y="244"/>
                  </a:cubicBezTo>
                  <a:cubicBezTo>
                    <a:pt x="2008" y="244"/>
                    <a:pt x="1571" y="244"/>
                    <a:pt x="1571" y="244"/>
                  </a:cubicBezTo>
                  <a:cubicBezTo>
                    <a:pt x="1571" y="244"/>
                    <a:pt x="1538" y="277"/>
                    <a:pt x="1535" y="280"/>
                  </a:cubicBezTo>
                  <a:cubicBezTo>
                    <a:pt x="1530" y="280"/>
                    <a:pt x="1328" y="280"/>
                    <a:pt x="1324" y="280"/>
                  </a:cubicBezTo>
                  <a:cubicBezTo>
                    <a:pt x="1321" y="277"/>
                    <a:pt x="1294" y="250"/>
                    <a:pt x="1294" y="250"/>
                  </a:cubicBezTo>
                  <a:cubicBezTo>
                    <a:pt x="1294" y="250"/>
                    <a:pt x="1261" y="250"/>
                    <a:pt x="1257" y="250"/>
                  </a:cubicBezTo>
                  <a:cubicBezTo>
                    <a:pt x="1255" y="248"/>
                    <a:pt x="1242" y="234"/>
                    <a:pt x="1235" y="227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97"/>
                    <a:pt x="1201" y="97"/>
                    <a:pt x="1201" y="97"/>
                  </a:cubicBezTo>
                  <a:cubicBezTo>
                    <a:pt x="1210" y="94"/>
                    <a:pt x="1217" y="85"/>
                    <a:pt x="1217" y="75"/>
                  </a:cubicBezTo>
                  <a:cubicBezTo>
                    <a:pt x="1217" y="62"/>
                    <a:pt x="1206" y="52"/>
                    <a:pt x="1193" y="52"/>
                  </a:cubicBezTo>
                  <a:cubicBezTo>
                    <a:pt x="1181" y="52"/>
                    <a:pt x="1172" y="60"/>
                    <a:pt x="1170" y="71"/>
                  </a:cubicBezTo>
                  <a:cubicBezTo>
                    <a:pt x="1103" y="71"/>
                    <a:pt x="1103" y="71"/>
                    <a:pt x="1103" y="71"/>
                  </a:cubicBezTo>
                  <a:cubicBezTo>
                    <a:pt x="1103" y="49"/>
                    <a:pt x="1103" y="49"/>
                    <a:pt x="1103" y="49"/>
                  </a:cubicBezTo>
                  <a:cubicBezTo>
                    <a:pt x="1072" y="49"/>
                    <a:pt x="1072" y="49"/>
                    <a:pt x="1072" y="49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0"/>
                    <a:pt x="877" y="124"/>
                    <a:pt x="877" y="135"/>
                  </a:cubicBezTo>
                  <a:cubicBezTo>
                    <a:pt x="866" y="135"/>
                    <a:pt x="482" y="135"/>
                    <a:pt x="478" y="135"/>
                  </a:cubicBezTo>
                  <a:cubicBezTo>
                    <a:pt x="475" y="132"/>
                    <a:pt x="442" y="99"/>
                    <a:pt x="442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91" y="318"/>
                    <a:pt x="390" y="318"/>
                    <a:pt x="400" y="318"/>
                  </a:cubicBezTo>
                  <a:cubicBezTo>
                    <a:pt x="400" y="322"/>
                    <a:pt x="400" y="326"/>
                    <a:pt x="400" y="329"/>
                  </a:cubicBezTo>
                  <a:cubicBezTo>
                    <a:pt x="389" y="331"/>
                    <a:pt x="381" y="341"/>
                    <a:pt x="381" y="352"/>
                  </a:cubicBezTo>
                  <a:cubicBezTo>
                    <a:pt x="381" y="365"/>
                    <a:pt x="391" y="376"/>
                    <a:pt x="404" y="376"/>
                  </a:cubicBezTo>
                  <a:cubicBezTo>
                    <a:pt x="417" y="376"/>
                    <a:pt x="428" y="365"/>
                    <a:pt x="428" y="352"/>
                  </a:cubicBezTo>
                  <a:cubicBezTo>
                    <a:pt x="428" y="342"/>
                    <a:pt x="421" y="333"/>
                    <a:pt x="411" y="330"/>
                  </a:cubicBezTo>
                  <a:cubicBezTo>
                    <a:pt x="411" y="307"/>
                    <a:pt x="411" y="307"/>
                    <a:pt x="411" y="307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0"/>
                    <a:pt x="35" y="138"/>
                    <a:pt x="35" y="136"/>
                  </a:cubicBezTo>
                  <a:cubicBezTo>
                    <a:pt x="38" y="133"/>
                    <a:pt x="58" y="113"/>
                    <a:pt x="61" y="110"/>
                  </a:cubicBezTo>
                  <a:cubicBezTo>
                    <a:pt x="66" y="110"/>
                    <a:pt x="433" y="110"/>
                    <a:pt x="438" y="110"/>
                  </a:cubicBezTo>
                  <a:cubicBezTo>
                    <a:pt x="441" y="113"/>
                    <a:pt x="473" y="145"/>
                    <a:pt x="473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88" y="145"/>
                    <a:pt x="888" y="21"/>
                    <a:pt x="888" y="11"/>
                  </a:cubicBezTo>
                  <a:cubicBezTo>
                    <a:pt x="898" y="11"/>
                    <a:pt x="1051" y="11"/>
                    <a:pt x="1061" y="11"/>
                  </a:cubicBezTo>
                  <a:cubicBezTo>
                    <a:pt x="1061" y="17"/>
                    <a:pt x="1061" y="38"/>
                    <a:pt x="1061" y="49"/>
                  </a:cubicBezTo>
                  <a:cubicBezTo>
                    <a:pt x="1040" y="49"/>
                    <a:pt x="1040" y="49"/>
                    <a:pt x="1040" y="49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1103" y="123"/>
                    <a:pt x="1103" y="123"/>
                    <a:pt x="1103" y="123"/>
                  </a:cubicBezTo>
                  <a:cubicBezTo>
                    <a:pt x="1103" y="82"/>
                    <a:pt x="1103" y="82"/>
                    <a:pt x="1103" y="82"/>
                  </a:cubicBezTo>
                  <a:cubicBezTo>
                    <a:pt x="1171" y="82"/>
                    <a:pt x="1171" y="82"/>
                    <a:pt x="1171" y="82"/>
                  </a:cubicBezTo>
                  <a:cubicBezTo>
                    <a:pt x="1173" y="91"/>
                    <a:pt x="1181" y="97"/>
                    <a:pt x="1190" y="98"/>
                  </a:cubicBezTo>
                  <a:cubicBezTo>
                    <a:pt x="1190" y="134"/>
                    <a:pt x="1190" y="134"/>
                    <a:pt x="1190" y="134"/>
                  </a:cubicBezTo>
                  <a:cubicBezTo>
                    <a:pt x="1154" y="134"/>
                    <a:pt x="1154" y="134"/>
                    <a:pt x="1154" y="134"/>
                  </a:cubicBezTo>
                  <a:cubicBezTo>
                    <a:pt x="1154" y="235"/>
                    <a:pt x="1154" y="235"/>
                    <a:pt x="1154" y="235"/>
                  </a:cubicBezTo>
                  <a:cubicBezTo>
                    <a:pt x="1227" y="235"/>
                    <a:pt x="1227" y="235"/>
                    <a:pt x="1227" y="235"/>
                  </a:cubicBezTo>
                  <a:cubicBezTo>
                    <a:pt x="1253" y="261"/>
                    <a:pt x="1253" y="261"/>
                    <a:pt x="1253" y="261"/>
                  </a:cubicBezTo>
                  <a:cubicBezTo>
                    <a:pt x="1253" y="261"/>
                    <a:pt x="1285" y="261"/>
                    <a:pt x="1289" y="261"/>
                  </a:cubicBezTo>
                  <a:cubicBezTo>
                    <a:pt x="1292" y="264"/>
                    <a:pt x="1319" y="291"/>
                    <a:pt x="1319" y="291"/>
                  </a:cubicBezTo>
                  <a:cubicBezTo>
                    <a:pt x="1539" y="291"/>
                    <a:pt x="1539" y="291"/>
                    <a:pt x="1539" y="291"/>
                  </a:cubicBezTo>
                  <a:cubicBezTo>
                    <a:pt x="1539" y="291"/>
                    <a:pt x="1572" y="258"/>
                    <a:pt x="1575" y="255"/>
                  </a:cubicBezTo>
                  <a:cubicBezTo>
                    <a:pt x="1580" y="255"/>
                    <a:pt x="2017" y="255"/>
                    <a:pt x="2017" y="255"/>
                  </a:cubicBezTo>
                  <a:cubicBezTo>
                    <a:pt x="2071" y="201"/>
                    <a:pt x="2071" y="201"/>
                    <a:pt x="2071" y="201"/>
                  </a:cubicBezTo>
                  <a:cubicBezTo>
                    <a:pt x="2075" y="203"/>
                    <a:pt x="2079" y="204"/>
                    <a:pt x="2083" y="204"/>
                  </a:cubicBezTo>
                  <a:cubicBezTo>
                    <a:pt x="2094" y="204"/>
                    <a:pt x="2103" y="197"/>
                    <a:pt x="2106" y="187"/>
                  </a:cubicBezTo>
                  <a:cubicBezTo>
                    <a:pt x="2313" y="187"/>
                    <a:pt x="2313" y="187"/>
                    <a:pt x="2313" y="187"/>
                  </a:cubicBezTo>
                  <a:cubicBezTo>
                    <a:pt x="2316" y="197"/>
                    <a:pt x="2325" y="204"/>
                    <a:pt x="2335" y="204"/>
                  </a:cubicBezTo>
                  <a:close/>
                  <a:moveTo>
                    <a:pt x="2335" y="171"/>
                  </a:moveTo>
                  <a:cubicBezTo>
                    <a:pt x="2341" y="171"/>
                    <a:pt x="2345" y="175"/>
                    <a:pt x="2345" y="180"/>
                  </a:cubicBezTo>
                  <a:cubicBezTo>
                    <a:pt x="2345" y="186"/>
                    <a:pt x="2341" y="190"/>
                    <a:pt x="2335" y="190"/>
                  </a:cubicBezTo>
                  <a:cubicBezTo>
                    <a:pt x="2330" y="190"/>
                    <a:pt x="2326" y="186"/>
                    <a:pt x="2326" y="180"/>
                  </a:cubicBezTo>
                  <a:cubicBezTo>
                    <a:pt x="2326" y="175"/>
                    <a:pt x="2330" y="171"/>
                    <a:pt x="2335" y="171"/>
                  </a:cubicBezTo>
                  <a:close/>
                  <a:moveTo>
                    <a:pt x="414" y="352"/>
                  </a:moveTo>
                  <a:cubicBezTo>
                    <a:pt x="414" y="358"/>
                    <a:pt x="409" y="362"/>
                    <a:pt x="404" y="362"/>
                  </a:cubicBezTo>
                  <a:cubicBezTo>
                    <a:pt x="399" y="362"/>
                    <a:pt x="394" y="358"/>
                    <a:pt x="394" y="352"/>
                  </a:cubicBezTo>
                  <a:cubicBezTo>
                    <a:pt x="394" y="347"/>
                    <a:pt x="399" y="343"/>
                    <a:pt x="404" y="343"/>
                  </a:cubicBezTo>
                  <a:cubicBezTo>
                    <a:pt x="409" y="343"/>
                    <a:pt x="414" y="347"/>
                    <a:pt x="414" y="352"/>
                  </a:cubicBezTo>
                  <a:close/>
                  <a:moveTo>
                    <a:pt x="1193" y="85"/>
                  </a:moveTo>
                  <a:cubicBezTo>
                    <a:pt x="1188" y="85"/>
                    <a:pt x="1183" y="80"/>
                    <a:pt x="1183" y="75"/>
                  </a:cubicBezTo>
                  <a:cubicBezTo>
                    <a:pt x="1183" y="70"/>
                    <a:pt x="1188" y="65"/>
                    <a:pt x="1193" y="65"/>
                  </a:cubicBezTo>
                  <a:cubicBezTo>
                    <a:pt x="1198" y="65"/>
                    <a:pt x="1203" y="70"/>
                    <a:pt x="1203" y="75"/>
                  </a:cubicBezTo>
                  <a:cubicBezTo>
                    <a:pt x="1203" y="80"/>
                    <a:pt x="1198" y="85"/>
                    <a:pt x="1193" y="85"/>
                  </a:cubicBezTo>
                  <a:close/>
                  <a:moveTo>
                    <a:pt x="2083" y="190"/>
                  </a:moveTo>
                  <a:cubicBezTo>
                    <a:pt x="2078" y="190"/>
                    <a:pt x="2073" y="186"/>
                    <a:pt x="2073" y="180"/>
                  </a:cubicBezTo>
                  <a:cubicBezTo>
                    <a:pt x="2073" y="175"/>
                    <a:pt x="2078" y="171"/>
                    <a:pt x="2083" y="171"/>
                  </a:cubicBezTo>
                  <a:cubicBezTo>
                    <a:pt x="2088" y="171"/>
                    <a:pt x="2093" y="175"/>
                    <a:pt x="2093" y="180"/>
                  </a:cubicBezTo>
                  <a:cubicBezTo>
                    <a:pt x="2093" y="186"/>
                    <a:pt x="2088" y="190"/>
                    <a:pt x="2083" y="19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71" name="Freeform 409"/>
            <p:cNvSpPr>
              <a:spLocks noEditPoints="1"/>
            </p:cNvSpPr>
            <p:nvPr/>
          </p:nvSpPr>
          <p:spPr bwMode="auto">
            <a:xfrm>
              <a:off x="3065186" y="6652867"/>
              <a:ext cx="2221702" cy="524690"/>
            </a:xfrm>
            <a:custGeom>
              <a:gdLst>
                <a:gd name="T0" fmla="*/ 47 w 1056"/>
                <a:gd name="T1" fmla="*/ 24 h 225"/>
                <a:gd name="T2" fmla="*/ 23 w 1056"/>
                <a:gd name="T3" fmla="*/ 0 h 225"/>
                <a:gd name="T4" fmla="*/ 0 w 1056"/>
                <a:gd name="T5" fmla="*/ 24 h 225"/>
                <a:gd name="T6" fmla="*/ 16 w 1056"/>
                <a:gd name="T7" fmla="*/ 47 h 225"/>
                <a:gd name="T8" fmla="*/ 16 w 1056"/>
                <a:gd name="T9" fmla="*/ 102 h 225"/>
                <a:gd name="T10" fmla="*/ 572 w 1056"/>
                <a:gd name="T11" fmla="*/ 102 h 225"/>
                <a:gd name="T12" fmla="*/ 679 w 1056"/>
                <a:gd name="T13" fmla="*/ 209 h 225"/>
                <a:gd name="T14" fmla="*/ 1010 w 1056"/>
                <a:gd name="T15" fmla="*/ 209 h 225"/>
                <a:gd name="T16" fmla="*/ 1033 w 1056"/>
                <a:gd name="T17" fmla="*/ 225 h 225"/>
                <a:gd name="T18" fmla="*/ 1056 w 1056"/>
                <a:gd name="T19" fmla="*/ 202 h 225"/>
                <a:gd name="T20" fmla="*/ 1033 w 1056"/>
                <a:gd name="T21" fmla="*/ 178 h 225"/>
                <a:gd name="T22" fmla="*/ 1009 w 1056"/>
                <a:gd name="T23" fmla="*/ 198 h 225"/>
                <a:gd name="T24" fmla="*/ 683 w 1056"/>
                <a:gd name="T25" fmla="*/ 198 h 225"/>
                <a:gd name="T26" fmla="*/ 576 w 1056"/>
                <a:gd name="T27" fmla="*/ 91 h 225"/>
                <a:gd name="T28" fmla="*/ 27 w 1056"/>
                <a:gd name="T29" fmla="*/ 91 h 225"/>
                <a:gd name="T30" fmla="*/ 27 w 1056"/>
                <a:gd name="T31" fmla="*/ 47 h 225"/>
                <a:gd name="T32" fmla="*/ 47 w 1056"/>
                <a:gd name="T33" fmla="*/ 24 h 225"/>
                <a:gd name="T34" fmla="*/ 1033 w 1056"/>
                <a:gd name="T35" fmla="*/ 192 h 225"/>
                <a:gd name="T36" fmla="*/ 1042 w 1056"/>
                <a:gd name="T37" fmla="*/ 202 h 225"/>
                <a:gd name="T38" fmla="*/ 1033 w 1056"/>
                <a:gd name="T39" fmla="*/ 211 h 225"/>
                <a:gd name="T40" fmla="*/ 1023 w 1056"/>
                <a:gd name="T41" fmla="*/ 202 h 225"/>
                <a:gd name="T42" fmla="*/ 1033 w 1056"/>
                <a:gd name="T43" fmla="*/ 192 h 225"/>
                <a:gd name="T44" fmla="*/ 14 w 1056"/>
                <a:gd name="T45" fmla="*/ 24 h 225"/>
                <a:gd name="T46" fmla="*/ 23 w 1056"/>
                <a:gd name="T47" fmla="*/ 14 h 225"/>
                <a:gd name="T48" fmla="*/ 33 w 1056"/>
                <a:gd name="T49" fmla="*/ 24 h 225"/>
                <a:gd name="T50" fmla="*/ 23 w 1056"/>
                <a:gd name="T51" fmla="*/ 34 h 225"/>
                <a:gd name="T52" fmla="*/ 14 w 1056"/>
                <a:gd name="T53" fmla="*/ 24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6" h="225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5"/>
                    <a:pt x="7" y="44"/>
                    <a:pt x="16" y="4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567" y="102"/>
                    <a:pt x="572" y="102"/>
                  </a:cubicBezTo>
                  <a:cubicBezTo>
                    <a:pt x="575" y="105"/>
                    <a:pt x="679" y="209"/>
                    <a:pt x="679" y="209"/>
                  </a:cubicBezTo>
                  <a:cubicBezTo>
                    <a:pt x="1010" y="209"/>
                    <a:pt x="1010" y="209"/>
                    <a:pt x="1010" y="209"/>
                  </a:cubicBezTo>
                  <a:cubicBezTo>
                    <a:pt x="1013" y="218"/>
                    <a:pt x="1022" y="225"/>
                    <a:pt x="1033" y="225"/>
                  </a:cubicBezTo>
                  <a:cubicBezTo>
                    <a:pt x="1046" y="225"/>
                    <a:pt x="1056" y="215"/>
                    <a:pt x="1056" y="202"/>
                  </a:cubicBezTo>
                  <a:cubicBezTo>
                    <a:pt x="1056" y="189"/>
                    <a:pt x="1046" y="178"/>
                    <a:pt x="1033" y="178"/>
                  </a:cubicBezTo>
                  <a:cubicBezTo>
                    <a:pt x="1021" y="178"/>
                    <a:pt x="1011" y="187"/>
                    <a:pt x="1009" y="198"/>
                  </a:cubicBezTo>
                  <a:cubicBezTo>
                    <a:pt x="965" y="198"/>
                    <a:pt x="687" y="198"/>
                    <a:pt x="683" y="198"/>
                  </a:cubicBezTo>
                  <a:cubicBezTo>
                    <a:pt x="680" y="195"/>
                    <a:pt x="576" y="91"/>
                    <a:pt x="576" y="91"/>
                  </a:cubicBezTo>
                  <a:cubicBezTo>
                    <a:pt x="576" y="91"/>
                    <a:pt x="38" y="91"/>
                    <a:pt x="27" y="91"/>
                  </a:cubicBezTo>
                  <a:cubicBezTo>
                    <a:pt x="27" y="84"/>
                    <a:pt x="27" y="57"/>
                    <a:pt x="27" y="47"/>
                  </a:cubicBezTo>
                  <a:cubicBezTo>
                    <a:pt x="38" y="45"/>
                    <a:pt x="47" y="36"/>
                    <a:pt x="47" y="24"/>
                  </a:cubicBezTo>
                  <a:close/>
                  <a:moveTo>
                    <a:pt x="1033" y="192"/>
                  </a:moveTo>
                  <a:cubicBezTo>
                    <a:pt x="1038" y="192"/>
                    <a:pt x="1042" y="196"/>
                    <a:pt x="1042" y="202"/>
                  </a:cubicBezTo>
                  <a:cubicBezTo>
                    <a:pt x="1042" y="207"/>
                    <a:pt x="1038" y="211"/>
                    <a:pt x="1033" y="211"/>
                  </a:cubicBezTo>
                  <a:cubicBezTo>
                    <a:pt x="1027" y="211"/>
                    <a:pt x="1023" y="207"/>
                    <a:pt x="1023" y="202"/>
                  </a:cubicBezTo>
                  <a:cubicBezTo>
                    <a:pt x="1023" y="196"/>
                    <a:pt x="1027" y="192"/>
                    <a:pt x="1033" y="192"/>
                  </a:cubicBezTo>
                  <a:close/>
                  <a:moveTo>
                    <a:pt x="14" y="24"/>
                  </a:move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72" name="Freeform 410"/>
            <p:cNvSpPr>
              <a:spLocks noEditPoints="1"/>
            </p:cNvSpPr>
            <p:nvPr/>
          </p:nvSpPr>
          <p:spPr bwMode="auto">
            <a:xfrm>
              <a:off x="4121318" y="6171491"/>
              <a:ext cx="229555" cy="109269"/>
            </a:xfrm>
            <a:custGeom>
              <a:gdLst>
                <a:gd name="T0" fmla="*/ 40 w 109"/>
                <a:gd name="T1" fmla="*/ 40 h 47"/>
                <a:gd name="T2" fmla="*/ 109 w 109"/>
                <a:gd name="T3" fmla="*/ 40 h 47"/>
                <a:gd name="T4" fmla="*/ 109 w 109"/>
                <a:gd name="T5" fmla="*/ 8 h 47"/>
                <a:gd name="T6" fmla="*/ 41 w 109"/>
                <a:gd name="T7" fmla="*/ 8 h 47"/>
                <a:gd name="T8" fmla="*/ 23 w 109"/>
                <a:gd name="T9" fmla="*/ 0 h 47"/>
                <a:gd name="T10" fmla="*/ 0 w 109"/>
                <a:gd name="T11" fmla="*/ 23 h 47"/>
                <a:gd name="T12" fmla="*/ 23 w 109"/>
                <a:gd name="T13" fmla="*/ 47 h 47"/>
                <a:gd name="T14" fmla="*/ 40 w 109"/>
                <a:gd name="T15" fmla="*/ 40 h 47"/>
                <a:gd name="T16" fmla="*/ 13 w 109"/>
                <a:gd name="T17" fmla="*/ 23 h 47"/>
                <a:gd name="T18" fmla="*/ 23 w 109"/>
                <a:gd name="T19" fmla="*/ 13 h 47"/>
                <a:gd name="T20" fmla="*/ 33 w 109"/>
                <a:gd name="T21" fmla="*/ 23 h 47"/>
                <a:gd name="T22" fmla="*/ 23 w 109"/>
                <a:gd name="T23" fmla="*/ 33 h 47"/>
                <a:gd name="T24" fmla="*/ 13 w 109"/>
                <a:gd name="T25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7">
                  <a:moveTo>
                    <a:pt x="40" y="40"/>
                  </a:moveTo>
                  <a:cubicBezTo>
                    <a:pt x="109" y="40"/>
                    <a:pt x="109" y="40"/>
                    <a:pt x="109" y="40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7" y="3"/>
                    <a:pt x="30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0" y="47"/>
                    <a:pt x="36" y="44"/>
                    <a:pt x="40" y="40"/>
                  </a:cubicBezTo>
                  <a:close/>
                  <a:moveTo>
                    <a:pt x="13" y="23"/>
                  </a:moveTo>
                  <a:cubicBezTo>
                    <a:pt x="13" y="18"/>
                    <a:pt x="18" y="13"/>
                    <a:pt x="23" y="13"/>
                  </a:cubicBezTo>
                  <a:cubicBezTo>
                    <a:pt x="28" y="13"/>
                    <a:pt x="33" y="18"/>
                    <a:pt x="33" y="23"/>
                  </a:cubicBezTo>
                  <a:cubicBezTo>
                    <a:pt x="33" y="28"/>
                    <a:pt x="28" y="33"/>
                    <a:pt x="23" y="33"/>
                  </a:cubicBezTo>
                  <a:cubicBezTo>
                    <a:pt x="18" y="33"/>
                    <a:pt x="13" y="28"/>
                    <a:pt x="1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73" name="Freeform 411"/>
            <p:cNvSpPr>
              <a:spLocks noEditPoints="1"/>
            </p:cNvSpPr>
            <p:nvPr/>
          </p:nvSpPr>
          <p:spPr bwMode="auto">
            <a:xfrm>
              <a:off x="4523484" y="4885852"/>
              <a:ext cx="98761" cy="109269"/>
            </a:xfrm>
            <a:custGeom>
              <a:gdLst>
                <a:gd name="T0" fmla="*/ 23 w 47"/>
                <a:gd name="T1" fmla="*/ 47 h 47"/>
                <a:gd name="T2" fmla="*/ 47 w 47"/>
                <a:gd name="T3" fmla="*/ 23 h 47"/>
                <a:gd name="T4" fmla="*/ 23 w 47"/>
                <a:gd name="T5" fmla="*/ 0 h 47"/>
                <a:gd name="T6" fmla="*/ 0 w 47"/>
                <a:gd name="T7" fmla="*/ 23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3 h 47"/>
                <a:gd name="T14" fmla="*/ 23 w 47"/>
                <a:gd name="T15" fmla="*/ 33 h 47"/>
                <a:gd name="T16" fmla="*/ 14 w 47"/>
                <a:gd name="T17" fmla="*/ 23 h 47"/>
                <a:gd name="T18" fmla="*/ 23 w 47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74" name="Freeform 412"/>
            <p:cNvSpPr>
              <a:spLocks noEditPoints="1"/>
            </p:cNvSpPr>
            <p:nvPr/>
          </p:nvSpPr>
          <p:spPr bwMode="auto">
            <a:xfrm>
              <a:off x="1329286" y="5687161"/>
              <a:ext cx="99652" cy="109269"/>
            </a:xfrm>
            <a:custGeom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14 w 47"/>
                <a:gd name="T11" fmla="*/ 23 h 47"/>
                <a:gd name="T12" fmla="*/ 23 w 47"/>
                <a:gd name="T13" fmla="*/ 13 h 47"/>
                <a:gd name="T14" fmla="*/ 33 w 47"/>
                <a:gd name="T15" fmla="*/ 23 h 47"/>
                <a:gd name="T16" fmla="*/ 23 w 47"/>
                <a:gd name="T17" fmla="*/ 33 h 47"/>
                <a:gd name="T18" fmla="*/ 14 w 47"/>
                <a:gd name="T19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ubicBezTo>
                    <a:pt x="18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78" name="Freeform 416"/>
            <p:cNvSpPr>
              <a:spLocks noEditPoints="1"/>
            </p:cNvSpPr>
            <p:nvPr/>
          </p:nvSpPr>
          <p:spPr bwMode="auto">
            <a:xfrm>
              <a:off x="1396907" y="6650898"/>
              <a:ext cx="98761" cy="109269"/>
            </a:xfrm>
            <a:custGeom>
              <a:gdLst>
                <a:gd name="T0" fmla="*/ 47 w 47"/>
                <a:gd name="T1" fmla="*/ 24 h 47"/>
                <a:gd name="T2" fmla="*/ 23 w 47"/>
                <a:gd name="T3" fmla="*/ 0 h 47"/>
                <a:gd name="T4" fmla="*/ 0 w 47"/>
                <a:gd name="T5" fmla="*/ 24 h 47"/>
                <a:gd name="T6" fmla="*/ 23 w 47"/>
                <a:gd name="T7" fmla="*/ 47 h 47"/>
                <a:gd name="T8" fmla="*/ 47 w 47"/>
                <a:gd name="T9" fmla="*/ 24 h 47"/>
                <a:gd name="T10" fmla="*/ 13 w 47"/>
                <a:gd name="T11" fmla="*/ 24 h 47"/>
                <a:gd name="T12" fmla="*/ 23 w 47"/>
                <a:gd name="T13" fmla="*/ 14 h 47"/>
                <a:gd name="T14" fmla="*/ 33 w 47"/>
                <a:gd name="T15" fmla="*/ 24 h 47"/>
                <a:gd name="T16" fmla="*/ 23 w 47"/>
                <a:gd name="T17" fmla="*/ 33 h 47"/>
                <a:gd name="T18" fmla="*/ 13 w 47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79" name="Freeform 417"/>
            <p:cNvSpPr>
              <a:spLocks noEditPoints="1"/>
            </p:cNvSpPr>
            <p:nvPr/>
          </p:nvSpPr>
          <p:spPr bwMode="auto">
            <a:xfrm>
              <a:off x="599692" y="6483548"/>
              <a:ext cx="1828433" cy="561113"/>
            </a:xfrm>
            <a:custGeom>
              <a:gdLst>
                <a:gd name="T0" fmla="*/ 846 w 869"/>
                <a:gd name="T1" fmla="*/ 178 h 241"/>
                <a:gd name="T2" fmla="*/ 743 w 869"/>
                <a:gd name="T3" fmla="*/ 199 h 241"/>
                <a:gd name="T4" fmla="*/ 725 w 869"/>
                <a:gd name="T5" fmla="*/ 159 h 241"/>
                <a:gd name="T6" fmla="*/ 675 w 869"/>
                <a:gd name="T7" fmla="*/ 148 h 241"/>
                <a:gd name="T8" fmla="*/ 635 w 869"/>
                <a:gd name="T9" fmla="*/ 220 h 241"/>
                <a:gd name="T10" fmla="*/ 675 w 869"/>
                <a:gd name="T11" fmla="*/ 170 h 241"/>
                <a:gd name="T12" fmla="*/ 714 w 869"/>
                <a:gd name="T13" fmla="*/ 178 h 241"/>
                <a:gd name="T14" fmla="*/ 712 w 869"/>
                <a:gd name="T15" fmla="*/ 223 h 241"/>
                <a:gd name="T16" fmla="*/ 254 w 869"/>
                <a:gd name="T17" fmla="*/ 230 h 241"/>
                <a:gd name="T18" fmla="*/ 265 w 869"/>
                <a:gd name="T19" fmla="*/ 218 h 241"/>
                <a:gd name="T20" fmla="*/ 253 w 869"/>
                <a:gd name="T21" fmla="*/ 142 h 241"/>
                <a:gd name="T22" fmla="*/ 200 w 869"/>
                <a:gd name="T23" fmla="*/ 34 h 241"/>
                <a:gd name="T24" fmla="*/ 179 w 869"/>
                <a:gd name="T25" fmla="*/ 0 h 241"/>
                <a:gd name="T26" fmla="*/ 47 w 869"/>
                <a:gd name="T27" fmla="*/ 20 h 241"/>
                <a:gd name="T28" fmla="*/ 0 w 869"/>
                <a:gd name="T29" fmla="*/ 24 h 241"/>
                <a:gd name="T30" fmla="*/ 46 w 869"/>
                <a:gd name="T31" fmla="*/ 31 h 241"/>
                <a:gd name="T32" fmla="*/ 179 w 869"/>
                <a:gd name="T33" fmla="*/ 47 h 241"/>
                <a:gd name="T34" fmla="*/ 242 w 869"/>
                <a:gd name="T35" fmla="*/ 92 h 241"/>
                <a:gd name="T36" fmla="*/ 224 w 869"/>
                <a:gd name="T37" fmla="*/ 142 h 241"/>
                <a:gd name="T38" fmla="*/ 243 w 869"/>
                <a:gd name="T39" fmla="*/ 218 h 241"/>
                <a:gd name="T40" fmla="*/ 723 w 869"/>
                <a:gd name="T41" fmla="*/ 241 h 241"/>
                <a:gd name="T42" fmla="*/ 742 w 869"/>
                <a:gd name="T43" fmla="*/ 210 h 241"/>
                <a:gd name="T44" fmla="*/ 846 w 869"/>
                <a:gd name="T45" fmla="*/ 225 h 241"/>
                <a:gd name="T46" fmla="*/ 24 w 869"/>
                <a:gd name="T47" fmla="*/ 33 h 241"/>
                <a:gd name="T48" fmla="*/ 24 w 869"/>
                <a:gd name="T49" fmla="*/ 14 h 241"/>
                <a:gd name="T50" fmla="*/ 24 w 869"/>
                <a:gd name="T51" fmla="*/ 33 h 241"/>
                <a:gd name="T52" fmla="*/ 169 w 869"/>
                <a:gd name="T53" fmla="*/ 24 h 241"/>
                <a:gd name="T54" fmla="*/ 189 w 869"/>
                <a:gd name="T55" fmla="*/ 24 h 241"/>
                <a:gd name="T56" fmla="*/ 720 w 869"/>
                <a:gd name="T57" fmla="*/ 211 h 241"/>
                <a:gd name="T58" fmla="*/ 720 w 869"/>
                <a:gd name="T59" fmla="*/ 191 h 241"/>
                <a:gd name="T60" fmla="*/ 720 w 869"/>
                <a:gd name="T61" fmla="*/ 211 h 241"/>
                <a:gd name="T62" fmla="*/ 836 w 869"/>
                <a:gd name="T63" fmla="*/ 201 h 241"/>
                <a:gd name="T64" fmla="*/ 856 w 869"/>
                <a:gd name="T65" fmla="*/ 201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9" h="241">
                  <a:moveTo>
                    <a:pt x="869" y="201"/>
                  </a:moveTo>
                  <a:cubicBezTo>
                    <a:pt x="869" y="188"/>
                    <a:pt x="859" y="178"/>
                    <a:pt x="846" y="178"/>
                  </a:cubicBezTo>
                  <a:cubicBezTo>
                    <a:pt x="834" y="178"/>
                    <a:pt x="824" y="187"/>
                    <a:pt x="823" y="199"/>
                  </a:cubicBezTo>
                  <a:cubicBezTo>
                    <a:pt x="743" y="199"/>
                    <a:pt x="743" y="199"/>
                    <a:pt x="743" y="199"/>
                  </a:cubicBezTo>
                  <a:cubicBezTo>
                    <a:pt x="742" y="189"/>
                    <a:pt x="735" y="181"/>
                    <a:pt x="725" y="178"/>
                  </a:cubicBezTo>
                  <a:cubicBezTo>
                    <a:pt x="725" y="159"/>
                    <a:pt x="725" y="159"/>
                    <a:pt x="725" y="159"/>
                  </a:cubicBezTo>
                  <a:cubicBezTo>
                    <a:pt x="675" y="159"/>
                    <a:pt x="675" y="159"/>
                    <a:pt x="675" y="159"/>
                  </a:cubicBezTo>
                  <a:cubicBezTo>
                    <a:pt x="675" y="148"/>
                    <a:pt x="675" y="148"/>
                    <a:pt x="675" y="148"/>
                  </a:cubicBezTo>
                  <a:cubicBezTo>
                    <a:pt x="635" y="148"/>
                    <a:pt x="635" y="148"/>
                    <a:pt x="635" y="148"/>
                  </a:cubicBezTo>
                  <a:cubicBezTo>
                    <a:pt x="635" y="220"/>
                    <a:pt x="635" y="220"/>
                    <a:pt x="635" y="220"/>
                  </a:cubicBezTo>
                  <a:cubicBezTo>
                    <a:pt x="675" y="220"/>
                    <a:pt x="675" y="220"/>
                    <a:pt x="675" y="220"/>
                  </a:cubicBezTo>
                  <a:cubicBezTo>
                    <a:pt x="675" y="170"/>
                    <a:pt x="675" y="170"/>
                    <a:pt x="675" y="170"/>
                  </a:cubicBezTo>
                  <a:cubicBezTo>
                    <a:pt x="685" y="170"/>
                    <a:pt x="707" y="170"/>
                    <a:pt x="714" y="170"/>
                  </a:cubicBezTo>
                  <a:cubicBezTo>
                    <a:pt x="714" y="172"/>
                    <a:pt x="714" y="175"/>
                    <a:pt x="714" y="178"/>
                  </a:cubicBezTo>
                  <a:cubicBezTo>
                    <a:pt x="704" y="181"/>
                    <a:pt x="696" y="190"/>
                    <a:pt x="696" y="201"/>
                  </a:cubicBezTo>
                  <a:cubicBezTo>
                    <a:pt x="696" y="212"/>
                    <a:pt x="703" y="220"/>
                    <a:pt x="712" y="223"/>
                  </a:cubicBezTo>
                  <a:cubicBezTo>
                    <a:pt x="712" y="225"/>
                    <a:pt x="712" y="228"/>
                    <a:pt x="712" y="230"/>
                  </a:cubicBezTo>
                  <a:cubicBezTo>
                    <a:pt x="702" y="230"/>
                    <a:pt x="264" y="230"/>
                    <a:pt x="254" y="230"/>
                  </a:cubicBezTo>
                  <a:cubicBezTo>
                    <a:pt x="254" y="227"/>
                    <a:pt x="254" y="222"/>
                    <a:pt x="254" y="218"/>
                  </a:cubicBezTo>
                  <a:cubicBezTo>
                    <a:pt x="265" y="218"/>
                    <a:pt x="265" y="218"/>
                    <a:pt x="265" y="218"/>
                  </a:cubicBezTo>
                  <a:cubicBezTo>
                    <a:pt x="265" y="142"/>
                    <a:pt x="265" y="142"/>
                    <a:pt x="265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1" y="31"/>
                    <a:pt x="202" y="27"/>
                    <a:pt x="202" y="24"/>
                  </a:cubicBezTo>
                  <a:cubicBezTo>
                    <a:pt x="202" y="11"/>
                    <a:pt x="192" y="0"/>
                    <a:pt x="179" y="0"/>
                  </a:cubicBezTo>
                  <a:cubicBezTo>
                    <a:pt x="167" y="0"/>
                    <a:pt x="157" y="9"/>
                    <a:pt x="15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60" y="40"/>
                    <a:pt x="169" y="47"/>
                    <a:pt x="179" y="47"/>
                  </a:cubicBezTo>
                  <a:cubicBezTo>
                    <a:pt x="184" y="47"/>
                    <a:pt x="189" y="45"/>
                    <a:pt x="193" y="43"/>
                  </a:cubicBezTo>
                  <a:cubicBezTo>
                    <a:pt x="203" y="53"/>
                    <a:pt x="240" y="90"/>
                    <a:pt x="242" y="92"/>
                  </a:cubicBezTo>
                  <a:cubicBezTo>
                    <a:pt x="242" y="95"/>
                    <a:pt x="242" y="127"/>
                    <a:pt x="242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43" y="218"/>
                    <a:pt x="243" y="218"/>
                    <a:pt x="243" y="218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723" y="241"/>
                    <a:pt x="723" y="241"/>
                    <a:pt x="723" y="241"/>
                  </a:cubicBezTo>
                  <a:cubicBezTo>
                    <a:pt x="723" y="224"/>
                    <a:pt x="723" y="224"/>
                    <a:pt x="723" y="224"/>
                  </a:cubicBezTo>
                  <a:cubicBezTo>
                    <a:pt x="732" y="223"/>
                    <a:pt x="739" y="217"/>
                    <a:pt x="742" y="210"/>
                  </a:cubicBezTo>
                  <a:cubicBezTo>
                    <a:pt x="824" y="210"/>
                    <a:pt x="824" y="210"/>
                    <a:pt x="824" y="210"/>
                  </a:cubicBezTo>
                  <a:cubicBezTo>
                    <a:pt x="827" y="218"/>
                    <a:pt x="836" y="225"/>
                    <a:pt x="846" y="225"/>
                  </a:cubicBezTo>
                  <a:cubicBezTo>
                    <a:pt x="859" y="225"/>
                    <a:pt x="869" y="214"/>
                    <a:pt x="869" y="201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179" y="33"/>
                  </a:moveTo>
                  <a:cubicBezTo>
                    <a:pt x="174" y="33"/>
                    <a:pt x="169" y="29"/>
                    <a:pt x="169" y="24"/>
                  </a:cubicBezTo>
                  <a:cubicBezTo>
                    <a:pt x="169" y="18"/>
                    <a:pt x="174" y="14"/>
                    <a:pt x="179" y="14"/>
                  </a:cubicBezTo>
                  <a:cubicBezTo>
                    <a:pt x="184" y="14"/>
                    <a:pt x="189" y="18"/>
                    <a:pt x="189" y="24"/>
                  </a:cubicBezTo>
                  <a:cubicBezTo>
                    <a:pt x="189" y="29"/>
                    <a:pt x="184" y="33"/>
                    <a:pt x="179" y="33"/>
                  </a:cubicBezTo>
                  <a:close/>
                  <a:moveTo>
                    <a:pt x="720" y="211"/>
                  </a:moveTo>
                  <a:cubicBezTo>
                    <a:pt x="714" y="211"/>
                    <a:pt x="710" y="206"/>
                    <a:pt x="710" y="201"/>
                  </a:cubicBezTo>
                  <a:cubicBezTo>
                    <a:pt x="710" y="196"/>
                    <a:pt x="714" y="191"/>
                    <a:pt x="720" y="191"/>
                  </a:cubicBezTo>
                  <a:cubicBezTo>
                    <a:pt x="725" y="191"/>
                    <a:pt x="729" y="196"/>
                    <a:pt x="729" y="201"/>
                  </a:cubicBezTo>
                  <a:cubicBezTo>
                    <a:pt x="729" y="206"/>
                    <a:pt x="725" y="211"/>
                    <a:pt x="720" y="211"/>
                  </a:cubicBezTo>
                  <a:close/>
                  <a:moveTo>
                    <a:pt x="846" y="211"/>
                  </a:moveTo>
                  <a:cubicBezTo>
                    <a:pt x="840" y="211"/>
                    <a:pt x="836" y="206"/>
                    <a:pt x="836" y="201"/>
                  </a:cubicBezTo>
                  <a:cubicBezTo>
                    <a:pt x="836" y="196"/>
                    <a:pt x="840" y="191"/>
                    <a:pt x="846" y="191"/>
                  </a:cubicBezTo>
                  <a:cubicBezTo>
                    <a:pt x="851" y="191"/>
                    <a:pt x="856" y="196"/>
                    <a:pt x="856" y="201"/>
                  </a:cubicBezTo>
                  <a:cubicBezTo>
                    <a:pt x="856" y="206"/>
                    <a:pt x="851" y="211"/>
                    <a:pt x="846" y="2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82" name="Freeform 437"/>
            <p:cNvSpPr>
              <a:spLocks noEditPoints="1"/>
            </p:cNvSpPr>
            <p:nvPr/>
          </p:nvSpPr>
          <p:spPr bwMode="auto">
            <a:xfrm>
              <a:off x="4449" y="6157708"/>
              <a:ext cx="98761" cy="109269"/>
            </a:xfrm>
            <a:custGeom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4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89" name="Freeform 522"/>
            <p:cNvSpPr>
              <a:spLocks noEditPoints="1"/>
            </p:cNvSpPr>
            <p:nvPr/>
          </p:nvSpPr>
          <p:spPr bwMode="auto">
            <a:xfrm>
              <a:off x="2991338" y="5624159"/>
              <a:ext cx="195745" cy="240195"/>
            </a:xfrm>
            <a:custGeom>
              <a:gdLst>
                <a:gd name="T0" fmla="*/ 93 w 93"/>
                <a:gd name="T1" fmla="*/ 103 h 103"/>
                <a:gd name="T2" fmla="*/ 93 w 93"/>
                <a:gd name="T3" fmla="*/ 0 h 103"/>
                <a:gd name="T4" fmla="*/ 41 w 93"/>
                <a:gd name="T5" fmla="*/ 0 h 103"/>
                <a:gd name="T6" fmla="*/ 41 w 93"/>
                <a:gd name="T7" fmla="*/ 40 h 103"/>
                <a:gd name="T8" fmla="*/ 24 w 93"/>
                <a:gd name="T9" fmla="*/ 32 h 103"/>
                <a:gd name="T10" fmla="*/ 0 w 93"/>
                <a:gd name="T11" fmla="*/ 56 h 103"/>
                <a:gd name="T12" fmla="*/ 24 w 93"/>
                <a:gd name="T13" fmla="*/ 79 h 103"/>
                <a:gd name="T14" fmla="*/ 41 w 93"/>
                <a:gd name="T15" fmla="*/ 71 h 103"/>
                <a:gd name="T16" fmla="*/ 41 w 93"/>
                <a:gd name="T17" fmla="*/ 103 h 103"/>
                <a:gd name="T18" fmla="*/ 93 w 93"/>
                <a:gd name="T19" fmla="*/ 103 h 103"/>
                <a:gd name="T20" fmla="*/ 24 w 93"/>
                <a:gd name="T21" fmla="*/ 65 h 103"/>
                <a:gd name="T22" fmla="*/ 14 w 93"/>
                <a:gd name="T23" fmla="*/ 56 h 103"/>
                <a:gd name="T24" fmla="*/ 24 w 93"/>
                <a:gd name="T25" fmla="*/ 46 h 103"/>
                <a:gd name="T26" fmla="*/ 33 w 93"/>
                <a:gd name="T27" fmla="*/ 56 h 103"/>
                <a:gd name="T28" fmla="*/ 24 w 93"/>
                <a:gd name="T29" fmla="*/ 65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03">
                  <a:moveTo>
                    <a:pt x="93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7" y="35"/>
                    <a:pt x="31" y="32"/>
                    <a:pt x="24" y="32"/>
                  </a:cubicBezTo>
                  <a:cubicBezTo>
                    <a:pt x="11" y="32"/>
                    <a:pt x="0" y="43"/>
                    <a:pt x="0" y="56"/>
                  </a:cubicBezTo>
                  <a:cubicBezTo>
                    <a:pt x="0" y="69"/>
                    <a:pt x="11" y="79"/>
                    <a:pt x="24" y="79"/>
                  </a:cubicBezTo>
                  <a:cubicBezTo>
                    <a:pt x="31" y="79"/>
                    <a:pt x="37" y="76"/>
                    <a:pt x="41" y="71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93" y="103"/>
                  </a:lnTo>
                  <a:close/>
                  <a:moveTo>
                    <a:pt x="24" y="65"/>
                  </a:moveTo>
                  <a:cubicBezTo>
                    <a:pt x="18" y="65"/>
                    <a:pt x="14" y="61"/>
                    <a:pt x="14" y="56"/>
                  </a:cubicBezTo>
                  <a:cubicBezTo>
                    <a:pt x="14" y="50"/>
                    <a:pt x="18" y="46"/>
                    <a:pt x="24" y="46"/>
                  </a:cubicBezTo>
                  <a:cubicBezTo>
                    <a:pt x="29" y="46"/>
                    <a:pt x="33" y="50"/>
                    <a:pt x="33" y="56"/>
                  </a:cubicBezTo>
                  <a:cubicBezTo>
                    <a:pt x="33" y="61"/>
                    <a:pt x="29" y="65"/>
                    <a:pt x="24" y="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0" name="Rectangle 523"/>
            <p:cNvSpPr>
              <a:spLocks noChangeArrowheads="1"/>
            </p:cNvSpPr>
            <p:nvPr/>
          </p:nvSpPr>
          <p:spPr bwMode="auto">
            <a:xfrm>
              <a:off x="3317874" y="5658614"/>
              <a:ext cx="109439" cy="15849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1" name="Freeform 524"/>
            <p:cNvSpPr>
              <a:spLocks noEditPoints="1"/>
            </p:cNvSpPr>
            <p:nvPr/>
          </p:nvSpPr>
          <p:spPr bwMode="auto">
            <a:xfrm>
              <a:off x="3599926" y="4885852"/>
              <a:ext cx="220658" cy="109269"/>
            </a:xfrm>
            <a:custGeom>
              <a:gdLst>
                <a:gd name="T0" fmla="*/ 81 w 105"/>
                <a:gd name="T1" fmla="*/ 47 h 47"/>
                <a:gd name="T2" fmla="*/ 105 w 105"/>
                <a:gd name="T3" fmla="*/ 24 h 47"/>
                <a:gd name="T4" fmla="*/ 81 w 105"/>
                <a:gd name="T5" fmla="*/ 0 h 47"/>
                <a:gd name="T6" fmla="*/ 64 w 105"/>
                <a:gd name="T7" fmla="*/ 8 h 47"/>
                <a:gd name="T8" fmla="*/ 0 w 105"/>
                <a:gd name="T9" fmla="*/ 8 h 47"/>
                <a:gd name="T10" fmla="*/ 0 w 105"/>
                <a:gd name="T11" fmla="*/ 40 h 47"/>
                <a:gd name="T12" fmla="*/ 64 w 105"/>
                <a:gd name="T13" fmla="*/ 40 h 47"/>
                <a:gd name="T14" fmla="*/ 81 w 105"/>
                <a:gd name="T15" fmla="*/ 47 h 47"/>
                <a:gd name="T16" fmla="*/ 81 w 105"/>
                <a:gd name="T17" fmla="*/ 14 h 47"/>
                <a:gd name="T18" fmla="*/ 91 w 105"/>
                <a:gd name="T19" fmla="*/ 24 h 47"/>
                <a:gd name="T20" fmla="*/ 81 w 105"/>
                <a:gd name="T21" fmla="*/ 34 h 47"/>
                <a:gd name="T22" fmla="*/ 71 w 105"/>
                <a:gd name="T23" fmla="*/ 24 h 47"/>
                <a:gd name="T24" fmla="*/ 81 w 105"/>
                <a:gd name="T25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47">
                  <a:moveTo>
                    <a:pt x="81" y="47"/>
                  </a:moveTo>
                  <a:cubicBezTo>
                    <a:pt x="94" y="47"/>
                    <a:pt x="105" y="37"/>
                    <a:pt x="105" y="24"/>
                  </a:cubicBezTo>
                  <a:cubicBezTo>
                    <a:pt x="105" y="11"/>
                    <a:pt x="94" y="0"/>
                    <a:pt x="81" y="0"/>
                  </a:cubicBezTo>
                  <a:cubicBezTo>
                    <a:pt x="74" y="0"/>
                    <a:pt x="68" y="3"/>
                    <a:pt x="6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4"/>
                    <a:pt x="74" y="47"/>
                    <a:pt x="81" y="47"/>
                  </a:cubicBezTo>
                  <a:close/>
                  <a:moveTo>
                    <a:pt x="81" y="14"/>
                  </a:moveTo>
                  <a:cubicBezTo>
                    <a:pt x="87" y="14"/>
                    <a:pt x="91" y="19"/>
                    <a:pt x="91" y="24"/>
                  </a:cubicBezTo>
                  <a:cubicBezTo>
                    <a:pt x="91" y="29"/>
                    <a:pt x="87" y="34"/>
                    <a:pt x="81" y="34"/>
                  </a:cubicBezTo>
                  <a:cubicBezTo>
                    <a:pt x="76" y="34"/>
                    <a:pt x="71" y="29"/>
                    <a:pt x="71" y="24"/>
                  </a:cubicBezTo>
                  <a:cubicBezTo>
                    <a:pt x="71" y="19"/>
                    <a:pt x="76" y="14"/>
                    <a:pt x="81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2" name="Rectangle 525"/>
            <p:cNvSpPr>
              <a:spLocks noChangeArrowheads="1"/>
            </p:cNvSpPr>
            <p:nvPr/>
          </p:nvSpPr>
          <p:spPr bwMode="auto">
            <a:xfrm>
              <a:off x="3599926" y="5707833"/>
              <a:ext cx="14947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3" name="Freeform 526"/>
            <p:cNvSpPr>
              <a:spLocks noEditPoints="1"/>
            </p:cNvSpPr>
            <p:nvPr/>
          </p:nvSpPr>
          <p:spPr bwMode="auto">
            <a:xfrm>
              <a:off x="2926385" y="6091754"/>
              <a:ext cx="823018" cy="228383"/>
            </a:xfrm>
            <a:custGeom>
              <a:gdLst>
                <a:gd name="T0" fmla="*/ 391 w 391"/>
                <a:gd name="T1" fmla="*/ 72 h 98"/>
                <a:gd name="T2" fmla="*/ 391 w 391"/>
                <a:gd name="T3" fmla="*/ 40 h 98"/>
                <a:gd name="T4" fmla="*/ 320 w 391"/>
                <a:gd name="T5" fmla="*/ 40 h 98"/>
                <a:gd name="T6" fmla="*/ 320 w 391"/>
                <a:gd name="T7" fmla="*/ 57 h 98"/>
                <a:gd name="T8" fmla="*/ 241 w 391"/>
                <a:gd name="T9" fmla="*/ 57 h 98"/>
                <a:gd name="T10" fmla="*/ 211 w 391"/>
                <a:gd name="T11" fmla="*/ 87 h 98"/>
                <a:gd name="T12" fmla="*/ 91 w 391"/>
                <a:gd name="T13" fmla="*/ 87 h 98"/>
                <a:gd name="T14" fmla="*/ 43 w 391"/>
                <a:gd name="T15" fmla="*/ 38 h 98"/>
                <a:gd name="T16" fmla="*/ 48 w 391"/>
                <a:gd name="T17" fmla="*/ 24 h 98"/>
                <a:gd name="T18" fmla="*/ 24 w 391"/>
                <a:gd name="T19" fmla="*/ 0 h 98"/>
                <a:gd name="T20" fmla="*/ 0 w 391"/>
                <a:gd name="T21" fmla="*/ 24 h 98"/>
                <a:gd name="T22" fmla="*/ 24 w 391"/>
                <a:gd name="T23" fmla="*/ 47 h 98"/>
                <a:gd name="T24" fmla="*/ 34 w 391"/>
                <a:gd name="T25" fmla="*/ 45 h 98"/>
                <a:gd name="T26" fmla="*/ 87 w 391"/>
                <a:gd name="T27" fmla="*/ 98 h 98"/>
                <a:gd name="T28" fmla="*/ 216 w 391"/>
                <a:gd name="T29" fmla="*/ 98 h 98"/>
                <a:gd name="T30" fmla="*/ 246 w 391"/>
                <a:gd name="T31" fmla="*/ 68 h 98"/>
                <a:gd name="T32" fmla="*/ 320 w 391"/>
                <a:gd name="T33" fmla="*/ 68 h 98"/>
                <a:gd name="T34" fmla="*/ 320 w 391"/>
                <a:gd name="T35" fmla="*/ 72 h 98"/>
                <a:gd name="T36" fmla="*/ 391 w 391"/>
                <a:gd name="T37" fmla="*/ 72 h 98"/>
                <a:gd name="T38" fmla="*/ 14 w 391"/>
                <a:gd name="T39" fmla="*/ 24 h 98"/>
                <a:gd name="T40" fmla="*/ 24 w 391"/>
                <a:gd name="T41" fmla="*/ 14 h 98"/>
                <a:gd name="T42" fmla="*/ 34 w 391"/>
                <a:gd name="T43" fmla="*/ 24 h 98"/>
                <a:gd name="T44" fmla="*/ 24 w 391"/>
                <a:gd name="T45" fmla="*/ 34 h 98"/>
                <a:gd name="T46" fmla="*/ 14 w 391"/>
                <a:gd name="T47" fmla="*/ 2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98">
                  <a:moveTo>
                    <a:pt x="391" y="72"/>
                  </a:moveTo>
                  <a:cubicBezTo>
                    <a:pt x="391" y="40"/>
                    <a:pt x="391" y="40"/>
                    <a:pt x="391" y="40"/>
                  </a:cubicBezTo>
                  <a:cubicBezTo>
                    <a:pt x="320" y="40"/>
                    <a:pt x="320" y="40"/>
                    <a:pt x="320" y="40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1" y="57"/>
                    <a:pt x="214" y="84"/>
                    <a:pt x="211" y="87"/>
                  </a:cubicBezTo>
                  <a:cubicBezTo>
                    <a:pt x="207" y="87"/>
                    <a:pt x="96" y="87"/>
                    <a:pt x="91" y="87"/>
                  </a:cubicBezTo>
                  <a:cubicBezTo>
                    <a:pt x="89" y="85"/>
                    <a:pt x="55" y="51"/>
                    <a:pt x="43" y="38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28" y="47"/>
                    <a:pt x="31" y="47"/>
                    <a:pt x="34" y="45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98"/>
                    <a:pt x="243" y="71"/>
                    <a:pt x="246" y="68"/>
                  </a:cubicBezTo>
                  <a:cubicBezTo>
                    <a:pt x="249" y="68"/>
                    <a:pt x="301" y="68"/>
                    <a:pt x="320" y="68"/>
                  </a:cubicBezTo>
                  <a:cubicBezTo>
                    <a:pt x="320" y="72"/>
                    <a:pt x="320" y="72"/>
                    <a:pt x="320" y="72"/>
                  </a:cubicBezTo>
                  <a:lnTo>
                    <a:pt x="391" y="72"/>
                  </a:ln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4" name="Rectangle 527"/>
            <p:cNvSpPr>
              <a:spLocks noChangeArrowheads="1"/>
            </p:cNvSpPr>
            <p:nvPr/>
          </p:nvSpPr>
          <p:spPr bwMode="auto">
            <a:xfrm>
              <a:off x="4205844" y="4883884"/>
              <a:ext cx="146808" cy="9548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5" name="Rectangle 528"/>
            <p:cNvSpPr>
              <a:spLocks noChangeArrowheads="1"/>
            </p:cNvSpPr>
            <p:nvPr/>
          </p:nvSpPr>
          <p:spPr bwMode="auto">
            <a:xfrm>
              <a:off x="4203174" y="6348684"/>
              <a:ext cx="14769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6" name="Rectangle 529"/>
            <p:cNvSpPr>
              <a:spLocks noChangeArrowheads="1"/>
            </p:cNvSpPr>
            <p:nvPr/>
          </p:nvSpPr>
          <p:spPr bwMode="auto">
            <a:xfrm>
              <a:off x="5511995" y="4811037"/>
              <a:ext cx="248240" cy="23330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7" name="Freeform 530"/>
            <p:cNvSpPr/>
            <p:nvPr/>
          </p:nvSpPr>
          <p:spPr bwMode="auto">
            <a:xfrm>
              <a:off x="2194121" y="6122270"/>
              <a:ext cx="132572" cy="463657"/>
            </a:xfrm>
            <a:custGeom>
              <a:gdLst>
                <a:gd name="T0" fmla="*/ 0 w 149"/>
                <a:gd name="T1" fmla="*/ 175 h 471"/>
                <a:gd name="T2" fmla="*/ 50 w 149"/>
                <a:gd name="T3" fmla="*/ 175 h 471"/>
                <a:gd name="T4" fmla="*/ 50 w 149"/>
                <a:gd name="T5" fmla="*/ 296 h 471"/>
                <a:gd name="T6" fmla="*/ 26 w 149"/>
                <a:gd name="T7" fmla="*/ 296 h 471"/>
                <a:gd name="T8" fmla="*/ 26 w 149"/>
                <a:gd name="T9" fmla="*/ 471 h 471"/>
                <a:gd name="T10" fmla="*/ 144 w 149"/>
                <a:gd name="T11" fmla="*/ 471 h 471"/>
                <a:gd name="T12" fmla="*/ 144 w 149"/>
                <a:gd name="T13" fmla="*/ 296 h 471"/>
                <a:gd name="T14" fmla="*/ 76 w 149"/>
                <a:gd name="T15" fmla="*/ 296 h 471"/>
                <a:gd name="T16" fmla="*/ 76 w 149"/>
                <a:gd name="T17" fmla="*/ 175 h 471"/>
                <a:gd name="T18" fmla="*/ 149 w 149"/>
                <a:gd name="T19" fmla="*/ 175 h 471"/>
                <a:gd name="T20" fmla="*/ 149 w 149"/>
                <a:gd name="T21" fmla="*/ 0 h 471"/>
                <a:gd name="T22" fmla="*/ 0 w 149"/>
                <a:gd name="T23" fmla="*/ 0 h 471"/>
                <a:gd name="T24" fmla="*/ 0 w 149"/>
                <a:gd name="T25" fmla="*/ 175 h 4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471">
                  <a:moveTo>
                    <a:pt x="0" y="175"/>
                  </a:moveTo>
                  <a:lnTo>
                    <a:pt x="50" y="175"/>
                  </a:lnTo>
                  <a:lnTo>
                    <a:pt x="50" y="296"/>
                  </a:lnTo>
                  <a:lnTo>
                    <a:pt x="26" y="296"/>
                  </a:lnTo>
                  <a:lnTo>
                    <a:pt x="26" y="471"/>
                  </a:lnTo>
                  <a:lnTo>
                    <a:pt x="144" y="471"/>
                  </a:lnTo>
                  <a:lnTo>
                    <a:pt x="144" y="296"/>
                  </a:lnTo>
                  <a:lnTo>
                    <a:pt x="76" y="296"/>
                  </a:lnTo>
                  <a:lnTo>
                    <a:pt x="76" y="175"/>
                  </a:lnTo>
                  <a:lnTo>
                    <a:pt x="149" y="175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8" name="Rectangle 531"/>
            <p:cNvSpPr>
              <a:spLocks noChangeArrowheads="1"/>
            </p:cNvSpPr>
            <p:nvPr/>
          </p:nvSpPr>
          <p:spPr bwMode="auto">
            <a:xfrm>
              <a:off x="1478764" y="5629081"/>
              <a:ext cx="130794" cy="23232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399" name="Freeform 532"/>
            <p:cNvSpPr>
              <a:spLocks noEditPoints="1"/>
            </p:cNvSpPr>
            <p:nvPr/>
          </p:nvSpPr>
          <p:spPr bwMode="auto">
            <a:xfrm>
              <a:off x="1068589" y="6082894"/>
              <a:ext cx="326538" cy="407546"/>
            </a:xfrm>
            <a:custGeom>
              <a:gdLst>
                <a:gd name="T0" fmla="*/ 0 w 155"/>
                <a:gd name="T1" fmla="*/ 4 h 175"/>
                <a:gd name="T2" fmla="*/ 0 w 155"/>
                <a:gd name="T3" fmla="*/ 79 h 175"/>
                <a:gd name="T4" fmla="*/ 41 w 155"/>
                <a:gd name="T5" fmla="*/ 79 h 175"/>
                <a:gd name="T6" fmla="*/ 41 w 155"/>
                <a:gd name="T7" fmla="*/ 31 h 175"/>
                <a:gd name="T8" fmla="*/ 95 w 155"/>
                <a:gd name="T9" fmla="*/ 31 h 175"/>
                <a:gd name="T10" fmla="*/ 111 w 155"/>
                <a:gd name="T11" fmla="*/ 47 h 175"/>
                <a:gd name="T12" fmla="*/ 111 w 155"/>
                <a:gd name="T13" fmla="*/ 102 h 175"/>
                <a:gd name="T14" fmla="*/ 83 w 155"/>
                <a:gd name="T15" fmla="*/ 102 h 175"/>
                <a:gd name="T16" fmla="*/ 83 w 155"/>
                <a:gd name="T17" fmla="*/ 175 h 175"/>
                <a:gd name="T18" fmla="*/ 155 w 155"/>
                <a:gd name="T19" fmla="*/ 175 h 175"/>
                <a:gd name="T20" fmla="*/ 155 w 155"/>
                <a:gd name="T21" fmla="*/ 102 h 175"/>
                <a:gd name="T22" fmla="*/ 122 w 155"/>
                <a:gd name="T23" fmla="*/ 102 h 175"/>
                <a:gd name="T24" fmla="*/ 122 w 155"/>
                <a:gd name="T25" fmla="*/ 47 h 175"/>
                <a:gd name="T26" fmla="*/ 140 w 155"/>
                <a:gd name="T27" fmla="*/ 24 h 175"/>
                <a:gd name="T28" fmla="*/ 117 w 155"/>
                <a:gd name="T29" fmla="*/ 0 h 175"/>
                <a:gd name="T30" fmla="*/ 94 w 155"/>
                <a:gd name="T31" fmla="*/ 20 h 175"/>
                <a:gd name="T32" fmla="*/ 41 w 155"/>
                <a:gd name="T33" fmla="*/ 20 h 175"/>
                <a:gd name="T34" fmla="*/ 41 w 155"/>
                <a:gd name="T35" fmla="*/ 4 h 175"/>
                <a:gd name="T36" fmla="*/ 0 w 155"/>
                <a:gd name="T37" fmla="*/ 4 h 175"/>
                <a:gd name="T38" fmla="*/ 117 w 155"/>
                <a:gd name="T39" fmla="*/ 14 h 175"/>
                <a:gd name="T40" fmla="*/ 126 w 155"/>
                <a:gd name="T41" fmla="*/ 24 h 175"/>
                <a:gd name="T42" fmla="*/ 117 w 155"/>
                <a:gd name="T43" fmla="*/ 33 h 175"/>
                <a:gd name="T44" fmla="*/ 107 w 155"/>
                <a:gd name="T45" fmla="*/ 24 h 175"/>
                <a:gd name="T46" fmla="*/ 117 w 155"/>
                <a:gd name="T47" fmla="*/ 14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75">
                  <a:moveTo>
                    <a:pt x="0" y="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7" y="39"/>
                    <a:pt x="103" y="45"/>
                    <a:pt x="111" y="47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33" y="44"/>
                    <a:pt x="140" y="35"/>
                    <a:pt x="140" y="24"/>
                  </a:cubicBezTo>
                  <a:cubicBezTo>
                    <a:pt x="140" y="11"/>
                    <a:pt x="130" y="0"/>
                    <a:pt x="117" y="0"/>
                  </a:cubicBezTo>
                  <a:cubicBezTo>
                    <a:pt x="105" y="0"/>
                    <a:pt x="95" y="9"/>
                    <a:pt x="9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4"/>
                    <a:pt x="41" y="4"/>
                    <a:pt x="41" y="4"/>
                  </a:cubicBezTo>
                  <a:lnTo>
                    <a:pt x="0" y="4"/>
                  </a:lnTo>
                  <a:close/>
                  <a:moveTo>
                    <a:pt x="117" y="14"/>
                  </a:moveTo>
                  <a:cubicBezTo>
                    <a:pt x="122" y="14"/>
                    <a:pt x="126" y="18"/>
                    <a:pt x="126" y="24"/>
                  </a:cubicBezTo>
                  <a:cubicBezTo>
                    <a:pt x="126" y="29"/>
                    <a:pt x="122" y="33"/>
                    <a:pt x="117" y="33"/>
                  </a:cubicBezTo>
                  <a:cubicBezTo>
                    <a:pt x="111" y="33"/>
                    <a:pt x="107" y="29"/>
                    <a:pt x="107" y="24"/>
                  </a:cubicBezTo>
                  <a:cubicBezTo>
                    <a:pt x="107" y="18"/>
                    <a:pt x="111" y="14"/>
                    <a:pt x="11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0" name="Rectangle 533"/>
            <p:cNvSpPr>
              <a:spLocks noChangeArrowheads="1"/>
            </p:cNvSpPr>
            <p:nvPr/>
          </p:nvSpPr>
          <p:spPr bwMode="auto">
            <a:xfrm>
              <a:off x="936017" y="6091754"/>
              <a:ext cx="8630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1" name="Freeform 534"/>
            <p:cNvSpPr>
              <a:spLocks noEditPoints="1"/>
            </p:cNvSpPr>
            <p:nvPr/>
          </p:nvSpPr>
          <p:spPr bwMode="auto">
            <a:xfrm>
              <a:off x="801665" y="6091754"/>
              <a:ext cx="98761" cy="265790"/>
            </a:xfrm>
            <a:custGeom>
              <a:gdLst>
                <a:gd name="T0" fmla="*/ 23 w 47"/>
                <a:gd name="T1" fmla="*/ 114 h 114"/>
                <a:gd name="T2" fmla="*/ 47 w 47"/>
                <a:gd name="T3" fmla="*/ 90 h 114"/>
                <a:gd name="T4" fmla="*/ 41 w 47"/>
                <a:gd name="T5" fmla="*/ 75 h 114"/>
                <a:gd name="T6" fmla="*/ 43 w 47"/>
                <a:gd name="T7" fmla="*/ 75 h 114"/>
                <a:gd name="T8" fmla="*/ 43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3 w 47"/>
                <a:gd name="T19" fmla="*/ 114 h 114"/>
                <a:gd name="T20" fmla="*/ 23 w 47"/>
                <a:gd name="T21" fmla="*/ 81 h 114"/>
                <a:gd name="T22" fmla="*/ 33 w 47"/>
                <a:gd name="T23" fmla="*/ 90 h 114"/>
                <a:gd name="T24" fmla="*/ 23 w 47"/>
                <a:gd name="T25" fmla="*/ 100 h 114"/>
                <a:gd name="T26" fmla="*/ 13 w 47"/>
                <a:gd name="T27" fmla="*/ 90 h 114"/>
                <a:gd name="T28" fmla="*/ 23 w 47"/>
                <a:gd name="T29" fmla="*/ 81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3" y="114"/>
                  </a:moveTo>
                  <a:cubicBezTo>
                    <a:pt x="36" y="114"/>
                    <a:pt x="47" y="103"/>
                    <a:pt x="47" y="90"/>
                  </a:cubicBezTo>
                  <a:cubicBezTo>
                    <a:pt x="47" y="85"/>
                    <a:pt x="45" y="79"/>
                    <a:pt x="41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0" y="114"/>
                    <a:pt x="23" y="114"/>
                  </a:cubicBezTo>
                  <a:close/>
                  <a:moveTo>
                    <a:pt x="23" y="81"/>
                  </a:moveTo>
                  <a:cubicBezTo>
                    <a:pt x="28" y="81"/>
                    <a:pt x="33" y="85"/>
                    <a:pt x="33" y="90"/>
                  </a:cubicBezTo>
                  <a:cubicBezTo>
                    <a:pt x="33" y="96"/>
                    <a:pt x="28" y="100"/>
                    <a:pt x="23" y="100"/>
                  </a:cubicBezTo>
                  <a:cubicBezTo>
                    <a:pt x="18" y="100"/>
                    <a:pt x="13" y="96"/>
                    <a:pt x="13" y="90"/>
                  </a:cubicBezTo>
                  <a:cubicBezTo>
                    <a:pt x="13" y="85"/>
                    <a:pt x="18" y="81"/>
                    <a:pt x="23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2" name="Rectangle 535"/>
            <p:cNvSpPr>
              <a:spLocks noChangeArrowheads="1"/>
            </p:cNvSpPr>
            <p:nvPr/>
          </p:nvSpPr>
          <p:spPr bwMode="auto">
            <a:xfrm>
              <a:off x="679769" y="6091754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3" name="Rectangle 536"/>
            <p:cNvSpPr>
              <a:spLocks noChangeArrowheads="1"/>
            </p:cNvSpPr>
            <p:nvPr/>
          </p:nvSpPr>
          <p:spPr bwMode="auto">
            <a:xfrm>
              <a:off x="551646" y="6091754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4" name="Freeform 537"/>
            <p:cNvSpPr>
              <a:spLocks noEditPoints="1"/>
            </p:cNvSpPr>
            <p:nvPr/>
          </p:nvSpPr>
          <p:spPr bwMode="auto">
            <a:xfrm>
              <a:off x="403947" y="6091754"/>
              <a:ext cx="98761" cy="265790"/>
            </a:xfrm>
            <a:custGeom>
              <a:gdLst>
                <a:gd name="T0" fmla="*/ 24 w 47"/>
                <a:gd name="T1" fmla="*/ 114 h 114"/>
                <a:gd name="T2" fmla="*/ 47 w 47"/>
                <a:gd name="T3" fmla="*/ 90 h 114"/>
                <a:gd name="T4" fmla="*/ 42 w 47"/>
                <a:gd name="T5" fmla="*/ 75 h 114"/>
                <a:gd name="T6" fmla="*/ 44 w 47"/>
                <a:gd name="T7" fmla="*/ 75 h 114"/>
                <a:gd name="T8" fmla="*/ 44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4 w 47"/>
                <a:gd name="T19" fmla="*/ 114 h 114"/>
                <a:gd name="T20" fmla="*/ 24 w 47"/>
                <a:gd name="T21" fmla="*/ 81 h 114"/>
                <a:gd name="T22" fmla="*/ 33 w 47"/>
                <a:gd name="T23" fmla="*/ 90 h 114"/>
                <a:gd name="T24" fmla="*/ 24 w 47"/>
                <a:gd name="T25" fmla="*/ 100 h 114"/>
                <a:gd name="T26" fmla="*/ 14 w 47"/>
                <a:gd name="T27" fmla="*/ 90 h 114"/>
                <a:gd name="T28" fmla="*/ 24 w 47"/>
                <a:gd name="T29" fmla="*/ 81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4" y="114"/>
                  </a:moveTo>
                  <a:cubicBezTo>
                    <a:pt x="37" y="114"/>
                    <a:pt x="47" y="103"/>
                    <a:pt x="47" y="90"/>
                  </a:cubicBezTo>
                  <a:cubicBezTo>
                    <a:pt x="47" y="85"/>
                    <a:pt x="45" y="79"/>
                    <a:pt x="42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lose/>
                  <a:moveTo>
                    <a:pt x="24" y="81"/>
                  </a:moveTo>
                  <a:cubicBezTo>
                    <a:pt x="29" y="81"/>
                    <a:pt x="33" y="85"/>
                    <a:pt x="33" y="90"/>
                  </a:cubicBezTo>
                  <a:cubicBezTo>
                    <a:pt x="33" y="96"/>
                    <a:pt x="29" y="100"/>
                    <a:pt x="24" y="100"/>
                  </a:cubicBezTo>
                  <a:cubicBezTo>
                    <a:pt x="18" y="100"/>
                    <a:pt x="14" y="96"/>
                    <a:pt x="14" y="90"/>
                  </a:cubicBezTo>
                  <a:cubicBezTo>
                    <a:pt x="14" y="85"/>
                    <a:pt x="18" y="81"/>
                    <a:pt x="24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5" name="Freeform 538"/>
            <p:cNvSpPr>
              <a:spLocks noEditPoints="1"/>
            </p:cNvSpPr>
            <p:nvPr/>
          </p:nvSpPr>
          <p:spPr bwMode="auto">
            <a:xfrm>
              <a:off x="138802" y="6091754"/>
              <a:ext cx="101432" cy="265790"/>
            </a:xfrm>
            <a:custGeom>
              <a:gdLst>
                <a:gd name="T0" fmla="*/ 44 w 48"/>
                <a:gd name="T1" fmla="*/ 75 h 114"/>
                <a:gd name="T2" fmla="*/ 44 w 48"/>
                <a:gd name="T3" fmla="*/ 0 h 114"/>
                <a:gd name="T4" fmla="*/ 4 w 48"/>
                <a:gd name="T5" fmla="*/ 0 h 114"/>
                <a:gd name="T6" fmla="*/ 4 w 48"/>
                <a:gd name="T7" fmla="*/ 75 h 114"/>
                <a:gd name="T8" fmla="*/ 6 w 48"/>
                <a:gd name="T9" fmla="*/ 75 h 114"/>
                <a:gd name="T10" fmla="*/ 0 w 48"/>
                <a:gd name="T11" fmla="*/ 90 h 114"/>
                <a:gd name="T12" fmla="*/ 24 w 48"/>
                <a:gd name="T13" fmla="*/ 114 h 114"/>
                <a:gd name="T14" fmla="*/ 48 w 48"/>
                <a:gd name="T15" fmla="*/ 90 h 114"/>
                <a:gd name="T16" fmla="*/ 42 w 48"/>
                <a:gd name="T17" fmla="*/ 75 h 114"/>
                <a:gd name="T18" fmla="*/ 44 w 48"/>
                <a:gd name="T19" fmla="*/ 75 h 114"/>
                <a:gd name="T20" fmla="*/ 24 w 48"/>
                <a:gd name="T21" fmla="*/ 100 h 114"/>
                <a:gd name="T22" fmla="*/ 14 w 48"/>
                <a:gd name="T23" fmla="*/ 90 h 114"/>
                <a:gd name="T24" fmla="*/ 24 w 48"/>
                <a:gd name="T25" fmla="*/ 81 h 114"/>
                <a:gd name="T26" fmla="*/ 34 w 48"/>
                <a:gd name="T27" fmla="*/ 90 h 114"/>
                <a:gd name="T28" fmla="*/ 24 w 48"/>
                <a:gd name="T29" fmla="*/ 10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14">
                  <a:moveTo>
                    <a:pt x="44" y="75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ubicBezTo>
                    <a:pt x="37" y="114"/>
                    <a:pt x="48" y="103"/>
                    <a:pt x="48" y="90"/>
                  </a:cubicBezTo>
                  <a:cubicBezTo>
                    <a:pt x="48" y="85"/>
                    <a:pt x="45" y="79"/>
                    <a:pt x="42" y="75"/>
                  </a:cubicBezTo>
                  <a:lnTo>
                    <a:pt x="44" y="75"/>
                  </a:lnTo>
                  <a:close/>
                  <a:moveTo>
                    <a:pt x="24" y="100"/>
                  </a:moveTo>
                  <a:cubicBezTo>
                    <a:pt x="19" y="100"/>
                    <a:pt x="14" y="96"/>
                    <a:pt x="14" y="90"/>
                  </a:cubicBezTo>
                  <a:cubicBezTo>
                    <a:pt x="14" y="85"/>
                    <a:pt x="19" y="81"/>
                    <a:pt x="24" y="81"/>
                  </a:cubicBezTo>
                  <a:cubicBezTo>
                    <a:pt x="29" y="81"/>
                    <a:pt x="34" y="85"/>
                    <a:pt x="34" y="90"/>
                  </a:cubicBezTo>
                  <a:cubicBezTo>
                    <a:pt x="34" y="96"/>
                    <a:pt x="29" y="100"/>
                    <a:pt x="24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6" name="Freeform 539"/>
            <p:cNvSpPr/>
            <p:nvPr/>
          </p:nvSpPr>
          <p:spPr bwMode="auto">
            <a:xfrm>
              <a:off x="1" y="6676493"/>
              <a:ext cx="633502" cy="365216"/>
            </a:xfrm>
            <a:custGeom>
              <a:gdLst>
                <a:gd name="T0" fmla="*/ 285 w 301"/>
                <a:gd name="T1" fmla="*/ 59 h 157"/>
                <a:gd name="T2" fmla="*/ 285 w 301"/>
                <a:gd name="T3" fmla="*/ 0 h 157"/>
                <a:gd name="T4" fmla="*/ 77 w 301"/>
                <a:gd name="T5" fmla="*/ 0 h 157"/>
                <a:gd name="T6" fmla="*/ 27 w 301"/>
                <a:gd name="T7" fmla="*/ 49 h 157"/>
                <a:gd name="T8" fmla="*/ 27 w 301"/>
                <a:gd name="T9" fmla="*/ 146 h 157"/>
                <a:gd name="T10" fmla="*/ 0 w 301"/>
                <a:gd name="T11" fmla="*/ 146 h 157"/>
                <a:gd name="T12" fmla="*/ 0 w 301"/>
                <a:gd name="T13" fmla="*/ 157 h 157"/>
                <a:gd name="T14" fmla="*/ 38 w 301"/>
                <a:gd name="T15" fmla="*/ 157 h 157"/>
                <a:gd name="T16" fmla="*/ 38 w 301"/>
                <a:gd name="T17" fmla="*/ 54 h 157"/>
                <a:gd name="T18" fmla="*/ 81 w 301"/>
                <a:gd name="T19" fmla="*/ 11 h 157"/>
                <a:gd name="T20" fmla="*/ 274 w 301"/>
                <a:gd name="T21" fmla="*/ 11 h 157"/>
                <a:gd name="T22" fmla="*/ 274 w 301"/>
                <a:gd name="T23" fmla="*/ 59 h 157"/>
                <a:gd name="T24" fmla="*/ 261 w 301"/>
                <a:gd name="T25" fmla="*/ 59 h 157"/>
                <a:gd name="T26" fmla="*/ 261 w 301"/>
                <a:gd name="T27" fmla="*/ 135 h 157"/>
                <a:gd name="T28" fmla="*/ 301 w 301"/>
                <a:gd name="T29" fmla="*/ 135 h 157"/>
                <a:gd name="T30" fmla="*/ 301 w 301"/>
                <a:gd name="T31" fmla="*/ 59 h 157"/>
                <a:gd name="T32" fmla="*/ 285 w 301"/>
                <a:gd name="T33" fmla="*/ 5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57">
                  <a:moveTo>
                    <a:pt x="285" y="59"/>
                  </a:moveTo>
                  <a:cubicBezTo>
                    <a:pt x="285" y="0"/>
                    <a:pt x="285" y="0"/>
                    <a:pt x="2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136"/>
                    <a:pt x="27" y="146"/>
                  </a:cubicBezTo>
                  <a:cubicBezTo>
                    <a:pt x="22" y="146"/>
                    <a:pt x="9" y="146"/>
                    <a:pt x="0" y="14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58"/>
                    <a:pt x="38" y="54"/>
                  </a:cubicBezTo>
                  <a:cubicBezTo>
                    <a:pt x="41" y="51"/>
                    <a:pt x="78" y="13"/>
                    <a:pt x="81" y="11"/>
                  </a:cubicBezTo>
                  <a:cubicBezTo>
                    <a:pt x="86" y="11"/>
                    <a:pt x="263" y="11"/>
                    <a:pt x="274" y="11"/>
                  </a:cubicBezTo>
                  <a:cubicBezTo>
                    <a:pt x="274" y="17"/>
                    <a:pt x="274" y="46"/>
                    <a:pt x="274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59"/>
                    <a:pt x="301" y="59"/>
                    <a:pt x="301" y="59"/>
                  </a:cubicBezTo>
                  <a:lnTo>
                    <a:pt x="285" y="5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8" name="Rectangle 541"/>
            <p:cNvSpPr>
              <a:spLocks noChangeArrowheads="1"/>
            </p:cNvSpPr>
            <p:nvPr/>
          </p:nvSpPr>
          <p:spPr bwMode="auto">
            <a:xfrm>
              <a:off x="1243869" y="6608568"/>
              <a:ext cx="151257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09" name="Rectangle 542"/>
            <p:cNvSpPr>
              <a:spLocks noChangeArrowheads="1"/>
            </p:cNvSpPr>
            <p:nvPr/>
          </p:nvSpPr>
          <p:spPr bwMode="auto">
            <a:xfrm>
              <a:off x="1935205" y="6103566"/>
              <a:ext cx="84526" cy="16734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1" name="Freeform 544"/>
            <p:cNvSpPr>
              <a:spLocks noEditPoints="1"/>
            </p:cNvSpPr>
            <p:nvPr/>
          </p:nvSpPr>
          <p:spPr bwMode="auto">
            <a:xfrm>
              <a:off x="1" y="5361323"/>
              <a:ext cx="1034777" cy="109269"/>
            </a:xfrm>
            <a:custGeom>
              <a:gdLst>
                <a:gd name="T0" fmla="*/ 468 w 492"/>
                <a:gd name="T1" fmla="*/ 0 h 47"/>
                <a:gd name="T2" fmla="*/ 445 w 492"/>
                <a:gd name="T3" fmla="*/ 18 h 47"/>
                <a:gd name="T4" fmla="*/ 0 w 492"/>
                <a:gd name="T5" fmla="*/ 18 h 47"/>
                <a:gd name="T6" fmla="*/ 0 w 492"/>
                <a:gd name="T7" fmla="*/ 29 h 47"/>
                <a:gd name="T8" fmla="*/ 445 w 492"/>
                <a:gd name="T9" fmla="*/ 29 h 47"/>
                <a:gd name="T10" fmla="*/ 468 w 492"/>
                <a:gd name="T11" fmla="*/ 47 h 47"/>
                <a:gd name="T12" fmla="*/ 492 w 492"/>
                <a:gd name="T13" fmla="*/ 23 h 47"/>
                <a:gd name="T14" fmla="*/ 468 w 492"/>
                <a:gd name="T15" fmla="*/ 0 h 47"/>
                <a:gd name="T16" fmla="*/ 468 w 492"/>
                <a:gd name="T17" fmla="*/ 33 h 47"/>
                <a:gd name="T18" fmla="*/ 458 w 492"/>
                <a:gd name="T19" fmla="*/ 23 h 47"/>
                <a:gd name="T20" fmla="*/ 468 w 492"/>
                <a:gd name="T21" fmla="*/ 14 h 47"/>
                <a:gd name="T22" fmla="*/ 478 w 492"/>
                <a:gd name="T23" fmla="*/ 23 h 47"/>
                <a:gd name="T24" fmla="*/ 468 w 492"/>
                <a:gd name="T25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7">
                  <a:moveTo>
                    <a:pt x="468" y="0"/>
                  </a:moveTo>
                  <a:cubicBezTo>
                    <a:pt x="457" y="0"/>
                    <a:pt x="448" y="8"/>
                    <a:pt x="4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8" y="39"/>
                    <a:pt x="457" y="47"/>
                    <a:pt x="468" y="47"/>
                  </a:cubicBezTo>
                  <a:cubicBezTo>
                    <a:pt x="481" y="47"/>
                    <a:pt x="492" y="36"/>
                    <a:pt x="492" y="23"/>
                  </a:cubicBezTo>
                  <a:cubicBezTo>
                    <a:pt x="492" y="10"/>
                    <a:pt x="481" y="0"/>
                    <a:pt x="468" y="0"/>
                  </a:cubicBezTo>
                  <a:close/>
                  <a:moveTo>
                    <a:pt x="468" y="33"/>
                  </a:moveTo>
                  <a:cubicBezTo>
                    <a:pt x="463" y="33"/>
                    <a:pt x="458" y="29"/>
                    <a:pt x="458" y="23"/>
                  </a:cubicBezTo>
                  <a:cubicBezTo>
                    <a:pt x="458" y="18"/>
                    <a:pt x="463" y="14"/>
                    <a:pt x="468" y="14"/>
                  </a:cubicBezTo>
                  <a:cubicBezTo>
                    <a:pt x="473" y="14"/>
                    <a:pt x="478" y="18"/>
                    <a:pt x="478" y="23"/>
                  </a:cubicBezTo>
                  <a:cubicBezTo>
                    <a:pt x="478" y="29"/>
                    <a:pt x="473" y="33"/>
                    <a:pt x="468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2" name="Freeform 545"/>
            <p:cNvSpPr>
              <a:spLocks noEditPoints="1"/>
            </p:cNvSpPr>
            <p:nvPr/>
          </p:nvSpPr>
          <p:spPr bwMode="auto">
            <a:xfrm>
              <a:off x="1" y="5486342"/>
              <a:ext cx="4350872" cy="303198"/>
            </a:xfrm>
            <a:custGeom>
              <a:gdLst>
                <a:gd name="T0" fmla="*/ 1998 w 2068"/>
                <a:gd name="T1" fmla="*/ 99 h 130"/>
                <a:gd name="T2" fmla="*/ 1998 w 2068"/>
                <a:gd name="T3" fmla="*/ 109 h 130"/>
                <a:gd name="T4" fmla="*/ 1990 w 2068"/>
                <a:gd name="T5" fmla="*/ 109 h 130"/>
                <a:gd name="T6" fmla="*/ 1956 w 2068"/>
                <a:gd name="T7" fmla="*/ 69 h 130"/>
                <a:gd name="T8" fmla="*/ 1672 w 2068"/>
                <a:gd name="T9" fmla="*/ 69 h 130"/>
                <a:gd name="T10" fmla="*/ 1638 w 2068"/>
                <a:gd name="T11" fmla="*/ 35 h 130"/>
                <a:gd name="T12" fmla="*/ 1437 w 2068"/>
                <a:gd name="T13" fmla="*/ 35 h 130"/>
                <a:gd name="T14" fmla="*/ 1420 w 2068"/>
                <a:gd name="T15" fmla="*/ 18 h 130"/>
                <a:gd name="T16" fmla="*/ 1420 w 2068"/>
                <a:gd name="T17" fmla="*/ 0 h 130"/>
                <a:gd name="T18" fmla="*/ 808 w 2068"/>
                <a:gd name="T19" fmla="*/ 0 h 130"/>
                <a:gd name="T20" fmla="*/ 776 w 2068"/>
                <a:gd name="T21" fmla="*/ 32 h 130"/>
                <a:gd name="T22" fmla="*/ 678 w 2068"/>
                <a:gd name="T23" fmla="*/ 32 h 130"/>
                <a:gd name="T24" fmla="*/ 655 w 2068"/>
                <a:gd name="T25" fmla="*/ 14 h 130"/>
                <a:gd name="T26" fmla="*/ 632 w 2068"/>
                <a:gd name="T27" fmla="*/ 32 h 130"/>
                <a:gd name="T28" fmla="*/ 204 w 2068"/>
                <a:gd name="T29" fmla="*/ 32 h 130"/>
                <a:gd name="T30" fmla="*/ 181 w 2068"/>
                <a:gd name="T31" fmla="*/ 14 h 130"/>
                <a:gd name="T32" fmla="*/ 158 w 2068"/>
                <a:gd name="T33" fmla="*/ 32 h 130"/>
                <a:gd name="T34" fmla="*/ 0 w 2068"/>
                <a:gd name="T35" fmla="*/ 32 h 130"/>
                <a:gd name="T36" fmla="*/ 0 w 2068"/>
                <a:gd name="T37" fmla="*/ 43 h 130"/>
                <a:gd name="T38" fmla="*/ 158 w 2068"/>
                <a:gd name="T39" fmla="*/ 43 h 130"/>
                <a:gd name="T40" fmla="*/ 181 w 2068"/>
                <a:gd name="T41" fmla="*/ 61 h 130"/>
                <a:gd name="T42" fmla="*/ 204 w 2068"/>
                <a:gd name="T43" fmla="*/ 43 h 130"/>
                <a:gd name="T44" fmla="*/ 632 w 2068"/>
                <a:gd name="T45" fmla="*/ 43 h 130"/>
                <a:gd name="T46" fmla="*/ 655 w 2068"/>
                <a:gd name="T47" fmla="*/ 61 h 130"/>
                <a:gd name="T48" fmla="*/ 678 w 2068"/>
                <a:gd name="T49" fmla="*/ 43 h 130"/>
                <a:gd name="T50" fmla="*/ 780 w 2068"/>
                <a:gd name="T51" fmla="*/ 43 h 130"/>
                <a:gd name="T52" fmla="*/ 812 w 2068"/>
                <a:gd name="T53" fmla="*/ 11 h 130"/>
                <a:gd name="T54" fmla="*/ 1409 w 2068"/>
                <a:gd name="T55" fmla="*/ 11 h 130"/>
                <a:gd name="T56" fmla="*/ 1409 w 2068"/>
                <a:gd name="T57" fmla="*/ 18 h 130"/>
                <a:gd name="T58" fmla="*/ 1391 w 2068"/>
                <a:gd name="T59" fmla="*/ 41 h 130"/>
                <a:gd name="T60" fmla="*/ 1414 w 2068"/>
                <a:gd name="T61" fmla="*/ 64 h 130"/>
                <a:gd name="T62" fmla="*/ 1437 w 2068"/>
                <a:gd name="T63" fmla="*/ 46 h 130"/>
                <a:gd name="T64" fmla="*/ 1634 w 2068"/>
                <a:gd name="T65" fmla="*/ 46 h 130"/>
                <a:gd name="T66" fmla="*/ 1667 w 2068"/>
                <a:gd name="T67" fmla="*/ 80 h 130"/>
                <a:gd name="T68" fmla="*/ 1951 w 2068"/>
                <a:gd name="T69" fmla="*/ 80 h 130"/>
                <a:gd name="T70" fmla="*/ 1985 w 2068"/>
                <a:gd name="T71" fmla="*/ 120 h 130"/>
                <a:gd name="T72" fmla="*/ 1998 w 2068"/>
                <a:gd name="T73" fmla="*/ 120 h 130"/>
                <a:gd name="T74" fmla="*/ 1998 w 2068"/>
                <a:gd name="T75" fmla="*/ 130 h 130"/>
                <a:gd name="T76" fmla="*/ 2068 w 2068"/>
                <a:gd name="T77" fmla="*/ 130 h 130"/>
                <a:gd name="T78" fmla="*/ 2068 w 2068"/>
                <a:gd name="T79" fmla="*/ 99 h 130"/>
                <a:gd name="T80" fmla="*/ 1998 w 2068"/>
                <a:gd name="T81" fmla="*/ 99 h 130"/>
                <a:gd name="T82" fmla="*/ 181 w 2068"/>
                <a:gd name="T83" fmla="*/ 48 h 130"/>
                <a:gd name="T84" fmla="*/ 171 w 2068"/>
                <a:gd name="T85" fmla="*/ 38 h 130"/>
                <a:gd name="T86" fmla="*/ 181 w 2068"/>
                <a:gd name="T87" fmla="*/ 28 h 130"/>
                <a:gd name="T88" fmla="*/ 191 w 2068"/>
                <a:gd name="T89" fmla="*/ 38 h 130"/>
                <a:gd name="T90" fmla="*/ 181 w 2068"/>
                <a:gd name="T91" fmla="*/ 48 h 130"/>
                <a:gd name="T92" fmla="*/ 655 w 2068"/>
                <a:gd name="T93" fmla="*/ 48 h 130"/>
                <a:gd name="T94" fmla="*/ 646 w 2068"/>
                <a:gd name="T95" fmla="*/ 38 h 130"/>
                <a:gd name="T96" fmla="*/ 655 w 2068"/>
                <a:gd name="T97" fmla="*/ 28 h 130"/>
                <a:gd name="T98" fmla="*/ 665 w 2068"/>
                <a:gd name="T99" fmla="*/ 38 h 130"/>
                <a:gd name="T100" fmla="*/ 655 w 2068"/>
                <a:gd name="T101" fmla="*/ 48 h 130"/>
                <a:gd name="T102" fmla="*/ 1414 w 2068"/>
                <a:gd name="T103" fmla="*/ 50 h 130"/>
                <a:gd name="T104" fmla="*/ 1404 w 2068"/>
                <a:gd name="T105" fmla="*/ 41 h 130"/>
                <a:gd name="T106" fmla="*/ 1414 w 2068"/>
                <a:gd name="T107" fmla="*/ 31 h 130"/>
                <a:gd name="T108" fmla="*/ 1424 w 2068"/>
                <a:gd name="T109" fmla="*/ 41 h 130"/>
                <a:gd name="T110" fmla="*/ 1414 w 2068"/>
                <a:gd name="T111" fmla="*/ 5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8" h="130">
                  <a:moveTo>
                    <a:pt x="1998" y="99"/>
                  </a:moveTo>
                  <a:cubicBezTo>
                    <a:pt x="1998" y="109"/>
                    <a:pt x="1998" y="109"/>
                    <a:pt x="1998" y="109"/>
                  </a:cubicBezTo>
                  <a:cubicBezTo>
                    <a:pt x="1995" y="109"/>
                    <a:pt x="1992" y="109"/>
                    <a:pt x="1990" y="109"/>
                  </a:cubicBezTo>
                  <a:cubicBezTo>
                    <a:pt x="1987" y="105"/>
                    <a:pt x="1956" y="69"/>
                    <a:pt x="1956" y="69"/>
                  </a:cubicBezTo>
                  <a:cubicBezTo>
                    <a:pt x="1956" y="69"/>
                    <a:pt x="1676" y="69"/>
                    <a:pt x="1672" y="69"/>
                  </a:cubicBezTo>
                  <a:cubicBezTo>
                    <a:pt x="1669" y="66"/>
                    <a:pt x="1638" y="35"/>
                    <a:pt x="1638" y="35"/>
                  </a:cubicBezTo>
                  <a:cubicBezTo>
                    <a:pt x="1437" y="35"/>
                    <a:pt x="1437" y="35"/>
                    <a:pt x="1437" y="35"/>
                  </a:cubicBezTo>
                  <a:cubicBezTo>
                    <a:pt x="1435" y="27"/>
                    <a:pt x="1428" y="20"/>
                    <a:pt x="1420" y="18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779" y="29"/>
                    <a:pt x="776" y="32"/>
                  </a:cubicBezTo>
                  <a:cubicBezTo>
                    <a:pt x="772" y="32"/>
                    <a:pt x="699" y="32"/>
                    <a:pt x="678" y="32"/>
                  </a:cubicBezTo>
                  <a:cubicBezTo>
                    <a:pt x="676" y="22"/>
                    <a:pt x="666" y="14"/>
                    <a:pt x="655" y="14"/>
                  </a:cubicBezTo>
                  <a:cubicBezTo>
                    <a:pt x="644" y="14"/>
                    <a:pt x="635" y="22"/>
                    <a:pt x="63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1" y="22"/>
                    <a:pt x="192" y="14"/>
                    <a:pt x="181" y="14"/>
                  </a:cubicBezTo>
                  <a:cubicBezTo>
                    <a:pt x="170" y="14"/>
                    <a:pt x="161" y="22"/>
                    <a:pt x="15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1" y="54"/>
                    <a:pt x="170" y="61"/>
                    <a:pt x="181" y="61"/>
                  </a:cubicBezTo>
                  <a:cubicBezTo>
                    <a:pt x="192" y="61"/>
                    <a:pt x="201" y="54"/>
                    <a:pt x="204" y="43"/>
                  </a:cubicBezTo>
                  <a:cubicBezTo>
                    <a:pt x="632" y="43"/>
                    <a:pt x="632" y="43"/>
                    <a:pt x="632" y="43"/>
                  </a:cubicBezTo>
                  <a:cubicBezTo>
                    <a:pt x="635" y="54"/>
                    <a:pt x="644" y="61"/>
                    <a:pt x="655" y="61"/>
                  </a:cubicBezTo>
                  <a:cubicBezTo>
                    <a:pt x="666" y="61"/>
                    <a:pt x="676" y="54"/>
                    <a:pt x="678" y="43"/>
                  </a:cubicBezTo>
                  <a:cubicBezTo>
                    <a:pt x="780" y="43"/>
                    <a:pt x="780" y="43"/>
                    <a:pt x="780" y="43"/>
                  </a:cubicBezTo>
                  <a:cubicBezTo>
                    <a:pt x="780" y="43"/>
                    <a:pt x="810" y="14"/>
                    <a:pt x="812" y="11"/>
                  </a:cubicBezTo>
                  <a:cubicBezTo>
                    <a:pt x="817" y="11"/>
                    <a:pt x="1398" y="11"/>
                    <a:pt x="1409" y="11"/>
                  </a:cubicBezTo>
                  <a:cubicBezTo>
                    <a:pt x="1409" y="14"/>
                    <a:pt x="1409" y="16"/>
                    <a:pt x="1409" y="18"/>
                  </a:cubicBezTo>
                  <a:cubicBezTo>
                    <a:pt x="1398" y="20"/>
                    <a:pt x="1391" y="30"/>
                    <a:pt x="1391" y="41"/>
                  </a:cubicBezTo>
                  <a:cubicBezTo>
                    <a:pt x="1391" y="54"/>
                    <a:pt x="1401" y="64"/>
                    <a:pt x="1414" y="64"/>
                  </a:cubicBezTo>
                  <a:cubicBezTo>
                    <a:pt x="1425" y="64"/>
                    <a:pt x="1435" y="56"/>
                    <a:pt x="1437" y="46"/>
                  </a:cubicBezTo>
                  <a:cubicBezTo>
                    <a:pt x="1463" y="46"/>
                    <a:pt x="1630" y="46"/>
                    <a:pt x="1634" y="46"/>
                  </a:cubicBezTo>
                  <a:cubicBezTo>
                    <a:pt x="1637" y="49"/>
                    <a:pt x="1667" y="80"/>
                    <a:pt x="1667" y="80"/>
                  </a:cubicBezTo>
                  <a:cubicBezTo>
                    <a:pt x="1667" y="80"/>
                    <a:pt x="1946" y="80"/>
                    <a:pt x="1951" y="80"/>
                  </a:cubicBezTo>
                  <a:cubicBezTo>
                    <a:pt x="1954" y="83"/>
                    <a:pt x="1985" y="120"/>
                    <a:pt x="1985" y="120"/>
                  </a:cubicBezTo>
                  <a:cubicBezTo>
                    <a:pt x="1998" y="120"/>
                    <a:pt x="1998" y="120"/>
                    <a:pt x="1998" y="120"/>
                  </a:cubicBezTo>
                  <a:cubicBezTo>
                    <a:pt x="1998" y="130"/>
                    <a:pt x="1998" y="130"/>
                    <a:pt x="1998" y="130"/>
                  </a:cubicBezTo>
                  <a:cubicBezTo>
                    <a:pt x="2068" y="130"/>
                    <a:pt x="2068" y="130"/>
                    <a:pt x="2068" y="130"/>
                  </a:cubicBezTo>
                  <a:cubicBezTo>
                    <a:pt x="2068" y="99"/>
                    <a:pt x="2068" y="99"/>
                    <a:pt x="2068" y="99"/>
                  </a:cubicBezTo>
                  <a:lnTo>
                    <a:pt x="1998" y="99"/>
                  </a:lnTo>
                  <a:close/>
                  <a:moveTo>
                    <a:pt x="181" y="48"/>
                  </a:moveTo>
                  <a:cubicBezTo>
                    <a:pt x="176" y="48"/>
                    <a:pt x="171" y="43"/>
                    <a:pt x="171" y="38"/>
                  </a:cubicBezTo>
                  <a:cubicBezTo>
                    <a:pt x="171" y="32"/>
                    <a:pt x="176" y="28"/>
                    <a:pt x="181" y="28"/>
                  </a:cubicBezTo>
                  <a:cubicBezTo>
                    <a:pt x="186" y="28"/>
                    <a:pt x="191" y="32"/>
                    <a:pt x="191" y="38"/>
                  </a:cubicBezTo>
                  <a:cubicBezTo>
                    <a:pt x="191" y="43"/>
                    <a:pt x="186" y="48"/>
                    <a:pt x="181" y="48"/>
                  </a:cubicBezTo>
                  <a:close/>
                  <a:moveTo>
                    <a:pt x="655" y="48"/>
                  </a:moveTo>
                  <a:cubicBezTo>
                    <a:pt x="650" y="48"/>
                    <a:pt x="646" y="43"/>
                    <a:pt x="646" y="38"/>
                  </a:cubicBezTo>
                  <a:cubicBezTo>
                    <a:pt x="646" y="32"/>
                    <a:pt x="650" y="28"/>
                    <a:pt x="655" y="28"/>
                  </a:cubicBezTo>
                  <a:cubicBezTo>
                    <a:pt x="661" y="28"/>
                    <a:pt x="665" y="32"/>
                    <a:pt x="665" y="38"/>
                  </a:cubicBezTo>
                  <a:cubicBezTo>
                    <a:pt x="665" y="43"/>
                    <a:pt x="661" y="48"/>
                    <a:pt x="655" y="48"/>
                  </a:cubicBezTo>
                  <a:close/>
                  <a:moveTo>
                    <a:pt x="1414" y="50"/>
                  </a:moveTo>
                  <a:cubicBezTo>
                    <a:pt x="1409" y="50"/>
                    <a:pt x="1404" y="46"/>
                    <a:pt x="1404" y="41"/>
                  </a:cubicBezTo>
                  <a:cubicBezTo>
                    <a:pt x="1404" y="35"/>
                    <a:pt x="1409" y="31"/>
                    <a:pt x="1414" y="31"/>
                  </a:cubicBezTo>
                  <a:cubicBezTo>
                    <a:pt x="1419" y="31"/>
                    <a:pt x="1424" y="35"/>
                    <a:pt x="1424" y="41"/>
                  </a:cubicBezTo>
                  <a:cubicBezTo>
                    <a:pt x="1424" y="46"/>
                    <a:pt x="1419" y="50"/>
                    <a:pt x="1414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3" name="Freeform 546"/>
            <p:cNvSpPr/>
            <p:nvPr/>
          </p:nvSpPr>
          <p:spPr bwMode="auto">
            <a:xfrm>
              <a:off x="138802" y="5651722"/>
              <a:ext cx="3610600" cy="456765"/>
            </a:xfrm>
            <a:custGeom>
              <a:gdLst>
                <a:gd name="T0" fmla="*/ 1716 w 1716"/>
                <a:gd name="T1" fmla="*/ 196 h 196"/>
                <a:gd name="T2" fmla="*/ 1716 w 1716"/>
                <a:gd name="T3" fmla="*/ 165 h 196"/>
                <a:gd name="T4" fmla="*/ 1645 w 1716"/>
                <a:gd name="T5" fmla="*/ 165 h 196"/>
                <a:gd name="T6" fmla="*/ 1645 w 1716"/>
                <a:gd name="T7" fmla="*/ 174 h 196"/>
                <a:gd name="T8" fmla="*/ 1640 w 1716"/>
                <a:gd name="T9" fmla="*/ 174 h 196"/>
                <a:gd name="T10" fmla="*/ 1604 w 1716"/>
                <a:gd name="T11" fmla="*/ 138 h 196"/>
                <a:gd name="T12" fmla="*/ 1356 w 1716"/>
                <a:gd name="T13" fmla="*/ 138 h 196"/>
                <a:gd name="T14" fmla="*/ 1228 w 1716"/>
                <a:gd name="T15" fmla="*/ 0 h 196"/>
                <a:gd name="T16" fmla="*/ 841 w 1716"/>
                <a:gd name="T17" fmla="*/ 0 h 196"/>
                <a:gd name="T18" fmla="*/ 841 w 1716"/>
                <a:gd name="T19" fmla="*/ 77 h 196"/>
                <a:gd name="T20" fmla="*/ 818 w 1716"/>
                <a:gd name="T21" fmla="*/ 99 h 196"/>
                <a:gd name="T22" fmla="*/ 596 w 1716"/>
                <a:gd name="T23" fmla="*/ 99 h 196"/>
                <a:gd name="T24" fmla="*/ 531 w 1716"/>
                <a:gd name="T25" fmla="*/ 34 h 196"/>
                <a:gd name="T26" fmla="*/ 51 w 1716"/>
                <a:gd name="T27" fmla="*/ 34 h 196"/>
                <a:gd name="T28" fmla="*/ 51 w 1716"/>
                <a:gd name="T29" fmla="*/ 6 h 196"/>
                <a:gd name="T30" fmla="*/ 0 w 1716"/>
                <a:gd name="T31" fmla="*/ 6 h 196"/>
                <a:gd name="T32" fmla="*/ 0 w 1716"/>
                <a:gd name="T33" fmla="*/ 72 h 196"/>
                <a:gd name="T34" fmla="*/ 51 w 1716"/>
                <a:gd name="T35" fmla="*/ 72 h 196"/>
                <a:gd name="T36" fmla="*/ 51 w 1716"/>
                <a:gd name="T37" fmla="*/ 45 h 196"/>
                <a:gd name="T38" fmla="*/ 526 w 1716"/>
                <a:gd name="T39" fmla="*/ 45 h 196"/>
                <a:gd name="T40" fmla="*/ 591 w 1716"/>
                <a:gd name="T41" fmla="*/ 110 h 196"/>
                <a:gd name="T42" fmla="*/ 823 w 1716"/>
                <a:gd name="T43" fmla="*/ 110 h 196"/>
                <a:gd name="T44" fmla="*/ 852 w 1716"/>
                <a:gd name="T45" fmla="*/ 81 h 196"/>
                <a:gd name="T46" fmla="*/ 852 w 1716"/>
                <a:gd name="T47" fmla="*/ 11 h 196"/>
                <a:gd name="T48" fmla="*/ 1223 w 1716"/>
                <a:gd name="T49" fmla="*/ 11 h 196"/>
                <a:gd name="T50" fmla="*/ 1351 w 1716"/>
                <a:gd name="T51" fmla="*/ 149 h 196"/>
                <a:gd name="T52" fmla="*/ 1599 w 1716"/>
                <a:gd name="T53" fmla="*/ 149 h 196"/>
                <a:gd name="T54" fmla="*/ 1636 w 1716"/>
                <a:gd name="T55" fmla="*/ 185 h 196"/>
                <a:gd name="T56" fmla="*/ 1645 w 1716"/>
                <a:gd name="T57" fmla="*/ 185 h 196"/>
                <a:gd name="T58" fmla="*/ 1645 w 1716"/>
                <a:gd name="T59" fmla="*/ 196 h 196"/>
                <a:gd name="T60" fmla="*/ 1716 w 1716"/>
                <a:gd name="T61" fmla="*/ 196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" h="196">
                  <a:moveTo>
                    <a:pt x="1716" y="196"/>
                  </a:moveTo>
                  <a:cubicBezTo>
                    <a:pt x="1716" y="165"/>
                    <a:pt x="1716" y="165"/>
                    <a:pt x="1716" y="165"/>
                  </a:cubicBezTo>
                  <a:cubicBezTo>
                    <a:pt x="1645" y="165"/>
                    <a:pt x="1645" y="165"/>
                    <a:pt x="1645" y="165"/>
                  </a:cubicBezTo>
                  <a:cubicBezTo>
                    <a:pt x="1645" y="174"/>
                    <a:pt x="1645" y="174"/>
                    <a:pt x="1645" y="174"/>
                  </a:cubicBezTo>
                  <a:cubicBezTo>
                    <a:pt x="1643" y="174"/>
                    <a:pt x="1641" y="174"/>
                    <a:pt x="1640" y="174"/>
                  </a:cubicBezTo>
                  <a:cubicBezTo>
                    <a:pt x="1637" y="171"/>
                    <a:pt x="1604" y="138"/>
                    <a:pt x="1604" y="138"/>
                  </a:cubicBezTo>
                  <a:cubicBezTo>
                    <a:pt x="1604" y="138"/>
                    <a:pt x="1361" y="138"/>
                    <a:pt x="1356" y="138"/>
                  </a:cubicBezTo>
                  <a:cubicBezTo>
                    <a:pt x="1353" y="134"/>
                    <a:pt x="1228" y="0"/>
                    <a:pt x="1228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1" y="0"/>
                    <a:pt x="841" y="72"/>
                    <a:pt x="841" y="77"/>
                  </a:cubicBezTo>
                  <a:cubicBezTo>
                    <a:pt x="838" y="79"/>
                    <a:pt x="821" y="97"/>
                    <a:pt x="818" y="99"/>
                  </a:cubicBezTo>
                  <a:cubicBezTo>
                    <a:pt x="814" y="99"/>
                    <a:pt x="600" y="99"/>
                    <a:pt x="596" y="99"/>
                  </a:cubicBezTo>
                  <a:cubicBezTo>
                    <a:pt x="593" y="96"/>
                    <a:pt x="531" y="34"/>
                    <a:pt x="53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111" y="45"/>
                    <a:pt x="522" y="45"/>
                    <a:pt x="526" y="45"/>
                  </a:cubicBezTo>
                  <a:cubicBezTo>
                    <a:pt x="529" y="48"/>
                    <a:pt x="591" y="110"/>
                    <a:pt x="591" y="110"/>
                  </a:cubicBezTo>
                  <a:cubicBezTo>
                    <a:pt x="823" y="110"/>
                    <a:pt x="823" y="110"/>
                    <a:pt x="823" y="110"/>
                  </a:cubicBezTo>
                  <a:cubicBezTo>
                    <a:pt x="852" y="81"/>
                    <a:pt x="852" y="81"/>
                    <a:pt x="852" y="81"/>
                  </a:cubicBezTo>
                  <a:cubicBezTo>
                    <a:pt x="852" y="81"/>
                    <a:pt x="852" y="20"/>
                    <a:pt x="852" y="11"/>
                  </a:cubicBezTo>
                  <a:cubicBezTo>
                    <a:pt x="862" y="11"/>
                    <a:pt x="1218" y="11"/>
                    <a:pt x="1223" y="11"/>
                  </a:cubicBezTo>
                  <a:cubicBezTo>
                    <a:pt x="1226" y="14"/>
                    <a:pt x="1351" y="149"/>
                    <a:pt x="1351" y="149"/>
                  </a:cubicBezTo>
                  <a:cubicBezTo>
                    <a:pt x="1351" y="149"/>
                    <a:pt x="1595" y="149"/>
                    <a:pt x="1599" y="149"/>
                  </a:cubicBezTo>
                  <a:cubicBezTo>
                    <a:pt x="1602" y="152"/>
                    <a:pt x="1636" y="185"/>
                    <a:pt x="1636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96"/>
                    <a:pt x="1645" y="196"/>
                    <a:pt x="1645" y="196"/>
                  </a:cubicBezTo>
                  <a:lnTo>
                    <a:pt x="1716" y="19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4" name="Freeform 547"/>
            <p:cNvSpPr/>
            <p:nvPr/>
          </p:nvSpPr>
          <p:spPr bwMode="auto">
            <a:xfrm>
              <a:off x="1725224" y="5588720"/>
              <a:ext cx="2024178" cy="352418"/>
            </a:xfrm>
            <a:custGeom>
              <a:gdLst>
                <a:gd name="T0" fmla="*/ 962 w 962"/>
                <a:gd name="T1" fmla="*/ 119 h 151"/>
                <a:gd name="T2" fmla="*/ 891 w 962"/>
                <a:gd name="T3" fmla="*/ 119 h 151"/>
                <a:gd name="T4" fmla="*/ 891 w 962"/>
                <a:gd name="T5" fmla="*/ 131 h 151"/>
                <a:gd name="T6" fmla="*/ 621 w 962"/>
                <a:gd name="T7" fmla="*/ 131 h 151"/>
                <a:gd name="T8" fmla="*/ 497 w 962"/>
                <a:gd name="T9" fmla="*/ 0 h 151"/>
                <a:gd name="T10" fmla="*/ 61 w 962"/>
                <a:gd name="T11" fmla="*/ 0 h 151"/>
                <a:gd name="T12" fmla="*/ 61 w 962"/>
                <a:gd name="T13" fmla="*/ 61 h 151"/>
                <a:gd name="T14" fmla="*/ 52 w 962"/>
                <a:gd name="T15" fmla="*/ 61 h 151"/>
                <a:gd name="T16" fmla="*/ 52 w 962"/>
                <a:gd name="T17" fmla="*/ 31 h 151"/>
                <a:gd name="T18" fmla="*/ 0 w 962"/>
                <a:gd name="T19" fmla="*/ 31 h 151"/>
                <a:gd name="T20" fmla="*/ 0 w 962"/>
                <a:gd name="T21" fmla="*/ 99 h 151"/>
                <a:gd name="T22" fmla="*/ 52 w 962"/>
                <a:gd name="T23" fmla="*/ 99 h 151"/>
                <a:gd name="T24" fmla="*/ 52 w 962"/>
                <a:gd name="T25" fmla="*/ 72 h 151"/>
                <a:gd name="T26" fmla="*/ 72 w 962"/>
                <a:gd name="T27" fmla="*/ 72 h 151"/>
                <a:gd name="T28" fmla="*/ 72 w 962"/>
                <a:gd name="T29" fmla="*/ 11 h 151"/>
                <a:gd name="T30" fmla="*/ 492 w 962"/>
                <a:gd name="T31" fmla="*/ 11 h 151"/>
                <a:gd name="T32" fmla="*/ 617 w 962"/>
                <a:gd name="T33" fmla="*/ 142 h 151"/>
                <a:gd name="T34" fmla="*/ 891 w 962"/>
                <a:gd name="T35" fmla="*/ 142 h 151"/>
                <a:gd name="T36" fmla="*/ 891 w 962"/>
                <a:gd name="T37" fmla="*/ 151 h 151"/>
                <a:gd name="T38" fmla="*/ 962 w 962"/>
                <a:gd name="T39" fmla="*/ 151 h 151"/>
                <a:gd name="T40" fmla="*/ 962 w 962"/>
                <a:gd name="T41" fmla="*/ 119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2" h="151">
                  <a:moveTo>
                    <a:pt x="962" y="119"/>
                  </a:moveTo>
                  <a:cubicBezTo>
                    <a:pt x="891" y="119"/>
                    <a:pt x="891" y="119"/>
                    <a:pt x="891" y="119"/>
                  </a:cubicBezTo>
                  <a:cubicBezTo>
                    <a:pt x="891" y="131"/>
                    <a:pt x="891" y="131"/>
                    <a:pt x="891" y="131"/>
                  </a:cubicBezTo>
                  <a:cubicBezTo>
                    <a:pt x="855" y="131"/>
                    <a:pt x="626" y="131"/>
                    <a:pt x="621" y="131"/>
                  </a:cubicBezTo>
                  <a:cubicBezTo>
                    <a:pt x="618" y="127"/>
                    <a:pt x="497" y="0"/>
                    <a:pt x="49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52"/>
                    <a:pt x="61" y="61"/>
                  </a:cubicBezTo>
                  <a:cubicBezTo>
                    <a:pt x="59" y="61"/>
                    <a:pt x="56" y="61"/>
                    <a:pt x="52" y="6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20"/>
                    <a:pt x="72" y="11"/>
                  </a:cubicBezTo>
                  <a:cubicBezTo>
                    <a:pt x="82" y="11"/>
                    <a:pt x="487" y="11"/>
                    <a:pt x="492" y="11"/>
                  </a:cubicBezTo>
                  <a:cubicBezTo>
                    <a:pt x="495" y="15"/>
                    <a:pt x="617" y="142"/>
                    <a:pt x="617" y="142"/>
                  </a:cubicBezTo>
                  <a:cubicBezTo>
                    <a:pt x="891" y="142"/>
                    <a:pt x="891" y="142"/>
                    <a:pt x="891" y="142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962" y="151"/>
                    <a:pt x="962" y="151"/>
                    <a:pt x="962" y="151"/>
                  </a:cubicBezTo>
                  <a:lnTo>
                    <a:pt x="962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5" name="Freeform 548"/>
            <p:cNvSpPr>
              <a:spLocks noEditPoints="1"/>
            </p:cNvSpPr>
            <p:nvPr/>
          </p:nvSpPr>
          <p:spPr bwMode="auto">
            <a:xfrm>
              <a:off x="1822207" y="4991183"/>
              <a:ext cx="1927196" cy="634943"/>
            </a:xfrm>
            <a:custGeom>
              <a:gdLst>
                <a:gd name="T0" fmla="*/ 88 w 916"/>
                <a:gd name="T1" fmla="*/ 44 h 273"/>
                <a:gd name="T2" fmla="*/ 44 w 916"/>
                <a:gd name="T3" fmla="*/ 0 h 273"/>
                <a:gd name="T4" fmla="*/ 0 w 916"/>
                <a:gd name="T5" fmla="*/ 44 h 273"/>
                <a:gd name="T6" fmla="*/ 38 w 916"/>
                <a:gd name="T7" fmla="*/ 88 h 273"/>
                <a:gd name="T8" fmla="*/ 38 w 916"/>
                <a:gd name="T9" fmla="*/ 192 h 273"/>
                <a:gd name="T10" fmla="*/ 776 w 916"/>
                <a:gd name="T11" fmla="*/ 192 h 273"/>
                <a:gd name="T12" fmla="*/ 845 w 916"/>
                <a:gd name="T13" fmla="*/ 261 h 273"/>
                <a:gd name="T14" fmla="*/ 845 w 916"/>
                <a:gd name="T15" fmla="*/ 273 h 273"/>
                <a:gd name="T16" fmla="*/ 916 w 916"/>
                <a:gd name="T17" fmla="*/ 273 h 273"/>
                <a:gd name="T18" fmla="*/ 916 w 916"/>
                <a:gd name="T19" fmla="*/ 242 h 273"/>
                <a:gd name="T20" fmla="*/ 845 w 916"/>
                <a:gd name="T21" fmla="*/ 242 h 273"/>
                <a:gd name="T22" fmla="*/ 845 w 916"/>
                <a:gd name="T23" fmla="*/ 246 h 273"/>
                <a:gd name="T24" fmla="*/ 781 w 916"/>
                <a:gd name="T25" fmla="*/ 181 h 273"/>
                <a:gd name="T26" fmla="*/ 49 w 916"/>
                <a:gd name="T27" fmla="*/ 181 h 273"/>
                <a:gd name="T28" fmla="*/ 49 w 916"/>
                <a:gd name="T29" fmla="*/ 88 h 273"/>
                <a:gd name="T30" fmla="*/ 88 w 916"/>
                <a:gd name="T31" fmla="*/ 44 h 273"/>
                <a:gd name="T32" fmla="*/ 44 w 916"/>
                <a:gd name="T33" fmla="*/ 72 h 273"/>
                <a:gd name="T34" fmla="*/ 16 w 916"/>
                <a:gd name="T35" fmla="*/ 44 h 273"/>
                <a:gd name="T36" fmla="*/ 44 w 916"/>
                <a:gd name="T37" fmla="*/ 16 h 273"/>
                <a:gd name="T38" fmla="*/ 72 w 916"/>
                <a:gd name="T39" fmla="*/ 44 h 273"/>
                <a:gd name="T40" fmla="*/ 44 w 916"/>
                <a:gd name="T41" fmla="*/ 72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6" h="273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7"/>
                    <a:pt x="16" y="85"/>
                    <a:pt x="38" y="88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2"/>
                    <a:pt x="772" y="192"/>
                    <a:pt x="776" y="192"/>
                  </a:cubicBezTo>
                  <a:cubicBezTo>
                    <a:pt x="779" y="195"/>
                    <a:pt x="831" y="247"/>
                    <a:pt x="845" y="261"/>
                  </a:cubicBezTo>
                  <a:cubicBezTo>
                    <a:pt x="845" y="273"/>
                    <a:pt x="845" y="273"/>
                    <a:pt x="845" y="273"/>
                  </a:cubicBezTo>
                  <a:cubicBezTo>
                    <a:pt x="916" y="273"/>
                    <a:pt x="916" y="273"/>
                    <a:pt x="916" y="273"/>
                  </a:cubicBezTo>
                  <a:cubicBezTo>
                    <a:pt x="916" y="242"/>
                    <a:pt x="916" y="242"/>
                    <a:pt x="916" y="242"/>
                  </a:cubicBezTo>
                  <a:cubicBezTo>
                    <a:pt x="845" y="242"/>
                    <a:pt x="845" y="242"/>
                    <a:pt x="845" y="242"/>
                  </a:cubicBezTo>
                  <a:cubicBezTo>
                    <a:pt x="845" y="246"/>
                    <a:pt x="845" y="246"/>
                    <a:pt x="845" y="246"/>
                  </a:cubicBezTo>
                  <a:cubicBezTo>
                    <a:pt x="781" y="181"/>
                    <a:pt x="781" y="181"/>
                    <a:pt x="781" y="181"/>
                  </a:cubicBezTo>
                  <a:cubicBezTo>
                    <a:pt x="781" y="181"/>
                    <a:pt x="60" y="181"/>
                    <a:pt x="49" y="181"/>
                  </a:cubicBezTo>
                  <a:cubicBezTo>
                    <a:pt x="49" y="173"/>
                    <a:pt x="49" y="108"/>
                    <a:pt x="49" y="88"/>
                  </a:cubicBezTo>
                  <a:cubicBezTo>
                    <a:pt x="71" y="86"/>
                    <a:pt x="88" y="67"/>
                    <a:pt x="88" y="44"/>
                  </a:cubicBezTo>
                  <a:close/>
                  <a:moveTo>
                    <a:pt x="44" y="72"/>
                  </a:moveTo>
                  <a:cubicBezTo>
                    <a:pt x="29" y="72"/>
                    <a:pt x="16" y="59"/>
                    <a:pt x="16" y="44"/>
                  </a:cubicBezTo>
                  <a:cubicBezTo>
                    <a:pt x="16" y="29"/>
                    <a:pt x="29" y="16"/>
                    <a:pt x="44" y="16"/>
                  </a:cubicBezTo>
                  <a:cubicBezTo>
                    <a:pt x="59" y="16"/>
                    <a:pt x="72" y="29"/>
                    <a:pt x="72" y="44"/>
                  </a:cubicBezTo>
                  <a:cubicBezTo>
                    <a:pt x="72" y="59"/>
                    <a:pt x="59" y="72"/>
                    <a:pt x="44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6" name="Freeform 549"/>
            <p:cNvSpPr>
              <a:spLocks noEditPoints="1"/>
            </p:cNvSpPr>
            <p:nvPr/>
          </p:nvSpPr>
          <p:spPr bwMode="auto">
            <a:xfrm>
              <a:off x="2082904" y="4991183"/>
              <a:ext cx="1666499" cy="469563"/>
            </a:xfrm>
            <a:custGeom>
              <a:gdLst>
                <a:gd name="T0" fmla="*/ 89 w 792"/>
                <a:gd name="T1" fmla="*/ 44 h 202"/>
                <a:gd name="T2" fmla="*/ 45 w 792"/>
                <a:gd name="T3" fmla="*/ 0 h 202"/>
                <a:gd name="T4" fmla="*/ 0 w 792"/>
                <a:gd name="T5" fmla="*/ 44 h 202"/>
                <a:gd name="T6" fmla="*/ 40 w 792"/>
                <a:gd name="T7" fmla="*/ 88 h 202"/>
                <a:gd name="T8" fmla="*/ 40 w 792"/>
                <a:gd name="T9" fmla="*/ 148 h 202"/>
                <a:gd name="T10" fmla="*/ 675 w 792"/>
                <a:gd name="T11" fmla="*/ 148 h 202"/>
                <a:gd name="T12" fmla="*/ 721 w 792"/>
                <a:gd name="T13" fmla="*/ 194 h 202"/>
                <a:gd name="T14" fmla="*/ 721 w 792"/>
                <a:gd name="T15" fmla="*/ 193 h 202"/>
                <a:gd name="T16" fmla="*/ 721 w 792"/>
                <a:gd name="T17" fmla="*/ 202 h 202"/>
                <a:gd name="T18" fmla="*/ 792 w 792"/>
                <a:gd name="T19" fmla="*/ 202 h 202"/>
                <a:gd name="T20" fmla="*/ 792 w 792"/>
                <a:gd name="T21" fmla="*/ 170 h 202"/>
                <a:gd name="T22" fmla="*/ 721 w 792"/>
                <a:gd name="T23" fmla="*/ 170 h 202"/>
                <a:gd name="T24" fmla="*/ 721 w 792"/>
                <a:gd name="T25" fmla="*/ 178 h 202"/>
                <a:gd name="T26" fmla="*/ 680 w 792"/>
                <a:gd name="T27" fmla="*/ 137 h 202"/>
                <a:gd name="T28" fmla="*/ 51 w 792"/>
                <a:gd name="T29" fmla="*/ 137 h 202"/>
                <a:gd name="T30" fmla="*/ 51 w 792"/>
                <a:gd name="T31" fmla="*/ 88 h 202"/>
                <a:gd name="T32" fmla="*/ 89 w 792"/>
                <a:gd name="T33" fmla="*/ 44 h 202"/>
                <a:gd name="T34" fmla="*/ 45 w 792"/>
                <a:gd name="T35" fmla="*/ 72 h 202"/>
                <a:gd name="T36" fmla="*/ 17 w 792"/>
                <a:gd name="T37" fmla="*/ 44 h 202"/>
                <a:gd name="T38" fmla="*/ 45 w 792"/>
                <a:gd name="T39" fmla="*/ 16 h 202"/>
                <a:gd name="T40" fmla="*/ 72 w 792"/>
                <a:gd name="T41" fmla="*/ 44 h 202"/>
                <a:gd name="T42" fmla="*/ 45 w 792"/>
                <a:gd name="T43" fmla="*/ 72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2" h="201">
                  <a:moveTo>
                    <a:pt x="89" y="44"/>
                  </a:move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7"/>
                    <a:pt x="18" y="86"/>
                    <a:pt x="40" y="88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671" y="148"/>
                    <a:pt x="675" y="148"/>
                  </a:cubicBezTo>
                  <a:cubicBezTo>
                    <a:pt x="678" y="151"/>
                    <a:pt x="721" y="194"/>
                    <a:pt x="721" y="194"/>
                  </a:cubicBezTo>
                  <a:cubicBezTo>
                    <a:pt x="721" y="193"/>
                    <a:pt x="721" y="193"/>
                    <a:pt x="721" y="193"/>
                  </a:cubicBezTo>
                  <a:cubicBezTo>
                    <a:pt x="721" y="202"/>
                    <a:pt x="721" y="202"/>
                    <a:pt x="721" y="202"/>
                  </a:cubicBezTo>
                  <a:cubicBezTo>
                    <a:pt x="792" y="202"/>
                    <a:pt x="792" y="202"/>
                    <a:pt x="792" y="202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721" y="170"/>
                    <a:pt x="721" y="170"/>
                    <a:pt x="721" y="170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680" y="137"/>
                    <a:pt x="680" y="137"/>
                    <a:pt x="680" y="137"/>
                  </a:cubicBezTo>
                  <a:cubicBezTo>
                    <a:pt x="680" y="137"/>
                    <a:pt x="61" y="137"/>
                    <a:pt x="51" y="137"/>
                  </a:cubicBezTo>
                  <a:cubicBezTo>
                    <a:pt x="51" y="131"/>
                    <a:pt x="51" y="102"/>
                    <a:pt x="51" y="88"/>
                  </a:cubicBezTo>
                  <a:cubicBezTo>
                    <a:pt x="72" y="85"/>
                    <a:pt x="89" y="67"/>
                    <a:pt x="89" y="44"/>
                  </a:cubicBezTo>
                  <a:close/>
                  <a:moveTo>
                    <a:pt x="45" y="72"/>
                  </a:moveTo>
                  <a:cubicBezTo>
                    <a:pt x="29" y="72"/>
                    <a:pt x="17" y="59"/>
                    <a:pt x="17" y="44"/>
                  </a:cubicBezTo>
                  <a:cubicBezTo>
                    <a:pt x="17" y="29"/>
                    <a:pt x="29" y="16"/>
                    <a:pt x="45" y="16"/>
                  </a:cubicBezTo>
                  <a:cubicBezTo>
                    <a:pt x="60" y="16"/>
                    <a:pt x="72" y="29"/>
                    <a:pt x="72" y="44"/>
                  </a:cubicBezTo>
                  <a:cubicBezTo>
                    <a:pt x="72" y="59"/>
                    <a:pt x="60" y="72"/>
                    <a:pt x="45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7" name="Freeform 550"/>
            <p:cNvSpPr>
              <a:spLocks noEditPoints="1"/>
            </p:cNvSpPr>
            <p:nvPr/>
          </p:nvSpPr>
          <p:spPr bwMode="auto">
            <a:xfrm>
              <a:off x="2832072" y="4811037"/>
              <a:ext cx="917331" cy="482360"/>
            </a:xfrm>
            <a:custGeom>
              <a:gdLst>
                <a:gd name="T0" fmla="*/ 52 w 436"/>
                <a:gd name="T1" fmla="*/ 0 h 207"/>
                <a:gd name="T2" fmla="*/ 0 w 436"/>
                <a:gd name="T3" fmla="*/ 52 h 207"/>
                <a:gd name="T4" fmla="*/ 0 w 436"/>
                <a:gd name="T5" fmla="*/ 198 h 207"/>
                <a:gd name="T6" fmla="*/ 365 w 436"/>
                <a:gd name="T7" fmla="*/ 198 h 207"/>
                <a:gd name="T8" fmla="*/ 365 w 436"/>
                <a:gd name="T9" fmla="*/ 207 h 207"/>
                <a:gd name="T10" fmla="*/ 436 w 436"/>
                <a:gd name="T11" fmla="*/ 207 h 207"/>
                <a:gd name="T12" fmla="*/ 436 w 436"/>
                <a:gd name="T13" fmla="*/ 175 h 207"/>
                <a:gd name="T14" fmla="*/ 365 w 436"/>
                <a:gd name="T15" fmla="*/ 175 h 207"/>
                <a:gd name="T16" fmla="*/ 365 w 436"/>
                <a:gd name="T17" fmla="*/ 187 h 207"/>
                <a:gd name="T18" fmla="*/ 11 w 436"/>
                <a:gd name="T19" fmla="*/ 187 h 207"/>
                <a:gd name="T20" fmla="*/ 11 w 436"/>
                <a:gd name="T21" fmla="*/ 57 h 207"/>
                <a:gd name="T22" fmla="*/ 64 w 436"/>
                <a:gd name="T23" fmla="*/ 4 h 207"/>
                <a:gd name="T24" fmla="*/ 64 w 436"/>
                <a:gd name="T25" fmla="*/ 77 h 207"/>
                <a:gd name="T26" fmla="*/ 25 w 436"/>
                <a:gd name="T27" fmla="*/ 121 h 207"/>
                <a:gd name="T28" fmla="*/ 69 w 436"/>
                <a:gd name="T29" fmla="*/ 166 h 207"/>
                <a:gd name="T30" fmla="*/ 114 w 436"/>
                <a:gd name="T31" fmla="*/ 121 h 207"/>
                <a:gd name="T32" fmla="*/ 75 w 436"/>
                <a:gd name="T33" fmla="*/ 77 h 207"/>
                <a:gd name="T34" fmla="*/ 75 w 436"/>
                <a:gd name="T35" fmla="*/ 0 h 207"/>
                <a:gd name="T36" fmla="*/ 52 w 436"/>
                <a:gd name="T37" fmla="*/ 0 h 207"/>
                <a:gd name="T38" fmla="*/ 97 w 436"/>
                <a:gd name="T39" fmla="*/ 121 h 207"/>
                <a:gd name="T40" fmla="*/ 69 w 436"/>
                <a:gd name="T41" fmla="*/ 149 h 207"/>
                <a:gd name="T42" fmla="*/ 41 w 436"/>
                <a:gd name="T43" fmla="*/ 121 h 207"/>
                <a:gd name="T44" fmla="*/ 69 w 436"/>
                <a:gd name="T45" fmla="*/ 93 h 207"/>
                <a:gd name="T46" fmla="*/ 97 w 436"/>
                <a:gd name="T47" fmla="*/ 121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206">
                  <a:moveTo>
                    <a:pt x="52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87"/>
                    <a:pt x="365" y="187"/>
                    <a:pt x="365" y="187"/>
                  </a:cubicBezTo>
                  <a:cubicBezTo>
                    <a:pt x="328" y="187"/>
                    <a:pt x="21" y="187"/>
                    <a:pt x="11" y="187"/>
                  </a:cubicBezTo>
                  <a:cubicBezTo>
                    <a:pt x="11" y="177"/>
                    <a:pt x="11" y="61"/>
                    <a:pt x="11" y="57"/>
                  </a:cubicBezTo>
                  <a:cubicBezTo>
                    <a:pt x="13" y="54"/>
                    <a:pt x="49" y="18"/>
                    <a:pt x="64" y="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2" y="80"/>
                    <a:pt x="25" y="99"/>
                    <a:pt x="25" y="121"/>
                  </a:cubicBezTo>
                  <a:cubicBezTo>
                    <a:pt x="25" y="146"/>
                    <a:pt x="45" y="166"/>
                    <a:pt x="69" y="166"/>
                  </a:cubicBezTo>
                  <a:cubicBezTo>
                    <a:pt x="94" y="166"/>
                    <a:pt x="114" y="146"/>
                    <a:pt x="114" y="121"/>
                  </a:cubicBezTo>
                  <a:cubicBezTo>
                    <a:pt x="114" y="99"/>
                    <a:pt x="97" y="80"/>
                    <a:pt x="75" y="77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52" y="0"/>
                  </a:lnTo>
                  <a:close/>
                  <a:moveTo>
                    <a:pt x="97" y="121"/>
                  </a:moveTo>
                  <a:cubicBezTo>
                    <a:pt x="97" y="136"/>
                    <a:pt x="84" y="149"/>
                    <a:pt x="69" y="149"/>
                  </a:cubicBezTo>
                  <a:cubicBezTo>
                    <a:pt x="54" y="149"/>
                    <a:pt x="41" y="136"/>
                    <a:pt x="41" y="121"/>
                  </a:cubicBezTo>
                  <a:cubicBezTo>
                    <a:pt x="41" y="106"/>
                    <a:pt x="54" y="93"/>
                    <a:pt x="69" y="93"/>
                  </a:cubicBezTo>
                  <a:cubicBezTo>
                    <a:pt x="84" y="93"/>
                    <a:pt x="97" y="106"/>
                    <a:pt x="97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8" name="Freeform 551"/>
            <p:cNvSpPr>
              <a:spLocks noEditPoints="1"/>
            </p:cNvSpPr>
            <p:nvPr/>
          </p:nvSpPr>
          <p:spPr bwMode="auto">
            <a:xfrm>
              <a:off x="3147043" y="4811037"/>
              <a:ext cx="187736" cy="386872"/>
            </a:xfrm>
            <a:custGeom>
              <a:gdLst>
                <a:gd name="T0" fmla="*/ 39 w 89"/>
                <a:gd name="T1" fmla="*/ 0 h 166"/>
                <a:gd name="T2" fmla="*/ 39 w 89"/>
                <a:gd name="T3" fmla="*/ 77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50 w 89"/>
                <a:gd name="T11" fmla="*/ 77 h 166"/>
                <a:gd name="T12" fmla="*/ 50 w 89"/>
                <a:gd name="T13" fmla="*/ 0 h 166"/>
                <a:gd name="T14" fmla="*/ 39 w 89"/>
                <a:gd name="T15" fmla="*/ 0 h 166"/>
                <a:gd name="T16" fmla="*/ 72 w 89"/>
                <a:gd name="T17" fmla="*/ 121 h 166"/>
                <a:gd name="T18" fmla="*/ 44 w 89"/>
                <a:gd name="T19" fmla="*/ 149 h 166"/>
                <a:gd name="T20" fmla="*/ 17 w 89"/>
                <a:gd name="T21" fmla="*/ 121 h 166"/>
                <a:gd name="T22" fmla="*/ 44 w 89"/>
                <a:gd name="T23" fmla="*/ 93 h 166"/>
                <a:gd name="T24" fmla="*/ 72 w 89"/>
                <a:gd name="T25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99"/>
                    <a:pt x="72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60" y="149"/>
                    <a:pt x="44" y="149"/>
                  </a:cubicBezTo>
                  <a:cubicBezTo>
                    <a:pt x="29" y="149"/>
                    <a:pt x="17" y="136"/>
                    <a:pt x="17" y="121"/>
                  </a:cubicBezTo>
                  <a:cubicBezTo>
                    <a:pt x="17" y="106"/>
                    <a:pt x="29" y="93"/>
                    <a:pt x="44" y="93"/>
                  </a:cubicBezTo>
                  <a:cubicBezTo>
                    <a:pt x="60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19" name="Freeform 552"/>
            <p:cNvSpPr>
              <a:spLocks noEditPoints="1"/>
            </p:cNvSpPr>
            <p:nvPr/>
          </p:nvSpPr>
          <p:spPr bwMode="auto">
            <a:xfrm>
              <a:off x="1" y="4925229"/>
              <a:ext cx="681548" cy="347497"/>
            </a:xfrm>
            <a:custGeom>
              <a:gdLst>
                <a:gd name="T0" fmla="*/ 280 w 324"/>
                <a:gd name="T1" fmla="*/ 28 h 149"/>
                <a:gd name="T2" fmla="*/ 236 w 324"/>
                <a:gd name="T3" fmla="*/ 72 h 149"/>
                <a:gd name="T4" fmla="*/ 276 w 324"/>
                <a:gd name="T5" fmla="*/ 116 h 149"/>
                <a:gd name="T6" fmla="*/ 276 w 324"/>
                <a:gd name="T7" fmla="*/ 138 h 149"/>
                <a:gd name="T8" fmla="*/ 96 w 324"/>
                <a:gd name="T9" fmla="*/ 138 h 149"/>
                <a:gd name="T10" fmla="*/ 96 w 324"/>
                <a:gd name="T11" fmla="*/ 0 h 149"/>
                <a:gd name="T12" fmla="*/ 0 w 324"/>
                <a:gd name="T13" fmla="*/ 0 h 149"/>
                <a:gd name="T14" fmla="*/ 0 w 324"/>
                <a:gd name="T15" fmla="*/ 11 h 149"/>
                <a:gd name="T16" fmla="*/ 85 w 324"/>
                <a:gd name="T17" fmla="*/ 11 h 149"/>
                <a:gd name="T18" fmla="*/ 85 w 324"/>
                <a:gd name="T19" fmla="*/ 149 h 149"/>
                <a:gd name="T20" fmla="*/ 287 w 324"/>
                <a:gd name="T21" fmla="*/ 149 h 149"/>
                <a:gd name="T22" fmla="*/ 287 w 324"/>
                <a:gd name="T23" fmla="*/ 116 h 149"/>
                <a:gd name="T24" fmla="*/ 324 w 324"/>
                <a:gd name="T25" fmla="*/ 72 h 149"/>
                <a:gd name="T26" fmla="*/ 280 w 324"/>
                <a:gd name="T27" fmla="*/ 28 h 149"/>
                <a:gd name="T28" fmla="*/ 280 w 324"/>
                <a:gd name="T29" fmla="*/ 100 h 149"/>
                <a:gd name="T30" fmla="*/ 252 w 324"/>
                <a:gd name="T31" fmla="*/ 72 h 149"/>
                <a:gd name="T32" fmla="*/ 280 w 324"/>
                <a:gd name="T33" fmla="*/ 44 h 149"/>
                <a:gd name="T34" fmla="*/ 308 w 324"/>
                <a:gd name="T35" fmla="*/ 72 h 149"/>
                <a:gd name="T36" fmla="*/ 280 w 324"/>
                <a:gd name="T37" fmla="*/ 10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149">
                  <a:moveTo>
                    <a:pt x="280" y="28"/>
                  </a:moveTo>
                  <a:cubicBezTo>
                    <a:pt x="256" y="28"/>
                    <a:pt x="236" y="48"/>
                    <a:pt x="236" y="72"/>
                  </a:cubicBezTo>
                  <a:cubicBezTo>
                    <a:pt x="236" y="95"/>
                    <a:pt x="253" y="114"/>
                    <a:pt x="276" y="116"/>
                  </a:cubicBezTo>
                  <a:cubicBezTo>
                    <a:pt x="276" y="123"/>
                    <a:pt x="276" y="133"/>
                    <a:pt x="276" y="138"/>
                  </a:cubicBezTo>
                  <a:cubicBezTo>
                    <a:pt x="266" y="138"/>
                    <a:pt x="106" y="138"/>
                    <a:pt x="96" y="138"/>
                  </a:cubicBezTo>
                  <a:cubicBezTo>
                    <a:pt x="96" y="128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77" y="11"/>
                    <a:pt x="85" y="11"/>
                  </a:cubicBezTo>
                  <a:cubicBezTo>
                    <a:pt x="85" y="21"/>
                    <a:pt x="85" y="149"/>
                    <a:pt x="85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08" y="112"/>
                    <a:pt x="324" y="94"/>
                    <a:pt x="324" y="72"/>
                  </a:cubicBezTo>
                  <a:cubicBezTo>
                    <a:pt x="324" y="48"/>
                    <a:pt x="304" y="28"/>
                    <a:pt x="280" y="28"/>
                  </a:cubicBezTo>
                  <a:close/>
                  <a:moveTo>
                    <a:pt x="280" y="100"/>
                  </a:moveTo>
                  <a:cubicBezTo>
                    <a:pt x="265" y="100"/>
                    <a:pt x="252" y="87"/>
                    <a:pt x="252" y="72"/>
                  </a:cubicBezTo>
                  <a:cubicBezTo>
                    <a:pt x="252" y="57"/>
                    <a:pt x="265" y="44"/>
                    <a:pt x="280" y="44"/>
                  </a:cubicBezTo>
                  <a:cubicBezTo>
                    <a:pt x="295" y="44"/>
                    <a:pt x="308" y="57"/>
                    <a:pt x="308" y="72"/>
                  </a:cubicBezTo>
                  <a:cubicBezTo>
                    <a:pt x="308" y="87"/>
                    <a:pt x="295" y="100"/>
                    <a:pt x="280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0" name="Freeform 553"/>
            <p:cNvSpPr>
              <a:spLocks noEditPoints="1"/>
            </p:cNvSpPr>
            <p:nvPr/>
          </p:nvSpPr>
          <p:spPr bwMode="auto">
            <a:xfrm>
              <a:off x="1" y="4811037"/>
              <a:ext cx="1205609" cy="386872"/>
            </a:xfrm>
            <a:custGeom>
              <a:gdLst>
                <a:gd name="T0" fmla="*/ 529 w 573"/>
                <a:gd name="T1" fmla="*/ 77 h 166"/>
                <a:gd name="T2" fmla="*/ 484 w 573"/>
                <a:gd name="T3" fmla="*/ 117 h 166"/>
                <a:gd name="T4" fmla="*/ 410 w 573"/>
                <a:gd name="T5" fmla="*/ 117 h 166"/>
                <a:gd name="T6" fmla="*/ 410 w 573"/>
                <a:gd name="T7" fmla="*/ 10 h 166"/>
                <a:gd name="T8" fmla="*/ 158 w 573"/>
                <a:gd name="T9" fmla="*/ 10 h 166"/>
                <a:gd name="T10" fmla="*/ 158 w 573"/>
                <a:gd name="T11" fmla="*/ 0 h 166"/>
                <a:gd name="T12" fmla="*/ 147 w 573"/>
                <a:gd name="T13" fmla="*/ 0 h 166"/>
                <a:gd name="T14" fmla="*/ 147 w 573"/>
                <a:gd name="T15" fmla="*/ 10 h 166"/>
                <a:gd name="T16" fmla="*/ 0 w 573"/>
                <a:gd name="T17" fmla="*/ 10 h 166"/>
                <a:gd name="T18" fmla="*/ 0 w 573"/>
                <a:gd name="T19" fmla="*/ 21 h 166"/>
                <a:gd name="T20" fmla="*/ 147 w 573"/>
                <a:gd name="T21" fmla="*/ 21 h 166"/>
                <a:gd name="T22" fmla="*/ 147 w 573"/>
                <a:gd name="T23" fmla="*/ 77 h 166"/>
                <a:gd name="T24" fmla="*/ 108 w 573"/>
                <a:gd name="T25" fmla="*/ 121 h 166"/>
                <a:gd name="T26" fmla="*/ 153 w 573"/>
                <a:gd name="T27" fmla="*/ 166 h 166"/>
                <a:gd name="T28" fmla="*/ 197 w 573"/>
                <a:gd name="T29" fmla="*/ 121 h 166"/>
                <a:gd name="T30" fmla="*/ 158 w 573"/>
                <a:gd name="T31" fmla="*/ 77 h 166"/>
                <a:gd name="T32" fmla="*/ 158 w 573"/>
                <a:gd name="T33" fmla="*/ 21 h 166"/>
                <a:gd name="T34" fmla="*/ 400 w 573"/>
                <a:gd name="T35" fmla="*/ 21 h 166"/>
                <a:gd name="T36" fmla="*/ 400 w 573"/>
                <a:gd name="T37" fmla="*/ 128 h 166"/>
                <a:gd name="T38" fmla="*/ 485 w 573"/>
                <a:gd name="T39" fmla="*/ 128 h 166"/>
                <a:gd name="T40" fmla="*/ 529 w 573"/>
                <a:gd name="T41" fmla="*/ 166 h 166"/>
                <a:gd name="T42" fmla="*/ 573 w 573"/>
                <a:gd name="T43" fmla="*/ 121 h 166"/>
                <a:gd name="T44" fmla="*/ 529 w 573"/>
                <a:gd name="T45" fmla="*/ 77 h 166"/>
                <a:gd name="T46" fmla="*/ 181 w 573"/>
                <a:gd name="T47" fmla="*/ 121 h 166"/>
                <a:gd name="T48" fmla="*/ 153 w 573"/>
                <a:gd name="T49" fmla="*/ 149 h 166"/>
                <a:gd name="T50" fmla="*/ 125 w 573"/>
                <a:gd name="T51" fmla="*/ 121 h 166"/>
                <a:gd name="T52" fmla="*/ 153 w 573"/>
                <a:gd name="T53" fmla="*/ 93 h 166"/>
                <a:gd name="T54" fmla="*/ 181 w 573"/>
                <a:gd name="T55" fmla="*/ 121 h 166"/>
                <a:gd name="T56" fmla="*/ 529 w 573"/>
                <a:gd name="T57" fmla="*/ 149 h 166"/>
                <a:gd name="T58" fmla="*/ 501 w 573"/>
                <a:gd name="T59" fmla="*/ 121 h 166"/>
                <a:gd name="T60" fmla="*/ 529 w 573"/>
                <a:gd name="T61" fmla="*/ 93 h 166"/>
                <a:gd name="T62" fmla="*/ 556 w 573"/>
                <a:gd name="T63" fmla="*/ 121 h 166"/>
                <a:gd name="T64" fmla="*/ 529 w 573"/>
                <a:gd name="T65" fmla="*/ 149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66">
                  <a:moveTo>
                    <a:pt x="529" y="77"/>
                  </a:moveTo>
                  <a:cubicBezTo>
                    <a:pt x="506" y="77"/>
                    <a:pt x="487" y="95"/>
                    <a:pt x="484" y="117"/>
                  </a:cubicBezTo>
                  <a:cubicBezTo>
                    <a:pt x="465" y="117"/>
                    <a:pt x="418" y="117"/>
                    <a:pt x="410" y="117"/>
                  </a:cubicBezTo>
                  <a:cubicBezTo>
                    <a:pt x="410" y="107"/>
                    <a:pt x="410" y="10"/>
                    <a:pt x="410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21"/>
                    <a:pt x="85" y="21"/>
                    <a:pt x="147" y="21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25" y="80"/>
                    <a:pt x="108" y="99"/>
                    <a:pt x="108" y="121"/>
                  </a:cubicBezTo>
                  <a:cubicBezTo>
                    <a:pt x="108" y="146"/>
                    <a:pt x="128" y="166"/>
                    <a:pt x="153" y="166"/>
                  </a:cubicBezTo>
                  <a:cubicBezTo>
                    <a:pt x="177" y="166"/>
                    <a:pt x="197" y="146"/>
                    <a:pt x="197" y="121"/>
                  </a:cubicBezTo>
                  <a:cubicBezTo>
                    <a:pt x="197" y="99"/>
                    <a:pt x="180" y="80"/>
                    <a:pt x="158" y="77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270" y="21"/>
                    <a:pt x="394" y="21"/>
                    <a:pt x="400" y="21"/>
                  </a:cubicBezTo>
                  <a:cubicBezTo>
                    <a:pt x="400" y="31"/>
                    <a:pt x="400" y="128"/>
                    <a:pt x="400" y="128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8" y="149"/>
                    <a:pt x="507" y="166"/>
                    <a:pt x="529" y="166"/>
                  </a:cubicBezTo>
                  <a:cubicBezTo>
                    <a:pt x="553" y="166"/>
                    <a:pt x="573" y="146"/>
                    <a:pt x="573" y="121"/>
                  </a:cubicBezTo>
                  <a:cubicBezTo>
                    <a:pt x="573" y="97"/>
                    <a:pt x="553" y="77"/>
                    <a:pt x="529" y="77"/>
                  </a:cubicBezTo>
                  <a:close/>
                  <a:moveTo>
                    <a:pt x="181" y="121"/>
                  </a:moveTo>
                  <a:cubicBezTo>
                    <a:pt x="181" y="136"/>
                    <a:pt x="168" y="149"/>
                    <a:pt x="153" y="149"/>
                  </a:cubicBezTo>
                  <a:cubicBezTo>
                    <a:pt x="137" y="149"/>
                    <a:pt x="125" y="136"/>
                    <a:pt x="125" y="121"/>
                  </a:cubicBezTo>
                  <a:cubicBezTo>
                    <a:pt x="125" y="106"/>
                    <a:pt x="137" y="93"/>
                    <a:pt x="153" y="93"/>
                  </a:cubicBezTo>
                  <a:cubicBezTo>
                    <a:pt x="168" y="93"/>
                    <a:pt x="181" y="106"/>
                    <a:pt x="181" y="121"/>
                  </a:cubicBezTo>
                  <a:close/>
                  <a:moveTo>
                    <a:pt x="529" y="149"/>
                  </a:moveTo>
                  <a:cubicBezTo>
                    <a:pt x="513" y="149"/>
                    <a:pt x="501" y="136"/>
                    <a:pt x="501" y="121"/>
                  </a:cubicBezTo>
                  <a:cubicBezTo>
                    <a:pt x="501" y="106"/>
                    <a:pt x="513" y="93"/>
                    <a:pt x="529" y="93"/>
                  </a:cubicBezTo>
                  <a:cubicBezTo>
                    <a:pt x="544" y="93"/>
                    <a:pt x="556" y="106"/>
                    <a:pt x="556" y="121"/>
                  </a:cubicBezTo>
                  <a:cubicBezTo>
                    <a:pt x="556" y="136"/>
                    <a:pt x="544" y="149"/>
                    <a:pt x="529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1" name="Freeform 554"/>
            <p:cNvSpPr>
              <a:spLocks noEditPoints="1"/>
            </p:cNvSpPr>
            <p:nvPr/>
          </p:nvSpPr>
          <p:spPr bwMode="auto">
            <a:xfrm>
              <a:off x="969827" y="4811037"/>
              <a:ext cx="766074" cy="386872"/>
            </a:xfrm>
            <a:custGeom>
              <a:gdLst>
                <a:gd name="T0" fmla="*/ 0 w 364"/>
                <a:gd name="T1" fmla="*/ 0 h 166"/>
                <a:gd name="T2" fmla="*/ 0 w 364"/>
                <a:gd name="T3" fmla="*/ 57 h 166"/>
                <a:gd name="T4" fmla="*/ 316 w 364"/>
                <a:gd name="T5" fmla="*/ 57 h 166"/>
                <a:gd name="T6" fmla="*/ 316 w 364"/>
                <a:gd name="T7" fmla="*/ 77 h 166"/>
                <a:gd name="T8" fmla="*/ 276 w 364"/>
                <a:gd name="T9" fmla="*/ 121 h 166"/>
                <a:gd name="T10" fmla="*/ 320 w 364"/>
                <a:gd name="T11" fmla="*/ 166 h 166"/>
                <a:gd name="T12" fmla="*/ 364 w 364"/>
                <a:gd name="T13" fmla="*/ 121 h 166"/>
                <a:gd name="T14" fmla="*/ 327 w 364"/>
                <a:gd name="T15" fmla="*/ 77 h 166"/>
                <a:gd name="T16" fmla="*/ 327 w 364"/>
                <a:gd name="T17" fmla="*/ 46 h 166"/>
                <a:gd name="T18" fmla="*/ 11 w 364"/>
                <a:gd name="T19" fmla="*/ 46 h 166"/>
                <a:gd name="T20" fmla="*/ 11 w 364"/>
                <a:gd name="T21" fmla="*/ 0 h 166"/>
                <a:gd name="T22" fmla="*/ 0 w 364"/>
                <a:gd name="T23" fmla="*/ 0 h 166"/>
                <a:gd name="T24" fmla="*/ 348 w 364"/>
                <a:gd name="T25" fmla="*/ 121 h 166"/>
                <a:gd name="T26" fmla="*/ 320 w 364"/>
                <a:gd name="T27" fmla="*/ 149 h 166"/>
                <a:gd name="T28" fmla="*/ 292 w 364"/>
                <a:gd name="T29" fmla="*/ 121 h 166"/>
                <a:gd name="T30" fmla="*/ 320 w 364"/>
                <a:gd name="T31" fmla="*/ 93 h 166"/>
                <a:gd name="T32" fmla="*/ 348 w 364"/>
                <a:gd name="T33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" h="166">
                  <a:moveTo>
                    <a:pt x="0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305" y="57"/>
                    <a:pt x="316" y="57"/>
                  </a:cubicBezTo>
                  <a:cubicBezTo>
                    <a:pt x="316" y="62"/>
                    <a:pt x="316" y="70"/>
                    <a:pt x="316" y="77"/>
                  </a:cubicBezTo>
                  <a:cubicBezTo>
                    <a:pt x="293" y="79"/>
                    <a:pt x="276" y="98"/>
                    <a:pt x="276" y="121"/>
                  </a:cubicBezTo>
                  <a:cubicBezTo>
                    <a:pt x="276" y="146"/>
                    <a:pt x="296" y="166"/>
                    <a:pt x="320" y="166"/>
                  </a:cubicBezTo>
                  <a:cubicBezTo>
                    <a:pt x="344" y="166"/>
                    <a:pt x="364" y="146"/>
                    <a:pt x="364" y="121"/>
                  </a:cubicBezTo>
                  <a:cubicBezTo>
                    <a:pt x="364" y="99"/>
                    <a:pt x="348" y="81"/>
                    <a:pt x="327" y="77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7" y="46"/>
                    <a:pt x="22" y="46"/>
                    <a:pt x="11" y="46"/>
                  </a:cubicBezTo>
                  <a:cubicBezTo>
                    <a:pt x="11" y="40"/>
                    <a:pt x="11" y="17"/>
                    <a:pt x="11" y="0"/>
                  </a:cubicBezTo>
                  <a:lnTo>
                    <a:pt x="0" y="0"/>
                  </a:lnTo>
                  <a:close/>
                  <a:moveTo>
                    <a:pt x="348" y="121"/>
                  </a:moveTo>
                  <a:cubicBezTo>
                    <a:pt x="348" y="136"/>
                    <a:pt x="335" y="149"/>
                    <a:pt x="320" y="149"/>
                  </a:cubicBezTo>
                  <a:cubicBezTo>
                    <a:pt x="305" y="149"/>
                    <a:pt x="292" y="136"/>
                    <a:pt x="292" y="121"/>
                  </a:cubicBezTo>
                  <a:cubicBezTo>
                    <a:pt x="292" y="106"/>
                    <a:pt x="305" y="93"/>
                    <a:pt x="320" y="93"/>
                  </a:cubicBezTo>
                  <a:cubicBezTo>
                    <a:pt x="335" y="93"/>
                    <a:pt x="348" y="106"/>
                    <a:pt x="348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2" name="Freeform 555"/>
            <p:cNvSpPr>
              <a:spLocks noEditPoints="1"/>
            </p:cNvSpPr>
            <p:nvPr/>
          </p:nvSpPr>
          <p:spPr bwMode="auto">
            <a:xfrm>
              <a:off x="1" y="4811037"/>
              <a:ext cx="2806269" cy="535519"/>
            </a:xfrm>
            <a:custGeom>
              <a:gdLst>
                <a:gd name="T0" fmla="*/ 1295 w 1334"/>
                <a:gd name="T1" fmla="*/ 77 h 230"/>
                <a:gd name="T2" fmla="*/ 1295 w 1334"/>
                <a:gd name="T3" fmla="*/ 0 h 230"/>
                <a:gd name="T4" fmla="*/ 1284 w 1334"/>
                <a:gd name="T5" fmla="*/ 0 h 230"/>
                <a:gd name="T6" fmla="*/ 1284 w 1334"/>
                <a:gd name="T7" fmla="*/ 77 h 230"/>
                <a:gd name="T8" fmla="*/ 1245 w 1334"/>
                <a:gd name="T9" fmla="*/ 121 h 230"/>
                <a:gd name="T10" fmla="*/ 1284 w 1334"/>
                <a:gd name="T11" fmla="*/ 165 h 230"/>
                <a:gd name="T12" fmla="*/ 1284 w 1334"/>
                <a:gd name="T13" fmla="*/ 190 h 230"/>
                <a:gd name="T14" fmla="*/ 1104 w 1334"/>
                <a:gd name="T15" fmla="*/ 190 h 230"/>
                <a:gd name="T16" fmla="*/ 1104 w 1334"/>
                <a:gd name="T17" fmla="*/ 51 h 230"/>
                <a:gd name="T18" fmla="*/ 836 w 1334"/>
                <a:gd name="T19" fmla="*/ 51 h 230"/>
                <a:gd name="T20" fmla="*/ 836 w 1334"/>
                <a:gd name="T21" fmla="*/ 219 h 230"/>
                <a:gd name="T22" fmla="*/ 661 w 1334"/>
                <a:gd name="T23" fmla="*/ 219 h 230"/>
                <a:gd name="T24" fmla="*/ 661 w 1334"/>
                <a:gd name="T25" fmla="*/ 165 h 230"/>
                <a:gd name="T26" fmla="*/ 701 w 1334"/>
                <a:gd name="T27" fmla="*/ 121 h 230"/>
                <a:gd name="T28" fmla="*/ 656 w 1334"/>
                <a:gd name="T29" fmla="*/ 77 h 230"/>
                <a:gd name="T30" fmla="*/ 612 w 1334"/>
                <a:gd name="T31" fmla="*/ 121 h 230"/>
                <a:gd name="T32" fmla="*/ 650 w 1334"/>
                <a:gd name="T33" fmla="*/ 165 h 230"/>
                <a:gd name="T34" fmla="*/ 650 w 1334"/>
                <a:gd name="T35" fmla="*/ 219 h 230"/>
                <a:gd name="T36" fmla="*/ 0 w 1334"/>
                <a:gd name="T37" fmla="*/ 219 h 230"/>
                <a:gd name="T38" fmla="*/ 0 w 1334"/>
                <a:gd name="T39" fmla="*/ 230 h 230"/>
                <a:gd name="T40" fmla="*/ 847 w 1334"/>
                <a:gd name="T41" fmla="*/ 230 h 230"/>
                <a:gd name="T42" fmla="*/ 847 w 1334"/>
                <a:gd name="T43" fmla="*/ 62 h 230"/>
                <a:gd name="T44" fmla="*/ 1093 w 1334"/>
                <a:gd name="T45" fmla="*/ 62 h 230"/>
                <a:gd name="T46" fmla="*/ 1093 w 1334"/>
                <a:gd name="T47" fmla="*/ 201 h 230"/>
                <a:gd name="T48" fmla="*/ 1295 w 1334"/>
                <a:gd name="T49" fmla="*/ 201 h 230"/>
                <a:gd name="T50" fmla="*/ 1295 w 1334"/>
                <a:gd name="T51" fmla="*/ 165 h 230"/>
                <a:gd name="T52" fmla="*/ 1334 w 1334"/>
                <a:gd name="T53" fmla="*/ 121 h 230"/>
                <a:gd name="T54" fmla="*/ 1295 w 1334"/>
                <a:gd name="T55" fmla="*/ 77 h 230"/>
                <a:gd name="T56" fmla="*/ 628 w 1334"/>
                <a:gd name="T57" fmla="*/ 121 h 230"/>
                <a:gd name="T58" fmla="*/ 656 w 1334"/>
                <a:gd name="T59" fmla="*/ 93 h 230"/>
                <a:gd name="T60" fmla="*/ 684 w 1334"/>
                <a:gd name="T61" fmla="*/ 121 h 230"/>
                <a:gd name="T62" fmla="*/ 656 w 1334"/>
                <a:gd name="T63" fmla="*/ 149 h 230"/>
                <a:gd name="T64" fmla="*/ 628 w 1334"/>
                <a:gd name="T65" fmla="*/ 121 h 230"/>
                <a:gd name="T66" fmla="*/ 1290 w 1334"/>
                <a:gd name="T67" fmla="*/ 149 h 230"/>
                <a:gd name="T68" fmla="*/ 1262 w 1334"/>
                <a:gd name="T69" fmla="*/ 121 h 230"/>
                <a:gd name="T70" fmla="*/ 1290 w 1334"/>
                <a:gd name="T71" fmla="*/ 93 h 230"/>
                <a:gd name="T72" fmla="*/ 1317 w 1334"/>
                <a:gd name="T73" fmla="*/ 121 h 230"/>
                <a:gd name="T74" fmla="*/ 1290 w 1334"/>
                <a:gd name="T75" fmla="*/ 149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4" h="230">
                  <a:moveTo>
                    <a:pt x="1295" y="77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284" y="0"/>
                    <a:pt x="1284" y="0"/>
                    <a:pt x="1284" y="0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62" y="80"/>
                    <a:pt x="1245" y="99"/>
                    <a:pt x="1245" y="121"/>
                  </a:cubicBezTo>
                  <a:cubicBezTo>
                    <a:pt x="1245" y="144"/>
                    <a:pt x="1262" y="162"/>
                    <a:pt x="1284" y="165"/>
                  </a:cubicBezTo>
                  <a:cubicBezTo>
                    <a:pt x="1284" y="173"/>
                    <a:pt x="1284" y="185"/>
                    <a:pt x="1284" y="190"/>
                  </a:cubicBezTo>
                  <a:cubicBezTo>
                    <a:pt x="1274" y="190"/>
                    <a:pt x="1114" y="190"/>
                    <a:pt x="1104" y="190"/>
                  </a:cubicBezTo>
                  <a:cubicBezTo>
                    <a:pt x="1104" y="180"/>
                    <a:pt x="1104" y="51"/>
                    <a:pt x="1104" y="51"/>
                  </a:cubicBezTo>
                  <a:cubicBezTo>
                    <a:pt x="836" y="51"/>
                    <a:pt x="836" y="51"/>
                    <a:pt x="836" y="51"/>
                  </a:cubicBezTo>
                  <a:cubicBezTo>
                    <a:pt x="836" y="51"/>
                    <a:pt x="836" y="209"/>
                    <a:pt x="836" y="219"/>
                  </a:cubicBezTo>
                  <a:cubicBezTo>
                    <a:pt x="833" y="219"/>
                    <a:pt x="762" y="219"/>
                    <a:pt x="661" y="219"/>
                  </a:cubicBezTo>
                  <a:cubicBezTo>
                    <a:pt x="661" y="165"/>
                    <a:pt x="661" y="165"/>
                    <a:pt x="661" y="165"/>
                  </a:cubicBezTo>
                  <a:cubicBezTo>
                    <a:pt x="683" y="163"/>
                    <a:pt x="701" y="144"/>
                    <a:pt x="701" y="121"/>
                  </a:cubicBezTo>
                  <a:cubicBezTo>
                    <a:pt x="701" y="97"/>
                    <a:pt x="681" y="77"/>
                    <a:pt x="656" y="77"/>
                  </a:cubicBezTo>
                  <a:cubicBezTo>
                    <a:pt x="632" y="77"/>
                    <a:pt x="612" y="97"/>
                    <a:pt x="612" y="121"/>
                  </a:cubicBezTo>
                  <a:cubicBezTo>
                    <a:pt x="612" y="144"/>
                    <a:pt x="629" y="162"/>
                    <a:pt x="650" y="165"/>
                  </a:cubicBezTo>
                  <a:cubicBezTo>
                    <a:pt x="650" y="219"/>
                    <a:pt x="650" y="219"/>
                    <a:pt x="650" y="219"/>
                  </a:cubicBezTo>
                  <a:cubicBezTo>
                    <a:pt x="429" y="219"/>
                    <a:pt x="79" y="219"/>
                    <a:pt x="0" y="21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847" y="230"/>
                    <a:pt x="847" y="230"/>
                    <a:pt x="847" y="230"/>
                  </a:cubicBezTo>
                  <a:cubicBezTo>
                    <a:pt x="847" y="230"/>
                    <a:pt x="847" y="72"/>
                    <a:pt x="847" y="62"/>
                  </a:cubicBezTo>
                  <a:cubicBezTo>
                    <a:pt x="857" y="62"/>
                    <a:pt x="1083" y="62"/>
                    <a:pt x="1093" y="62"/>
                  </a:cubicBezTo>
                  <a:cubicBezTo>
                    <a:pt x="1093" y="72"/>
                    <a:pt x="1093" y="201"/>
                    <a:pt x="1093" y="201"/>
                  </a:cubicBezTo>
                  <a:cubicBezTo>
                    <a:pt x="1295" y="201"/>
                    <a:pt x="1295" y="201"/>
                    <a:pt x="1295" y="201"/>
                  </a:cubicBezTo>
                  <a:cubicBezTo>
                    <a:pt x="1295" y="165"/>
                    <a:pt x="1295" y="165"/>
                    <a:pt x="1295" y="165"/>
                  </a:cubicBezTo>
                  <a:cubicBezTo>
                    <a:pt x="1317" y="162"/>
                    <a:pt x="1334" y="144"/>
                    <a:pt x="1334" y="121"/>
                  </a:cubicBezTo>
                  <a:cubicBezTo>
                    <a:pt x="1334" y="99"/>
                    <a:pt x="1317" y="80"/>
                    <a:pt x="1295" y="77"/>
                  </a:cubicBezTo>
                  <a:close/>
                  <a:moveTo>
                    <a:pt x="628" y="121"/>
                  </a:moveTo>
                  <a:cubicBezTo>
                    <a:pt x="628" y="106"/>
                    <a:pt x="641" y="93"/>
                    <a:pt x="656" y="93"/>
                  </a:cubicBezTo>
                  <a:cubicBezTo>
                    <a:pt x="671" y="93"/>
                    <a:pt x="684" y="106"/>
                    <a:pt x="684" y="121"/>
                  </a:cubicBezTo>
                  <a:cubicBezTo>
                    <a:pt x="684" y="136"/>
                    <a:pt x="671" y="149"/>
                    <a:pt x="656" y="149"/>
                  </a:cubicBezTo>
                  <a:cubicBezTo>
                    <a:pt x="641" y="149"/>
                    <a:pt x="628" y="136"/>
                    <a:pt x="628" y="121"/>
                  </a:cubicBezTo>
                  <a:close/>
                  <a:moveTo>
                    <a:pt x="1290" y="149"/>
                  </a:moveTo>
                  <a:cubicBezTo>
                    <a:pt x="1274" y="149"/>
                    <a:pt x="1262" y="136"/>
                    <a:pt x="1262" y="121"/>
                  </a:cubicBezTo>
                  <a:cubicBezTo>
                    <a:pt x="1262" y="106"/>
                    <a:pt x="1274" y="93"/>
                    <a:pt x="1290" y="93"/>
                  </a:cubicBezTo>
                  <a:cubicBezTo>
                    <a:pt x="1305" y="93"/>
                    <a:pt x="1317" y="106"/>
                    <a:pt x="1317" y="121"/>
                  </a:cubicBezTo>
                  <a:cubicBezTo>
                    <a:pt x="1317" y="136"/>
                    <a:pt x="1305" y="149"/>
                    <a:pt x="1290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3" name="Rectangle 556"/>
            <p:cNvSpPr>
              <a:spLocks noChangeArrowheads="1"/>
            </p:cNvSpPr>
            <p:nvPr/>
          </p:nvSpPr>
          <p:spPr bwMode="auto">
            <a:xfrm>
              <a:off x="2042865" y="5051232"/>
              <a:ext cx="21355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4" name="Freeform 557"/>
            <p:cNvSpPr>
              <a:spLocks noEditPoints="1"/>
            </p:cNvSpPr>
            <p:nvPr/>
          </p:nvSpPr>
          <p:spPr bwMode="auto">
            <a:xfrm>
              <a:off x="2349827" y="4811037"/>
              <a:ext cx="185068" cy="386872"/>
            </a:xfrm>
            <a:custGeom>
              <a:gdLst>
                <a:gd name="T0" fmla="*/ 39 w 88"/>
                <a:gd name="T1" fmla="*/ 0 h 166"/>
                <a:gd name="T2" fmla="*/ 39 w 88"/>
                <a:gd name="T3" fmla="*/ 77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50 w 88"/>
                <a:gd name="T11" fmla="*/ 77 h 166"/>
                <a:gd name="T12" fmla="*/ 50 w 88"/>
                <a:gd name="T13" fmla="*/ 0 h 166"/>
                <a:gd name="T14" fmla="*/ 39 w 88"/>
                <a:gd name="T15" fmla="*/ 0 h 166"/>
                <a:gd name="T16" fmla="*/ 72 w 88"/>
                <a:gd name="T17" fmla="*/ 121 h 166"/>
                <a:gd name="T18" fmla="*/ 44 w 88"/>
                <a:gd name="T19" fmla="*/ 149 h 166"/>
                <a:gd name="T20" fmla="*/ 16 w 88"/>
                <a:gd name="T21" fmla="*/ 121 h 166"/>
                <a:gd name="T22" fmla="*/ 44 w 88"/>
                <a:gd name="T23" fmla="*/ 93 h 166"/>
                <a:gd name="T24" fmla="*/ 72 w 88"/>
                <a:gd name="T25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99"/>
                    <a:pt x="71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59" y="149"/>
                    <a:pt x="44" y="149"/>
                  </a:cubicBezTo>
                  <a:cubicBezTo>
                    <a:pt x="29" y="149"/>
                    <a:pt x="16" y="136"/>
                    <a:pt x="16" y="121"/>
                  </a:cubicBezTo>
                  <a:cubicBezTo>
                    <a:pt x="16" y="106"/>
                    <a:pt x="29" y="93"/>
                    <a:pt x="44" y="93"/>
                  </a:cubicBezTo>
                  <a:cubicBezTo>
                    <a:pt x="59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5" name="Freeform 558"/>
            <p:cNvSpPr>
              <a:spLocks noEditPoints="1"/>
            </p:cNvSpPr>
            <p:nvPr/>
          </p:nvSpPr>
          <p:spPr bwMode="auto">
            <a:xfrm>
              <a:off x="3527855" y="5044342"/>
              <a:ext cx="823018" cy="416405"/>
            </a:xfrm>
            <a:custGeom>
              <a:gdLst>
                <a:gd name="T0" fmla="*/ 24 w 391"/>
                <a:gd name="T1" fmla="*/ 47 h 179"/>
                <a:gd name="T2" fmla="*/ 46 w 391"/>
                <a:gd name="T3" fmla="*/ 29 h 179"/>
                <a:gd name="T4" fmla="*/ 119 w 391"/>
                <a:gd name="T5" fmla="*/ 29 h 179"/>
                <a:gd name="T6" fmla="*/ 250 w 391"/>
                <a:gd name="T7" fmla="*/ 169 h 179"/>
                <a:gd name="T8" fmla="*/ 321 w 391"/>
                <a:gd name="T9" fmla="*/ 169 h 179"/>
                <a:gd name="T10" fmla="*/ 321 w 391"/>
                <a:gd name="T11" fmla="*/ 179 h 179"/>
                <a:gd name="T12" fmla="*/ 391 w 391"/>
                <a:gd name="T13" fmla="*/ 179 h 179"/>
                <a:gd name="T14" fmla="*/ 391 w 391"/>
                <a:gd name="T15" fmla="*/ 147 h 179"/>
                <a:gd name="T16" fmla="*/ 321 w 391"/>
                <a:gd name="T17" fmla="*/ 147 h 179"/>
                <a:gd name="T18" fmla="*/ 321 w 391"/>
                <a:gd name="T19" fmla="*/ 158 h 179"/>
                <a:gd name="T20" fmla="*/ 255 w 391"/>
                <a:gd name="T21" fmla="*/ 158 h 179"/>
                <a:gd name="T22" fmla="*/ 124 w 391"/>
                <a:gd name="T23" fmla="*/ 18 h 179"/>
                <a:gd name="T24" fmla="*/ 47 w 391"/>
                <a:gd name="T25" fmla="*/ 18 h 179"/>
                <a:gd name="T26" fmla="*/ 24 w 391"/>
                <a:gd name="T27" fmla="*/ 0 h 179"/>
                <a:gd name="T28" fmla="*/ 0 w 391"/>
                <a:gd name="T29" fmla="*/ 23 h 179"/>
                <a:gd name="T30" fmla="*/ 24 w 391"/>
                <a:gd name="T31" fmla="*/ 47 h 179"/>
                <a:gd name="T32" fmla="*/ 24 w 391"/>
                <a:gd name="T33" fmla="*/ 14 h 179"/>
                <a:gd name="T34" fmla="*/ 33 w 391"/>
                <a:gd name="T35" fmla="*/ 23 h 179"/>
                <a:gd name="T36" fmla="*/ 24 w 391"/>
                <a:gd name="T37" fmla="*/ 33 h 179"/>
                <a:gd name="T38" fmla="*/ 14 w 391"/>
                <a:gd name="T39" fmla="*/ 23 h 179"/>
                <a:gd name="T40" fmla="*/ 24 w 391"/>
                <a:gd name="T41" fmla="*/ 14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1" h="179">
                  <a:moveTo>
                    <a:pt x="24" y="47"/>
                  </a:moveTo>
                  <a:cubicBezTo>
                    <a:pt x="35" y="47"/>
                    <a:pt x="44" y="39"/>
                    <a:pt x="46" y="29"/>
                  </a:cubicBezTo>
                  <a:cubicBezTo>
                    <a:pt x="65" y="29"/>
                    <a:pt x="115" y="29"/>
                    <a:pt x="119" y="29"/>
                  </a:cubicBezTo>
                  <a:cubicBezTo>
                    <a:pt x="122" y="33"/>
                    <a:pt x="250" y="169"/>
                    <a:pt x="250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391" y="147"/>
                    <a:pt x="391" y="147"/>
                    <a:pt x="391" y="147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21" y="158"/>
                    <a:pt x="321" y="158"/>
                    <a:pt x="321" y="158"/>
                  </a:cubicBezTo>
                  <a:cubicBezTo>
                    <a:pt x="304" y="158"/>
                    <a:pt x="258" y="158"/>
                    <a:pt x="255" y="158"/>
                  </a:cubicBezTo>
                  <a:cubicBezTo>
                    <a:pt x="252" y="154"/>
                    <a:pt x="124" y="18"/>
                    <a:pt x="124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6" name="Freeform 559"/>
            <p:cNvSpPr>
              <a:spLocks noEditPoints="1"/>
            </p:cNvSpPr>
            <p:nvPr/>
          </p:nvSpPr>
          <p:spPr bwMode="auto">
            <a:xfrm>
              <a:off x="4123097" y="5044342"/>
              <a:ext cx="1979691" cy="249055"/>
            </a:xfrm>
            <a:custGeom>
              <a:gdLst>
                <a:gd name="T0" fmla="*/ 23 w 941"/>
                <a:gd name="T1" fmla="*/ 47 h 107"/>
                <a:gd name="T2" fmla="*/ 46 w 941"/>
                <a:gd name="T3" fmla="*/ 31 h 107"/>
                <a:gd name="T4" fmla="*/ 49 w 941"/>
                <a:gd name="T5" fmla="*/ 31 h 107"/>
                <a:gd name="T6" fmla="*/ 49 w 941"/>
                <a:gd name="T7" fmla="*/ 75 h 107"/>
                <a:gd name="T8" fmla="*/ 38 w 941"/>
                <a:gd name="T9" fmla="*/ 75 h 107"/>
                <a:gd name="T10" fmla="*/ 38 w 941"/>
                <a:gd name="T11" fmla="*/ 107 h 107"/>
                <a:gd name="T12" fmla="*/ 108 w 941"/>
                <a:gd name="T13" fmla="*/ 107 h 107"/>
                <a:gd name="T14" fmla="*/ 108 w 941"/>
                <a:gd name="T15" fmla="*/ 75 h 107"/>
                <a:gd name="T16" fmla="*/ 60 w 941"/>
                <a:gd name="T17" fmla="*/ 75 h 107"/>
                <a:gd name="T18" fmla="*/ 60 w 941"/>
                <a:gd name="T19" fmla="*/ 31 h 107"/>
                <a:gd name="T20" fmla="*/ 588 w 941"/>
                <a:gd name="T21" fmla="*/ 31 h 107"/>
                <a:gd name="T22" fmla="*/ 626 w 941"/>
                <a:gd name="T23" fmla="*/ 70 h 107"/>
                <a:gd name="T24" fmla="*/ 765 w 941"/>
                <a:gd name="T25" fmla="*/ 70 h 107"/>
                <a:gd name="T26" fmla="*/ 785 w 941"/>
                <a:gd name="T27" fmla="*/ 89 h 107"/>
                <a:gd name="T28" fmla="*/ 829 w 941"/>
                <a:gd name="T29" fmla="*/ 45 h 107"/>
                <a:gd name="T30" fmla="*/ 894 w 941"/>
                <a:gd name="T31" fmla="*/ 45 h 107"/>
                <a:gd name="T32" fmla="*/ 917 w 941"/>
                <a:gd name="T33" fmla="*/ 64 h 107"/>
                <a:gd name="T34" fmla="*/ 941 w 941"/>
                <a:gd name="T35" fmla="*/ 41 h 107"/>
                <a:gd name="T36" fmla="*/ 917 w 941"/>
                <a:gd name="T37" fmla="*/ 17 h 107"/>
                <a:gd name="T38" fmla="*/ 894 w 941"/>
                <a:gd name="T39" fmla="*/ 34 h 107"/>
                <a:gd name="T40" fmla="*/ 824 w 941"/>
                <a:gd name="T41" fmla="*/ 34 h 107"/>
                <a:gd name="T42" fmla="*/ 785 w 941"/>
                <a:gd name="T43" fmla="*/ 74 h 107"/>
                <a:gd name="T44" fmla="*/ 770 w 941"/>
                <a:gd name="T45" fmla="*/ 59 h 107"/>
                <a:gd name="T46" fmla="*/ 630 w 941"/>
                <a:gd name="T47" fmla="*/ 59 h 107"/>
                <a:gd name="T48" fmla="*/ 592 w 941"/>
                <a:gd name="T49" fmla="*/ 21 h 107"/>
                <a:gd name="T50" fmla="*/ 47 w 941"/>
                <a:gd name="T51" fmla="*/ 21 h 107"/>
                <a:gd name="T52" fmla="*/ 23 w 941"/>
                <a:gd name="T53" fmla="*/ 0 h 107"/>
                <a:gd name="T54" fmla="*/ 0 w 941"/>
                <a:gd name="T55" fmla="*/ 23 h 107"/>
                <a:gd name="T56" fmla="*/ 23 w 941"/>
                <a:gd name="T57" fmla="*/ 47 h 107"/>
                <a:gd name="T58" fmla="*/ 917 w 941"/>
                <a:gd name="T59" fmla="*/ 31 h 107"/>
                <a:gd name="T60" fmla="*/ 927 w 941"/>
                <a:gd name="T61" fmla="*/ 41 h 107"/>
                <a:gd name="T62" fmla="*/ 917 w 941"/>
                <a:gd name="T63" fmla="*/ 50 h 107"/>
                <a:gd name="T64" fmla="*/ 907 w 941"/>
                <a:gd name="T65" fmla="*/ 41 h 107"/>
                <a:gd name="T66" fmla="*/ 917 w 941"/>
                <a:gd name="T67" fmla="*/ 31 h 107"/>
                <a:gd name="T68" fmla="*/ 23 w 941"/>
                <a:gd name="T69" fmla="*/ 14 h 107"/>
                <a:gd name="T70" fmla="*/ 33 w 941"/>
                <a:gd name="T71" fmla="*/ 23 h 107"/>
                <a:gd name="T72" fmla="*/ 23 w 941"/>
                <a:gd name="T73" fmla="*/ 33 h 107"/>
                <a:gd name="T74" fmla="*/ 14 w 941"/>
                <a:gd name="T75" fmla="*/ 23 h 107"/>
                <a:gd name="T76" fmla="*/ 23 w 941"/>
                <a:gd name="T77" fmla="*/ 14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1" h="107">
                  <a:moveTo>
                    <a:pt x="23" y="47"/>
                  </a:moveTo>
                  <a:cubicBezTo>
                    <a:pt x="34" y="47"/>
                    <a:pt x="42" y="40"/>
                    <a:pt x="46" y="31"/>
                  </a:cubicBezTo>
                  <a:cubicBezTo>
                    <a:pt x="47" y="31"/>
                    <a:pt x="48" y="31"/>
                    <a:pt x="49" y="31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54" y="31"/>
                    <a:pt x="584" y="31"/>
                    <a:pt x="588" y="31"/>
                  </a:cubicBezTo>
                  <a:cubicBezTo>
                    <a:pt x="591" y="34"/>
                    <a:pt x="626" y="70"/>
                    <a:pt x="626" y="70"/>
                  </a:cubicBezTo>
                  <a:cubicBezTo>
                    <a:pt x="626" y="70"/>
                    <a:pt x="761" y="70"/>
                    <a:pt x="765" y="70"/>
                  </a:cubicBezTo>
                  <a:cubicBezTo>
                    <a:pt x="768" y="72"/>
                    <a:pt x="785" y="89"/>
                    <a:pt x="785" y="89"/>
                  </a:cubicBezTo>
                  <a:cubicBezTo>
                    <a:pt x="785" y="89"/>
                    <a:pt x="826" y="48"/>
                    <a:pt x="829" y="45"/>
                  </a:cubicBezTo>
                  <a:cubicBezTo>
                    <a:pt x="832" y="45"/>
                    <a:pt x="881" y="45"/>
                    <a:pt x="894" y="45"/>
                  </a:cubicBezTo>
                  <a:cubicBezTo>
                    <a:pt x="896" y="56"/>
                    <a:pt x="906" y="64"/>
                    <a:pt x="917" y="64"/>
                  </a:cubicBezTo>
                  <a:cubicBezTo>
                    <a:pt x="930" y="64"/>
                    <a:pt x="941" y="54"/>
                    <a:pt x="941" y="41"/>
                  </a:cubicBezTo>
                  <a:cubicBezTo>
                    <a:pt x="941" y="28"/>
                    <a:pt x="930" y="17"/>
                    <a:pt x="917" y="17"/>
                  </a:cubicBezTo>
                  <a:cubicBezTo>
                    <a:pt x="906" y="17"/>
                    <a:pt x="897" y="24"/>
                    <a:pt x="894" y="34"/>
                  </a:cubicBezTo>
                  <a:cubicBezTo>
                    <a:pt x="824" y="34"/>
                    <a:pt x="824" y="34"/>
                    <a:pt x="824" y="34"/>
                  </a:cubicBezTo>
                  <a:cubicBezTo>
                    <a:pt x="824" y="34"/>
                    <a:pt x="791" y="67"/>
                    <a:pt x="785" y="74"/>
                  </a:cubicBezTo>
                  <a:cubicBezTo>
                    <a:pt x="780" y="69"/>
                    <a:pt x="770" y="59"/>
                    <a:pt x="770" y="59"/>
                  </a:cubicBezTo>
                  <a:cubicBezTo>
                    <a:pt x="770" y="59"/>
                    <a:pt x="635" y="59"/>
                    <a:pt x="630" y="59"/>
                  </a:cubicBezTo>
                  <a:cubicBezTo>
                    <a:pt x="627" y="56"/>
                    <a:pt x="592" y="21"/>
                    <a:pt x="592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9"/>
                    <a:pt x="36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3" y="47"/>
                  </a:cubicBezTo>
                  <a:close/>
                  <a:moveTo>
                    <a:pt x="917" y="31"/>
                  </a:moveTo>
                  <a:cubicBezTo>
                    <a:pt x="922" y="31"/>
                    <a:pt x="927" y="35"/>
                    <a:pt x="927" y="41"/>
                  </a:cubicBezTo>
                  <a:cubicBezTo>
                    <a:pt x="927" y="46"/>
                    <a:pt x="922" y="50"/>
                    <a:pt x="917" y="50"/>
                  </a:cubicBezTo>
                  <a:cubicBezTo>
                    <a:pt x="912" y="50"/>
                    <a:pt x="907" y="46"/>
                    <a:pt x="907" y="41"/>
                  </a:cubicBezTo>
                  <a:cubicBezTo>
                    <a:pt x="907" y="35"/>
                    <a:pt x="912" y="31"/>
                    <a:pt x="917" y="31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7" name="Freeform 560"/>
            <p:cNvSpPr>
              <a:spLocks noEditPoints="1"/>
            </p:cNvSpPr>
            <p:nvPr/>
          </p:nvSpPr>
          <p:spPr bwMode="auto">
            <a:xfrm>
              <a:off x="6387508" y="4811037"/>
              <a:ext cx="504488" cy="675304"/>
            </a:xfrm>
            <a:custGeom>
              <a:gdLst>
                <a:gd name="T0" fmla="*/ 94 w 240"/>
                <a:gd name="T1" fmla="*/ 260 h 290"/>
                <a:gd name="T2" fmla="*/ 94 w 240"/>
                <a:gd name="T3" fmla="*/ 0 h 290"/>
                <a:gd name="T4" fmla="*/ 83 w 240"/>
                <a:gd name="T5" fmla="*/ 0 h 290"/>
                <a:gd name="T6" fmla="*/ 83 w 240"/>
                <a:gd name="T7" fmla="*/ 260 h 290"/>
                <a:gd name="T8" fmla="*/ 46 w 240"/>
                <a:gd name="T9" fmla="*/ 260 h 290"/>
                <a:gd name="T10" fmla="*/ 23 w 240"/>
                <a:gd name="T11" fmla="*/ 242 h 290"/>
                <a:gd name="T12" fmla="*/ 0 w 240"/>
                <a:gd name="T13" fmla="*/ 266 h 290"/>
                <a:gd name="T14" fmla="*/ 23 w 240"/>
                <a:gd name="T15" fmla="*/ 290 h 290"/>
                <a:gd name="T16" fmla="*/ 46 w 240"/>
                <a:gd name="T17" fmla="*/ 271 h 290"/>
                <a:gd name="T18" fmla="*/ 240 w 240"/>
                <a:gd name="T19" fmla="*/ 271 h 290"/>
                <a:gd name="T20" fmla="*/ 240 w 240"/>
                <a:gd name="T21" fmla="*/ 260 h 290"/>
                <a:gd name="T22" fmla="*/ 94 w 240"/>
                <a:gd name="T23" fmla="*/ 260 h 290"/>
                <a:gd name="T24" fmla="*/ 23 w 240"/>
                <a:gd name="T25" fmla="*/ 276 h 290"/>
                <a:gd name="T26" fmla="*/ 14 w 240"/>
                <a:gd name="T27" fmla="*/ 266 h 290"/>
                <a:gd name="T28" fmla="*/ 23 w 240"/>
                <a:gd name="T29" fmla="*/ 256 h 290"/>
                <a:gd name="T30" fmla="*/ 33 w 240"/>
                <a:gd name="T31" fmla="*/ 266 h 290"/>
                <a:gd name="T32" fmla="*/ 23 w 240"/>
                <a:gd name="T33" fmla="*/ 276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290">
                  <a:moveTo>
                    <a:pt x="94" y="26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260"/>
                    <a:pt x="83" y="260"/>
                    <a:pt x="83" y="260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4" y="250"/>
                    <a:pt x="34" y="242"/>
                    <a:pt x="23" y="242"/>
                  </a:cubicBezTo>
                  <a:cubicBezTo>
                    <a:pt x="10" y="242"/>
                    <a:pt x="0" y="253"/>
                    <a:pt x="0" y="266"/>
                  </a:cubicBezTo>
                  <a:cubicBezTo>
                    <a:pt x="0" y="279"/>
                    <a:pt x="10" y="290"/>
                    <a:pt x="23" y="290"/>
                  </a:cubicBezTo>
                  <a:cubicBezTo>
                    <a:pt x="35" y="290"/>
                    <a:pt x="44" y="282"/>
                    <a:pt x="46" y="271"/>
                  </a:cubicBezTo>
                  <a:cubicBezTo>
                    <a:pt x="240" y="271"/>
                    <a:pt x="240" y="271"/>
                    <a:pt x="240" y="271"/>
                  </a:cubicBezTo>
                  <a:cubicBezTo>
                    <a:pt x="240" y="260"/>
                    <a:pt x="240" y="260"/>
                    <a:pt x="240" y="260"/>
                  </a:cubicBezTo>
                  <a:lnTo>
                    <a:pt x="94" y="260"/>
                  </a:lnTo>
                  <a:close/>
                  <a:moveTo>
                    <a:pt x="23" y="276"/>
                  </a:moveTo>
                  <a:cubicBezTo>
                    <a:pt x="18" y="276"/>
                    <a:pt x="14" y="271"/>
                    <a:pt x="14" y="266"/>
                  </a:cubicBezTo>
                  <a:cubicBezTo>
                    <a:pt x="14" y="261"/>
                    <a:pt x="18" y="256"/>
                    <a:pt x="23" y="256"/>
                  </a:cubicBezTo>
                  <a:cubicBezTo>
                    <a:pt x="29" y="256"/>
                    <a:pt x="33" y="261"/>
                    <a:pt x="33" y="266"/>
                  </a:cubicBezTo>
                  <a:cubicBezTo>
                    <a:pt x="33" y="271"/>
                    <a:pt x="29" y="276"/>
                    <a:pt x="23" y="27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8" name="Freeform 561"/>
            <p:cNvSpPr>
              <a:spLocks noEditPoints="1"/>
            </p:cNvSpPr>
            <p:nvPr/>
          </p:nvSpPr>
          <p:spPr bwMode="auto">
            <a:xfrm>
              <a:off x="5516444" y="5317024"/>
              <a:ext cx="834584" cy="488266"/>
            </a:xfrm>
            <a:custGeom>
              <a:gdLst>
                <a:gd name="T0" fmla="*/ 64 w 397"/>
                <a:gd name="T1" fmla="*/ 163 h 210"/>
                <a:gd name="T2" fmla="*/ 64 w 397"/>
                <a:gd name="T3" fmla="*/ 125 h 210"/>
                <a:gd name="T4" fmla="*/ 117 w 397"/>
                <a:gd name="T5" fmla="*/ 125 h 210"/>
                <a:gd name="T6" fmla="*/ 117 w 397"/>
                <a:gd name="T7" fmla="*/ 0 h 210"/>
                <a:gd name="T8" fmla="*/ 0 w 397"/>
                <a:gd name="T9" fmla="*/ 0 h 210"/>
                <a:gd name="T10" fmla="*/ 0 w 397"/>
                <a:gd name="T11" fmla="*/ 125 h 210"/>
                <a:gd name="T12" fmla="*/ 53 w 397"/>
                <a:gd name="T13" fmla="*/ 125 h 210"/>
                <a:gd name="T14" fmla="*/ 53 w 397"/>
                <a:gd name="T15" fmla="*/ 163 h 210"/>
                <a:gd name="T16" fmla="*/ 35 w 397"/>
                <a:gd name="T17" fmla="*/ 186 h 210"/>
                <a:gd name="T18" fmla="*/ 59 w 397"/>
                <a:gd name="T19" fmla="*/ 210 h 210"/>
                <a:gd name="T20" fmla="*/ 82 w 397"/>
                <a:gd name="T21" fmla="*/ 192 h 210"/>
                <a:gd name="T22" fmla="*/ 351 w 397"/>
                <a:gd name="T23" fmla="*/ 192 h 210"/>
                <a:gd name="T24" fmla="*/ 374 w 397"/>
                <a:gd name="T25" fmla="*/ 210 h 210"/>
                <a:gd name="T26" fmla="*/ 397 w 397"/>
                <a:gd name="T27" fmla="*/ 186 h 210"/>
                <a:gd name="T28" fmla="*/ 374 w 397"/>
                <a:gd name="T29" fmla="*/ 163 h 210"/>
                <a:gd name="T30" fmla="*/ 351 w 397"/>
                <a:gd name="T31" fmla="*/ 181 h 210"/>
                <a:gd name="T32" fmla="*/ 82 w 397"/>
                <a:gd name="T33" fmla="*/ 181 h 210"/>
                <a:gd name="T34" fmla="*/ 64 w 397"/>
                <a:gd name="T35" fmla="*/ 163 h 210"/>
                <a:gd name="T36" fmla="*/ 59 w 397"/>
                <a:gd name="T37" fmla="*/ 196 h 210"/>
                <a:gd name="T38" fmla="*/ 49 w 397"/>
                <a:gd name="T39" fmla="*/ 186 h 210"/>
                <a:gd name="T40" fmla="*/ 59 w 397"/>
                <a:gd name="T41" fmla="*/ 176 h 210"/>
                <a:gd name="T42" fmla="*/ 68 w 397"/>
                <a:gd name="T43" fmla="*/ 186 h 210"/>
                <a:gd name="T44" fmla="*/ 59 w 397"/>
                <a:gd name="T45" fmla="*/ 196 h 210"/>
                <a:gd name="T46" fmla="*/ 374 w 397"/>
                <a:gd name="T47" fmla="*/ 176 h 210"/>
                <a:gd name="T48" fmla="*/ 383 w 397"/>
                <a:gd name="T49" fmla="*/ 186 h 210"/>
                <a:gd name="T50" fmla="*/ 374 w 397"/>
                <a:gd name="T51" fmla="*/ 196 h 210"/>
                <a:gd name="T52" fmla="*/ 364 w 397"/>
                <a:gd name="T53" fmla="*/ 186 h 210"/>
                <a:gd name="T54" fmla="*/ 374 w 397"/>
                <a:gd name="T55" fmla="*/ 176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210">
                  <a:moveTo>
                    <a:pt x="64" y="163"/>
                  </a:moveTo>
                  <a:cubicBezTo>
                    <a:pt x="64" y="125"/>
                    <a:pt x="64" y="125"/>
                    <a:pt x="64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63"/>
                    <a:pt x="53" y="163"/>
                    <a:pt x="53" y="163"/>
                  </a:cubicBezTo>
                  <a:cubicBezTo>
                    <a:pt x="43" y="166"/>
                    <a:pt x="35" y="175"/>
                    <a:pt x="35" y="186"/>
                  </a:cubicBezTo>
                  <a:cubicBezTo>
                    <a:pt x="35" y="199"/>
                    <a:pt x="46" y="210"/>
                    <a:pt x="59" y="210"/>
                  </a:cubicBezTo>
                  <a:cubicBezTo>
                    <a:pt x="70" y="210"/>
                    <a:pt x="79" y="202"/>
                    <a:pt x="82" y="192"/>
                  </a:cubicBezTo>
                  <a:cubicBezTo>
                    <a:pt x="351" y="192"/>
                    <a:pt x="351" y="192"/>
                    <a:pt x="351" y="192"/>
                  </a:cubicBezTo>
                  <a:cubicBezTo>
                    <a:pt x="353" y="202"/>
                    <a:pt x="363" y="210"/>
                    <a:pt x="374" y="210"/>
                  </a:cubicBezTo>
                  <a:cubicBezTo>
                    <a:pt x="387" y="210"/>
                    <a:pt x="397" y="199"/>
                    <a:pt x="397" y="186"/>
                  </a:cubicBezTo>
                  <a:cubicBezTo>
                    <a:pt x="397" y="173"/>
                    <a:pt x="387" y="163"/>
                    <a:pt x="374" y="163"/>
                  </a:cubicBezTo>
                  <a:cubicBezTo>
                    <a:pt x="363" y="163"/>
                    <a:pt x="353" y="170"/>
                    <a:pt x="351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79" y="172"/>
                    <a:pt x="73" y="165"/>
                    <a:pt x="64" y="163"/>
                  </a:cubicBezTo>
                  <a:close/>
                  <a:moveTo>
                    <a:pt x="59" y="196"/>
                  </a:moveTo>
                  <a:cubicBezTo>
                    <a:pt x="53" y="196"/>
                    <a:pt x="49" y="191"/>
                    <a:pt x="49" y="186"/>
                  </a:cubicBezTo>
                  <a:cubicBezTo>
                    <a:pt x="49" y="181"/>
                    <a:pt x="53" y="176"/>
                    <a:pt x="59" y="176"/>
                  </a:cubicBezTo>
                  <a:cubicBezTo>
                    <a:pt x="64" y="176"/>
                    <a:pt x="68" y="181"/>
                    <a:pt x="68" y="186"/>
                  </a:cubicBezTo>
                  <a:cubicBezTo>
                    <a:pt x="68" y="191"/>
                    <a:pt x="64" y="196"/>
                    <a:pt x="59" y="196"/>
                  </a:cubicBezTo>
                  <a:close/>
                  <a:moveTo>
                    <a:pt x="374" y="176"/>
                  </a:moveTo>
                  <a:cubicBezTo>
                    <a:pt x="379" y="176"/>
                    <a:pt x="383" y="181"/>
                    <a:pt x="383" y="186"/>
                  </a:cubicBezTo>
                  <a:cubicBezTo>
                    <a:pt x="383" y="191"/>
                    <a:pt x="379" y="196"/>
                    <a:pt x="374" y="196"/>
                  </a:cubicBezTo>
                  <a:cubicBezTo>
                    <a:pt x="368" y="196"/>
                    <a:pt x="364" y="191"/>
                    <a:pt x="364" y="186"/>
                  </a:cubicBezTo>
                  <a:cubicBezTo>
                    <a:pt x="364" y="181"/>
                    <a:pt x="368" y="176"/>
                    <a:pt x="374" y="17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29" name="Freeform 562"/>
            <p:cNvSpPr>
              <a:spLocks noEditPoints="1"/>
            </p:cNvSpPr>
            <p:nvPr/>
          </p:nvSpPr>
          <p:spPr bwMode="auto">
            <a:xfrm>
              <a:off x="5106269" y="5265834"/>
              <a:ext cx="239343" cy="451844"/>
            </a:xfrm>
            <a:custGeom>
              <a:gdLst>
                <a:gd name="T0" fmla="*/ 114 w 114"/>
                <a:gd name="T1" fmla="*/ 133 h 194"/>
                <a:gd name="T2" fmla="*/ 114 w 114"/>
                <a:gd name="T3" fmla="*/ 0 h 194"/>
                <a:gd name="T4" fmla="*/ 0 w 114"/>
                <a:gd name="T5" fmla="*/ 0 h 194"/>
                <a:gd name="T6" fmla="*/ 0 w 114"/>
                <a:gd name="T7" fmla="*/ 133 h 194"/>
                <a:gd name="T8" fmla="*/ 29 w 114"/>
                <a:gd name="T9" fmla="*/ 133 h 194"/>
                <a:gd name="T10" fmla="*/ 29 w 114"/>
                <a:gd name="T11" fmla="*/ 148 h 194"/>
                <a:gd name="T12" fmla="*/ 10 w 114"/>
                <a:gd name="T13" fmla="*/ 171 h 194"/>
                <a:gd name="T14" fmla="*/ 33 w 114"/>
                <a:gd name="T15" fmla="*/ 194 h 194"/>
                <a:gd name="T16" fmla="*/ 57 w 114"/>
                <a:gd name="T17" fmla="*/ 171 h 194"/>
                <a:gd name="T18" fmla="*/ 40 w 114"/>
                <a:gd name="T19" fmla="*/ 148 h 194"/>
                <a:gd name="T20" fmla="*/ 40 w 114"/>
                <a:gd name="T21" fmla="*/ 133 h 194"/>
                <a:gd name="T22" fmla="*/ 114 w 114"/>
                <a:gd name="T23" fmla="*/ 133 h 194"/>
                <a:gd name="T24" fmla="*/ 43 w 114"/>
                <a:gd name="T25" fmla="*/ 171 h 194"/>
                <a:gd name="T26" fmla="*/ 33 w 114"/>
                <a:gd name="T27" fmla="*/ 181 h 194"/>
                <a:gd name="T28" fmla="*/ 24 w 114"/>
                <a:gd name="T29" fmla="*/ 171 h 194"/>
                <a:gd name="T30" fmla="*/ 33 w 114"/>
                <a:gd name="T31" fmla="*/ 161 h 194"/>
                <a:gd name="T32" fmla="*/ 43 w 114"/>
                <a:gd name="T33" fmla="*/ 171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4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18" y="150"/>
                    <a:pt x="10" y="160"/>
                    <a:pt x="10" y="171"/>
                  </a:cubicBezTo>
                  <a:cubicBezTo>
                    <a:pt x="10" y="184"/>
                    <a:pt x="20" y="194"/>
                    <a:pt x="33" y="194"/>
                  </a:cubicBezTo>
                  <a:cubicBezTo>
                    <a:pt x="46" y="194"/>
                    <a:pt x="57" y="184"/>
                    <a:pt x="57" y="171"/>
                  </a:cubicBezTo>
                  <a:cubicBezTo>
                    <a:pt x="57" y="160"/>
                    <a:pt x="50" y="151"/>
                    <a:pt x="40" y="148"/>
                  </a:cubicBezTo>
                  <a:cubicBezTo>
                    <a:pt x="40" y="133"/>
                    <a:pt x="40" y="133"/>
                    <a:pt x="40" y="133"/>
                  </a:cubicBezTo>
                  <a:lnTo>
                    <a:pt x="114" y="133"/>
                  </a:lnTo>
                  <a:close/>
                  <a:moveTo>
                    <a:pt x="43" y="171"/>
                  </a:moveTo>
                  <a:cubicBezTo>
                    <a:pt x="43" y="176"/>
                    <a:pt x="39" y="181"/>
                    <a:pt x="33" y="181"/>
                  </a:cubicBezTo>
                  <a:cubicBezTo>
                    <a:pt x="28" y="181"/>
                    <a:pt x="24" y="176"/>
                    <a:pt x="24" y="171"/>
                  </a:cubicBezTo>
                  <a:cubicBezTo>
                    <a:pt x="24" y="166"/>
                    <a:pt x="28" y="161"/>
                    <a:pt x="33" y="161"/>
                  </a:cubicBezTo>
                  <a:cubicBezTo>
                    <a:pt x="39" y="161"/>
                    <a:pt x="43" y="166"/>
                    <a:pt x="43" y="17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30" name="Freeform 563"/>
            <p:cNvSpPr>
              <a:spLocks noEditPoints="1"/>
            </p:cNvSpPr>
            <p:nvPr/>
          </p:nvSpPr>
          <p:spPr bwMode="auto">
            <a:xfrm>
              <a:off x="4506579" y="5267802"/>
              <a:ext cx="447544" cy="310089"/>
            </a:xfrm>
            <a:custGeom>
              <a:gdLst>
                <a:gd name="T0" fmla="*/ 0 w 213"/>
                <a:gd name="T1" fmla="*/ 0 h 133"/>
                <a:gd name="T2" fmla="*/ 0 w 213"/>
                <a:gd name="T3" fmla="*/ 133 h 133"/>
                <a:gd name="T4" fmla="*/ 123 w 213"/>
                <a:gd name="T5" fmla="*/ 133 h 133"/>
                <a:gd name="T6" fmla="*/ 123 w 213"/>
                <a:gd name="T7" fmla="*/ 68 h 133"/>
                <a:gd name="T8" fmla="*/ 167 w 213"/>
                <a:gd name="T9" fmla="*/ 68 h 133"/>
                <a:gd name="T10" fmla="*/ 190 w 213"/>
                <a:gd name="T11" fmla="*/ 84 h 133"/>
                <a:gd name="T12" fmla="*/ 213 w 213"/>
                <a:gd name="T13" fmla="*/ 60 h 133"/>
                <a:gd name="T14" fmla="*/ 190 w 213"/>
                <a:gd name="T15" fmla="*/ 37 h 133"/>
                <a:gd name="T16" fmla="*/ 166 w 213"/>
                <a:gd name="T17" fmla="*/ 57 h 133"/>
                <a:gd name="T18" fmla="*/ 123 w 213"/>
                <a:gd name="T19" fmla="*/ 57 h 133"/>
                <a:gd name="T20" fmla="*/ 123 w 213"/>
                <a:gd name="T21" fmla="*/ 0 h 133"/>
                <a:gd name="T22" fmla="*/ 0 w 213"/>
                <a:gd name="T23" fmla="*/ 0 h 133"/>
                <a:gd name="T24" fmla="*/ 190 w 213"/>
                <a:gd name="T25" fmla="*/ 51 h 133"/>
                <a:gd name="T26" fmla="*/ 199 w 213"/>
                <a:gd name="T27" fmla="*/ 60 h 133"/>
                <a:gd name="T28" fmla="*/ 190 w 213"/>
                <a:gd name="T29" fmla="*/ 70 h 133"/>
                <a:gd name="T30" fmla="*/ 180 w 213"/>
                <a:gd name="T31" fmla="*/ 60 h 133"/>
                <a:gd name="T32" fmla="*/ 190 w 213"/>
                <a:gd name="T33" fmla="*/ 51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0" y="77"/>
                    <a:pt x="179" y="84"/>
                    <a:pt x="190" y="84"/>
                  </a:cubicBezTo>
                  <a:cubicBezTo>
                    <a:pt x="203" y="84"/>
                    <a:pt x="213" y="73"/>
                    <a:pt x="213" y="60"/>
                  </a:cubicBezTo>
                  <a:cubicBezTo>
                    <a:pt x="213" y="47"/>
                    <a:pt x="203" y="37"/>
                    <a:pt x="190" y="37"/>
                  </a:cubicBezTo>
                  <a:cubicBezTo>
                    <a:pt x="178" y="37"/>
                    <a:pt x="168" y="46"/>
                    <a:pt x="166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0" y="0"/>
                  </a:lnTo>
                  <a:close/>
                  <a:moveTo>
                    <a:pt x="190" y="51"/>
                  </a:moveTo>
                  <a:cubicBezTo>
                    <a:pt x="195" y="51"/>
                    <a:pt x="199" y="55"/>
                    <a:pt x="199" y="60"/>
                  </a:cubicBezTo>
                  <a:cubicBezTo>
                    <a:pt x="199" y="66"/>
                    <a:pt x="195" y="70"/>
                    <a:pt x="190" y="70"/>
                  </a:cubicBezTo>
                  <a:cubicBezTo>
                    <a:pt x="184" y="70"/>
                    <a:pt x="180" y="66"/>
                    <a:pt x="180" y="60"/>
                  </a:cubicBezTo>
                  <a:cubicBezTo>
                    <a:pt x="180" y="55"/>
                    <a:pt x="184" y="51"/>
                    <a:pt x="190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31" name="Freeform 564"/>
            <p:cNvSpPr>
              <a:spLocks noEditPoints="1"/>
            </p:cNvSpPr>
            <p:nvPr/>
          </p:nvSpPr>
          <p:spPr bwMode="auto">
            <a:xfrm>
              <a:off x="3993194" y="5607423"/>
              <a:ext cx="694005" cy="340605"/>
            </a:xfrm>
            <a:custGeom>
              <a:gdLst>
                <a:gd name="T0" fmla="*/ 170 w 330"/>
                <a:gd name="T1" fmla="*/ 146 h 146"/>
                <a:gd name="T2" fmla="*/ 170 w 330"/>
                <a:gd name="T3" fmla="*/ 133 h 146"/>
                <a:gd name="T4" fmla="*/ 311 w 330"/>
                <a:gd name="T5" fmla="*/ 133 h 146"/>
                <a:gd name="T6" fmla="*/ 311 w 330"/>
                <a:gd name="T7" fmla="*/ 47 h 146"/>
                <a:gd name="T8" fmla="*/ 330 w 330"/>
                <a:gd name="T9" fmla="*/ 24 h 146"/>
                <a:gd name="T10" fmla="*/ 306 w 330"/>
                <a:gd name="T11" fmla="*/ 0 h 146"/>
                <a:gd name="T12" fmla="*/ 282 w 330"/>
                <a:gd name="T13" fmla="*/ 24 h 146"/>
                <a:gd name="T14" fmla="*/ 300 w 330"/>
                <a:gd name="T15" fmla="*/ 47 h 146"/>
                <a:gd name="T16" fmla="*/ 300 w 330"/>
                <a:gd name="T17" fmla="*/ 122 h 146"/>
                <a:gd name="T18" fmla="*/ 170 w 330"/>
                <a:gd name="T19" fmla="*/ 122 h 146"/>
                <a:gd name="T20" fmla="*/ 170 w 330"/>
                <a:gd name="T21" fmla="*/ 114 h 146"/>
                <a:gd name="T22" fmla="*/ 100 w 330"/>
                <a:gd name="T23" fmla="*/ 114 h 146"/>
                <a:gd name="T24" fmla="*/ 100 w 330"/>
                <a:gd name="T25" fmla="*/ 122 h 146"/>
                <a:gd name="T26" fmla="*/ 57 w 330"/>
                <a:gd name="T27" fmla="*/ 122 h 146"/>
                <a:gd name="T28" fmla="*/ 42 w 330"/>
                <a:gd name="T29" fmla="*/ 107 h 146"/>
                <a:gd name="T30" fmla="*/ 47 w 330"/>
                <a:gd name="T31" fmla="*/ 93 h 146"/>
                <a:gd name="T32" fmla="*/ 23 w 330"/>
                <a:gd name="T33" fmla="*/ 70 h 146"/>
                <a:gd name="T34" fmla="*/ 0 w 330"/>
                <a:gd name="T35" fmla="*/ 93 h 146"/>
                <a:gd name="T36" fmla="*/ 23 w 330"/>
                <a:gd name="T37" fmla="*/ 117 h 146"/>
                <a:gd name="T38" fmla="*/ 34 w 330"/>
                <a:gd name="T39" fmla="*/ 114 h 146"/>
                <a:gd name="T40" fmla="*/ 53 w 330"/>
                <a:gd name="T41" fmla="*/ 133 h 146"/>
                <a:gd name="T42" fmla="*/ 100 w 330"/>
                <a:gd name="T43" fmla="*/ 133 h 146"/>
                <a:gd name="T44" fmla="*/ 100 w 330"/>
                <a:gd name="T45" fmla="*/ 146 h 146"/>
                <a:gd name="T46" fmla="*/ 170 w 330"/>
                <a:gd name="T47" fmla="*/ 146 h 146"/>
                <a:gd name="T48" fmla="*/ 296 w 330"/>
                <a:gd name="T49" fmla="*/ 24 h 146"/>
                <a:gd name="T50" fmla="*/ 306 w 330"/>
                <a:gd name="T51" fmla="*/ 14 h 146"/>
                <a:gd name="T52" fmla="*/ 316 w 330"/>
                <a:gd name="T53" fmla="*/ 24 h 146"/>
                <a:gd name="T54" fmla="*/ 306 w 330"/>
                <a:gd name="T55" fmla="*/ 34 h 146"/>
                <a:gd name="T56" fmla="*/ 296 w 330"/>
                <a:gd name="T57" fmla="*/ 24 h 146"/>
                <a:gd name="T58" fmla="*/ 23 w 330"/>
                <a:gd name="T59" fmla="*/ 103 h 146"/>
                <a:gd name="T60" fmla="*/ 13 w 330"/>
                <a:gd name="T61" fmla="*/ 93 h 146"/>
                <a:gd name="T62" fmla="*/ 23 w 330"/>
                <a:gd name="T63" fmla="*/ 83 h 146"/>
                <a:gd name="T64" fmla="*/ 33 w 330"/>
                <a:gd name="T65" fmla="*/ 93 h 146"/>
                <a:gd name="T66" fmla="*/ 23 w 330"/>
                <a:gd name="T67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146">
                  <a:moveTo>
                    <a:pt x="170" y="146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22" y="44"/>
                    <a:pt x="330" y="35"/>
                    <a:pt x="330" y="24"/>
                  </a:cubicBezTo>
                  <a:cubicBezTo>
                    <a:pt x="330" y="11"/>
                    <a:pt x="319" y="0"/>
                    <a:pt x="306" y="0"/>
                  </a:cubicBezTo>
                  <a:cubicBezTo>
                    <a:pt x="293" y="0"/>
                    <a:pt x="282" y="11"/>
                    <a:pt x="282" y="24"/>
                  </a:cubicBezTo>
                  <a:cubicBezTo>
                    <a:pt x="282" y="35"/>
                    <a:pt x="290" y="44"/>
                    <a:pt x="300" y="47"/>
                  </a:cubicBezTo>
                  <a:cubicBezTo>
                    <a:pt x="300" y="64"/>
                    <a:pt x="300" y="114"/>
                    <a:pt x="300" y="122"/>
                  </a:cubicBezTo>
                  <a:cubicBezTo>
                    <a:pt x="295" y="122"/>
                    <a:pt x="231" y="122"/>
                    <a:pt x="170" y="122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76" y="122"/>
                    <a:pt x="58" y="122"/>
                    <a:pt x="57" y="122"/>
                  </a:cubicBezTo>
                  <a:cubicBezTo>
                    <a:pt x="55" y="121"/>
                    <a:pt x="47" y="112"/>
                    <a:pt x="42" y="107"/>
                  </a:cubicBezTo>
                  <a:cubicBezTo>
                    <a:pt x="45" y="103"/>
                    <a:pt x="47" y="98"/>
                    <a:pt x="47" y="93"/>
                  </a:cubicBezTo>
                  <a:cubicBezTo>
                    <a:pt x="47" y="80"/>
                    <a:pt x="36" y="70"/>
                    <a:pt x="23" y="70"/>
                  </a:cubicBezTo>
                  <a:cubicBezTo>
                    <a:pt x="10" y="70"/>
                    <a:pt x="0" y="80"/>
                    <a:pt x="0" y="93"/>
                  </a:cubicBezTo>
                  <a:cubicBezTo>
                    <a:pt x="0" y="106"/>
                    <a:pt x="10" y="117"/>
                    <a:pt x="23" y="117"/>
                  </a:cubicBezTo>
                  <a:cubicBezTo>
                    <a:pt x="27" y="117"/>
                    <a:pt x="30" y="116"/>
                    <a:pt x="34" y="11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46"/>
                    <a:pt x="100" y="146"/>
                    <a:pt x="100" y="146"/>
                  </a:cubicBezTo>
                  <a:lnTo>
                    <a:pt x="170" y="146"/>
                  </a:lnTo>
                  <a:close/>
                  <a:moveTo>
                    <a:pt x="296" y="24"/>
                  </a:moveTo>
                  <a:cubicBezTo>
                    <a:pt x="296" y="19"/>
                    <a:pt x="301" y="14"/>
                    <a:pt x="306" y="14"/>
                  </a:cubicBezTo>
                  <a:cubicBezTo>
                    <a:pt x="311" y="14"/>
                    <a:pt x="316" y="19"/>
                    <a:pt x="316" y="24"/>
                  </a:cubicBezTo>
                  <a:cubicBezTo>
                    <a:pt x="316" y="29"/>
                    <a:pt x="311" y="34"/>
                    <a:pt x="306" y="34"/>
                  </a:cubicBezTo>
                  <a:cubicBezTo>
                    <a:pt x="301" y="34"/>
                    <a:pt x="296" y="29"/>
                    <a:pt x="296" y="24"/>
                  </a:cubicBezTo>
                  <a:close/>
                  <a:moveTo>
                    <a:pt x="23" y="103"/>
                  </a:moveTo>
                  <a:cubicBezTo>
                    <a:pt x="18" y="103"/>
                    <a:pt x="13" y="99"/>
                    <a:pt x="13" y="93"/>
                  </a:cubicBezTo>
                  <a:cubicBezTo>
                    <a:pt x="13" y="88"/>
                    <a:pt x="18" y="83"/>
                    <a:pt x="23" y="83"/>
                  </a:cubicBezTo>
                  <a:cubicBezTo>
                    <a:pt x="28" y="83"/>
                    <a:pt x="33" y="88"/>
                    <a:pt x="33" y="93"/>
                  </a:cubicBezTo>
                  <a:cubicBezTo>
                    <a:pt x="33" y="99"/>
                    <a:pt x="28" y="103"/>
                    <a:pt x="23" y="10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32" name="Freeform 565"/>
            <p:cNvSpPr>
              <a:spLocks noEditPoints="1"/>
            </p:cNvSpPr>
            <p:nvPr/>
          </p:nvSpPr>
          <p:spPr bwMode="auto">
            <a:xfrm>
              <a:off x="4203174" y="5556236"/>
              <a:ext cx="355899" cy="161443"/>
            </a:xfrm>
            <a:custGeom>
              <a:gdLst>
                <a:gd name="T0" fmla="*/ 0 w 169"/>
                <a:gd name="T1" fmla="*/ 0 h 69"/>
                <a:gd name="T2" fmla="*/ 0 w 169"/>
                <a:gd name="T3" fmla="*/ 32 h 69"/>
                <a:gd name="T4" fmla="*/ 70 w 169"/>
                <a:gd name="T5" fmla="*/ 32 h 69"/>
                <a:gd name="T6" fmla="*/ 70 w 169"/>
                <a:gd name="T7" fmla="*/ 20 h 69"/>
                <a:gd name="T8" fmla="*/ 110 w 169"/>
                <a:gd name="T9" fmla="*/ 20 h 69"/>
                <a:gd name="T10" fmla="*/ 124 w 169"/>
                <a:gd name="T11" fmla="*/ 34 h 69"/>
                <a:gd name="T12" fmla="*/ 121 w 169"/>
                <a:gd name="T13" fmla="*/ 46 h 69"/>
                <a:gd name="T14" fmla="*/ 145 w 169"/>
                <a:gd name="T15" fmla="*/ 69 h 69"/>
                <a:gd name="T16" fmla="*/ 169 w 169"/>
                <a:gd name="T17" fmla="*/ 46 h 69"/>
                <a:gd name="T18" fmla="*/ 145 w 169"/>
                <a:gd name="T19" fmla="*/ 22 h 69"/>
                <a:gd name="T20" fmla="*/ 132 w 169"/>
                <a:gd name="T21" fmla="*/ 26 h 69"/>
                <a:gd name="T22" fmla="*/ 115 w 169"/>
                <a:gd name="T23" fmla="*/ 9 h 69"/>
                <a:gd name="T24" fmla="*/ 70 w 169"/>
                <a:gd name="T25" fmla="*/ 9 h 69"/>
                <a:gd name="T26" fmla="*/ 70 w 169"/>
                <a:gd name="T27" fmla="*/ 0 h 69"/>
                <a:gd name="T28" fmla="*/ 0 w 169"/>
                <a:gd name="T29" fmla="*/ 0 h 69"/>
                <a:gd name="T30" fmla="*/ 145 w 169"/>
                <a:gd name="T31" fmla="*/ 36 h 69"/>
                <a:gd name="T32" fmla="*/ 155 w 169"/>
                <a:gd name="T33" fmla="*/ 46 h 69"/>
                <a:gd name="T34" fmla="*/ 145 w 169"/>
                <a:gd name="T35" fmla="*/ 56 h 69"/>
                <a:gd name="T36" fmla="*/ 135 w 169"/>
                <a:gd name="T37" fmla="*/ 46 h 69"/>
                <a:gd name="T38" fmla="*/ 145 w 169"/>
                <a:gd name="T3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6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3" y="20"/>
                    <a:pt x="107" y="20"/>
                    <a:pt x="110" y="20"/>
                  </a:cubicBezTo>
                  <a:cubicBezTo>
                    <a:pt x="112" y="22"/>
                    <a:pt x="119" y="29"/>
                    <a:pt x="124" y="34"/>
                  </a:cubicBezTo>
                  <a:cubicBezTo>
                    <a:pt x="123" y="38"/>
                    <a:pt x="121" y="42"/>
                    <a:pt x="121" y="46"/>
                  </a:cubicBezTo>
                  <a:cubicBezTo>
                    <a:pt x="121" y="59"/>
                    <a:pt x="132" y="69"/>
                    <a:pt x="145" y="69"/>
                  </a:cubicBezTo>
                  <a:cubicBezTo>
                    <a:pt x="158" y="69"/>
                    <a:pt x="169" y="59"/>
                    <a:pt x="169" y="46"/>
                  </a:cubicBezTo>
                  <a:cubicBezTo>
                    <a:pt x="169" y="33"/>
                    <a:pt x="158" y="22"/>
                    <a:pt x="145" y="22"/>
                  </a:cubicBezTo>
                  <a:cubicBezTo>
                    <a:pt x="140" y="22"/>
                    <a:pt x="136" y="24"/>
                    <a:pt x="132" y="26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0"/>
                  </a:lnTo>
                  <a:close/>
                  <a:moveTo>
                    <a:pt x="145" y="36"/>
                  </a:moveTo>
                  <a:cubicBezTo>
                    <a:pt x="150" y="36"/>
                    <a:pt x="155" y="41"/>
                    <a:pt x="155" y="46"/>
                  </a:cubicBezTo>
                  <a:cubicBezTo>
                    <a:pt x="155" y="51"/>
                    <a:pt x="150" y="56"/>
                    <a:pt x="145" y="56"/>
                  </a:cubicBezTo>
                  <a:cubicBezTo>
                    <a:pt x="140" y="56"/>
                    <a:pt x="135" y="51"/>
                    <a:pt x="135" y="46"/>
                  </a:cubicBezTo>
                  <a:cubicBezTo>
                    <a:pt x="135" y="41"/>
                    <a:pt x="140" y="36"/>
                    <a:pt x="145" y="3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33" name="Freeform 566"/>
            <p:cNvSpPr>
              <a:spLocks noEditPoints="1"/>
            </p:cNvSpPr>
            <p:nvPr/>
          </p:nvSpPr>
          <p:spPr bwMode="auto">
            <a:xfrm>
              <a:off x="3189751" y="5898809"/>
              <a:ext cx="3702245" cy="302214"/>
            </a:xfrm>
            <a:custGeom>
              <a:gdLst>
                <a:gd name="T0" fmla="*/ 1102 w 1760"/>
                <a:gd name="T1" fmla="*/ 0 h 130"/>
                <a:gd name="T2" fmla="*/ 1036 w 1760"/>
                <a:gd name="T3" fmla="*/ 66 h 130"/>
                <a:gd name="T4" fmla="*/ 647 w 1760"/>
                <a:gd name="T5" fmla="*/ 66 h 130"/>
                <a:gd name="T6" fmla="*/ 624 w 1760"/>
                <a:gd name="T7" fmla="*/ 49 h 130"/>
                <a:gd name="T8" fmla="*/ 602 w 1760"/>
                <a:gd name="T9" fmla="*/ 66 h 130"/>
                <a:gd name="T10" fmla="*/ 552 w 1760"/>
                <a:gd name="T11" fmla="*/ 66 h 130"/>
                <a:gd name="T12" fmla="*/ 552 w 1760"/>
                <a:gd name="T13" fmla="*/ 59 h 130"/>
                <a:gd name="T14" fmla="*/ 482 w 1760"/>
                <a:gd name="T15" fmla="*/ 59 h 130"/>
                <a:gd name="T16" fmla="*/ 482 w 1760"/>
                <a:gd name="T17" fmla="*/ 66 h 130"/>
                <a:gd name="T18" fmla="*/ 338 w 1760"/>
                <a:gd name="T19" fmla="*/ 66 h 130"/>
                <a:gd name="T20" fmla="*/ 306 w 1760"/>
                <a:gd name="T21" fmla="*/ 98 h 130"/>
                <a:gd name="T22" fmla="*/ 46 w 1760"/>
                <a:gd name="T23" fmla="*/ 98 h 130"/>
                <a:gd name="T24" fmla="*/ 24 w 1760"/>
                <a:gd name="T25" fmla="*/ 83 h 130"/>
                <a:gd name="T26" fmla="*/ 0 w 1760"/>
                <a:gd name="T27" fmla="*/ 107 h 130"/>
                <a:gd name="T28" fmla="*/ 24 w 1760"/>
                <a:gd name="T29" fmla="*/ 130 h 130"/>
                <a:gd name="T30" fmla="*/ 47 w 1760"/>
                <a:gd name="T31" fmla="*/ 109 h 130"/>
                <a:gd name="T32" fmla="*/ 311 w 1760"/>
                <a:gd name="T33" fmla="*/ 109 h 130"/>
                <a:gd name="T34" fmla="*/ 343 w 1760"/>
                <a:gd name="T35" fmla="*/ 77 h 130"/>
                <a:gd name="T36" fmla="*/ 482 w 1760"/>
                <a:gd name="T37" fmla="*/ 77 h 130"/>
                <a:gd name="T38" fmla="*/ 482 w 1760"/>
                <a:gd name="T39" fmla="*/ 90 h 130"/>
                <a:gd name="T40" fmla="*/ 552 w 1760"/>
                <a:gd name="T41" fmla="*/ 90 h 130"/>
                <a:gd name="T42" fmla="*/ 552 w 1760"/>
                <a:gd name="T43" fmla="*/ 77 h 130"/>
                <a:gd name="T44" fmla="*/ 601 w 1760"/>
                <a:gd name="T45" fmla="*/ 77 h 130"/>
                <a:gd name="T46" fmla="*/ 624 w 1760"/>
                <a:gd name="T47" fmla="*/ 96 h 130"/>
                <a:gd name="T48" fmla="*/ 647 w 1760"/>
                <a:gd name="T49" fmla="*/ 77 h 130"/>
                <a:gd name="T50" fmla="*/ 1041 w 1760"/>
                <a:gd name="T51" fmla="*/ 77 h 130"/>
                <a:gd name="T52" fmla="*/ 1106 w 1760"/>
                <a:gd name="T53" fmla="*/ 11 h 130"/>
                <a:gd name="T54" fmla="*/ 1760 w 1760"/>
                <a:gd name="T55" fmla="*/ 11 h 130"/>
                <a:gd name="T56" fmla="*/ 1760 w 1760"/>
                <a:gd name="T57" fmla="*/ 0 h 130"/>
                <a:gd name="T58" fmla="*/ 1102 w 1760"/>
                <a:gd name="T59" fmla="*/ 0 h 130"/>
                <a:gd name="T60" fmla="*/ 24 w 1760"/>
                <a:gd name="T61" fmla="*/ 117 h 130"/>
                <a:gd name="T62" fmla="*/ 14 w 1760"/>
                <a:gd name="T63" fmla="*/ 107 h 130"/>
                <a:gd name="T64" fmla="*/ 24 w 1760"/>
                <a:gd name="T65" fmla="*/ 97 h 130"/>
                <a:gd name="T66" fmla="*/ 34 w 1760"/>
                <a:gd name="T67" fmla="*/ 107 h 130"/>
                <a:gd name="T68" fmla="*/ 24 w 1760"/>
                <a:gd name="T69" fmla="*/ 117 h 130"/>
                <a:gd name="T70" fmla="*/ 624 w 1760"/>
                <a:gd name="T71" fmla="*/ 82 h 130"/>
                <a:gd name="T72" fmla="*/ 614 w 1760"/>
                <a:gd name="T73" fmla="*/ 72 h 130"/>
                <a:gd name="T74" fmla="*/ 624 w 1760"/>
                <a:gd name="T75" fmla="*/ 62 h 130"/>
                <a:gd name="T76" fmla="*/ 634 w 1760"/>
                <a:gd name="T77" fmla="*/ 72 h 130"/>
                <a:gd name="T78" fmla="*/ 624 w 1760"/>
                <a:gd name="T79" fmla="*/ 82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0" h="130">
                  <a:moveTo>
                    <a:pt x="1102" y="0"/>
                  </a:moveTo>
                  <a:cubicBezTo>
                    <a:pt x="1102" y="0"/>
                    <a:pt x="1039" y="63"/>
                    <a:pt x="1036" y="66"/>
                  </a:cubicBezTo>
                  <a:cubicBezTo>
                    <a:pt x="1032" y="66"/>
                    <a:pt x="687" y="66"/>
                    <a:pt x="647" y="66"/>
                  </a:cubicBezTo>
                  <a:cubicBezTo>
                    <a:pt x="644" y="56"/>
                    <a:pt x="635" y="49"/>
                    <a:pt x="624" y="49"/>
                  </a:cubicBezTo>
                  <a:cubicBezTo>
                    <a:pt x="613" y="49"/>
                    <a:pt x="604" y="56"/>
                    <a:pt x="602" y="66"/>
                  </a:cubicBezTo>
                  <a:cubicBezTo>
                    <a:pt x="552" y="66"/>
                    <a:pt x="552" y="66"/>
                    <a:pt x="552" y="66"/>
                  </a:cubicBezTo>
                  <a:cubicBezTo>
                    <a:pt x="552" y="59"/>
                    <a:pt x="552" y="59"/>
                    <a:pt x="552" y="59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09" y="95"/>
                    <a:pt x="306" y="98"/>
                  </a:cubicBezTo>
                  <a:cubicBezTo>
                    <a:pt x="302" y="98"/>
                    <a:pt x="82" y="98"/>
                    <a:pt x="46" y="98"/>
                  </a:cubicBezTo>
                  <a:cubicBezTo>
                    <a:pt x="42" y="89"/>
                    <a:pt x="34" y="83"/>
                    <a:pt x="24" y="83"/>
                  </a:cubicBezTo>
                  <a:cubicBezTo>
                    <a:pt x="11" y="83"/>
                    <a:pt x="0" y="94"/>
                    <a:pt x="0" y="107"/>
                  </a:cubicBezTo>
                  <a:cubicBezTo>
                    <a:pt x="0" y="120"/>
                    <a:pt x="11" y="130"/>
                    <a:pt x="24" y="130"/>
                  </a:cubicBezTo>
                  <a:cubicBezTo>
                    <a:pt x="36" y="130"/>
                    <a:pt x="46" y="121"/>
                    <a:pt x="47" y="109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11" y="109"/>
                    <a:pt x="340" y="80"/>
                    <a:pt x="343" y="77"/>
                  </a:cubicBezTo>
                  <a:cubicBezTo>
                    <a:pt x="345" y="77"/>
                    <a:pt x="415" y="77"/>
                    <a:pt x="482" y="77"/>
                  </a:cubicBezTo>
                  <a:cubicBezTo>
                    <a:pt x="482" y="90"/>
                    <a:pt x="482" y="90"/>
                    <a:pt x="482" y="90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77"/>
                    <a:pt x="552" y="77"/>
                    <a:pt x="552" y="77"/>
                  </a:cubicBezTo>
                  <a:cubicBezTo>
                    <a:pt x="575" y="77"/>
                    <a:pt x="593" y="77"/>
                    <a:pt x="601" y="77"/>
                  </a:cubicBezTo>
                  <a:cubicBezTo>
                    <a:pt x="603" y="88"/>
                    <a:pt x="613" y="96"/>
                    <a:pt x="624" y="96"/>
                  </a:cubicBezTo>
                  <a:cubicBezTo>
                    <a:pt x="636" y="96"/>
                    <a:pt x="645" y="88"/>
                    <a:pt x="647" y="77"/>
                  </a:cubicBezTo>
                  <a:cubicBezTo>
                    <a:pt x="1041" y="77"/>
                    <a:pt x="1041" y="77"/>
                    <a:pt x="1041" y="77"/>
                  </a:cubicBezTo>
                  <a:cubicBezTo>
                    <a:pt x="1041" y="77"/>
                    <a:pt x="1103" y="14"/>
                    <a:pt x="1106" y="11"/>
                  </a:cubicBezTo>
                  <a:cubicBezTo>
                    <a:pt x="1110" y="11"/>
                    <a:pt x="1651" y="11"/>
                    <a:pt x="1760" y="11"/>
                  </a:cubicBezTo>
                  <a:cubicBezTo>
                    <a:pt x="1760" y="0"/>
                    <a:pt x="1760" y="0"/>
                    <a:pt x="1760" y="0"/>
                  </a:cubicBezTo>
                  <a:lnTo>
                    <a:pt x="1102" y="0"/>
                  </a:lnTo>
                  <a:close/>
                  <a:moveTo>
                    <a:pt x="24" y="117"/>
                  </a:moveTo>
                  <a:cubicBezTo>
                    <a:pt x="18" y="117"/>
                    <a:pt x="14" y="112"/>
                    <a:pt x="14" y="107"/>
                  </a:cubicBezTo>
                  <a:cubicBezTo>
                    <a:pt x="14" y="101"/>
                    <a:pt x="18" y="97"/>
                    <a:pt x="24" y="97"/>
                  </a:cubicBezTo>
                  <a:cubicBezTo>
                    <a:pt x="29" y="97"/>
                    <a:pt x="34" y="101"/>
                    <a:pt x="34" y="107"/>
                  </a:cubicBezTo>
                  <a:cubicBezTo>
                    <a:pt x="34" y="112"/>
                    <a:pt x="29" y="117"/>
                    <a:pt x="24" y="117"/>
                  </a:cubicBezTo>
                  <a:close/>
                  <a:moveTo>
                    <a:pt x="624" y="82"/>
                  </a:moveTo>
                  <a:cubicBezTo>
                    <a:pt x="619" y="82"/>
                    <a:pt x="614" y="78"/>
                    <a:pt x="614" y="72"/>
                  </a:cubicBezTo>
                  <a:cubicBezTo>
                    <a:pt x="614" y="67"/>
                    <a:pt x="619" y="62"/>
                    <a:pt x="624" y="62"/>
                  </a:cubicBezTo>
                  <a:cubicBezTo>
                    <a:pt x="630" y="62"/>
                    <a:pt x="634" y="67"/>
                    <a:pt x="634" y="72"/>
                  </a:cubicBezTo>
                  <a:cubicBezTo>
                    <a:pt x="634" y="78"/>
                    <a:pt x="630" y="82"/>
                    <a:pt x="624" y="8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0" name="Freeform 586"/>
            <p:cNvSpPr>
              <a:spLocks noEditPoints="1"/>
            </p:cNvSpPr>
            <p:nvPr/>
          </p:nvSpPr>
          <p:spPr bwMode="auto">
            <a:xfrm>
              <a:off x="5060002" y="6522925"/>
              <a:ext cx="1831994" cy="465625"/>
            </a:xfrm>
            <a:custGeom>
              <a:gdLst>
                <a:gd name="T0" fmla="*/ 687 w 871"/>
                <a:gd name="T1" fmla="*/ 0 h 200"/>
                <a:gd name="T2" fmla="*/ 260 w 871"/>
                <a:gd name="T3" fmla="*/ 0 h 200"/>
                <a:gd name="T4" fmla="*/ 150 w 871"/>
                <a:gd name="T5" fmla="*/ 110 h 200"/>
                <a:gd name="T6" fmla="*/ 46 w 871"/>
                <a:gd name="T7" fmla="*/ 110 h 200"/>
                <a:gd name="T8" fmla="*/ 24 w 871"/>
                <a:gd name="T9" fmla="*/ 94 h 200"/>
                <a:gd name="T10" fmla="*/ 0 w 871"/>
                <a:gd name="T11" fmla="*/ 118 h 200"/>
                <a:gd name="T12" fmla="*/ 24 w 871"/>
                <a:gd name="T13" fmla="*/ 141 h 200"/>
                <a:gd name="T14" fmla="*/ 47 w 871"/>
                <a:gd name="T15" fmla="*/ 121 h 200"/>
                <a:gd name="T16" fmla="*/ 155 w 871"/>
                <a:gd name="T17" fmla="*/ 121 h 200"/>
                <a:gd name="T18" fmla="*/ 265 w 871"/>
                <a:gd name="T19" fmla="*/ 11 h 200"/>
                <a:gd name="T20" fmla="*/ 683 w 871"/>
                <a:gd name="T21" fmla="*/ 11 h 200"/>
                <a:gd name="T22" fmla="*/ 871 w 871"/>
                <a:gd name="T23" fmla="*/ 200 h 200"/>
                <a:gd name="T24" fmla="*/ 871 w 871"/>
                <a:gd name="T25" fmla="*/ 185 h 200"/>
                <a:gd name="T26" fmla="*/ 687 w 871"/>
                <a:gd name="T27" fmla="*/ 0 h 200"/>
                <a:gd name="T28" fmla="*/ 24 w 871"/>
                <a:gd name="T29" fmla="*/ 127 h 200"/>
                <a:gd name="T30" fmla="*/ 14 w 871"/>
                <a:gd name="T31" fmla="*/ 118 h 200"/>
                <a:gd name="T32" fmla="*/ 24 w 871"/>
                <a:gd name="T33" fmla="*/ 108 h 200"/>
                <a:gd name="T34" fmla="*/ 33 w 871"/>
                <a:gd name="T35" fmla="*/ 118 h 200"/>
                <a:gd name="T36" fmla="*/ 24 w 871"/>
                <a:gd name="T37" fmla="*/ 127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1" h="200">
                  <a:moveTo>
                    <a:pt x="687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153" y="107"/>
                    <a:pt x="150" y="110"/>
                  </a:cubicBezTo>
                  <a:cubicBezTo>
                    <a:pt x="147" y="110"/>
                    <a:pt x="71" y="110"/>
                    <a:pt x="46" y="110"/>
                  </a:cubicBezTo>
                  <a:cubicBezTo>
                    <a:pt x="43" y="101"/>
                    <a:pt x="34" y="94"/>
                    <a:pt x="24" y="94"/>
                  </a:cubicBezTo>
                  <a:cubicBezTo>
                    <a:pt x="11" y="94"/>
                    <a:pt x="0" y="105"/>
                    <a:pt x="0" y="118"/>
                  </a:cubicBezTo>
                  <a:cubicBezTo>
                    <a:pt x="0" y="131"/>
                    <a:pt x="11" y="141"/>
                    <a:pt x="24" y="141"/>
                  </a:cubicBezTo>
                  <a:cubicBezTo>
                    <a:pt x="35" y="141"/>
                    <a:pt x="45" y="133"/>
                    <a:pt x="47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262" y="14"/>
                    <a:pt x="265" y="11"/>
                  </a:cubicBezTo>
                  <a:cubicBezTo>
                    <a:pt x="269" y="11"/>
                    <a:pt x="678" y="11"/>
                    <a:pt x="683" y="11"/>
                  </a:cubicBezTo>
                  <a:cubicBezTo>
                    <a:pt x="685" y="14"/>
                    <a:pt x="817" y="145"/>
                    <a:pt x="871" y="200"/>
                  </a:cubicBezTo>
                  <a:cubicBezTo>
                    <a:pt x="871" y="185"/>
                    <a:pt x="871" y="185"/>
                    <a:pt x="871" y="185"/>
                  </a:cubicBezTo>
                  <a:lnTo>
                    <a:pt x="687" y="0"/>
                  </a:lnTo>
                  <a:close/>
                  <a:moveTo>
                    <a:pt x="24" y="127"/>
                  </a:moveTo>
                  <a:cubicBezTo>
                    <a:pt x="18" y="127"/>
                    <a:pt x="14" y="123"/>
                    <a:pt x="14" y="118"/>
                  </a:cubicBezTo>
                  <a:cubicBezTo>
                    <a:pt x="14" y="112"/>
                    <a:pt x="18" y="108"/>
                    <a:pt x="24" y="108"/>
                  </a:cubicBezTo>
                  <a:cubicBezTo>
                    <a:pt x="29" y="108"/>
                    <a:pt x="33" y="112"/>
                    <a:pt x="33" y="118"/>
                  </a:cubicBezTo>
                  <a:cubicBezTo>
                    <a:pt x="33" y="123"/>
                    <a:pt x="29" y="127"/>
                    <a:pt x="24" y="12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1" name="Freeform 587"/>
            <p:cNvSpPr>
              <a:spLocks noEditPoints="1"/>
            </p:cNvSpPr>
            <p:nvPr/>
          </p:nvSpPr>
          <p:spPr bwMode="auto">
            <a:xfrm>
              <a:off x="6086773" y="6625303"/>
              <a:ext cx="620154" cy="763901"/>
            </a:xfrm>
            <a:custGeom>
              <a:gdLst>
                <a:gd name="T0" fmla="*/ 198 w 295"/>
                <a:gd name="T1" fmla="*/ 33 h 328"/>
                <a:gd name="T2" fmla="*/ 82 w 295"/>
                <a:gd name="T3" fmla="*/ 33 h 328"/>
                <a:gd name="T4" fmla="*/ 42 w 295"/>
                <a:gd name="T5" fmla="*/ 0 h 328"/>
                <a:gd name="T6" fmla="*/ 0 w 295"/>
                <a:gd name="T7" fmla="*/ 42 h 328"/>
                <a:gd name="T8" fmla="*/ 42 w 295"/>
                <a:gd name="T9" fmla="*/ 83 h 328"/>
                <a:gd name="T10" fmla="*/ 83 w 295"/>
                <a:gd name="T11" fmla="*/ 44 h 328"/>
                <a:gd name="T12" fmla="*/ 193 w 295"/>
                <a:gd name="T13" fmla="*/ 44 h 328"/>
                <a:gd name="T14" fmla="*/ 257 w 295"/>
                <a:gd name="T15" fmla="*/ 107 h 328"/>
                <a:gd name="T16" fmla="*/ 257 w 295"/>
                <a:gd name="T17" fmla="*/ 155 h 328"/>
                <a:gd name="T18" fmla="*/ 239 w 295"/>
                <a:gd name="T19" fmla="*/ 178 h 328"/>
                <a:gd name="T20" fmla="*/ 257 w 295"/>
                <a:gd name="T21" fmla="*/ 201 h 328"/>
                <a:gd name="T22" fmla="*/ 257 w 295"/>
                <a:gd name="T23" fmla="*/ 248 h 328"/>
                <a:gd name="T24" fmla="*/ 222 w 295"/>
                <a:gd name="T25" fmla="*/ 248 h 328"/>
                <a:gd name="T26" fmla="*/ 222 w 295"/>
                <a:gd name="T27" fmla="*/ 328 h 328"/>
                <a:gd name="T28" fmla="*/ 295 w 295"/>
                <a:gd name="T29" fmla="*/ 328 h 328"/>
                <a:gd name="T30" fmla="*/ 295 w 295"/>
                <a:gd name="T31" fmla="*/ 248 h 328"/>
                <a:gd name="T32" fmla="*/ 268 w 295"/>
                <a:gd name="T33" fmla="*/ 248 h 328"/>
                <a:gd name="T34" fmla="*/ 268 w 295"/>
                <a:gd name="T35" fmla="*/ 201 h 328"/>
                <a:gd name="T36" fmla="*/ 286 w 295"/>
                <a:gd name="T37" fmla="*/ 178 h 328"/>
                <a:gd name="T38" fmla="*/ 268 w 295"/>
                <a:gd name="T39" fmla="*/ 155 h 328"/>
                <a:gd name="T40" fmla="*/ 268 w 295"/>
                <a:gd name="T41" fmla="*/ 103 h 328"/>
                <a:gd name="T42" fmla="*/ 198 w 295"/>
                <a:gd name="T43" fmla="*/ 33 h 328"/>
                <a:gd name="T44" fmla="*/ 42 w 295"/>
                <a:gd name="T45" fmla="*/ 61 h 328"/>
                <a:gd name="T46" fmla="*/ 22 w 295"/>
                <a:gd name="T47" fmla="*/ 42 h 328"/>
                <a:gd name="T48" fmla="*/ 42 w 295"/>
                <a:gd name="T49" fmla="*/ 22 h 328"/>
                <a:gd name="T50" fmla="*/ 61 w 295"/>
                <a:gd name="T51" fmla="*/ 42 h 328"/>
                <a:gd name="T52" fmla="*/ 42 w 295"/>
                <a:gd name="T53" fmla="*/ 61 h 328"/>
                <a:gd name="T54" fmla="*/ 272 w 295"/>
                <a:gd name="T55" fmla="*/ 178 h 328"/>
                <a:gd name="T56" fmla="*/ 262 w 295"/>
                <a:gd name="T57" fmla="*/ 188 h 328"/>
                <a:gd name="T58" fmla="*/ 252 w 295"/>
                <a:gd name="T59" fmla="*/ 178 h 328"/>
                <a:gd name="T60" fmla="*/ 262 w 295"/>
                <a:gd name="T61" fmla="*/ 168 h 328"/>
                <a:gd name="T62" fmla="*/ 272 w 295"/>
                <a:gd name="T63" fmla="*/ 178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328">
                  <a:moveTo>
                    <a:pt x="198" y="33"/>
                  </a:moveTo>
                  <a:cubicBezTo>
                    <a:pt x="82" y="33"/>
                    <a:pt x="82" y="33"/>
                    <a:pt x="82" y="33"/>
                  </a:cubicBezTo>
                  <a:cubicBezTo>
                    <a:pt x="78" y="14"/>
                    <a:pt x="61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64" y="83"/>
                    <a:pt x="82" y="66"/>
                    <a:pt x="83" y="44"/>
                  </a:cubicBezTo>
                  <a:cubicBezTo>
                    <a:pt x="108" y="44"/>
                    <a:pt x="190" y="44"/>
                    <a:pt x="193" y="44"/>
                  </a:cubicBezTo>
                  <a:cubicBezTo>
                    <a:pt x="196" y="47"/>
                    <a:pt x="254" y="104"/>
                    <a:pt x="257" y="107"/>
                  </a:cubicBezTo>
                  <a:cubicBezTo>
                    <a:pt x="257" y="111"/>
                    <a:pt x="257" y="142"/>
                    <a:pt x="257" y="155"/>
                  </a:cubicBezTo>
                  <a:cubicBezTo>
                    <a:pt x="246" y="157"/>
                    <a:pt x="239" y="167"/>
                    <a:pt x="239" y="178"/>
                  </a:cubicBezTo>
                  <a:cubicBezTo>
                    <a:pt x="239" y="189"/>
                    <a:pt x="246" y="199"/>
                    <a:pt x="257" y="201"/>
                  </a:cubicBezTo>
                  <a:cubicBezTo>
                    <a:pt x="257" y="248"/>
                    <a:pt x="257" y="248"/>
                    <a:pt x="257" y="248"/>
                  </a:cubicBezTo>
                  <a:cubicBezTo>
                    <a:pt x="222" y="248"/>
                    <a:pt x="222" y="248"/>
                    <a:pt x="222" y="248"/>
                  </a:cubicBezTo>
                  <a:cubicBezTo>
                    <a:pt x="222" y="328"/>
                    <a:pt x="222" y="328"/>
                    <a:pt x="222" y="328"/>
                  </a:cubicBezTo>
                  <a:cubicBezTo>
                    <a:pt x="295" y="328"/>
                    <a:pt x="295" y="328"/>
                    <a:pt x="295" y="328"/>
                  </a:cubicBezTo>
                  <a:cubicBezTo>
                    <a:pt x="295" y="248"/>
                    <a:pt x="295" y="248"/>
                    <a:pt x="295" y="248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68" y="201"/>
                    <a:pt x="268" y="201"/>
                    <a:pt x="268" y="201"/>
                  </a:cubicBezTo>
                  <a:cubicBezTo>
                    <a:pt x="278" y="198"/>
                    <a:pt x="286" y="189"/>
                    <a:pt x="286" y="178"/>
                  </a:cubicBezTo>
                  <a:cubicBezTo>
                    <a:pt x="286" y="167"/>
                    <a:pt x="278" y="158"/>
                    <a:pt x="268" y="155"/>
                  </a:cubicBezTo>
                  <a:cubicBezTo>
                    <a:pt x="268" y="103"/>
                    <a:pt x="268" y="103"/>
                    <a:pt x="268" y="103"/>
                  </a:cubicBezTo>
                  <a:lnTo>
                    <a:pt x="198" y="33"/>
                  </a:lnTo>
                  <a:close/>
                  <a:moveTo>
                    <a:pt x="42" y="61"/>
                  </a:moveTo>
                  <a:cubicBezTo>
                    <a:pt x="31" y="61"/>
                    <a:pt x="22" y="53"/>
                    <a:pt x="22" y="42"/>
                  </a:cubicBezTo>
                  <a:cubicBezTo>
                    <a:pt x="22" y="31"/>
                    <a:pt x="31" y="22"/>
                    <a:pt x="42" y="22"/>
                  </a:cubicBezTo>
                  <a:cubicBezTo>
                    <a:pt x="52" y="22"/>
                    <a:pt x="61" y="31"/>
                    <a:pt x="61" y="42"/>
                  </a:cubicBezTo>
                  <a:cubicBezTo>
                    <a:pt x="61" y="53"/>
                    <a:pt x="52" y="61"/>
                    <a:pt x="42" y="61"/>
                  </a:cubicBezTo>
                  <a:close/>
                  <a:moveTo>
                    <a:pt x="272" y="178"/>
                  </a:moveTo>
                  <a:cubicBezTo>
                    <a:pt x="272" y="184"/>
                    <a:pt x="267" y="188"/>
                    <a:pt x="262" y="188"/>
                  </a:cubicBezTo>
                  <a:cubicBezTo>
                    <a:pt x="257" y="188"/>
                    <a:pt x="252" y="184"/>
                    <a:pt x="252" y="178"/>
                  </a:cubicBezTo>
                  <a:cubicBezTo>
                    <a:pt x="252" y="173"/>
                    <a:pt x="257" y="168"/>
                    <a:pt x="262" y="168"/>
                  </a:cubicBezTo>
                  <a:cubicBezTo>
                    <a:pt x="267" y="168"/>
                    <a:pt x="272" y="173"/>
                    <a:pt x="272" y="17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2" name="Freeform 588"/>
            <p:cNvSpPr>
              <a:spLocks noEditPoints="1"/>
            </p:cNvSpPr>
            <p:nvPr/>
          </p:nvSpPr>
          <p:spPr bwMode="auto">
            <a:xfrm>
              <a:off x="4130216" y="6340809"/>
              <a:ext cx="2761780" cy="456765"/>
            </a:xfrm>
            <a:custGeom>
              <a:gdLst>
                <a:gd name="T0" fmla="*/ 1159 w 1313"/>
                <a:gd name="T1" fmla="*/ 19 h 196"/>
                <a:gd name="T2" fmla="*/ 1090 w 1313"/>
                <a:gd name="T3" fmla="*/ 19 h 196"/>
                <a:gd name="T4" fmla="*/ 1067 w 1313"/>
                <a:gd name="T5" fmla="*/ 0 h 196"/>
                <a:gd name="T6" fmla="*/ 1044 w 1313"/>
                <a:gd name="T7" fmla="*/ 19 h 196"/>
                <a:gd name="T8" fmla="*/ 645 w 1313"/>
                <a:gd name="T9" fmla="*/ 19 h 196"/>
                <a:gd name="T10" fmla="*/ 622 w 1313"/>
                <a:gd name="T11" fmla="*/ 1 h 196"/>
                <a:gd name="T12" fmla="*/ 599 w 1313"/>
                <a:gd name="T13" fmla="*/ 25 h 196"/>
                <a:gd name="T14" fmla="*/ 605 w 1313"/>
                <a:gd name="T15" fmla="*/ 41 h 196"/>
                <a:gd name="T16" fmla="*/ 525 w 1313"/>
                <a:gd name="T17" fmla="*/ 122 h 196"/>
                <a:gd name="T18" fmla="*/ 46 w 1313"/>
                <a:gd name="T19" fmla="*/ 122 h 196"/>
                <a:gd name="T20" fmla="*/ 23 w 1313"/>
                <a:gd name="T21" fmla="*/ 104 h 196"/>
                <a:gd name="T22" fmla="*/ 0 w 1313"/>
                <a:gd name="T23" fmla="*/ 128 h 196"/>
                <a:gd name="T24" fmla="*/ 23 w 1313"/>
                <a:gd name="T25" fmla="*/ 151 h 196"/>
                <a:gd name="T26" fmla="*/ 46 w 1313"/>
                <a:gd name="T27" fmla="*/ 133 h 196"/>
                <a:gd name="T28" fmla="*/ 529 w 1313"/>
                <a:gd name="T29" fmla="*/ 133 h 196"/>
                <a:gd name="T30" fmla="*/ 615 w 1313"/>
                <a:gd name="T31" fmla="*/ 47 h 196"/>
                <a:gd name="T32" fmla="*/ 622 w 1313"/>
                <a:gd name="T33" fmla="*/ 49 h 196"/>
                <a:gd name="T34" fmla="*/ 645 w 1313"/>
                <a:gd name="T35" fmla="*/ 30 h 196"/>
                <a:gd name="T36" fmla="*/ 1045 w 1313"/>
                <a:gd name="T37" fmla="*/ 30 h 196"/>
                <a:gd name="T38" fmla="*/ 1067 w 1313"/>
                <a:gd name="T39" fmla="*/ 47 h 196"/>
                <a:gd name="T40" fmla="*/ 1090 w 1313"/>
                <a:gd name="T41" fmla="*/ 30 h 196"/>
                <a:gd name="T42" fmla="*/ 1155 w 1313"/>
                <a:gd name="T43" fmla="*/ 30 h 196"/>
                <a:gd name="T44" fmla="*/ 1313 w 1313"/>
                <a:gd name="T45" fmla="*/ 196 h 196"/>
                <a:gd name="T46" fmla="*/ 1313 w 1313"/>
                <a:gd name="T47" fmla="*/ 180 h 196"/>
                <a:gd name="T48" fmla="*/ 1159 w 1313"/>
                <a:gd name="T49" fmla="*/ 19 h 196"/>
                <a:gd name="T50" fmla="*/ 23 w 1313"/>
                <a:gd name="T51" fmla="*/ 137 h 196"/>
                <a:gd name="T52" fmla="*/ 14 w 1313"/>
                <a:gd name="T53" fmla="*/ 128 h 196"/>
                <a:gd name="T54" fmla="*/ 23 w 1313"/>
                <a:gd name="T55" fmla="*/ 118 h 196"/>
                <a:gd name="T56" fmla="*/ 33 w 1313"/>
                <a:gd name="T57" fmla="*/ 128 h 196"/>
                <a:gd name="T58" fmla="*/ 23 w 1313"/>
                <a:gd name="T59" fmla="*/ 137 h 196"/>
                <a:gd name="T60" fmla="*/ 622 w 1313"/>
                <a:gd name="T61" fmla="*/ 35 h 196"/>
                <a:gd name="T62" fmla="*/ 613 w 1313"/>
                <a:gd name="T63" fmla="*/ 25 h 196"/>
                <a:gd name="T64" fmla="*/ 622 w 1313"/>
                <a:gd name="T65" fmla="*/ 15 h 196"/>
                <a:gd name="T66" fmla="*/ 632 w 1313"/>
                <a:gd name="T67" fmla="*/ 25 h 196"/>
                <a:gd name="T68" fmla="*/ 622 w 1313"/>
                <a:gd name="T69" fmla="*/ 35 h 196"/>
                <a:gd name="T70" fmla="*/ 1067 w 1313"/>
                <a:gd name="T71" fmla="*/ 33 h 196"/>
                <a:gd name="T72" fmla="*/ 1058 w 1313"/>
                <a:gd name="T73" fmla="*/ 24 h 196"/>
                <a:gd name="T74" fmla="*/ 1067 w 1313"/>
                <a:gd name="T75" fmla="*/ 14 h 196"/>
                <a:gd name="T76" fmla="*/ 1077 w 1313"/>
                <a:gd name="T77" fmla="*/ 24 h 196"/>
                <a:gd name="T78" fmla="*/ 1067 w 1313"/>
                <a:gd name="T79" fmla="*/ 33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3" h="196">
                  <a:moveTo>
                    <a:pt x="1159" y="19"/>
                  </a:moveTo>
                  <a:cubicBezTo>
                    <a:pt x="1090" y="19"/>
                    <a:pt x="1090" y="19"/>
                    <a:pt x="1090" y="19"/>
                  </a:cubicBezTo>
                  <a:cubicBezTo>
                    <a:pt x="1088" y="8"/>
                    <a:pt x="1079" y="0"/>
                    <a:pt x="1067" y="0"/>
                  </a:cubicBezTo>
                  <a:cubicBezTo>
                    <a:pt x="1056" y="0"/>
                    <a:pt x="1046" y="8"/>
                    <a:pt x="1044" y="19"/>
                  </a:cubicBezTo>
                  <a:cubicBezTo>
                    <a:pt x="645" y="19"/>
                    <a:pt x="645" y="19"/>
                    <a:pt x="645" y="19"/>
                  </a:cubicBezTo>
                  <a:cubicBezTo>
                    <a:pt x="642" y="9"/>
                    <a:pt x="633" y="1"/>
                    <a:pt x="622" y="1"/>
                  </a:cubicBezTo>
                  <a:cubicBezTo>
                    <a:pt x="609" y="1"/>
                    <a:pt x="599" y="12"/>
                    <a:pt x="599" y="25"/>
                  </a:cubicBezTo>
                  <a:cubicBezTo>
                    <a:pt x="599" y="31"/>
                    <a:pt x="601" y="37"/>
                    <a:pt x="605" y="41"/>
                  </a:cubicBezTo>
                  <a:cubicBezTo>
                    <a:pt x="587" y="60"/>
                    <a:pt x="527" y="119"/>
                    <a:pt x="525" y="122"/>
                  </a:cubicBezTo>
                  <a:cubicBezTo>
                    <a:pt x="521" y="122"/>
                    <a:pt x="98" y="122"/>
                    <a:pt x="46" y="122"/>
                  </a:cubicBezTo>
                  <a:cubicBezTo>
                    <a:pt x="43" y="112"/>
                    <a:pt x="34" y="104"/>
                    <a:pt x="23" y="104"/>
                  </a:cubicBezTo>
                  <a:cubicBezTo>
                    <a:pt x="10" y="104"/>
                    <a:pt x="0" y="115"/>
                    <a:pt x="0" y="128"/>
                  </a:cubicBezTo>
                  <a:cubicBezTo>
                    <a:pt x="0" y="141"/>
                    <a:pt x="10" y="151"/>
                    <a:pt x="23" y="151"/>
                  </a:cubicBezTo>
                  <a:cubicBezTo>
                    <a:pt x="34" y="151"/>
                    <a:pt x="44" y="143"/>
                    <a:pt x="46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615" y="47"/>
                    <a:pt x="615" y="47"/>
                    <a:pt x="615" y="47"/>
                  </a:cubicBezTo>
                  <a:cubicBezTo>
                    <a:pt x="617" y="48"/>
                    <a:pt x="620" y="49"/>
                    <a:pt x="622" y="49"/>
                  </a:cubicBezTo>
                  <a:cubicBezTo>
                    <a:pt x="633" y="49"/>
                    <a:pt x="643" y="41"/>
                    <a:pt x="645" y="30"/>
                  </a:cubicBezTo>
                  <a:cubicBezTo>
                    <a:pt x="1045" y="30"/>
                    <a:pt x="1045" y="30"/>
                    <a:pt x="1045" y="30"/>
                  </a:cubicBezTo>
                  <a:cubicBezTo>
                    <a:pt x="1048" y="40"/>
                    <a:pt x="1057" y="47"/>
                    <a:pt x="1067" y="47"/>
                  </a:cubicBezTo>
                  <a:cubicBezTo>
                    <a:pt x="1078" y="47"/>
                    <a:pt x="1087" y="40"/>
                    <a:pt x="1090" y="30"/>
                  </a:cubicBezTo>
                  <a:cubicBezTo>
                    <a:pt x="1106" y="30"/>
                    <a:pt x="1151" y="30"/>
                    <a:pt x="1155" y="30"/>
                  </a:cubicBezTo>
                  <a:cubicBezTo>
                    <a:pt x="1157" y="33"/>
                    <a:pt x="1282" y="163"/>
                    <a:pt x="1313" y="196"/>
                  </a:cubicBezTo>
                  <a:cubicBezTo>
                    <a:pt x="1313" y="180"/>
                    <a:pt x="1313" y="180"/>
                    <a:pt x="1313" y="180"/>
                  </a:cubicBezTo>
                  <a:lnTo>
                    <a:pt x="1159" y="19"/>
                  </a:lnTo>
                  <a:close/>
                  <a:moveTo>
                    <a:pt x="23" y="137"/>
                  </a:moveTo>
                  <a:cubicBezTo>
                    <a:pt x="18" y="137"/>
                    <a:pt x="14" y="133"/>
                    <a:pt x="14" y="128"/>
                  </a:cubicBezTo>
                  <a:cubicBezTo>
                    <a:pt x="14" y="122"/>
                    <a:pt x="18" y="118"/>
                    <a:pt x="23" y="118"/>
                  </a:cubicBezTo>
                  <a:cubicBezTo>
                    <a:pt x="29" y="118"/>
                    <a:pt x="33" y="122"/>
                    <a:pt x="33" y="128"/>
                  </a:cubicBezTo>
                  <a:cubicBezTo>
                    <a:pt x="33" y="133"/>
                    <a:pt x="29" y="137"/>
                    <a:pt x="23" y="137"/>
                  </a:cubicBezTo>
                  <a:close/>
                  <a:moveTo>
                    <a:pt x="622" y="35"/>
                  </a:moveTo>
                  <a:cubicBezTo>
                    <a:pt x="617" y="35"/>
                    <a:pt x="613" y="30"/>
                    <a:pt x="613" y="25"/>
                  </a:cubicBezTo>
                  <a:cubicBezTo>
                    <a:pt x="613" y="20"/>
                    <a:pt x="617" y="15"/>
                    <a:pt x="622" y="15"/>
                  </a:cubicBezTo>
                  <a:cubicBezTo>
                    <a:pt x="628" y="15"/>
                    <a:pt x="632" y="20"/>
                    <a:pt x="632" y="25"/>
                  </a:cubicBezTo>
                  <a:cubicBezTo>
                    <a:pt x="632" y="30"/>
                    <a:pt x="628" y="35"/>
                    <a:pt x="622" y="35"/>
                  </a:cubicBezTo>
                  <a:close/>
                  <a:moveTo>
                    <a:pt x="1067" y="33"/>
                  </a:moveTo>
                  <a:cubicBezTo>
                    <a:pt x="1062" y="33"/>
                    <a:pt x="1058" y="29"/>
                    <a:pt x="1058" y="24"/>
                  </a:cubicBezTo>
                  <a:cubicBezTo>
                    <a:pt x="1058" y="18"/>
                    <a:pt x="1062" y="14"/>
                    <a:pt x="1067" y="14"/>
                  </a:cubicBezTo>
                  <a:cubicBezTo>
                    <a:pt x="1073" y="14"/>
                    <a:pt x="1077" y="18"/>
                    <a:pt x="1077" y="24"/>
                  </a:cubicBezTo>
                  <a:cubicBezTo>
                    <a:pt x="1077" y="29"/>
                    <a:pt x="1073" y="33"/>
                    <a:pt x="1067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3" name="Freeform 589"/>
            <p:cNvSpPr>
              <a:spLocks noEditPoints="1"/>
            </p:cNvSpPr>
            <p:nvPr/>
          </p:nvSpPr>
          <p:spPr bwMode="auto">
            <a:xfrm>
              <a:off x="1" y="5840728"/>
              <a:ext cx="1165571" cy="228383"/>
            </a:xfrm>
            <a:custGeom>
              <a:gdLst>
                <a:gd name="T0" fmla="*/ 530 w 554"/>
                <a:gd name="T1" fmla="*/ 0 h 98"/>
                <a:gd name="T2" fmla="*/ 507 w 554"/>
                <a:gd name="T3" fmla="*/ 21 h 98"/>
                <a:gd name="T4" fmla="*/ 184 w 554"/>
                <a:gd name="T5" fmla="*/ 21 h 98"/>
                <a:gd name="T6" fmla="*/ 124 w 554"/>
                <a:gd name="T7" fmla="*/ 87 h 98"/>
                <a:gd name="T8" fmla="*/ 0 w 554"/>
                <a:gd name="T9" fmla="*/ 87 h 98"/>
                <a:gd name="T10" fmla="*/ 0 w 554"/>
                <a:gd name="T11" fmla="*/ 98 h 98"/>
                <a:gd name="T12" fmla="*/ 129 w 554"/>
                <a:gd name="T13" fmla="*/ 98 h 98"/>
                <a:gd name="T14" fmla="*/ 189 w 554"/>
                <a:gd name="T15" fmla="*/ 32 h 98"/>
                <a:gd name="T16" fmla="*/ 508 w 554"/>
                <a:gd name="T17" fmla="*/ 32 h 98"/>
                <a:gd name="T18" fmla="*/ 530 w 554"/>
                <a:gd name="T19" fmla="*/ 47 h 98"/>
                <a:gd name="T20" fmla="*/ 554 w 554"/>
                <a:gd name="T21" fmla="*/ 24 h 98"/>
                <a:gd name="T22" fmla="*/ 530 w 554"/>
                <a:gd name="T23" fmla="*/ 0 h 98"/>
                <a:gd name="T24" fmla="*/ 530 w 554"/>
                <a:gd name="T25" fmla="*/ 33 h 98"/>
                <a:gd name="T26" fmla="*/ 521 w 554"/>
                <a:gd name="T27" fmla="*/ 24 h 98"/>
                <a:gd name="T28" fmla="*/ 530 w 554"/>
                <a:gd name="T29" fmla="*/ 14 h 98"/>
                <a:gd name="T30" fmla="*/ 540 w 554"/>
                <a:gd name="T31" fmla="*/ 24 h 98"/>
                <a:gd name="T32" fmla="*/ 530 w 554"/>
                <a:gd name="T33" fmla="*/ 33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4" h="98">
                  <a:moveTo>
                    <a:pt x="530" y="0"/>
                  </a:moveTo>
                  <a:cubicBezTo>
                    <a:pt x="518" y="0"/>
                    <a:pt x="509" y="9"/>
                    <a:pt x="507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27" y="84"/>
                    <a:pt x="124" y="87"/>
                  </a:cubicBezTo>
                  <a:cubicBezTo>
                    <a:pt x="120" y="87"/>
                    <a:pt x="36" y="87"/>
                    <a:pt x="0" y="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86" y="35"/>
                    <a:pt x="189" y="32"/>
                  </a:cubicBezTo>
                  <a:cubicBezTo>
                    <a:pt x="193" y="32"/>
                    <a:pt x="466" y="32"/>
                    <a:pt x="508" y="32"/>
                  </a:cubicBezTo>
                  <a:cubicBezTo>
                    <a:pt x="512" y="41"/>
                    <a:pt x="520" y="47"/>
                    <a:pt x="530" y="47"/>
                  </a:cubicBezTo>
                  <a:cubicBezTo>
                    <a:pt x="543" y="47"/>
                    <a:pt x="554" y="37"/>
                    <a:pt x="554" y="24"/>
                  </a:cubicBezTo>
                  <a:cubicBezTo>
                    <a:pt x="554" y="11"/>
                    <a:pt x="543" y="0"/>
                    <a:pt x="530" y="0"/>
                  </a:cubicBezTo>
                  <a:close/>
                  <a:moveTo>
                    <a:pt x="530" y="33"/>
                  </a:moveTo>
                  <a:cubicBezTo>
                    <a:pt x="525" y="33"/>
                    <a:pt x="521" y="29"/>
                    <a:pt x="521" y="24"/>
                  </a:cubicBezTo>
                  <a:cubicBezTo>
                    <a:pt x="521" y="18"/>
                    <a:pt x="525" y="14"/>
                    <a:pt x="530" y="14"/>
                  </a:cubicBezTo>
                  <a:cubicBezTo>
                    <a:pt x="536" y="14"/>
                    <a:pt x="540" y="18"/>
                    <a:pt x="540" y="24"/>
                  </a:cubicBezTo>
                  <a:cubicBezTo>
                    <a:pt x="540" y="29"/>
                    <a:pt x="536" y="33"/>
                    <a:pt x="530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4" name="Freeform 590"/>
            <p:cNvSpPr>
              <a:spLocks noEditPoints="1"/>
            </p:cNvSpPr>
            <p:nvPr/>
          </p:nvSpPr>
          <p:spPr bwMode="auto">
            <a:xfrm>
              <a:off x="1" y="5791509"/>
              <a:ext cx="2034856" cy="202789"/>
            </a:xfrm>
            <a:custGeom>
              <a:gdLst>
                <a:gd name="T0" fmla="*/ 944 w 967"/>
                <a:gd name="T1" fmla="*/ 24 h 87"/>
                <a:gd name="T2" fmla="*/ 920 w 967"/>
                <a:gd name="T3" fmla="*/ 47 h 87"/>
                <a:gd name="T4" fmla="*/ 923 w 967"/>
                <a:gd name="T5" fmla="*/ 59 h 87"/>
                <a:gd name="T6" fmla="*/ 906 w 967"/>
                <a:gd name="T7" fmla="*/ 76 h 87"/>
                <a:gd name="T8" fmla="*/ 632 w 967"/>
                <a:gd name="T9" fmla="*/ 76 h 87"/>
                <a:gd name="T10" fmla="*/ 556 w 967"/>
                <a:gd name="T11" fmla="*/ 0 h 87"/>
                <a:gd name="T12" fmla="*/ 156 w 967"/>
                <a:gd name="T13" fmla="*/ 0 h 87"/>
                <a:gd name="T14" fmla="*/ 114 w 967"/>
                <a:gd name="T15" fmla="*/ 42 h 87"/>
                <a:gd name="T16" fmla="*/ 0 w 967"/>
                <a:gd name="T17" fmla="*/ 42 h 87"/>
                <a:gd name="T18" fmla="*/ 0 w 967"/>
                <a:gd name="T19" fmla="*/ 53 h 87"/>
                <a:gd name="T20" fmla="*/ 119 w 967"/>
                <a:gd name="T21" fmla="*/ 53 h 87"/>
                <a:gd name="T22" fmla="*/ 160 w 967"/>
                <a:gd name="T23" fmla="*/ 11 h 87"/>
                <a:gd name="T24" fmla="*/ 551 w 967"/>
                <a:gd name="T25" fmla="*/ 11 h 87"/>
                <a:gd name="T26" fmla="*/ 628 w 967"/>
                <a:gd name="T27" fmla="*/ 87 h 87"/>
                <a:gd name="T28" fmla="*/ 911 w 967"/>
                <a:gd name="T29" fmla="*/ 87 h 87"/>
                <a:gd name="T30" fmla="*/ 931 w 967"/>
                <a:gd name="T31" fmla="*/ 67 h 87"/>
                <a:gd name="T32" fmla="*/ 944 w 967"/>
                <a:gd name="T33" fmla="*/ 71 h 87"/>
                <a:gd name="T34" fmla="*/ 967 w 967"/>
                <a:gd name="T35" fmla="*/ 47 h 87"/>
                <a:gd name="T36" fmla="*/ 944 w 967"/>
                <a:gd name="T37" fmla="*/ 24 h 87"/>
                <a:gd name="T38" fmla="*/ 944 w 967"/>
                <a:gd name="T39" fmla="*/ 57 h 87"/>
                <a:gd name="T40" fmla="*/ 934 w 967"/>
                <a:gd name="T41" fmla="*/ 47 h 87"/>
                <a:gd name="T42" fmla="*/ 944 w 967"/>
                <a:gd name="T43" fmla="*/ 38 h 87"/>
                <a:gd name="T44" fmla="*/ 953 w 967"/>
                <a:gd name="T45" fmla="*/ 47 h 87"/>
                <a:gd name="T46" fmla="*/ 944 w 967"/>
                <a:gd name="T47" fmla="*/ 57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5" h="87">
                  <a:moveTo>
                    <a:pt x="944" y="24"/>
                  </a:moveTo>
                  <a:cubicBezTo>
                    <a:pt x="931" y="24"/>
                    <a:pt x="920" y="34"/>
                    <a:pt x="920" y="47"/>
                  </a:cubicBezTo>
                  <a:cubicBezTo>
                    <a:pt x="920" y="52"/>
                    <a:pt x="921" y="56"/>
                    <a:pt x="923" y="59"/>
                  </a:cubicBezTo>
                  <a:cubicBezTo>
                    <a:pt x="918" y="65"/>
                    <a:pt x="908" y="74"/>
                    <a:pt x="906" y="76"/>
                  </a:cubicBezTo>
                  <a:cubicBezTo>
                    <a:pt x="902" y="76"/>
                    <a:pt x="637" y="76"/>
                    <a:pt x="632" y="76"/>
                  </a:cubicBezTo>
                  <a:cubicBezTo>
                    <a:pt x="629" y="73"/>
                    <a:pt x="556" y="0"/>
                    <a:pt x="5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7" y="39"/>
                    <a:pt x="114" y="42"/>
                  </a:cubicBezTo>
                  <a:cubicBezTo>
                    <a:pt x="111" y="42"/>
                    <a:pt x="32" y="42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57" y="14"/>
                    <a:pt x="160" y="11"/>
                  </a:cubicBezTo>
                  <a:cubicBezTo>
                    <a:pt x="165" y="11"/>
                    <a:pt x="547" y="11"/>
                    <a:pt x="551" y="11"/>
                  </a:cubicBezTo>
                  <a:cubicBezTo>
                    <a:pt x="554" y="14"/>
                    <a:pt x="628" y="87"/>
                    <a:pt x="628" y="87"/>
                  </a:cubicBezTo>
                  <a:cubicBezTo>
                    <a:pt x="911" y="87"/>
                    <a:pt x="911" y="87"/>
                    <a:pt x="911" y="87"/>
                  </a:cubicBezTo>
                  <a:cubicBezTo>
                    <a:pt x="931" y="67"/>
                    <a:pt x="931" y="67"/>
                    <a:pt x="931" y="67"/>
                  </a:cubicBezTo>
                  <a:cubicBezTo>
                    <a:pt x="935" y="70"/>
                    <a:pt x="939" y="71"/>
                    <a:pt x="944" y="71"/>
                  </a:cubicBezTo>
                  <a:cubicBezTo>
                    <a:pt x="957" y="71"/>
                    <a:pt x="967" y="60"/>
                    <a:pt x="967" y="47"/>
                  </a:cubicBezTo>
                  <a:cubicBezTo>
                    <a:pt x="967" y="34"/>
                    <a:pt x="957" y="24"/>
                    <a:pt x="944" y="24"/>
                  </a:cubicBezTo>
                  <a:close/>
                  <a:moveTo>
                    <a:pt x="944" y="57"/>
                  </a:moveTo>
                  <a:cubicBezTo>
                    <a:pt x="938" y="57"/>
                    <a:pt x="934" y="53"/>
                    <a:pt x="934" y="47"/>
                  </a:cubicBezTo>
                  <a:cubicBezTo>
                    <a:pt x="934" y="42"/>
                    <a:pt x="938" y="38"/>
                    <a:pt x="944" y="38"/>
                  </a:cubicBezTo>
                  <a:cubicBezTo>
                    <a:pt x="949" y="38"/>
                    <a:pt x="953" y="42"/>
                    <a:pt x="953" y="47"/>
                  </a:cubicBezTo>
                  <a:cubicBezTo>
                    <a:pt x="953" y="53"/>
                    <a:pt x="949" y="57"/>
                    <a:pt x="944" y="5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5" name="Freeform 591"/>
            <p:cNvSpPr>
              <a:spLocks noEditPoints="1"/>
            </p:cNvSpPr>
            <p:nvPr/>
          </p:nvSpPr>
          <p:spPr bwMode="auto">
            <a:xfrm>
              <a:off x="1540157" y="6103566"/>
              <a:ext cx="220658" cy="479408"/>
            </a:xfrm>
            <a:custGeom>
              <a:gdLst>
                <a:gd name="T0" fmla="*/ 36 w 105"/>
                <a:gd name="T1" fmla="*/ 163 h 206"/>
                <a:gd name="T2" fmla="*/ 23 w 105"/>
                <a:gd name="T3" fmla="*/ 159 h 206"/>
                <a:gd name="T4" fmla="*/ 0 w 105"/>
                <a:gd name="T5" fmla="*/ 182 h 206"/>
                <a:gd name="T6" fmla="*/ 23 w 105"/>
                <a:gd name="T7" fmla="*/ 206 h 206"/>
                <a:gd name="T8" fmla="*/ 47 w 105"/>
                <a:gd name="T9" fmla="*/ 182 h 206"/>
                <a:gd name="T10" fmla="*/ 43 w 105"/>
                <a:gd name="T11" fmla="*/ 171 h 206"/>
                <a:gd name="T12" fmla="*/ 53 w 105"/>
                <a:gd name="T13" fmla="*/ 161 h 206"/>
                <a:gd name="T14" fmla="*/ 53 w 105"/>
                <a:gd name="T15" fmla="*/ 121 h 206"/>
                <a:gd name="T16" fmla="*/ 83 w 105"/>
                <a:gd name="T17" fmla="*/ 90 h 206"/>
                <a:gd name="T18" fmla="*/ 83 w 105"/>
                <a:gd name="T19" fmla="*/ 72 h 206"/>
                <a:gd name="T20" fmla="*/ 105 w 105"/>
                <a:gd name="T21" fmla="*/ 72 h 206"/>
                <a:gd name="T22" fmla="*/ 105 w 105"/>
                <a:gd name="T23" fmla="*/ 0 h 206"/>
                <a:gd name="T24" fmla="*/ 65 w 105"/>
                <a:gd name="T25" fmla="*/ 0 h 206"/>
                <a:gd name="T26" fmla="*/ 65 w 105"/>
                <a:gd name="T27" fmla="*/ 72 h 206"/>
                <a:gd name="T28" fmla="*/ 72 w 105"/>
                <a:gd name="T29" fmla="*/ 72 h 206"/>
                <a:gd name="T30" fmla="*/ 72 w 105"/>
                <a:gd name="T31" fmla="*/ 86 h 206"/>
                <a:gd name="T32" fmla="*/ 45 w 105"/>
                <a:gd name="T33" fmla="*/ 113 h 206"/>
                <a:gd name="T34" fmla="*/ 28 w 105"/>
                <a:gd name="T35" fmla="*/ 98 h 206"/>
                <a:gd name="T36" fmla="*/ 28 w 105"/>
                <a:gd name="T37" fmla="*/ 72 h 206"/>
                <a:gd name="T38" fmla="*/ 42 w 105"/>
                <a:gd name="T39" fmla="*/ 72 h 206"/>
                <a:gd name="T40" fmla="*/ 42 w 105"/>
                <a:gd name="T41" fmla="*/ 0 h 206"/>
                <a:gd name="T42" fmla="*/ 2 w 105"/>
                <a:gd name="T43" fmla="*/ 0 h 206"/>
                <a:gd name="T44" fmla="*/ 2 w 105"/>
                <a:gd name="T45" fmla="*/ 72 h 206"/>
                <a:gd name="T46" fmla="*/ 17 w 105"/>
                <a:gd name="T47" fmla="*/ 72 h 206"/>
                <a:gd name="T48" fmla="*/ 17 w 105"/>
                <a:gd name="T49" fmla="*/ 99 h 206"/>
                <a:gd name="T50" fmla="*/ 0 w 105"/>
                <a:gd name="T51" fmla="*/ 121 h 206"/>
                <a:gd name="T52" fmla="*/ 23 w 105"/>
                <a:gd name="T53" fmla="*/ 145 h 206"/>
                <a:gd name="T54" fmla="*/ 42 w 105"/>
                <a:gd name="T55" fmla="*/ 135 h 206"/>
                <a:gd name="T56" fmla="*/ 42 w 105"/>
                <a:gd name="T57" fmla="*/ 156 h 206"/>
                <a:gd name="T58" fmla="*/ 36 w 105"/>
                <a:gd name="T59" fmla="*/ 163 h 206"/>
                <a:gd name="T60" fmla="*/ 23 w 105"/>
                <a:gd name="T61" fmla="*/ 192 h 206"/>
                <a:gd name="T62" fmla="*/ 13 w 105"/>
                <a:gd name="T63" fmla="*/ 182 h 206"/>
                <a:gd name="T64" fmla="*/ 23 w 105"/>
                <a:gd name="T65" fmla="*/ 173 h 206"/>
                <a:gd name="T66" fmla="*/ 33 w 105"/>
                <a:gd name="T67" fmla="*/ 182 h 206"/>
                <a:gd name="T68" fmla="*/ 23 w 105"/>
                <a:gd name="T69" fmla="*/ 192 h 206"/>
                <a:gd name="T70" fmla="*/ 23 w 105"/>
                <a:gd name="T71" fmla="*/ 131 h 206"/>
                <a:gd name="T72" fmla="*/ 13 w 105"/>
                <a:gd name="T73" fmla="*/ 121 h 206"/>
                <a:gd name="T74" fmla="*/ 23 w 105"/>
                <a:gd name="T75" fmla="*/ 112 h 206"/>
                <a:gd name="T76" fmla="*/ 33 w 105"/>
                <a:gd name="T77" fmla="*/ 121 h 206"/>
                <a:gd name="T78" fmla="*/ 23 w 105"/>
                <a:gd name="T79" fmla="*/ 13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206">
                  <a:moveTo>
                    <a:pt x="36" y="163"/>
                  </a:moveTo>
                  <a:cubicBezTo>
                    <a:pt x="32" y="160"/>
                    <a:pt x="28" y="159"/>
                    <a:pt x="23" y="159"/>
                  </a:cubicBezTo>
                  <a:cubicBezTo>
                    <a:pt x="10" y="159"/>
                    <a:pt x="0" y="169"/>
                    <a:pt x="0" y="182"/>
                  </a:cubicBezTo>
                  <a:cubicBezTo>
                    <a:pt x="0" y="195"/>
                    <a:pt x="10" y="206"/>
                    <a:pt x="23" y="206"/>
                  </a:cubicBezTo>
                  <a:cubicBezTo>
                    <a:pt x="36" y="206"/>
                    <a:pt x="47" y="195"/>
                    <a:pt x="47" y="182"/>
                  </a:cubicBezTo>
                  <a:cubicBezTo>
                    <a:pt x="47" y="178"/>
                    <a:pt x="45" y="174"/>
                    <a:pt x="43" y="171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61"/>
                    <a:pt x="53" y="125"/>
                    <a:pt x="53" y="121"/>
                  </a:cubicBezTo>
                  <a:cubicBezTo>
                    <a:pt x="56" y="118"/>
                    <a:pt x="83" y="90"/>
                    <a:pt x="83" y="90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8"/>
                    <a:pt x="72" y="84"/>
                    <a:pt x="72" y="86"/>
                  </a:cubicBezTo>
                  <a:cubicBezTo>
                    <a:pt x="70" y="88"/>
                    <a:pt x="52" y="106"/>
                    <a:pt x="45" y="113"/>
                  </a:cubicBezTo>
                  <a:cubicBezTo>
                    <a:pt x="42" y="106"/>
                    <a:pt x="36" y="100"/>
                    <a:pt x="28" y="98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7" y="102"/>
                    <a:pt x="0" y="111"/>
                    <a:pt x="0" y="121"/>
                  </a:cubicBezTo>
                  <a:cubicBezTo>
                    <a:pt x="0" y="134"/>
                    <a:pt x="10" y="145"/>
                    <a:pt x="23" y="145"/>
                  </a:cubicBezTo>
                  <a:cubicBezTo>
                    <a:pt x="31" y="145"/>
                    <a:pt x="38" y="141"/>
                    <a:pt x="42" y="135"/>
                  </a:cubicBezTo>
                  <a:cubicBezTo>
                    <a:pt x="42" y="145"/>
                    <a:pt x="42" y="154"/>
                    <a:pt x="42" y="156"/>
                  </a:cubicBezTo>
                  <a:cubicBezTo>
                    <a:pt x="41" y="158"/>
                    <a:pt x="38" y="160"/>
                    <a:pt x="36" y="163"/>
                  </a:cubicBezTo>
                  <a:close/>
                  <a:moveTo>
                    <a:pt x="23" y="192"/>
                  </a:moveTo>
                  <a:cubicBezTo>
                    <a:pt x="18" y="192"/>
                    <a:pt x="13" y="188"/>
                    <a:pt x="13" y="182"/>
                  </a:cubicBezTo>
                  <a:cubicBezTo>
                    <a:pt x="13" y="177"/>
                    <a:pt x="18" y="173"/>
                    <a:pt x="23" y="173"/>
                  </a:cubicBezTo>
                  <a:cubicBezTo>
                    <a:pt x="28" y="173"/>
                    <a:pt x="33" y="177"/>
                    <a:pt x="33" y="182"/>
                  </a:cubicBezTo>
                  <a:cubicBezTo>
                    <a:pt x="33" y="188"/>
                    <a:pt x="28" y="192"/>
                    <a:pt x="23" y="192"/>
                  </a:cubicBezTo>
                  <a:close/>
                  <a:moveTo>
                    <a:pt x="23" y="131"/>
                  </a:moveTo>
                  <a:cubicBezTo>
                    <a:pt x="18" y="131"/>
                    <a:pt x="13" y="127"/>
                    <a:pt x="13" y="121"/>
                  </a:cubicBezTo>
                  <a:cubicBezTo>
                    <a:pt x="13" y="116"/>
                    <a:pt x="18" y="112"/>
                    <a:pt x="23" y="112"/>
                  </a:cubicBezTo>
                  <a:cubicBezTo>
                    <a:pt x="28" y="112"/>
                    <a:pt x="33" y="116"/>
                    <a:pt x="33" y="121"/>
                  </a:cubicBezTo>
                  <a:cubicBezTo>
                    <a:pt x="33" y="127"/>
                    <a:pt x="28" y="131"/>
                    <a:pt x="23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6" name="Freeform 592"/>
            <p:cNvSpPr>
              <a:spLocks noEditPoints="1"/>
            </p:cNvSpPr>
            <p:nvPr/>
          </p:nvSpPr>
          <p:spPr bwMode="auto">
            <a:xfrm>
              <a:off x="1663831" y="6103566"/>
              <a:ext cx="229555" cy="409514"/>
            </a:xfrm>
            <a:custGeom>
              <a:gdLst>
                <a:gd name="T0" fmla="*/ 38 w 109"/>
                <a:gd name="T1" fmla="*/ 134 h 176"/>
                <a:gd name="T2" fmla="*/ 24 w 109"/>
                <a:gd name="T3" fmla="*/ 128 h 176"/>
                <a:gd name="T4" fmla="*/ 0 w 109"/>
                <a:gd name="T5" fmla="*/ 152 h 176"/>
                <a:gd name="T6" fmla="*/ 24 w 109"/>
                <a:gd name="T7" fmla="*/ 176 h 176"/>
                <a:gd name="T8" fmla="*/ 47 w 109"/>
                <a:gd name="T9" fmla="*/ 152 h 176"/>
                <a:gd name="T10" fmla="*/ 45 w 109"/>
                <a:gd name="T11" fmla="*/ 142 h 176"/>
                <a:gd name="T12" fmla="*/ 98 w 109"/>
                <a:gd name="T13" fmla="*/ 89 h 176"/>
                <a:gd name="T14" fmla="*/ 98 w 109"/>
                <a:gd name="T15" fmla="*/ 72 h 176"/>
                <a:gd name="T16" fmla="*/ 109 w 109"/>
                <a:gd name="T17" fmla="*/ 72 h 176"/>
                <a:gd name="T18" fmla="*/ 109 w 109"/>
                <a:gd name="T19" fmla="*/ 0 h 176"/>
                <a:gd name="T20" fmla="*/ 69 w 109"/>
                <a:gd name="T21" fmla="*/ 0 h 176"/>
                <a:gd name="T22" fmla="*/ 69 w 109"/>
                <a:gd name="T23" fmla="*/ 72 h 176"/>
                <a:gd name="T24" fmla="*/ 87 w 109"/>
                <a:gd name="T25" fmla="*/ 72 h 176"/>
                <a:gd name="T26" fmla="*/ 87 w 109"/>
                <a:gd name="T27" fmla="*/ 85 h 176"/>
                <a:gd name="T28" fmla="*/ 38 w 109"/>
                <a:gd name="T29" fmla="*/ 134 h 176"/>
                <a:gd name="T30" fmla="*/ 24 w 109"/>
                <a:gd name="T31" fmla="*/ 162 h 176"/>
                <a:gd name="T32" fmla="*/ 14 w 109"/>
                <a:gd name="T33" fmla="*/ 152 h 176"/>
                <a:gd name="T34" fmla="*/ 24 w 109"/>
                <a:gd name="T35" fmla="*/ 142 h 176"/>
                <a:gd name="T36" fmla="*/ 33 w 109"/>
                <a:gd name="T37" fmla="*/ 152 h 176"/>
                <a:gd name="T38" fmla="*/ 24 w 109"/>
                <a:gd name="T39" fmla="*/ 162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76">
                  <a:moveTo>
                    <a:pt x="38" y="134"/>
                  </a:moveTo>
                  <a:cubicBezTo>
                    <a:pt x="34" y="130"/>
                    <a:pt x="29" y="128"/>
                    <a:pt x="24" y="128"/>
                  </a:cubicBezTo>
                  <a:cubicBezTo>
                    <a:pt x="11" y="128"/>
                    <a:pt x="0" y="139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37" y="176"/>
                    <a:pt x="47" y="165"/>
                    <a:pt x="47" y="152"/>
                  </a:cubicBezTo>
                  <a:cubicBezTo>
                    <a:pt x="47" y="148"/>
                    <a:pt x="46" y="145"/>
                    <a:pt x="45" y="142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83"/>
                    <a:pt x="87" y="85"/>
                  </a:cubicBezTo>
                  <a:cubicBezTo>
                    <a:pt x="85" y="87"/>
                    <a:pt x="50" y="122"/>
                    <a:pt x="38" y="134"/>
                  </a:cubicBezTo>
                  <a:close/>
                  <a:moveTo>
                    <a:pt x="24" y="162"/>
                  </a:moveTo>
                  <a:cubicBezTo>
                    <a:pt x="18" y="162"/>
                    <a:pt x="14" y="157"/>
                    <a:pt x="14" y="152"/>
                  </a:cubicBezTo>
                  <a:cubicBezTo>
                    <a:pt x="14" y="147"/>
                    <a:pt x="18" y="142"/>
                    <a:pt x="24" y="142"/>
                  </a:cubicBezTo>
                  <a:cubicBezTo>
                    <a:pt x="29" y="142"/>
                    <a:pt x="33" y="147"/>
                    <a:pt x="33" y="152"/>
                  </a:cubicBezTo>
                  <a:cubicBezTo>
                    <a:pt x="33" y="157"/>
                    <a:pt x="29" y="162"/>
                    <a:pt x="24" y="16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7" name="Freeform 593"/>
            <p:cNvSpPr>
              <a:spLocks noEditPoints="1"/>
            </p:cNvSpPr>
            <p:nvPr/>
          </p:nvSpPr>
          <p:spPr bwMode="auto">
            <a:xfrm>
              <a:off x="1065031" y="6327028"/>
              <a:ext cx="1360426" cy="347497"/>
            </a:xfrm>
            <a:custGeom>
              <a:gdLst>
                <a:gd name="T0" fmla="*/ 182 w 647"/>
                <a:gd name="T1" fmla="*/ 98 h 149"/>
                <a:gd name="T2" fmla="*/ 220 w 647"/>
                <a:gd name="T3" fmla="*/ 136 h 149"/>
                <a:gd name="T4" fmla="*/ 317 w 647"/>
                <a:gd name="T5" fmla="*/ 136 h 149"/>
                <a:gd name="T6" fmla="*/ 346 w 647"/>
                <a:gd name="T7" fmla="*/ 106 h 149"/>
                <a:gd name="T8" fmla="*/ 496 w 647"/>
                <a:gd name="T9" fmla="*/ 106 h 149"/>
                <a:gd name="T10" fmla="*/ 527 w 647"/>
                <a:gd name="T11" fmla="*/ 136 h 149"/>
                <a:gd name="T12" fmla="*/ 603 w 647"/>
                <a:gd name="T13" fmla="*/ 136 h 149"/>
                <a:gd name="T14" fmla="*/ 623 w 647"/>
                <a:gd name="T15" fmla="*/ 149 h 149"/>
                <a:gd name="T16" fmla="*/ 647 w 647"/>
                <a:gd name="T17" fmla="*/ 125 h 149"/>
                <a:gd name="T18" fmla="*/ 623 w 647"/>
                <a:gd name="T19" fmla="*/ 102 h 149"/>
                <a:gd name="T20" fmla="*/ 600 w 647"/>
                <a:gd name="T21" fmla="*/ 125 h 149"/>
                <a:gd name="T22" fmla="*/ 600 w 647"/>
                <a:gd name="T23" fmla="*/ 125 h 149"/>
                <a:gd name="T24" fmla="*/ 531 w 647"/>
                <a:gd name="T25" fmla="*/ 125 h 149"/>
                <a:gd name="T26" fmla="*/ 501 w 647"/>
                <a:gd name="T27" fmla="*/ 95 h 149"/>
                <a:gd name="T28" fmla="*/ 342 w 647"/>
                <a:gd name="T29" fmla="*/ 95 h 149"/>
                <a:gd name="T30" fmla="*/ 312 w 647"/>
                <a:gd name="T31" fmla="*/ 125 h 149"/>
                <a:gd name="T32" fmla="*/ 224 w 647"/>
                <a:gd name="T33" fmla="*/ 125 h 149"/>
                <a:gd name="T34" fmla="*/ 187 w 647"/>
                <a:gd name="T35" fmla="*/ 87 h 149"/>
                <a:gd name="T36" fmla="*/ 62 w 647"/>
                <a:gd name="T37" fmla="*/ 87 h 149"/>
                <a:gd name="T38" fmla="*/ 62 w 647"/>
                <a:gd name="T39" fmla="*/ 16 h 149"/>
                <a:gd name="T40" fmla="*/ 45 w 647"/>
                <a:gd name="T41" fmla="*/ 16 h 149"/>
                <a:gd name="T42" fmla="*/ 23 w 647"/>
                <a:gd name="T43" fmla="*/ 0 h 149"/>
                <a:gd name="T44" fmla="*/ 0 w 647"/>
                <a:gd name="T45" fmla="*/ 24 h 149"/>
                <a:gd name="T46" fmla="*/ 23 w 647"/>
                <a:gd name="T47" fmla="*/ 48 h 149"/>
                <a:gd name="T48" fmla="*/ 46 w 647"/>
                <a:gd name="T49" fmla="*/ 27 h 149"/>
                <a:gd name="T50" fmla="*/ 51 w 647"/>
                <a:gd name="T51" fmla="*/ 27 h 149"/>
                <a:gd name="T52" fmla="*/ 51 w 647"/>
                <a:gd name="T53" fmla="*/ 98 h 149"/>
                <a:gd name="T54" fmla="*/ 182 w 647"/>
                <a:gd name="T55" fmla="*/ 98 h 149"/>
                <a:gd name="T56" fmla="*/ 623 w 647"/>
                <a:gd name="T57" fmla="*/ 116 h 149"/>
                <a:gd name="T58" fmla="*/ 633 w 647"/>
                <a:gd name="T59" fmla="*/ 125 h 149"/>
                <a:gd name="T60" fmla="*/ 623 w 647"/>
                <a:gd name="T61" fmla="*/ 135 h 149"/>
                <a:gd name="T62" fmla="*/ 614 w 647"/>
                <a:gd name="T63" fmla="*/ 125 h 149"/>
                <a:gd name="T64" fmla="*/ 623 w 647"/>
                <a:gd name="T65" fmla="*/ 116 h 149"/>
                <a:gd name="T66" fmla="*/ 23 w 647"/>
                <a:gd name="T67" fmla="*/ 34 h 149"/>
                <a:gd name="T68" fmla="*/ 13 w 647"/>
                <a:gd name="T69" fmla="*/ 24 h 149"/>
                <a:gd name="T70" fmla="*/ 23 w 647"/>
                <a:gd name="T71" fmla="*/ 14 h 149"/>
                <a:gd name="T72" fmla="*/ 33 w 647"/>
                <a:gd name="T73" fmla="*/ 24 h 149"/>
                <a:gd name="T74" fmla="*/ 23 w 647"/>
                <a:gd name="T75" fmla="*/ 34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7" h="149">
                  <a:moveTo>
                    <a:pt x="182" y="98"/>
                  </a:moveTo>
                  <a:cubicBezTo>
                    <a:pt x="185" y="101"/>
                    <a:pt x="220" y="136"/>
                    <a:pt x="220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6"/>
                    <a:pt x="343" y="109"/>
                    <a:pt x="346" y="106"/>
                  </a:cubicBezTo>
                  <a:cubicBezTo>
                    <a:pt x="351" y="106"/>
                    <a:pt x="492" y="106"/>
                    <a:pt x="496" y="106"/>
                  </a:cubicBezTo>
                  <a:cubicBezTo>
                    <a:pt x="499" y="109"/>
                    <a:pt x="527" y="136"/>
                    <a:pt x="527" y="136"/>
                  </a:cubicBezTo>
                  <a:cubicBezTo>
                    <a:pt x="603" y="136"/>
                    <a:pt x="603" y="136"/>
                    <a:pt x="603" y="136"/>
                  </a:cubicBezTo>
                  <a:cubicBezTo>
                    <a:pt x="607" y="144"/>
                    <a:pt x="614" y="149"/>
                    <a:pt x="623" y="149"/>
                  </a:cubicBezTo>
                  <a:cubicBezTo>
                    <a:pt x="636" y="149"/>
                    <a:pt x="647" y="138"/>
                    <a:pt x="647" y="125"/>
                  </a:cubicBezTo>
                  <a:cubicBezTo>
                    <a:pt x="647" y="112"/>
                    <a:pt x="636" y="102"/>
                    <a:pt x="623" y="102"/>
                  </a:cubicBezTo>
                  <a:cubicBezTo>
                    <a:pt x="610" y="102"/>
                    <a:pt x="600" y="112"/>
                    <a:pt x="600" y="125"/>
                  </a:cubicBezTo>
                  <a:cubicBezTo>
                    <a:pt x="600" y="125"/>
                    <a:pt x="600" y="125"/>
                    <a:pt x="600" y="125"/>
                  </a:cubicBezTo>
                  <a:cubicBezTo>
                    <a:pt x="582" y="125"/>
                    <a:pt x="535" y="125"/>
                    <a:pt x="531" y="125"/>
                  </a:cubicBezTo>
                  <a:cubicBezTo>
                    <a:pt x="528" y="123"/>
                    <a:pt x="501" y="95"/>
                    <a:pt x="501" y="95"/>
                  </a:cubicBezTo>
                  <a:cubicBezTo>
                    <a:pt x="342" y="95"/>
                    <a:pt x="342" y="95"/>
                    <a:pt x="342" y="95"/>
                  </a:cubicBezTo>
                  <a:cubicBezTo>
                    <a:pt x="342" y="95"/>
                    <a:pt x="315" y="122"/>
                    <a:pt x="312" y="125"/>
                  </a:cubicBezTo>
                  <a:cubicBezTo>
                    <a:pt x="308" y="125"/>
                    <a:pt x="228" y="125"/>
                    <a:pt x="224" y="125"/>
                  </a:cubicBezTo>
                  <a:cubicBezTo>
                    <a:pt x="221" y="122"/>
                    <a:pt x="187" y="87"/>
                    <a:pt x="187" y="87"/>
                  </a:cubicBezTo>
                  <a:cubicBezTo>
                    <a:pt x="187" y="87"/>
                    <a:pt x="72" y="87"/>
                    <a:pt x="62" y="87"/>
                  </a:cubicBezTo>
                  <a:cubicBezTo>
                    <a:pt x="62" y="78"/>
                    <a:pt x="62" y="16"/>
                    <a:pt x="6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7"/>
                    <a:pt x="3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9"/>
                    <a:pt x="46" y="27"/>
                  </a:cubicBezTo>
                  <a:cubicBezTo>
                    <a:pt x="48" y="27"/>
                    <a:pt x="50" y="27"/>
                    <a:pt x="51" y="27"/>
                  </a:cubicBezTo>
                  <a:cubicBezTo>
                    <a:pt x="51" y="36"/>
                    <a:pt x="51" y="98"/>
                    <a:pt x="51" y="98"/>
                  </a:cubicBezTo>
                  <a:cubicBezTo>
                    <a:pt x="51" y="98"/>
                    <a:pt x="178" y="98"/>
                    <a:pt x="182" y="98"/>
                  </a:cubicBezTo>
                  <a:close/>
                  <a:moveTo>
                    <a:pt x="623" y="116"/>
                  </a:moveTo>
                  <a:cubicBezTo>
                    <a:pt x="629" y="116"/>
                    <a:pt x="633" y="120"/>
                    <a:pt x="633" y="125"/>
                  </a:cubicBezTo>
                  <a:cubicBezTo>
                    <a:pt x="633" y="131"/>
                    <a:pt x="629" y="135"/>
                    <a:pt x="623" y="135"/>
                  </a:cubicBezTo>
                  <a:cubicBezTo>
                    <a:pt x="618" y="135"/>
                    <a:pt x="614" y="131"/>
                    <a:pt x="614" y="125"/>
                  </a:cubicBezTo>
                  <a:cubicBezTo>
                    <a:pt x="614" y="120"/>
                    <a:pt x="618" y="116"/>
                    <a:pt x="623" y="116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8" name="Freeform 594"/>
            <p:cNvSpPr/>
            <p:nvPr/>
          </p:nvSpPr>
          <p:spPr bwMode="auto">
            <a:xfrm>
              <a:off x="1" y="6385108"/>
              <a:ext cx="234004" cy="177193"/>
            </a:xfrm>
            <a:custGeom>
              <a:gdLst>
                <a:gd name="T0" fmla="*/ 70 w 111"/>
                <a:gd name="T1" fmla="*/ 0 h 76"/>
                <a:gd name="T2" fmla="*/ 70 w 111"/>
                <a:gd name="T3" fmla="*/ 64 h 76"/>
                <a:gd name="T4" fmla="*/ 57 w 111"/>
                <a:gd name="T5" fmla="*/ 64 h 76"/>
                <a:gd name="T6" fmla="*/ 0 w 111"/>
                <a:gd name="T7" fmla="*/ 6 h 76"/>
                <a:gd name="T8" fmla="*/ 0 w 111"/>
                <a:gd name="T9" fmla="*/ 21 h 76"/>
                <a:gd name="T10" fmla="*/ 52 w 111"/>
                <a:gd name="T11" fmla="*/ 75 h 76"/>
                <a:gd name="T12" fmla="*/ 70 w 111"/>
                <a:gd name="T13" fmla="*/ 75 h 76"/>
                <a:gd name="T14" fmla="*/ 70 w 111"/>
                <a:gd name="T15" fmla="*/ 76 h 76"/>
                <a:gd name="T16" fmla="*/ 111 w 111"/>
                <a:gd name="T17" fmla="*/ 76 h 76"/>
                <a:gd name="T18" fmla="*/ 111 w 111"/>
                <a:gd name="T19" fmla="*/ 0 h 76"/>
                <a:gd name="T20" fmla="*/ 70 w 111"/>
                <a:gd name="T21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76">
                  <a:moveTo>
                    <a:pt x="70" y="0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66" y="64"/>
                    <a:pt x="59" y="64"/>
                    <a:pt x="57" y="64"/>
                  </a:cubicBezTo>
                  <a:cubicBezTo>
                    <a:pt x="55" y="62"/>
                    <a:pt x="18" y="24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49" name="Freeform 595"/>
            <p:cNvSpPr/>
            <p:nvPr/>
          </p:nvSpPr>
          <p:spPr bwMode="auto">
            <a:xfrm>
              <a:off x="1" y="6562301"/>
              <a:ext cx="898646" cy="428218"/>
            </a:xfrm>
            <a:custGeom>
              <a:gdLst>
                <a:gd name="T0" fmla="*/ 410 w 427"/>
                <a:gd name="T1" fmla="*/ 108 h 184"/>
                <a:gd name="T2" fmla="*/ 410 w 427"/>
                <a:gd name="T3" fmla="*/ 25 h 184"/>
                <a:gd name="T4" fmla="*/ 24 w 427"/>
                <a:gd name="T5" fmla="*/ 25 h 184"/>
                <a:gd name="T6" fmla="*/ 0 w 427"/>
                <a:gd name="T7" fmla="*/ 0 h 184"/>
                <a:gd name="T8" fmla="*/ 0 w 427"/>
                <a:gd name="T9" fmla="*/ 16 h 184"/>
                <a:gd name="T10" fmla="*/ 19 w 427"/>
                <a:gd name="T11" fmla="*/ 36 h 184"/>
                <a:gd name="T12" fmla="*/ 399 w 427"/>
                <a:gd name="T13" fmla="*/ 36 h 184"/>
                <a:gd name="T14" fmla="*/ 399 w 427"/>
                <a:gd name="T15" fmla="*/ 108 h 184"/>
                <a:gd name="T16" fmla="*/ 386 w 427"/>
                <a:gd name="T17" fmla="*/ 108 h 184"/>
                <a:gd name="T18" fmla="*/ 386 w 427"/>
                <a:gd name="T19" fmla="*/ 184 h 184"/>
                <a:gd name="T20" fmla="*/ 427 w 427"/>
                <a:gd name="T21" fmla="*/ 184 h 184"/>
                <a:gd name="T22" fmla="*/ 427 w 427"/>
                <a:gd name="T23" fmla="*/ 108 h 184"/>
                <a:gd name="T24" fmla="*/ 410 w 427"/>
                <a:gd name="T25" fmla="*/ 108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184">
                  <a:moveTo>
                    <a:pt x="410" y="108"/>
                  </a:moveTo>
                  <a:cubicBezTo>
                    <a:pt x="410" y="25"/>
                    <a:pt x="410" y="25"/>
                    <a:pt x="410" y="25"/>
                  </a:cubicBezTo>
                  <a:cubicBezTo>
                    <a:pt x="410" y="25"/>
                    <a:pt x="28" y="25"/>
                    <a:pt x="24" y="25"/>
                  </a:cubicBezTo>
                  <a:cubicBezTo>
                    <a:pt x="22" y="23"/>
                    <a:pt x="9" y="1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389" y="36"/>
                    <a:pt x="399" y="36"/>
                  </a:cubicBezTo>
                  <a:cubicBezTo>
                    <a:pt x="399" y="43"/>
                    <a:pt x="399" y="90"/>
                    <a:pt x="399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7" y="108"/>
                    <a:pt x="427" y="108"/>
                    <a:pt x="427" y="108"/>
                  </a:cubicBezTo>
                  <a:lnTo>
                    <a:pt x="410" y="108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50" name="Freeform 596"/>
            <p:cNvSpPr>
              <a:spLocks noEditPoints="1"/>
            </p:cNvSpPr>
            <p:nvPr/>
          </p:nvSpPr>
          <p:spPr bwMode="auto">
            <a:xfrm>
              <a:off x="2194121" y="5838760"/>
              <a:ext cx="2762670" cy="656601"/>
            </a:xfrm>
            <a:custGeom>
              <a:gdLst>
                <a:gd name="T0" fmla="*/ 367 w 1313"/>
                <a:gd name="T1" fmla="*/ 282 h 282"/>
                <a:gd name="T2" fmla="*/ 1085 w 1313"/>
                <a:gd name="T3" fmla="*/ 282 h 282"/>
                <a:gd name="T4" fmla="*/ 1159 w 1313"/>
                <a:gd name="T5" fmla="*/ 207 h 282"/>
                <a:gd name="T6" fmla="*/ 1267 w 1313"/>
                <a:gd name="T7" fmla="*/ 207 h 282"/>
                <a:gd name="T8" fmla="*/ 1290 w 1313"/>
                <a:gd name="T9" fmla="*/ 226 h 282"/>
                <a:gd name="T10" fmla="*/ 1313 w 1313"/>
                <a:gd name="T11" fmla="*/ 202 h 282"/>
                <a:gd name="T12" fmla="*/ 1290 w 1313"/>
                <a:gd name="T13" fmla="*/ 179 h 282"/>
                <a:gd name="T14" fmla="*/ 1267 w 1313"/>
                <a:gd name="T15" fmla="*/ 196 h 282"/>
                <a:gd name="T16" fmla="*/ 1155 w 1313"/>
                <a:gd name="T17" fmla="*/ 196 h 282"/>
                <a:gd name="T18" fmla="*/ 1080 w 1313"/>
                <a:gd name="T19" fmla="*/ 271 h 282"/>
                <a:gd name="T20" fmla="*/ 770 w 1313"/>
                <a:gd name="T21" fmla="*/ 271 h 282"/>
                <a:gd name="T22" fmla="*/ 770 w 1313"/>
                <a:gd name="T23" fmla="*/ 227 h 282"/>
                <a:gd name="T24" fmla="*/ 739 w 1313"/>
                <a:gd name="T25" fmla="*/ 227 h 282"/>
                <a:gd name="T26" fmla="*/ 739 w 1313"/>
                <a:gd name="T27" fmla="*/ 218 h 282"/>
                <a:gd name="T28" fmla="*/ 668 w 1313"/>
                <a:gd name="T29" fmla="*/ 218 h 282"/>
                <a:gd name="T30" fmla="*/ 668 w 1313"/>
                <a:gd name="T31" fmla="*/ 249 h 282"/>
                <a:gd name="T32" fmla="*/ 739 w 1313"/>
                <a:gd name="T33" fmla="*/ 249 h 282"/>
                <a:gd name="T34" fmla="*/ 739 w 1313"/>
                <a:gd name="T35" fmla="*/ 238 h 282"/>
                <a:gd name="T36" fmla="*/ 759 w 1313"/>
                <a:gd name="T37" fmla="*/ 238 h 282"/>
                <a:gd name="T38" fmla="*/ 759 w 1313"/>
                <a:gd name="T39" fmla="*/ 271 h 282"/>
                <a:gd name="T40" fmla="*/ 372 w 1313"/>
                <a:gd name="T41" fmla="*/ 271 h 282"/>
                <a:gd name="T42" fmla="*/ 337 w 1313"/>
                <a:gd name="T43" fmla="*/ 236 h 282"/>
                <a:gd name="T44" fmla="*/ 216 w 1313"/>
                <a:gd name="T45" fmla="*/ 236 h 282"/>
                <a:gd name="T46" fmla="*/ 216 w 1313"/>
                <a:gd name="T47" fmla="*/ 97 h 282"/>
                <a:gd name="T48" fmla="*/ 110 w 1313"/>
                <a:gd name="T49" fmla="*/ 97 h 282"/>
                <a:gd name="T50" fmla="*/ 86 w 1313"/>
                <a:gd name="T51" fmla="*/ 75 h 282"/>
                <a:gd name="T52" fmla="*/ 64 w 1313"/>
                <a:gd name="T53" fmla="*/ 93 h 282"/>
                <a:gd name="T54" fmla="*/ 33 w 1313"/>
                <a:gd name="T55" fmla="*/ 93 h 282"/>
                <a:gd name="T56" fmla="*/ 33 w 1313"/>
                <a:gd name="T57" fmla="*/ 74 h 282"/>
                <a:gd name="T58" fmla="*/ 63 w 1313"/>
                <a:gd name="T59" fmla="*/ 74 h 282"/>
                <a:gd name="T60" fmla="*/ 63 w 1313"/>
                <a:gd name="T61" fmla="*/ 0 h 282"/>
                <a:gd name="T62" fmla="*/ 0 w 1313"/>
                <a:gd name="T63" fmla="*/ 0 h 282"/>
                <a:gd name="T64" fmla="*/ 0 w 1313"/>
                <a:gd name="T65" fmla="*/ 74 h 282"/>
                <a:gd name="T66" fmla="*/ 22 w 1313"/>
                <a:gd name="T67" fmla="*/ 74 h 282"/>
                <a:gd name="T68" fmla="*/ 22 w 1313"/>
                <a:gd name="T69" fmla="*/ 104 h 282"/>
                <a:gd name="T70" fmla="*/ 64 w 1313"/>
                <a:gd name="T71" fmla="*/ 104 h 282"/>
                <a:gd name="T72" fmla="*/ 86 w 1313"/>
                <a:gd name="T73" fmla="*/ 122 h 282"/>
                <a:gd name="T74" fmla="*/ 108 w 1313"/>
                <a:gd name="T75" fmla="*/ 108 h 282"/>
                <a:gd name="T76" fmla="*/ 205 w 1313"/>
                <a:gd name="T77" fmla="*/ 108 h 282"/>
                <a:gd name="T78" fmla="*/ 205 w 1313"/>
                <a:gd name="T79" fmla="*/ 247 h 282"/>
                <a:gd name="T80" fmla="*/ 333 w 1313"/>
                <a:gd name="T81" fmla="*/ 247 h 282"/>
                <a:gd name="T82" fmla="*/ 367 w 1313"/>
                <a:gd name="T83" fmla="*/ 282 h 282"/>
                <a:gd name="T84" fmla="*/ 1290 w 1313"/>
                <a:gd name="T85" fmla="*/ 192 h 282"/>
                <a:gd name="T86" fmla="*/ 1300 w 1313"/>
                <a:gd name="T87" fmla="*/ 202 h 282"/>
                <a:gd name="T88" fmla="*/ 1290 w 1313"/>
                <a:gd name="T89" fmla="*/ 212 h 282"/>
                <a:gd name="T90" fmla="*/ 1280 w 1313"/>
                <a:gd name="T91" fmla="*/ 202 h 282"/>
                <a:gd name="T92" fmla="*/ 1290 w 1313"/>
                <a:gd name="T93" fmla="*/ 192 h 282"/>
                <a:gd name="T94" fmla="*/ 86 w 1313"/>
                <a:gd name="T95" fmla="*/ 108 h 282"/>
                <a:gd name="T96" fmla="*/ 77 w 1313"/>
                <a:gd name="T97" fmla="*/ 98 h 282"/>
                <a:gd name="T98" fmla="*/ 86 w 1313"/>
                <a:gd name="T99" fmla="*/ 88 h 282"/>
                <a:gd name="T100" fmla="*/ 96 w 1313"/>
                <a:gd name="T101" fmla="*/ 98 h 282"/>
                <a:gd name="T102" fmla="*/ 86 w 1313"/>
                <a:gd name="T103" fmla="*/ 108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3" h="282">
                  <a:moveTo>
                    <a:pt x="367" y="282"/>
                  </a:moveTo>
                  <a:cubicBezTo>
                    <a:pt x="1085" y="282"/>
                    <a:pt x="1085" y="282"/>
                    <a:pt x="1085" y="282"/>
                  </a:cubicBezTo>
                  <a:cubicBezTo>
                    <a:pt x="1085" y="282"/>
                    <a:pt x="1156" y="210"/>
                    <a:pt x="1159" y="207"/>
                  </a:cubicBezTo>
                  <a:cubicBezTo>
                    <a:pt x="1163" y="207"/>
                    <a:pt x="1249" y="207"/>
                    <a:pt x="1267" y="207"/>
                  </a:cubicBezTo>
                  <a:cubicBezTo>
                    <a:pt x="1269" y="218"/>
                    <a:pt x="1279" y="226"/>
                    <a:pt x="1290" y="226"/>
                  </a:cubicBezTo>
                  <a:cubicBezTo>
                    <a:pt x="1303" y="226"/>
                    <a:pt x="1313" y="215"/>
                    <a:pt x="1313" y="202"/>
                  </a:cubicBezTo>
                  <a:cubicBezTo>
                    <a:pt x="1313" y="189"/>
                    <a:pt x="1303" y="179"/>
                    <a:pt x="1290" y="179"/>
                  </a:cubicBezTo>
                  <a:cubicBezTo>
                    <a:pt x="1279" y="179"/>
                    <a:pt x="1270" y="186"/>
                    <a:pt x="1267" y="196"/>
                  </a:cubicBezTo>
                  <a:cubicBezTo>
                    <a:pt x="1155" y="196"/>
                    <a:pt x="1155" y="196"/>
                    <a:pt x="1155" y="196"/>
                  </a:cubicBezTo>
                  <a:cubicBezTo>
                    <a:pt x="1155" y="196"/>
                    <a:pt x="1083" y="268"/>
                    <a:pt x="1080" y="271"/>
                  </a:cubicBezTo>
                  <a:cubicBezTo>
                    <a:pt x="1078" y="271"/>
                    <a:pt x="930" y="271"/>
                    <a:pt x="770" y="271"/>
                  </a:cubicBezTo>
                  <a:cubicBezTo>
                    <a:pt x="770" y="227"/>
                    <a:pt x="770" y="227"/>
                    <a:pt x="770" y="227"/>
                  </a:cubicBezTo>
                  <a:cubicBezTo>
                    <a:pt x="739" y="227"/>
                    <a:pt x="739" y="227"/>
                    <a:pt x="739" y="227"/>
                  </a:cubicBezTo>
                  <a:cubicBezTo>
                    <a:pt x="739" y="218"/>
                    <a:pt x="739" y="218"/>
                    <a:pt x="739" y="218"/>
                  </a:cubicBezTo>
                  <a:cubicBezTo>
                    <a:pt x="668" y="218"/>
                    <a:pt x="668" y="218"/>
                    <a:pt x="668" y="218"/>
                  </a:cubicBezTo>
                  <a:cubicBezTo>
                    <a:pt x="668" y="249"/>
                    <a:pt x="668" y="249"/>
                    <a:pt x="668" y="249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739" y="238"/>
                    <a:pt x="739" y="238"/>
                    <a:pt x="739" y="238"/>
                  </a:cubicBezTo>
                  <a:cubicBezTo>
                    <a:pt x="745" y="238"/>
                    <a:pt x="755" y="238"/>
                    <a:pt x="759" y="238"/>
                  </a:cubicBezTo>
                  <a:cubicBezTo>
                    <a:pt x="759" y="244"/>
                    <a:pt x="759" y="262"/>
                    <a:pt x="759" y="271"/>
                  </a:cubicBezTo>
                  <a:cubicBezTo>
                    <a:pt x="573" y="271"/>
                    <a:pt x="374" y="271"/>
                    <a:pt x="372" y="271"/>
                  </a:cubicBezTo>
                  <a:cubicBezTo>
                    <a:pt x="369" y="268"/>
                    <a:pt x="337" y="236"/>
                    <a:pt x="337" y="236"/>
                  </a:cubicBezTo>
                  <a:cubicBezTo>
                    <a:pt x="337" y="236"/>
                    <a:pt x="226" y="236"/>
                    <a:pt x="216" y="236"/>
                  </a:cubicBezTo>
                  <a:cubicBezTo>
                    <a:pt x="216" y="226"/>
                    <a:pt x="216" y="97"/>
                    <a:pt x="216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84"/>
                    <a:pt x="99" y="75"/>
                    <a:pt x="86" y="75"/>
                  </a:cubicBezTo>
                  <a:cubicBezTo>
                    <a:pt x="75" y="75"/>
                    <a:pt x="66" y="82"/>
                    <a:pt x="64" y="93"/>
                  </a:cubicBezTo>
                  <a:cubicBezTo>
                    <a:pt x="55" y="93"/>
                    <a:pt x="39" y="93"/>
                    <a:pt x="33" y="93"/>
                  </a:cubicBezTo>
                  <a:cubicBezTo>
                    <a:pt x="33" y="89"/>
                    <a:pt x="33" y="81"/>
                    <a:pt x="3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6" y="114"/>
                    <a:pt x="75" y="122"/>
                    <a:pt x="86" y="122"/>
                  </a:cubicBezTo>
                  <a:cubicBezTo>
                    <a:pt x="96" y="122"/>
                    <a:pt x="104" y="116"/>
                    <a:pt x="108" y="108"/>
                  </a:cubicBezTo>
                  <a:cubicBezTo>
                    <a:pt x="127" y="108"/>
                    <a:pt x="196" y="108"/>
                    <a:pt x="205" y="108"/>
                  </a:cubicBezTo>
                  <a:cubicBezTo>
                    <a:pt x="205" y="118"/>
                    <a:pt x="205" y="247"/>
                    <a:pt x="205" y="247"/>
                  </a:cubicBezTo>
                  <a:cubicBezTo>
                    <a:pt x="205" y="247"/>
                    <a:pt x="328" y="247"/>
                    <a:pt x="333" y="247"/>
                  </a:cubicBezTo>
                  <a:cubicBezTo>
                    <a:pt x="336" y="250"/>
                    <a:pt x="367" y="282"/>
                    <a:pt x="367" y="282"/>
                  </a:cubicBezTo>
                  <a:close/>
                  <a:moveTo>
                    <a:pt x="1290" y="192"/>
                  </a:moveTo>
                  <a:cubicBezTo>
                    <a:pt x="1295" y="192"/>
                    <a:pt x="1300" y="197"/>
                    <a:pt x="1300" y="202"/>
                  </a:cubicBezTo>
                  <a:cubicBezTo>
                    <a:pt x="1300" y="208"/>
                    <a:pt x="1295" y="212"/>
                    <a:pt x="1290" y="212"/>
                  </a:cubicBezTo>
                  <a:cubicBezTo>
                    <a:pt x="1285" y="212"/>
                    <a:pt x="1280" y="208"/>
                    <a:pt x="1280" y="202"/>
                  </a:cubicBezTo>
                  <a:cubicBezTo>
                    <a:pt x="1280" y="197"/>
                    <a:pt x="1285" y="192"/>
                    <a:pt x="1290" y="192"/>
                  </a:cubicBezTo>
                  <a:close/>
                  <a:moveTo>
                    <a:pt x="86" y="108"/>
                  </a:moveTo>
                  <a:cubicBezTo>
                    <a:pt x="81" y="108"/>
                    <a:pt x="77" y="104"/>
                    <a:pt x="77" y="98"/>
                  </a:cubicBezTo>
                  <a:cubicBezTo>
                    <a:pt x="77" y="93"/>
                    <a:pt x="81" y="88"/>
                    <a:pt x="86" y="88"/>
                  </a:cubicBezTo>
                  <a:cubicBezTo>
                    <a:pt x="92" y="88"/>
                    <a:pt x="96" y="93"/>
                    <a:pt x="96" y="98"/>
                  </a:cubicBezTo>
                  <a:cubicBezTo>
                    <a:pt x="96" y="104"/>
                    <a:pt x="92" y="108"/>
                    <a:pt x="86" y="10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51" name="Freeform 597"/>
            <p:cNvSpPr>
              <a:spLocks noEditPoints="1"/>
            </p:cNvSpPr>
            <p:nvPr/>
          </p:nvSpPr>
          <p:spPr bwMode="auto">
            <a:xfrm>
              <a:off x="2326694" y="6122270"/>
              <a:ext cx="257137" cy="463657"/>
            </a:xfrm>
            <a:custGeom>
              <a:gdLst>
                <a:gd name="T0" fmla="*/ 46 w 122"/>
                <a:gd name="T1" fmla="*/ 107 h 199"/>
                <a:gd name="T2" fmla="*/ 23 w 122"/>
                <a:gd name="T3" fmla="*/ 90 h 199"/>
                <a:gd name="T4" fmla="*/ 0 w 122"/>
                <a:gd name="T5" fmla="*/ 113 h 199"/>
                <a:gd name="T6" fmla="*/ 23 w 122"/>
                <a:gd name="T7" fmla="*/ 137 h 199"/>
                <a:gd name="T8" fmla="*/ 47 w 122"/>
                <a:gd name="T9" fmla="*/ 118 h 199"/>
                <a:gd name="T10" fmla="*/ 83 w 122"/>
                <a:gd name="T11" fmla="*/ 118 h 199"/>
                <a:gd name="T12" fmla="*/ 83 w 122"/>
                <a:gd name="T13" fmla="*/ 125 h 199"/>
                <a:gd name="T14" fmla="*/ 51 w 122"/>
                <a:gd name="T15" fmla="*/ 125 h 199"/>
                <a:gd name="T16" fmla="*/ 51 w 122"/>
                <a:gd name="T17" fmla="*/ 199 h 199"/>
                <a:gd name="T18" fmla="*/ 102 w 122"/>
                <a:gd name="T19" fmla="*/ 199 h 199"/>
                <a:gd name="T20" fmla="*/ 102 w 122"/>
                <a:gd name="T21" fmla="*/ 125 h 199"/>
                <a:gd name="T22" fmla="*/ 94 w 122"/>
                <a:gd name="T23" fmla="*/ 125 h 199"/>
                <a:gd name="T24" fmla="*/ 94 w 122"/>
                <a:gd name="T25" fmla="*/ 74 h 199"/>
                <a:gd name="T26" fmla="*/ 122 w 122"/>
                <a:gd name="T27" fmla="*/ 74 h 199"/>
                <a:gd name="T28" fmla="*/ 122 w 122"/>
                <a:gd name="T29" fmla="*/ 0 h 199"/>
                <a:gd name="T30" fmla="*/ 59 w 122"/>
                <a:gd name="T31" fmla="*/ 0 h 199"/>
                <a:gd name="T32" fmla="*/ 59 w 122"/>
                <a:gd name="T33" fmla="*/ 74 h 199"/>
                <a:gd name="T34" fmla="*/ 83 w 122"/>
                <a:gd name="T35" fmla="*/ 74 h 199"/>
                <a:gd name="T36" fmla="*/ 83 w 122"/>
                <a:gd name="T37" fmla="*/ 107 h 199"/>
                <a:gd name="T38" fmla="*/ 46 w 122"/>
                <a:gd name="T39" fmla="*/ 107 h 199"/>
                <a:gd name="T40" fmla="*/ 23 w 122"/>
                <a:gd name="T41" fmla="*/ 123 h 199"/>
                <a:gd name="T42" fmla="*/ 14 w 122"/>
                <a:gd name="T43" fmla="*/ 113 h 199"/>
                <a:gd name="T44" fmla="*/ 23 w 122"/>
                <a:gd name="T45" fmla="*/ 104 h 199"/>
                <a:gd name="T46" fmla="*/ 33 w 122"/>
                <a:gd name="T47" fmla="*/ 113 h 199"/>
                <a:gd name="T48" fmla="*/ 23 w 122"/>
                <a:gd name="T49" fmla="*/ 12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99">
                  <a:moveTo>
                    <a:pt x="46" y="107"/>
                  </a:moveTo>
                  <a:cubicBezTo>
                    <a:pt x="43" y="97"/>
                    <a:pt x="34" y="90"/>
                    <a:pt x="23" y="90"/>
                  </a:cubicBezTo>
                  <a:cubicBezTo>
                    <a:pt x="10" y="90"/>
                    <a:pt x="0" y="100"/>
                    <a:pt x="0" y="113"/>
                  </a:cubicBezTo>
                  <a:cubicBezTo>
                    <a:pt x="0" y="126"/>
                    <a:pt x="10" y="137"/>
                    <a:pt x="23" y="137"/>
                  </a:cubicBezTo>
                  <a:cubicBezTo>
                    <a:pt x="35" y="137"/>
                    <a:pt x="45" y="129"/>
                    <a:pt x="47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107"/>
                    <a:pt x="83" y="107"/>
                    <a:pt x="83" y="107"/>
                  </a:cubicBezTo>
                  <a:lnTo>
                    <a:pt x="46" y="107"/>
                  </a:lnTo>
                  <a:close/>
                  <a:moveTo>
                    <a:pt x="23" y="123"/>
                  </a:moveTo>
                  <a:cubicBezTo>
                    <a:pt x="18" y="123"/>
                    <a:pt x="14" y="119"/>
                    <a:pt x="14" y="113"/>
                  </a:cubicBezTo>
                  <a:cubicBezTo>
                    <a:pt x="14" y="108"/>
                    <a:pt x="18" y="104"/>
                    <a:pt x="23" y="104"/>
                  </a:cubicBezTo>
                  <a:cubicBezTo>
                    <a:pt x="29" y="104"/>
                    <a:pt x="33" y="108"/>
                    <a:pt x="33" y="113"/>
                  </a:cubicBezTo>
                  <a:cubicBezTo>
                    <a:pt x="33" y="119"/>
                    <a:pt x="29" y="123"/>
                    <a:pt x="23" y="1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52" name="Freeform 598"/>
            <p:cNvSpPr>
              <a:spLocks noEditPoints="1"/>
            </p:cNvSpPr>
            <p:nvPr/>
          </p:nvSpPr>
          <p:spPr bwMode="auto">
            <a:xfrm>
              <a:off x="1677178" y="6511111"/>
              <a:ext cx="1184256" cy="484330"/>
            </a:xfrm>
            <a:custGeom>
              <a:gdLst>
                <a:gd name="T0" fmla="*/ 357 w 563"/>
                <a:gd name="T1" fmla="*/ 128 h 208"/>
                <a:gd name="T2" fmla="*/ 375 w 563"/>
                <a:gd name="T3" fmla="*/ 128 h 208"/>
                <a:gd name="T4" fmla="*/ 398 w 563"/>
                <a:gd name="T5" fmla="*/ 145 h 208"/>
                <a:gd name="T6" fmla="*/ 420 w 563"/>
                <a:gd name="T7" fmla="*/ 127 h 208"/>
                <a:gd name="T8" fmla="*/ 469 w 563"/>
                <a:gd name="T9" fmla="*/ 127 h 208"/>
                <a:gd name="T10" fmla="*/ 483 w 563"/>
                <a:gd name="T11" fmla="*/ 114 h 208"/>
                <a:gd name="T12" fmla="*/ 563 w 563"/>
                <a:gd name="T13" fmla="*/ 114 h 208"/>
                <a:gd name="T14" fmla="*/ 563 w 563"/>
                <a:gd name="T15" fmla="*/ 0 h 208"/>
                <a:gd name="T16" fmla="*/ 481 w 563"/>
                <a:gd name="T17" fmla="*/ 0 h 208"/>
                <a:gd name="T18" fmla="*/ 481 w 563"/>
                <a:gd name="T19" fmla="*/ 99 h 208"/>
                <a:gd name="T20" fmla="*/ 464 w 563"/>
                <a:gd name="T21" fmla="*/ 116 h 208"/>
                <a:gd name="T22" fmla="*/ 421 w 563"/>
                <a:gd name="T23" fmla="*/ 116 h 208"/>
                <a:gd name="T24" fmla="*/ 398 w 563"/>
                <a:gd name="T25" fmla="*/ 98 h 208"/>
                <a:gd name="T26" fmla="*/ 374 w 563"/>
                <a:gd name="T27" fmla="*/ 117 h 208"/>
                <a:gd name="T28" fmla="*/ 357 w 563"/>
                <a:gd name="T29" fmla="*/ 117 h 208"/>
                <a:gd name="T30" fmla="*/ 357 w 563"/>
                <a:gd name="T31" fmla="*/ 83 h 208"/>
                <a:gd name="T32" fmla="*/ 308 w 563"/>
                <a:gd name="T33" fmla="*/ 83 h 208"/>
                <a:gd name="T34" fmla="*/ 308 w 563"/>
                <a:gd name="T35" fmla="*/ 117 h 208"/>
                <a:gd name="T36" fmla="*/ 295 w 563"/>
                <a:gd name="T37" fmla="*/ 117 h 208"/>
                <a:gd name="T38" fmla="*/ 271 w 563"/>
                <a:gd name="T39" fmla="*/ 98 h 208"/>
                <a:gd name="T40" fmla="*/ 249 w 563"/>
                <a:gd name="T41" fmla="*/ 115 h 208"/>
                <a:gd name="T42" fmla="*/ 82 w 563"/>
                <a:gd name="T43" fmla="*/ 115 h 208"/>
                <a:gd name="T44" fmla="*/ 82 w 563"/>
                <a:gd name="T45" fmla="*/ 136 h 208"/>
                <a:gd name="T46" fmla="*/ 63 w 563"/>
                <a:gd name="T47" fmla="*/ 136 h 208"/>
                <a:gd name="T48" fmla="*/ 63 w 563"/>
                <a:gd name="T49" fmla="*/ 150 h 208"/>
                <a:gd name="T50" fmla="*/ 40 w 563"/>
                <a:gd name="T51" fmla="*/ 150 h 208"/>
                <a:gd name="T52" fmla="*/ 40 w 563"/>
                <a:gd name="T53" fmla="*/ 136 h 208"/>
                <a:gd name="T54" fmla="*/ 0 w 563"/>
                <a:gd name="T55" fmla="*/ 136 h 208"/>
                <a:gd name="T56" fmla="*/ 0 w 563"/>
                <a:gd name="T57" fmla="*/ 208 h 208"/>
                <a:gd name="T58" fmla="*/ 40 w 563"/>
                <a:gd name="T59" fmla="*/ 208 h 208"/>
                <a:gd name="T60" fmla="*/ 40 w 563"/>
                <a:gd name="T61" fmla="*/ 161 h 208"/>
                <a:gd name="T62" fmla="*/ 63 w 563"/>
                <a:gd name="T63" fmla="*/ 161 h 208"/>
                <a:gd name="T64" fmla="*/ 63 w 563"/>
                <a:gd name="T65" fmla="*/ 208 h 208"/>
                <a:gd name="T66" fmla="*/ 103 w 563"/>
                <a:gd name="T67" fmla="*/ 208 h 208"/>
                <a:gd name="T68" fmla="*/ 103 w 563"/>
                <a:gd name="T69" fmla="*/ 136 h 208"/>
                <a:gd name="T70" fmla="*/ 93 w 563"/>
                <a:gd name="T71" fmla="*/ 136 h 208"/>
                <a:gd name="T72" fmla="*/ 93 w 563"/>
                <a:gd name="T73" fmla="*/ 126 h 208"/>
                <a:gd name="T74" fmla="*/ 248 w 563"/>
                <a:gd name="T75" fmla="*/ 126 h 208"/>
                <a:gd name="T76" fmla="*/ 271 w 563"/>
                <a:gd name="T77" fmla="*/ 145 h 208"/>
                <a:gd name="T78" fmla="*/ 294 w 563"/>
                <a:gd name="T79" fmla="*/ 128 h 208"/>
                <a:gd name="T80" fmla="*/ 308 w 563"/>
                <a:gd name="T81" fmla="*/ 128 h 208"/>
                <a:gd name="T82" fmla="*/ 308 w 563"/>
                <a:gd name="T83" fmla="*/ 155 h 208"/>
                <a:gd name="T84" fmla="*/ 357 w 563"/>
                <a:gd name="T85" fmla="*/ 155 h 208"/>
                <a:gd name="T86" fmla="*/ 357 w 563"/>
                <a:gd name="T87" fmla="*/ 128 h 208"/>
                <a:gd name="T88" fmla="*/ 398 w 563"/>
                <a:gd name="T89" fmla="*/ 111 h 208"/>
                <a:gd name="T90" fmla="*/ 407 w 563"/>
                <a:gd name="T91" fmla="*/ 121 h 208"/>
                <a:gd name="T92" fmla="*/ 398 w 563"/>
                <a:gd name="T93" fmla="*/ 131 h 208"/>
                <a:gd name="T94" fmla="*/ 388 w 563"/>
                <a:gd name="T95" fmla="*/ 121 h 208"/>
                <a:gd name="T96" fmla="*/ 398 w 563"/>
                <a:gd name="T97" fmla="*/ 111 h 208"/>
                <a:gd name="T98" fmla="*/ 271 w 563"/>
                <a:gd name="T99" fmla="*/ 131 h 208"/>
                <a:gd name="T100" fmla="*/ 262 w 563"/>
                <a:gd name="T101" fmla="*/ 121 h 208"/>
                <a:gd name="T102" fmla="*/ 271 w 563"/>
                <a:gd name="T103" fmla="*/ 111 h 208"/>
                <a:gd name="T104" fmla="*/ 281 w 563"/>
                <a:gd name="T105" fmla="*/ 121 h 208"/>
                <a:gd name="T106" fmla="*/ 271 w 563"/>
                <a:gd name="T107" fmla="*/ 131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" h="208">
                  <a:moveTo>
                    <a:pt x="357" y="128"/>
                  </a:moveTo>
                  <a:cubicBezTo>
                    <a:pt x="375" y="128"/>
                    <a:pt x="375" y="128"/>
                    <a:pt x="375" y="128"/>
                  </a:cubicBezTo>
                  <a:cubicBezTo>
                    <a:pt x="378" y="138"/>
                    <a:pt x="387" y="145"/>
                    <a:pt x="398" y="145"/>
                  </a:cubicBezTo>
                  <a:cubicBezTo>
                    <a:pt x="408" y="145"/>
                    <a:pt x="418" y="137"/>
                    <a:pt x="420" y="127"/>
                  </a:cubicBezTo>
                  <a:cubicBezTo>
                    <a:pt x="469" y="127"/>
                    <a:pt x="469" y="127"/>
                    <a:pt x="469" y="127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1" y="99"/>
                    <a:pt x="481" y="99"/>
                    <a:pt x="481" y="99"/>
                  </a:cubicBezTo>
                  <a:cubicBezTo>
                    <a:pt x="475" y="106"/>
                    <a:pt x="466" y="115"/>
                    <a:pt x="464" y="116"/>
                  </a:cubicBezTo>
                  <a:cubicBezTo>
                    <a:pt x="461" y="116"/>
                    <a:pt x="432" y="116"/>
                    <a:pt x="421" y="116"/>
                  </a:cubicBezTo>
                  <a:cubicBezTo>
                    <a:pt x="418" y="106"/>
                    <a:pt x="409" y="98"/>
                    <a:pt x="398" y="98"/>
                  </a:cubicBezTo>
                  <a:cubicBezTo>
                    <a:pt x="386" y="98"/>
                    <a:pt x="376" y="106"/>
                    <a:pt x="374" y="117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7" y="83"/>
                    <a:pt x="357" y="83"/>
                    <a:pt x="357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295" y="117"/>
                    <a:pt x="295" y="117"/>
                    <a:pt x="295" y="117"/>
                  </a:cubicBezTo>
                  <a:cubicBezTo>
                    <a:pt x="293" y="106"/>
                    <a:pt x="283" y="98"/>
                    <a:pt x="271" y="98"/>
                  </a:cubicBezTo>
                  <a:cubicBezTo>
                    <a:pt x="260" y="98"/>
                    <a:pt x="251" y="105"/>
                    <a:pt x="249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208"/>
                    <a:pt x="63" y="208"/>
                    <a:pt x="63" y="208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3"/>
                    <a:pt x="93" y="129"/>
                    <a:pt x="93" y="126"/>
                  </a:cubicBezTo>
                  <a:cubicBezTo>
                    <a:pt x="103" y="126"/>
                    <a:pt x="232" y="126"/>
                    <a:pt x="248" y="126"/>
                  </a:cubicBezTo>
                  <a:cubicBezTo>
                    <a:pt x="251" y="137"/>
                    <a:pt x="260" y="145"/>
                    <a:pt x="271" y="145"/>
                  </a:cubicBezTo>
                  <a:cubicBezTo>
                    <a:pt x="282" y="145"/>
                    <a:pt x="291" y="138"/>
                    <a:pt x="294" y="128"/>
                  </a:cubicBezTo>
                  <a:cubicBezTo>
                    <a:pt x="308" y="128"/>
                    <a:pt x="308" y="128"/>
                    <a:pt x="308" y="128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57" y="155"/>
                    <a:pt x="357" y="155"/>
                    <a:pt x="357" y="155"/>
                  </a:cubicBezTo>
                  <a:lnTo>
                    <a:pt x="357" y="128"/>
                  </a:lnTo>
                  <a:close/>
                  <a:moveTo>
                    <a:pt x="398" y="111"/>
                  </a:moveTo>
                  <a:cubicBezTo>
                    <a:pt x="403" y="111"/>
                    <a:pt x="407" y="116"/>
                    <a:pt x="407" y="121"/>
                  </a:cubicBezTo>
                  <a:cubicBezTo>
                    <a:pt x="407" y="126"/>
                    <a:pt x="403" y="131"/>
                    <a:pt x="398" y="131"/>
                  </a:cubicBezTo>
                  <a:cubicBezTo>
                    <a:pt x="392" y="131"/>
                    <a:pt x="388" y="126"/>
                    <a:pt x="388" y="121"/>
                  </a:cubicBezTo>
                  <a:cubicBezTo>
                    <a:pt x="388" y="116"/>
                    <a:pt x="392" y="111"/>
                    <a:pt x="398" y="111"/>
                  </a:cubicBezTo>
                  <a:close/>
                  <a:moveTo>
                    <a:pt x="271" y="131"/>
                  </a:moveTo>
                  <a:cubicBezTo>
                    <a:pt x="266" y="131"/>
                    <a:pt x="262" y="126"/>
                    <a:pt x="262" y="121"/>
                  </a:cubicBezTo>
                  <a:cubicBezTo>
                    <a:pt x="262" y="116"/>
                    <a:pt x="266" y="111"/>
                    <a:pt x="271" y="111"/>
                  </a:cubicBezTo>
                  <a:cubicBezTo>
                    <a:pt x="277" y="111"/>
                    <a:pt x="281" y="116"/>
                    <a:pt x="281" y="121"/>
                  </a:cubicBezTo>
                  <a:cubicBezTo>
                    <a:pt x="281" y="126"/>
                    <a:pt x="277" y="131"/>
                    <a:pt x="271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57" name="Freeform 406"/>
            <p:cNvSpPr/>
            <p:nvPr/>
          </p:nvSpPr>
          <p:spPr bwMode="auto">
            <a:xfrm>
              <a:off x="6854181" y="5625140"/>
              <a:ext cx="143250" cy="206726"/>
            </a:xfrm>
            <a:custGeom>
              <a:gdLst>
                <a:gd name="T0" fmla="*/ 24 w 68"/>
                <a:gd name="T1" fmla="*/ 0 h 89"/>
                <a:gd name="T2" fmla="*/ 0 w 68"/>
                <a:gd name="T3" fmla="*/ 7 h 89"/>
                <a:gd name="T4" fmla="*/ 0 w 68"/>
                <a:gd name="T5" fmla="*/ 31 h 89"/>
                <a:gd name="T6" fmla="*/ 24 w 68"/>
                <a:gd name="T7" fmla="*/ 16 h 89"/>
                <a:gd name="T8" fmla="*/ 52 w 68"/>
                <a:gd name="T9" fmla="*/ 44 h 89"/>
                <a:gd name="T10" fmla="*/ 24 w 68"/>
                <a:gd name="T11" fmla="*/ 72 h 89"/>
                <a:gd name="T12" fmla="*/ 0 w 68"/>
                <a:gd name="T13" fmla="*/ 57 h 89"/>
                <a:gd name="T14" fmla="*/ 0 w 68"/>
                <a:gd name="T15" fmla="*/ 81 h 89"/>
                <a:gd name="T16" fmla="*/ 24 w 68"/>
                <a:gd name="T17" fmla="*/ 89 h 89"/>
                <a:gd name="T18" fmla="*/ 68 w 68"/>
                <a:gd name="T19" fmla="*/ 44 h 89"/>
                <a:gd name="T20" fmla="*/ 24 w 68"/>
                <a:gd name="T21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9">
                  <a:moveTo>
                    <a:pt x="24" y="0"/>
                  </a:moveTo>
                  <a:cubicBezTo>
                    <a:pt x="15" y="0"/>
                    <a:pt x="7" y="2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22"/>
                    <a:pt x="13" y="16"/>
                    <a:pt x="24" y="16"/>
                  </a:cubicBezTo>
                  <a:cubicBezTo>
                    <a:pt x="39" y="16"/>
                    <a:pt x="52" y="29"/>
                    <a:pt x="52" y="44"/>
                  </a:cubicBezTo>
                  <a:cubicBezTo>
                    <a:pt x="52" y="59"/>
                    <a:pt x="39" y="72"/>
                    <a:pt x="24" y="72"/>
                  </a:cubicBezTo>
                  <a:cubicBezTo>
                    <a:pt x="13" y="72"/>
                    <a:pt x="4" y="66"/>
                    <a:pt x="0" y="5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" y="86"/>
                    <a:pt x="15" y="89"/>
                    <a:pt x="24" y="89"/>
                  </a:cubicBezTo>
                  <a:cubicBezTo>
                    <a:pt x="48" y="89"/>
                    <a:pt x="68" y="69"/>
                    <a:pt x="68" y="44"/>
                  </a:cubicBezTo>
                  <a:cubicBezTo>
                    <a:pt x="68" y="20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58" name="Freeform 407"/>
            <p:cNvSpPr>
              <a:spLocks noEditPoints="1"/>
            </p:cNvSpPr>
            <p:nvPr/>
          </p:nvSpPr>
          <p:spPr bwMode="auto">
            <a:xfrm>
              <a:off x="7117547" y="6358524"/>
              <a:ext cx="4962130" cy="875140"/>
            </a:xfrm>
            <a:custGeom>
              <a:gdLst>
                <a:gd name="T0" fmla="*/ 2359 w 2359"/>
                <a:gd name="T1" fmla="*/ 180 h 376"/>
                <a:gd name="T2" fmla="*/ 2312 w 2359"/>
                <a:gd name="T3" fmla="*/ 176 h 376"/>
                <a:gd name="T4" fmla="*/ 2083 w 2359"/>
                <a:gd name="T5" fmla="*/ 157 h 376"/>
                <a:gd name="T6" fmla="*/ 2063 w 2359"/>
                <a:gd name="T7" fmla="*/ 193 h 376"/>
                <a:gd name="T8" fmla="*/ 1571 w 2359"/>
                <a:gd name="T9" fmla="*/ 244 h 376"/>
                <a:gd name="T10" fmla="*/ 1324 w 2359"/>
                <a:gd name="T11" fmla="*/ 280 h 376"/>
                <a:gd name="T12" fmla="*/ 1257 w 2359"/>
                <a:gd name="T13" fmla="*/ 250 h 376"/>
                <a:gd name="T14" fmla="*/ 1235 w 2359"/>
                <a:gd name="T15" fmla="*/ 134 h 376"/>
                <a:gd name="T16" fmla="*/ 1201 w 2359"/>
                <a:gd name="T17" fmla="*/ 97 h 376"/>
                <a:gd name="T18" fmla="*/ 1193 w 2359"/>
                <a:gd name="T19" fmla="*/ 52 h 376"/>
                <a:gd name="T20" fmla="*/ 1103 w 2359"/>
                <a:gd name="T21" fmla="*/ 71 h 376"/>
                <a:gd name="T22" fmla="*/ 1072 w 2359"/>
                <a:gd name="T23" fmla="*/ 49 h 376"/>
                <a:gd name="T24" fmla="*/ 877 w 2359"/>
                <a:gd name="T25" fmla="*/ 0 h 376"/>
                <a:gd name="T26" fmla="*/ 478 w 2359"/>
                <a:gd name="T27" fmla="*/ 135 h 376"/>
                <a:gd name="T28" fmla="*/ 57 w 2359"/>
                <a:gd name="T29" fmla="*/ 99 h 376"/>
                <a:gd name="T30" fmla="*/ 25 w 2359"/>
                <a:gd name="T31" fmla="*/ 158 h 376"/>
                <a:gd name="T32" fmla="*/ 9 w 2359"/>
                <a:gd name="T33" fmla="*/ 233 h 376"/>
                <a:gd name="T34" fmla="*/ 22 w 2359"/>
                <a:gd name="T35" fmla="*/ 284 h 376"/>
                <a:gd name="T36" fmla="*/ 0 w 2359"/>
                <a:gd name="T37" fmla="*/ 360 h 376"/>
                <a:gd name="T38" fmla="*/ 40 w 2359"/>
                <a:gd name="T39" fmla="*/ 318 h 376"/>
                <a:gd name="T40" fmla="*/ 400 w 2359"/>
                <a:gd name="T41" fmla="*/ 329 h 376"/>
                <a:gd name="T42" fmla="*/ 404 w 2359"/>
                <a:gd name="T43" fmla="*/ 376 h 376"/>
                <a:gd name="T44" fmla="*/ 411 w 2359"/>
                <a:gd name="T45" fmla="*/ 330 h 376"/>
                <a:gd name="T46" fmla="*/ 40 w 2359"/>
                <a:gd name="T47" fmla="*/ 307 h 376"/>
                <a:gd name="T48" fmla="*/ 33 w 2359"/>
                <a:gd name="T49" fmla="*/ 284 h 376"/>
                <a:gd name="T50" fmla="*/ 50 w 2359"/>
                <a:gd name="T51" fmla="*/ 233 h 376"/>
                <a:gd name="T52" fmla="*/ 35 w 2359"/>
                <a:gd name="T53" fmla="*/ 158 h 376"/>
                <a:gd name="T54" fmla="*/ 61 w 2359"/>
                <a:gd name="T55" fmla="*/ 110 h 376"/>
                <a:gd name="T56" fmla="*/ 473 w 2359"/>
                <a:gd name="T57" fmla="*/ 145 h 376"/>
                <a:gd name="T58" fmla="*/ 888 w 2359"/>
                <a:gd name="T59" fmla="*/ 11 h 376"/>
                <a:gd name="T60" fmla="*/ 1061 w 2359"/>
                <a:gd name="T61" fmla="*/ 49 h 376"/>
                <a:gd name="T62" fmla="*/ 1040 w 2359"/>
                <a:gd name="T63" fmla="*/ 123 h 376"/>
                <a:gd name="T64" fmla="*/ 1103 w 2359"/>
                <a:gd name="T65" fmla="*/ 82 h 376"/>
                <a:gd name="T66" fmla="*/ 1190 w 2359"/>
                <a:gd name="T67" fmla="*/ 98 h 376"/>
                <a:gd name="T68" fmla="*/ 1154 w 2359"/>
                <a:gd name="T69" fmla="*/ 134 h 376"/>
                <a:gd name="T70" fmla="*/ 1227 w 2359"/>
                <a:gd name="T71" fmla="*/ 235 h 376"/>
                <a:gd name="T72" fmla="*/ 1289 w 2359"/>
                <a:gd name="T73" fmla="*/ 261 h 376"/>
                <a:gd name="T74" fmla="*/ 1539 w 2359"/>
                <a:gd name="T75" fmla="*/ 291 h 376"/>
                <a:gd name="T76" fmla="*/ 2017 w 2359"/>
                <a:gd name="T77" fmla="*/ 255 h 376"/>
                <a:gd name="T78" fmla="*/ 2083 w 2359"/>
                <a:gd name="T79" fmla="*/ 204 h 376"/>
                <a:gd name="T80" fmla="*/ 2313 w 2359"/>
                <a:gd name="T81" fmla="*/ 187 h 376"/>
                <a:gd name="T82" fmla="*/ 2335 w 2359"/>
                <a:gd name="T83" fmla="*/ 171 h 376"/>
                <a:gd name="T84" fmla="*/ 2335 w 2359"/>
                <a:gd name="T85" fmla="*/ 190 h 376"/>
                <a:gd name="T86" fmla="*/ 2335 w 2359"/>
                <a:gd name="T87" fmla="*/ 171 h 376"/>
                <a:gd name="T88" fmla="*/ 404 w 2359"/>
                <a:gd name="T89" fmla="*/ 362 h 376"/>
                <a:gd name="T90" fmla="*/ 404 w 2359"/>
                <a:gd name="T91" fmla="*/ 343 h 376"/>
                <a:gd name="T92" fmla="*/ 1193 w 2359"/>
                <a:gd name="T93" fmla="*/ 85 h 376"/>
                <a:gd name="T94" fmla="*/ 1193 w 2359"/>
                <a:gd name="T95" fmla="*/ 65 h 376"/>
                <a:gd name="T96" fmla="*/ 1193 w 2359"/>
                <a:gd name="T97" fmla="*/ 85 h 376"/>
                <a:gd name="T98" fmla="*/ 2073 w 2359"/>
                <a:gd name="T99" fmla="*/ 180 h 376"/>
                <a:gd name="T100" fmla="*/ 2093 w 2359"/>
                <a:gd name="T101" fmla="*/ 180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59" h="376">
                  <a:moveTo>
                    <a:pt x="2335" y="204"/>
                  </a:moveTo>
                  <a:cubicBezTo>
                    <a:pt x="2348" y="204"/>
                    <a:pt x="2359" y="193"/>
                    <a:pt x="2359" y="180"/>
                  </a:cubicBezTo>
                  <a:cubicBezTo>
                    <a:pt x="2359" y="167"/>
                    <a:pt x="2348" y="157"/>
                    <a:pt x="2335" y="157"/>
                  </a:cubicBezTo>
                  <a:cubicBezTo>
                    <a:pt x="2324" y="157"/>
                    <a:pt x="2314" y="165"/>
                    <a:pt x="2312" y="176"/>
                  </a:cubicBezTo>
                  <a:cubicBezTo>
                    <a:pt x="2106" y="176"/>
                    <a:pt x="2106" y="176"/>
                    <a:pt x="2106" y="176"/>
                  </a:cubicBezTo>
                  <a:cubicBezTo>
                    <a:pt x="2104" y="165"/>
                    <a:pt x="2095" y="157"/>
                    <a:pt x="2083" y="157"/>
                  </a:cubicBezTo>
                  <a:cubicBezTo>
                    <a:pt x="2070" y="157"/>
                    <a:pt x="2060" y="167"/>
                    <a:pt x="2060" y="180"/>
                  </a:cubicBezTo>
                  <a:cubicBezTo>
                    <a:pt x="2060" y="185"/>
                    <a:pt x="2061" y="189"/>
                    <a:pt x="2063" y="193"/>
                  </a:cubicBezTo>
                  <a:cubicBezTo>
                    <a:pt x="2052" y="204"/>
                    <a:pt x="2015" y="242"/>
                    <a:pt x="2012" y="244"/>
                  </a:cubicBezTo>
                  <a:cubicBezTo>
                    <a:pt x="2008" y="244"/>
                    <a:pt x="1571" y="244"/>
                    <a:pt x="1571" y="244"/>
                  </a:cubicBezTo>
                  <a:cubicBezTo>
                    <a:pt x="1571" y="244"/>
                    <a:pt x="1538" y="277"/>
                    <a:pt x="1535" y="280"/>
                  </a:cubicBezTo>
                  <a:cubicBezTo>
                    <a:pt x="1530" y="280"/>
                    <a:pt x="1328" y="280"/>
                    <a:pt x="1324" y="280"/>
                  </a:cubicBezTo>
                  <a:cubicBezTo>
                    <a:pt x="1321" y="277"/>
                    <a:pt x="1294" y="250"/>
                    <a:pt x="1294" y="250"/>
                  </a:cubicBezTo>
                  <a:cubicBezTo>
                    <a:pt x="1294" y="250"/>
                    <a:pt x="1261" y="250"/>
                    <a:pt x="1257" y="250"/>
                  </a:cubicBezTo>
                  <a:cubicBezTo>
                    <a:pt x="1255" y="248"/>
                    <a:pt x="1242" y="234"/>
                    <a:pt x="1235" y="227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97"/>
                    <a:pt x="1201" y="97"/>
                    <a:pt x="1201" y="97"/>
                  </a:cubicBezTo>
                  <a:cubicBezTo>
                    <a:pt x="1210" y="94"/>
                    <a:pt x="1217" y="85"/>
                    <a:pt x="1217" y="75"/>
                  </a:cubicBezTo>
                  <a:cubicBezTo>
                    <a:pt x="1217" y="62"/>
                    <a:pt x="1206" y="52"/>
                    <a:pt x="1193" y="52"/>
                  </a:cubicBezTo>
                  <a:cubicBezTo>
                    <a:pt x="1181" y="52"/>
                    <a:pt x="1172" y="60"/>
                    <a:pt x="1170" y="71"/>
                  </a:cubicBezTo>
                  <a:cubicBezTo>
                    <a:pt x="1103" y="71"/>
                    <a:pt x="1103" y="71"/>
                    <a:pt x="1103" y="71"/>
                  </a:cubicBezTo>
                  <a:cubicBezTo>
                    <a:pt x="1103" y="49"/>
                    <a:pt x="1103" y="49"/>
                    <a:pt x="1103" y="49"/>
                  </a:cubicBezTo>
                  <a:cubicBezTo>
                    <a:pt x="1072" y="49"/>
                    <a:pt x="1072" y="49"/>
                    <a:pt x="1072" y="49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0"/>
                    <a:pt x="877" y="124"/>
                    <a:pt x="877" y="135"/>
                  </a:cubicBezTo>
                  <a:cubicBezTo>
                    <a:pt x="866" y="135"/>
                    <a:pt x="482" y="135"/>
                    <a:pt x="478" y="135"/>
                  </a:cubicBezTo>
                  <a:cubicBezTo>
                    <a:pt x="475" y="132"/>
                    <a:pt x="442" y="99"/>
                    <a:pt x="442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91" y="318"/>
                    <a:pt x="390" y="318"/>
                    <a:pt x="400" y="318"/>
                  </a:cubicBezTo>
                  <a:cubicBezTo>
                    <a:pt x="400" y="322"/>
                    <a:pt x="400" y="326"/>
                    <a:pt x="400" y="329"/>
                  </a:cubicBezTo>
                  <a:cubicBezTo>
                    <a:pt x="389" y="331"/>
                    <a:pt x="381" y="341"/>
                    <a:pt x="381" y="352"/>
                  </a:cubicBezTo>
                  <a:cubicBezTo>
                    <a:pt x="381" y="365"/>
                    <a:pt x="391" y="376"/>
                    <a:pt x="404" y="376"/>
                  </a:cubicBezTo>
                  <a:cubicBezTo>
                    <a:pt x="417" y="376"/>
                    <a:pt x="428" y="365"/>
                    <a:pt x="428" y="352"/>
                  </a:cubicBezTo>
                  <a:cubicBezTo>
                    <a:pt x="428" y="342"/>
                    <a:pt x="421" y="333"/>
                    <a:pt x="411" y="330"/>
                  </a:cubicBezTo>
                  <a:cubicBezTo>
                    <a:pt x="411" y="307"/>
                    <a:pt x="411" y="307"/>
                    <a:pt x="411" y="307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0"/>
                    <a:pt x="35" y="138"/>
                    <a:pt x="35" y="136"/>
                  </a:cubicBezTo>
                  <a:cubicBezTo>
                    <a:pt x="38" y="133"/>
                    <a:pt x="58" y="113"/>
                    <a:pt x="61" y="110"/>
                  </a:cubicBezTo>
                  <a:cubicBezTo>
                    <a:pt x="66" y="110"/>
                    <a:pt x="433" y="110"/>
                    <a:pt x="438" y="110"/>
                  </a:cubicBezTo>
                  <a:cubicBezTo>
                    <a:pt x="441" y="113"/>
                    <a:pt x="473" y="145"/>
                    <a:pt x="473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88" y="145"/>
                    <a:pt x="888" y="21"/>
                    <a:pt x="888" y="11"/>
                  </a:cubicBezTo>
                  <a:cubicBezTo>
                    <a:pt x="898" y="11"/>
                    <a:pt x="1051" y="11"/>
                    <a:pt x="1061" y="11"/>
                  </a:cubicBezTo>
                  <a:cubicBezTo>
                    <a:pt x="1061" y="17"/>
                    <a:pt x="1061" y="38"/>
                    <a:pt x="1061" y="49"/>
                  </a:cubicBezTo>
                  <a:cubicBezTo>
                    <a:pt x="1040" y="49"/>
                    <a:pt x="1040" y="49"/>
                    <a:pt x="1040" y="49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1103" y="123"/>
                    <a:pt x="1103" y="123"/>
                    <a:pt x="1103" y="123"/>
                  </a:cubicBezTo>
                  <a:cubicBezTo>
                    <a:pt x="1103" y="82"/>
                    <a:pt x="1103" y="82"/>
                    <a:pt x="1103" y="82"/>
                  </a:cubicBezTo>
                  <a:cubicBezTo>
                    <a:pt x="1171" y="82"/>
                    <a:pt x="1171" y="82"/>
                    <a:pt x="1171" y="82"/>
                  </a:cubicBezTo>
                  <a:cubicBezTo>
                    <a:pt x="1173" y="91"/>
                    <a:pt x="1181" y="97"/>
                    <a:pt x="1190" y="98"/>
                  </a:cubicBezTo>
                  <a:cubicBezTo>
                    <a:pt x="1190" y="134"/>
                    <a:pt x="1190" y="134"/>
                    <a:pt x="1190" y="134"/>
                  </a:cubicBezTo>
                  <a:cubicBezTo>
                    <a:pt x="1154" y="134"/>
                    <a:pt x="1154" y="134"/>
                    <a:pt x="1154" y="134"/>
                  </a:cubicBezTo>
                  <a:cubicBezTo>
                    <a:pt x="1154" y="235"/>
                    <a:pt x="1154" y="235"/>
                    <a:pt x="1154" y="235"/>
                  </a:cubicBezTo>
                  <a:cubicBezTo>
                    <a:pt x="1227" y="235"/>
                    <a:pt x="1227" y="235"/>
                    <a:pt x="1227" y="235"/>
                  </a:cubicBezTo>
                  <a:cubicBezTo>
                    <a:pt x="1253" y="261"/>
                    <a:pt x="1253" y="261"/>
                    <a:pt x="1253" y="261"/>
                  </a:cubicBezTo>
                  <a:cubicBezTo>
                    <a:pt x="1253" y="261"/>
                    <a:pt x="1285" y="261"/>
                    <a:pt x="1289" y="261"/>
                  </a:cubicBezTo>
                  <a:cubicBezTo>
                    <a:pt x="1292" y="264"/>
                    <a:pt x="1319" y="291"/>
                    <a:pt x="1319" y="291"/>
                  </a:cubicBezTo>
                  <a:cubicBezTo>
                    <a:pt x="1539" y="291"/>
                    <a:pt x="1539" y="291"/>
                    <a:pt x="1539" y="291"/>
                  </a:cubicBezTo>
                  <a:cubicBezTo>
                    <a:pt x="1539" y="291"/>
                    <a:pt x="1572" y="258"/>
                    <a:pt x="1575" y="255"/>
                  </a:cubicBezTo>
                  <a:cubicBezTo>
                    <a:pt x="1580" y="255"/>
                    <a:pt x="2017" y="255"/>
                    <a:pt x="2017" y="255"/>
                  </a:cubicBezTo>
                  <a:cubicBezTo>
                    <a:pt x="2071" y="201"/>
                    <a:pt x="2071" y="201"/>
                    <a:pt x="2071" y="201"/>
                  </a:cubicBezTo>
                  <a:cubicBezTo>
                    <a:pt x="2075" y="203"/>
                    <a:pt x="2079" y="204"/>
                    <a:pt x="2083" y="204"/>
                  </a:cubicBezTo>
                  <a:cubicBezTo>
                    <a:pt x="2094" y="204"/>
                    <a:pt x="2103" y="197"/>
                    <a:pt x="2106" y="187"/>
                  </a:cubicBezTo>
                  <a:cubicBezTo>
                    <a:pt x="2313" y="187"/>
                    <a:pt x="2313" y="187"/>
                    <a:pt x="2313" y="187"/>
                  </a:cubicBezTo>
                  <a:cubicBezTo>
                    <a:pt x="2316" y="197"/>
                    <a:pt x="2325" y="204"/>
                    <a:pt x="2335" y="204"/>
                  </a:cubicBezTo>
                  <a:close/>
                  <a:moveTo>
                    <a:pt x="2335" y="171"/>
                  </a:moveTo>
                  <a:cubicBezTo>
                    <a:pt x="2341" y="171"/>
                    <a:pt x="2345" y="175"/>
                    <a:pt x="2345" y="180"/>
                  </a:cubicBezTo>
                  <a:cubicBezTo>
                    <a:pt x="2345" y="186"/>
                    <a:pt x="2341" y="190"/>
                    <a:pt x="2335" y="190"/>
                  </a:cubicBezTo>
                  <a:cubicBezTo>
                    <a:pt x="2330" y="190"/>
                    <a:pt x="2326" y="186"/>
                    <a:pt x="2326" y="180"/>
                  </a:cubicBezTo>
                  <a:cubicBezTo>
                    <a:pt x="2326" y="175"/>
                    <a:pt x="2330" y="171"/>
                    <a:pt x="2335" y="171"/>
                  </a:cubicBezTo>
                  <a:close/>
                  <a:moveTo>
                    <a:pt x="414" y="352"/>
                  </a:moveTo>
                  <a:cubicBezTo>
                    <a:pt x="414" y="358"/>
                    <a:pt x="409" y="362"/>
                    <a:pt x="404" y="362"/>
                  </a:cubicBezTo>
                  <a:cubicBezTo>
                    <a:pt x="399" y="362"/>
                    <a:pt x="394" y="358"/>
                    <a:pt x="394" y="352"/>
                  </a:cubicBezTo>
                  <a:cubicBezTo>
                    <a:pt x="394" y="347"/>
                    <a:pt x="399" y="343"/>
                    <a:pt x="404" y="343"/>
                  </a:cubicBezTo>
                  <a:cubicBezTo>
                    <a:pt x="409" y="343"/>
                    <a:pt x="414" y="347"/>
                    <a:pt x="414" y="352"/>
                  </a:cubicBezTo>
                  <a:close/>
                  <a:moveTo>
                    <a:pt x="1193" y="85"/>
                  </a:moveTo>
                  <a:cubicBezTo>
                    <a:pt x="1188" y="85"/>
                    <a:pt x="1183" y="80"/>
                    <a:pt x="1183" y="75"/>
                  </a:cubicBezTo>
                  <a:cubicBezTo>
                    <a:pt x="1183" y="70"/>
                    <a:pt x="1188" y="65"/>
                    <a:pt x="1193" y="65"/>
                  </a:cubicBezTo>
                  <a:cubicBezTo>
                    <a:pt x="1198" y="65"/>
                    <a:pt x="1203" y="70"/>
                    <a:pt x="1203" y="75"/>
                  </a:cubicBezTo>
                  <a:cubicBezTo>
                    <a:pt x="1203" y="80"/>
                    <a:pt x="1198" y="85"/>
                    <a:pt x="1193" y="85"/>
                  </a:cubicBezTo>
                  <a:close/>
                  <a:moveTo>
                    <a:pt x="2083" y="190"/>
                  </a:moveTo>
                  <a:cubicBezTo>
                    <a:pt x="2078" y="190"/>
                    <a:pt x="2073" y="186"/>
                    <a:pt x="2073" y="180"/>
                  </a:cubicBezTo>
                  <a:cubicBezTo>
                    <a:pt x="2073" y="175"/>
                    <a:pt x="2078" y="171"/>
                    <a:pt x="2083" y="171"/>
                  </a:cubicBezTo>
                  <a:cubicBezTo>
                    <a:pt x="2088" y="171"/>
                    <a:pt x="2093" y="175"/>
                    <a:pt x="2093" y="180"/>
                  </a:cubicBezTo>
                  <a:cubicBezTo>
                    <a:pt x="2093" y="186"/>
                    <a:pt x="2088" y="190"/>
                    <a:pt x="2083" y="19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61" name="Freeform 411"/>
            <p:cNvSpPr>
              <a:spLocks noEditPoints="1"/>
            </p:cNvSpPr>
            <p:nvPr/>
          </p:nvSpPr>
          <p:spPr bwMode="auto">
            <a:xfrm>
              <a:off x="11377664" y="5519808"/>
              <a:ext cx="98761" cy="109269"/>
            </a:xfrm>
            <a:custGeom>
              <a:gdLst>
                <a:gd name="T0" fmla="*/ 23 w 47"/>
                <a:gd name="T1" fmla="*/ 47 h 47"/>
                <a:gd name="T2" fmla="*/ 47 w 47"/>
                <a:gd name="T3" fmla="*/ 23 h 47"/>
                <a:gd name="T4" fmla="*/ 23 w 47"/>
                <a:gd name="T5" fmla="*/ 0 h 47"/>
                <a:gd name="T6" fmla="*/ 0 w 47"/>
                <a:gd name="T7" fmla="*/ 23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3 h 47"/>
                <a:gd name="T14" fmla="*/ 23 w 47"/>
                <a:gd name="T15" fmla="*/ 33 h 47"/>
                <a:gd name="T16" fmla="*/ 14 w 47"/>
                <a:gd name="T17" fmla="*/ 23 h 47"/>
                <a:gd name="T18" fmla="*/ 23 w 47"/>
                <a:gd name="T19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62" name="Freeform 412"/>
            <p:cNvSpPr>
              <a:spLocks noEditPoints="1"/>
            </p:cNvSpPr>
            <p:nvPr/>
          </p:nvSpPr>
          <p:spPr bwMode="auto">
            <a:xfrm>
              <a:off x="8183465" y="6321118"/>
              <a:ext cx="99652" cy="109269"/>
            </a:xfrm>
            <a:custGeom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14 w 47"/>
                <a:gd name="T11" fmla="*/ 23 h 47"/>
                <a:gd name="T12" fmla="*/ 23 w 47"/>
                <a:gd name="T13" fmla="*/ 13 h 47"/>
                <a:gd name="T14" fmla="*/ 33 w 47"/>
                <a:gd name="T15" fmla="*/ 23 h 47"/>
                <a:gd name="T16" fmla="*/ 23 w 47"/>
                <a:gd name="T17" fmla="*/ 33 h 47"/>
                <a:gd name="T18" fmla="*/ 14 w 47"/>
                <a:gd name="T19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ubicBezTo>
                    <a:pt x="18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66" name="Freeform 522"/>
            <p:cNvSpPr>
              <a:spLocks noEditPoints="1"/>
            </p:cNvSpPr>
            <p:nvPr/>
          </p:nvSpPr>
          <p:spPr bwMode="auto">
            <a:xfrm>
              <a:off x="9845517" y="6258116"/>
              <a:ext cx="195745" cy="240195"/>
            </a:xfrm>
            <a:custGeom>
              <a:gdLst>
                <a:gd name="T0" fmla="*/ 93 w 93"/>
                <a:gd name="T1" fmla="*/ 103 h 103"/>
                <a:gd name="T2" fmla="*/ 93 w 93"/>
                <a:gd name="T3" fmla="*/ 0 h 103"/>
                <a:gd name="T4" fmla="*/ 41 w 93"/>
                <a:gd name="T5" fmla="*/ 0 h 103"/>
                <a:gd name="T6" fmla="*/ 41 w 93"/>
                <a:gd name="T7" fmla="*/ 40 h 103"/>
                <a:gd name="T8" fmla="*/ 24 w 93"/>
                <a:gd name="T9" fmla="*/ 32 h 103"/>
                <a:gd name="T10" fmla="*/ 0 w 93"/>
                <a:gd name="T11" fmla="*/ 56 h 103"/>
                <a:gd name="T12" fmla="*/ 24 w 93"/>
                <a:gd name="T13" fmla="*/ 79 h 103"/>
                <a:gd name="T14" fmla="*/ 41 w 93"/>
                <a:gd name="T15" fmla="*/ 71 h 103"/>
                <a:gd name="T16" fmla="*/ 41 w 93"/>
                <a:gd name="T17" fmla="*/ 103 h 103"/>
                <a:gd name="T18" fmla="*/ 93 w 93"/>
                <a:gd name="T19" fmla="*/ 103 h 103"/>
                <a:gd name="T20" fmla="*/ 24 w 93"/>
                <a:gd name="T21" fmla="*/ 65 h 103"/>
                <a:gd name="T22" fmla="*/ 14 w 93"/>
                <a:gd name="T23" fmla="*/ 56 h 103"/>
                <a:gd name="T24" fmla="*/ 24 w 93"/>
                <a:gd name="T25" fmla="*/ 46 h 103"/>
                <a:gd name="T26" fmla="*/ 33 w 93"/>
                <a:gd name="T27" fmla="*/ 56 h 103"/>
                <a:gd name="T28" fmla="*/ 24 w 93"/>
                <a:gd name="T29" fmla="*/ 65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03">
                  <a:moveTo>
                    <a:pt x="93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7" y="35"/>
                    <a:pt x="31" y="32"/>
                    <a:pt x="24" y="32"/>
                  </a:cubicBezTo>
                  <a:cubicBezTo>
                    <a:pt x="11" y="32"/>
                    <a:pt x="0" y="43"/>
                    <a:pt x="0" y="56"/>
                  </a:cubicBezTo>
                  <a:cubicBezTo>
                    <a:pt x="0" y="69"/>
                    <a:pt x="11" y="79"/>
                    <a:pt x="24" y="79"/>
                  </a:cubicBezTo>
                  <a:cubicBezTo>
                    <a:pt x="31" y="79"/>
                    <a:pt x="37" y="76"/>
                    <a:pt x="41" y="71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93" y="103"/>
                  </a:lnTo>
                  <a:close/>
                  <a:moveTo>
                    <a:pt x="24" y="65"/>
                  </a:moveTo>
                  <a:cubicBezTo>
                    <a:pt x="18" y="65"/>
                    <a:pt x="14" y="61"/>
                    <a:pt x="14" y="56"/>
                  </a:cubicBezTo>
                  <a:cubicBezTo>
                    <a:pt x="14" y="50"/>
                    <a:pt x="18" y="46"/>
                    <a:pt x="24" y="46"/>
                  </a:cubicBezTo>
                  <a:cubicBezTo>
                    <a:pt x="29" y="46"/>
                    <a:pt x="33" y="50"/>
                    <a:pt x="33" y="56"/>
                  </a:cubicBezTo>
                  <a:cubicBezTo>
                    <a:pt x="33" y="61"/>
                    <a:pt x="29" y="65"/>
                    <a:pt x="24" y="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67" name="Rectangle 523"/>
            <p:cNvSpPr>
              <a:spLocks noChangeArrowheads="1"/>
            </p:cNvSpPr>
            <p:nvPr/>
          </p:nvSpPr>
          <p:spPr bwMode="auto">
            <a:xfrm>
              <a:off x="10172054" y="6292569"/>
              <a:ext cx="109439" cy="15849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68" name="Freeform 524"/>
            <p:cNvSpPr>
              <a:spLocks noEditPoints="1"/>
            </p:cNvSpPr>
            <p:nvPr/>
          </p:nvSpPr>
          <p:spPr bwMode="auto">
            <a:xfrm>
              <a:off x="10454104" y="5519808"/>
              <a:ext cx="220658" cy="109269"/>
            </a:xfrm>
            <a:custGeom>
              <a:gdLst>
                <a:gd name="T0" fmla="*/ 81 w 105"/>
                <a:gd name="T1" fmla="*/ 47 h 47"/>
                <a:gd name="T2" fmla="*/ 105 w 105"/>
                <a:gd name="T3" fmla="*/ 24 h 47"/>
                <a:gd name="T4" fmla="*/ 81 w 105"/>
                <a:gd name="T5" fmla="*/ 0 h 47"/>
                <a:gd name="T6" fmla="*/ 64 w 105"/>
                <a:gd name="T7" fmla="*/ 8 h 47"/>
                <a:gd name="T8" fmla="*/ 0 w 105"/>
                <a:gd name="T9" fmla="*/ 8 h 47"/>
                <a:gd name="T10" fmla="*/ 0 w 105"/>
                <a:gd name="T11" fmla="*/ 40 h 47"/>
                <a:gd name="T12" fmla="*/ 64 w 105"/>
                <a:gd name="T13" fmla="*/ 40 h 47"/>
                <a:gd name="T14" fmla="*/ 81 w 105"/>
                <a:gd name="T15" fmla="*/ 47 h 47"/>
                <a:gd name="T16" fmla="*/ 81 w 105"/>
                <a:gd name="T17" fmla="*/ 14 h 47"/>
                <a:gd name="T18" fmla="*/ 91 w 105"/>
                <a:gd name="T19" fmla="*/ 24 h 47"/>
                <a:gd name="T20" fmla="*/ 81 w 105"/>
                <a:gd name="T21" fmla="*/ 34 h 47"/>
                <a:gd name="T22" fmla="*/ 71 w 105"/>
                <a:gd name="T23" fmla="*/ 24 h 47"/>
                <a:gd name="T24" fmla="*/ 81 w 105"/>
                <a:gd name="T25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47">
                  <a:moveTo>
                    <a:pt x="81" y="47"/>
                  </a:moveTo>
                  <a:cubicBezTo>
                    <a:pt x="94" y="47"/>
                    <a:pt x="105" y="37"/>
                    <a:pt x="105" y="24"/>
                  </a:cubicBezTo>
                  <a:cubicBezTo>
                    <a:pt x="105" y="11"/>
                    <a:pt x="94" y="0"/>
                    <a:pt x="81" y="0"/>
                  </a:cubicBezTo>
                  <a:cubicBezTo>
                    <a:pt x="74" y="0"/>
                    <a:pt x="68" y="3"/>
                    <a:pt x="6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4"/>
                    <a:pt x="74" y="47"/>
                    <a:pt x="81" y="47"/>
                  </a:cubicBezTo>
                  <a:close/>
                  <a:moveTo>
                    <a:pt x="81" y="14"/>
                  </a:moveTo>
                  <a:cubicBezTo>
                    <a:pt x="87" y="14"/>
                    <a:pt x="91" y="19"/>
                    <a:pt x="91" y="24"/>
                  </a:cubicBezTo>
                  <a:cubicBezTo>
                    <a:pt x="91" y="29"/>
                    <a:pt x="87" y="34"/>
                    <a:pt x="81" y="34"/>
                  </a:cubicBezTo>
                  <a:cubicBezTo>
                    <a:pt x="76" y="34"/>
                    <a:pt x="71" y="29"/>
                    <a:pt x="71" y="24"/>
                  </a:cubicBezTo>
                  <a:cubicBezTo>
                    <a:pt x="71" y="19"/>
                    <a:pt x="76" y="14"/>
                    <a:pt x="81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69" name="Rectangle 525"/>
            <p:cNvSpPr>
              <a:spLocks noChangeArrowheads="1"/>
            </p:cNvSpPr>
            <p:nvPr/>
          </p:nvSpPr>
          <p:spPr bwMode="auto">
            <a:xfrm>
              <a:off x="10454104" y="6341789"/>
              <a:ext cx="14947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71" name="Rectangle 527"/>
            <p:cNvSpPr>
              <a:spLocks noChangeArrowheads="1"/>
            </p:cNvSpPr>
            <p:nvPr/>
          </p:nvSpPr>
          <p:spPr bwMode="auto">
            <a:xfrm>
              <a:off x="11060024" y="5517840"/>
              <a:ext cx="146808" cy="9548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74" name="Rectangle 531"/>
            <p:cNvSpPr>
              <a:spLocks noChangeArrowheads="1"/>
            </p:cNvSpPr>
            <p:nvPr/>
          </p:nvSpPr>
          <p:spPr bwMode="auto">
            <a:xfrm>
              <a:off x="8332943" y="6263037"/>
              <a:ext cx="130794" cy="23232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85" name="Freeform 544"/>
            <p:cNvSpPr>
              <a:spLocks noEditPoints="1"/>
            </p:cNvSpPr>
            <p:nvPr/>
          </p:nvSpPr>
          <p:spPr bwMode="auto">
            <a:xfrm>
              <a:off x="6854181" y="5995278"/>
              <a:ext cx="1034777" cy="109269"/>
            </a:xfrm>
            <a:custGeom>
              <a:gdLst>
                <a:gd name="T0" fmla="*/ 468 w 492"/>
                <a:gd name="T1" fmla="*/ 0 h 47"/>
                <a:gd name="T2" fmla="*/ 445 w 492"/>
                <a:gd name="T3" fmla="*/ 18 h 47"/>
                <a:gd name="T4" fmla="*/ 0 w 492"/>
                <a:gd name="T5" fmla="*/ 18 h 47"/>
                <a:gd name="T6" fmla="*/ 0 w 492"/>
                <a:gd name="T7" fmla="*/ 29 h 47"/>
                <a:gd name="T8" fmla="*/ 445 w 492"/>
                <a:gd name="T9" fmla="*/ 29 h 47"/>
                <a:gd name="T10" fmla="*/ 468 w 492"/>
                <a:gd name="T11" fmla="*/ 47 h 47"/>
                <a:gd name="T12" fmla="*/ 492 w 492"/>
                <a:gd name="T13" fmla="*/ 23 h 47"/>
                <a:gd name="T14" fmla="*/ 468 w 492"/>
                <a:gd name="T15" fmla="*/ 0 h 47"/>
                <a:gd name="T16" fmla="*/ 468 w 492"/>
                <a:gd name="T17" fmla="*/ 33 h 47"/>
                <a:gd name="T18" fmla="*/ 458 w 492"/>
                <a:gd name="T19" fmla="*/ 23 h 47"/>
                <a:gd name="T20" fmla="*/ 468 w 492"/>
                <a:gd name="T21" fmla="*/ 14 h 47"/>
                <a:gd name="T22" fmla="*/ 478 w 492"/>
                <a:gd name="T23" fmla="*/ 23 h 47"/>
                <a:gd name="T24" fmla="*/ 468 w 492"/>
                <a:gd name="T25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7">
                  <a:moveTo>
                    <a:pt x="468" y="0"/>
                  </a:moveTo>
                  <a:cubicBezTo>
                    <a:pt x="457" y="0"/>
                    <a:pt x="448" y="8"/>
                    <a:pt x="4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8" y="39"/>
                    <a:pt x="457" y="47"/>
                    <a:pt x="468" y="47"/>
                  </a:cubicBezTo>
                  <a:cubicBezTo>
                    <a:pt x="481" y="47"/>
                    <a:pt x="492" y="36"/>
                    <a:pt x="492" y="23"/>
                  </a:cubicBezTo>
                  <a:cubicBezTo>
                    <a:pt x="492" y="10"/>
                    <a:pt x="481" y="0"/>
                    <a:pt x="468" y="0"/>
                  </a:cubicBezTo>
                  <a:close/>
                  <a:moveTo>
                    <a:pt x="468" y="33"/>
                  </a:moveTo>
                  <a:cubicBezTo>
                    <a:pt x="463" y="33"/>
                    <a:pt x="458" y="29"/>
                    <a:pt x="458" y="23"/>
                  </a:cubicBezTo>
                  <a:cubicBezTo>
                    <a:pt x="458" y="18"/>
                    <a:pt x="463" y="14"/>
                    <a:pt x="468" y="14"/>
                  </a:cubicBezTo>
                  <a:cubicBezTo>
                    <a:pt x="473" y="14"/>
                    <a:pt x="478" y="18"/>
                    <a:pt x="478" y="23"/>
                  </a:cubicBezTo>
                  <a:cubicBezTo>
                    <a:pt x="478" y="29"/>
                    <a:pt x="473" y="33"/>
                    <a:pt x="468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86" name="Freeform 545"/>
            <p:cNvSpPr>
              <a:spLocks noEditPoints="1"/>
            </p:cNvSpPr>
            <p:nvPr/>
          </p:nvSpPr>
          <p:spPr bwMode="auto">
            <a:xfrm>
              <a:off x="6854181" y="6120297"/>
              <a:ext cx="4350872" cy="303198"/>
            </a:xfrm>
            <a:custGeom>
              <a:gdLst>
                <a:gd name="T0" fmla="*/ 1998 w 2068"/>
                <a:gd name="T1" fmla="*/ 99 h 130"/>
                <a:gd name="T2" fmla="*/ 1998 w 2068"/>
                <a:gd name="T3" fmla="*/ 109 h 130"/>
                <a:gd name="T4" fmla="*/ 1990 w 2068"/>
                <a:gd name="T5" fmla="*/ 109 h 130"/>
                <a:gd name="T6" fmla="*/ 1956 w 2068"/>
                <a:gd name="T7" fmla="*/ 69 h 130"/>
                <a:gd name="T8" fmla="*/ 1672 w 2068"/>
                <a:gd name="T9" fmla="*/ 69 h 130"/>
                <a:gd name="T10" fmla="*/ 1638 w 2068"/>
                <a:gd name="T11" fmla="*/ 35 h 130"/>
                <a:gd name="T12" fmla="*/ 1437 w 2068"/>
                <a:gd name="T13" fmla="*/ 35 h 130"/>
                <a:gd name="T14" fmla="*/ 1420 w 2068"/>
                <a:gd name="T15" fmla="*/ 18 h 130"/>
                <a:gd name="T16" fmla="*/ 1420 w 2068"/>
                <a:gd name="T17" fmla="*/ 0 h 130"/>
                <a:gd name="T18" fmla="*/ 808 w 2068"/>
                <a:gd name="T19" fmla="*/ 0 h 130"/>
                <a:gd name="T20" fmla="*/ 776 w 2068"/>
                <a:gd name="T21" fmla="*/ 32 h 130"/>
                <a:gd name="T22" fmla="*/ 678 w 2068"/>
                <a:gd name="T23" fmla="*/ 32 h 130"/>
                <a:gd name="T24" fmla="*/ 655 w 2068"/>
                <a:gd name="T25" fmla="*/ 14 h 130"/>
                <a:gd name="T26" fmla="*/ 632 w 2068"/>
                <a:gd name="T27" fmla="*/ 32 h 130"/>
                <a:gd name="T28" fmla="*/ 204 w 2068"/>
                <a:gd name="T29" fmla="*/ 32 h 130"/>
                <a:gd name="T30" fmla="*/ 181 w 2068"/>
                <a:gd name="T31" fmla="*/ 14 h 130"/>
                <a:gd name="T32" fmla="*/ 158 w 2068"/>
                <a:gd name="T33" fmla="*/ 32 h 130"/>
                <a:gd name="T34" fmla="*/ 0 w 2068"/>
                <a:gd name="T35" fmla="*/ 32 h 130"/>
                <a:gd name="T36" fmla="*/ 0 w 2068"/>
                <a:gd name="T37" fmla="*/ 43 h 130"/>
                <a:gd name="T38" fmla="*/ 158 w 2068"/>
                <a:gd name="T39" fmla="*/ 43 h 130"/>
                <a:gd name="T40" fmla="*/ 181 w 2068"/>
                <a:gd name="T41" fmla="*/ 61 h 130"/>
                <a:gd name="T42" fmla="*/ 204 w 2068"/>
                <a:gd name="T43" fmla="*/ 43 h 130"/>
                <a:gd name="T44" fmla="*/ 632 w 2068"/>
                <a:gd name="T45" fmla="*/ 43 h 130"/>
                <a:gd name="T46" fmla="*/ 655 w 2068"/>
                <a:gd name="T47" fmla="*/ 61 h 130"/>
                <a:gd name="T48" fmla="*/ 678 w 2068"/>
                <a:gd name="T49" fmla="*/ 43 h 130"/>
                <a:gd name="T50" fmla="*/ 780 w 2068"/>
                <a:gd name="T51" fmla="*/ 43 h 130"/>
                <a:gd name="T52" fmla="*/ 812 w 2068"/>
                <a:gd name="T53" fmla="*/ 11 h 130"/>
                <a:gd name="T54" fmla="*/ 1409 w 2068"/>
                <a:gd name="T55" fmla="*/ 11 h 130"/>
                <a:gd name="T56" fmla="*/ 1409 w 2068"/>
                <a:gd name="T57" fmla="*/ 18 h 130"/>
                <a:gd name="T58" fmla="*/ 1391 w 2068"/>
                <a:gd name="T59" fmla="*/ 41 h 130"/>
                <a:gd name="T60" fmla="*/ 1414 w 2068"/>
                <a:gd name="T61" fmla="*/ 64 h 130"/>
                <a:gd name="T62" fmla="*/ 1437 w 2068"/>
                <a:gd name="T63" fmla="*/ 46 h 130"/>
                <a:gd name="T64" fmla="*/ 1634 w 2068"/>
                <a:gd name="T65" fmla="*/ 46 h 130"/>
                <a:gd name="T66" fmla="*/ 1667 w 2068"/>
                <a:gd name="T67" fmla="*/ 80 h 130"/>
                <a:gd name="T68" fmla="*/ 1951 w 2068"/>
                <a:gd name="T69" fmla="*/ 80 h 130"/>
                <a:gd name="T70" fmla="*/ 1985 w 2068"/>
                <a:gd name="T71" fmla="*/ 120 h 130"/>
                <a:gd name="T72" fmla="*/ 1998 w 2068"/>
                <a:gd name="T73" fmla="*/ 120 h 130"/>
                <a:gd name="T74" fmla="*/ 1998 w 2068"/>
                <a:gd name="T75" fmla="*/ 130 h 130"/>
                <a:gd name="T76" fmla="*/ 2068 w 2068"/>
                <a:gd name="T77" fmla="*/ 130 h 130"/>
                <a:gd name="T78" fmla="*/ 2068 w 2068"/>
                <a:gd name="T79" fmla="*/ 99 h 130"/>
                <a:gd name="T80" fmla="*/ 1998 w 2068"/>
                <a:gd name="T81" fmla="*/ 99 h 130"/>
                <a:gd name="T82" fmla="*/ 181 w 2068"/>
                <a:gd name="T83" fmla="*/ 48 h 130"/>
                <a:gd name="T84" fmla="*/ 171 w 2068"/>
                <a:gd name="T85" fmla="*/ 38 h 130"/>
                <a:gd name="T86" fmla="*/ 181 w 2068"/>
                <a:gd name="T87" fmla="*/ 28 h 130"/>
                <a:gd name="T88" fmla="*/ 191 w 2068"/>
                <a:gd name="T89" fmla="*/ 38 h 130"/>
                <a:gd name="T90" fmla="*/ 181 w 2068"/>
                <a:gd name="T91" fmla="*/ 48 h 130"/>
                <a:gd name="T92" fmla="*/ 655 w 2068"/>
                <a:gd name="T93" fmla="*/ 48 h 130"/>
                <a:gd name="T94" fmla="*/ 646 w 2068"/>
                <a:gd name="T95" fmla="*/ 38 h 130"/>
                <a:gd name="T96" fmla="*/ 655 w 2068"/>
                <a:gd name="T97" fmla="*/ 28 h 130"/>
                <a:gd name="T98" fmla="*/ 665 w 2068"/>
                <a:gd name="T99" fmla="*/ 38 h 130"/>
                <a:gd name="T100" fmla="*/ 655 w 2068"/>
                <a:gd name="T101" fmla="*/ 48 h 130"/>
                <a:gd name="T102" fmla="*/ 1414 w 2068"/>
                <a:gd name="T103" fmla="*/ 50 h 130"/>
                <a:gd name="T104" fmla="*/ 1404 w 2068"/>
                <a:gd name="T105" fmla="*/ 41 h 130"/>
                <a:gd name="T106" fmla="*/ 1414 w 2068"/>
                <a:gd name="T107" fmla="*/ 31 h 130"/>
                <a:gd name="T108" fmla="*/ 1424 w 2068"/>
                <a:gd name="T109" fmla="*/ 41 h 130"/>
                <a:gd name="T110" fmla="*/ 1414 w 2068"/>
                <a:gd name="T111" fmla="*/ 5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8" h="130">
                  <a:moveTo>
                    <a:pt x="1998" y="99"/>
                  </a:moveTo>
                  <a:cubicBezTo>
                    <a:pt x="1998" y="109"/>
                    <a:pt x="1998" y="109"/>
                    <a:pt x="1998" y="109"/>
                  </a:cubicBezTo>
                  <a:cubicBezTo>
                    <a:pt x="1995" y="109"/>
                    <a:pt x="1992" y="109"/>
                    <a:pt x="1990" y="109"/>
                  </a:cubicBezTo>
                  <a:cubicBezTo>
                    <a:pt x="1987" y="105"/>
                    <a:pt x="1956" y="69"/>
                    <a:pt x="1956" y="69"/>
                  </a:cubicBezTo>
                  <a:cubicBezTo>
                    <a:pt x="1956" y="69"/>
                    <a:pt x="1676" y="69"/>
                    <a:pt x="1672" y="69"/>
                  </a:cubicBezTo>
                  <a:cubicBezTo>
                    <a:pt x="1669" y="66"/>
                    <a:pt x="1638" y="35"/>
                    <a:pt x="1638" y="35"/>
                  </a:cubicBezTo>
                  <a:cubicBezTo>
                    <a:pt x="1437" y="35"/>
                    <a:pt x="1437" y="35"/>
                    <a:pt x="1437" y="35"/>
                  </a:cubicBezTo>
                  <a:cubicBezTo>
                    <a:pt x="1435" y="27"/>
                    <a:pt x="1428" y="20"/>
                    <a:pt x="1420" y="18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779" y="29"/>
                    <a:pt x="776" y="32"/>
                  </a:cubicBezTo>
                  <a:cubicBezTo>
                    <a:pt x="772" y="32"/>
                    <a:pt x="699" y="32"/>
                    <a:pt x="678" y="32"/>
                  </a:cubicBezTo>
                  <a:cubicBezTo>
                    <a:pt x="676" y="22"/>
                    <a:pt x="666" y="14"/>
                    <a:pt x="655" y="14"/>
                  </a:cubicBezTo>
                  <a:cubicBezTo>
                    <a:pt x="644" y="14"/>
                    <a:pt x="635" y="22"/>
                    <a:pt x="63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1" y="22"/>
                    <a:pt x="192" y="14"/>
                    <a:pt x="181" y="14"/>
                  </a:cubicBezTo>
                  <a:cubicBezTo>
                    <a:pt x="170" y="14"/>
                    <a:pt x="161" y="22"/>
                    <a:pt x="15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1" y="54"/>
                    <a:pt x="170" y="61"/>
                    <a:pt x="181" y="61"/>
                  </a:cubicBezTo>
                  <a:cubicBezTo>
                    <a:pt x="192" y="61"/>
                    <a:pt x="201" y="54"/>
                    <a:pt x="204" y="43"/>
                  </a:cubicBezTo>
                  <a:cubicBezTo>
                    <a:pt x="632" y="43"/>
                    <a:pt x="632" y="43"/>
                    <a:pt x="632" y="43"/>
                  </a:cubicBezTo>
                  <a:cubicBezTo>
                    <a:pt x="635" y="54"/>
                    <a:pt x="644" y="61"/>
                    <a:pt x="655" y="61"/>
                  </a:cubicBezTo>
                  <a:cubicBezTo>
                    <a:pt x="666" y="61"/>
                    <a:pt x="676" y="54"/>
                    <a:pt x="678" y="43"/>
                  </a:cubicBezTo>
                  <a:cubicBezTo>
                    <a:pt x="780" y="43"/>
                    <a:pt x="780" y="43"/>
                    <a:pt x="780" y="43"/>
                  </a:cubicBezTo>
                  <a:cubicBezTo>
                    <a:pt x="780" y="43"/>
                    <a:pt x="810" y="14"/>
                    <a:pt x="812" y="11"/>
                  </a:cubicBezTo>
                  <a:cubicBezTo>
                    <a:pt x="817" y="11"/>
                    <a:pt x="1398" y="11"/>
                    <a:pt x="1409" y="11"/>
                  </a:cubicBezTo>
                  <a:cubicBezTo>
                    <a:pt x="1409" y="14"/>
                    <a:pt x="1409" y="16"/>
                    <a:pt x="1409" y="18"/>
                  </a:cubicBezTo>
                  <a:cubicBezTo>
                    <a:pt x="1398" y="20"/>
                    <a:pt x="1391" y="30"/>
                    <a:pt x="1391" y="41"/>
                  </a:cubicBezTo>
                  <a:cubicBezTo>
                    <a:pt x="1391" y="54"/>
                    <a:pt x="1401" y="64"/>
                    <a:pt x="1414" y="64"/>
                  </a:cubicBezTo>
                  <a:cubicBezTo>
                    <a:pt x="1425" y="64"/>
                    <a:pt x="1435" y="56"/>
                    <a:pt x="1437" y="46"/>
                  </a:cubicBezTo>
                  <a:cubicBezTo>
                    <a:pt x="1463" y="46"/>
                    <a:pt x="1630" y="46"/>
                    <a:pt x="1634" y="46"/>
                  </a:cubicBezTo>
                  <a:cubicBezTo>
                    <a:pt x="1637" y="49"/>
                    <a:pt x="1667" y="80"/>
                    <a:pt x="1667" y="80"/>
                  </a:cubicBezTo>
                  <a:cubicBezTo>
                    <a:pt x="1667" y="80"/>
                    <a:pt x="1946" y="80"/>
                    <a:pt x="1951" y="80"/>
                  </a:cubicBezTo>
                  <a:cubicBezTo>
                    <a:pt x="1954" y="83"/>
                    <a:pt x="1985" y="120"/>
                    <a:pt x="1985" y="120"/>
                  </a:cubicBezTo>
                  <a:cubicBezTo>
                    <a:pt x="1998" y="120"/>
                    <a:pt x="1998" y="120"/>
                    <a:pt x="1998" y="120"/>
                  </a:cubicBezTo>
                  <a:cubicBezTo>
                    <a:pt x="1998" y="130"/>
                    <a:pt x="1998" y="130"/>
                    <a:pt x="1998" y="130"/>
                  </a:cubicBezTo>
                  <a:cubicBezTo>
                    <a:pt x="2068" y="130"/>
                    <a:pt x="2068" y="130"/>
                    <a:pt x="2068" y="130"/>
                  </a:cubicBezTo>
                  <a:cubicBezTo>
                    <a:pt x="2068" y="99"/>
                    <a:pt x="2068" y="99"/>
                    <a:pt x="2068" y="99"/>
                  </a:cubicBezTo>
                  <a:lnTo>
                    <a:pt x="1998" y="99"/>
                  </a:lnTo>
                  <a:close/>
                  <a:moveTo>
                    <a:pt x="181" y="48"/>
                  </a:moveTo>
                  <a:cubicBezTo>
                    <a:pt x="176" y="48"/>
                    <a:pt x="171" y="43"/>
                    <a:pt x="171" y="38"/>
                  </a:cubicBezTo>
                  <a:cubicBezTo>
                    <a:pt x="171" y="32"/>
                    <a:pt x="176" y="28"/>
                    <a:pt x="181" y="28"/>
                  </a:cubicBezTo>
                  <a:cubicBezTo>
                    <a:pt x="186" y="28"/>
                    <a:pt x="191" y="32"/>
                    <a:pt x="191" y="38"/>
                  </a:cubicBezTo>
                  <a:cubicBezTo>
                    <a:pt x="191" y="43"/>
                    <a:pt x="186" y="48"/>
                    <a:pt x="181" y="48"/>
                  </a:cubicBezTo>
                  <a:close/>
                  <a:moveTo>
                    <a:pt x="655" y="48"/>
                  </a:moveTo>
                  <a:cubicBezTo>
                    <a:pt x="650" y="48"/>
                    <a:pt x="646" y="43"/>
                    <a:pt x="646" y="38"/>
                  </a:cubicBezTo>
                  <a:cubicBezTo>
                    <a:pt x="646" y="32"/>
                    <a:pt x="650" y="28"/>
                    <a:pt x="655" y="28"/>
                  </a:cubicBezTo>
                  <a:cubicBezTo>
                    <a:pt x="661" y="28"/>
                    <a:pt x="665" y="32"/>
                    <a:pt x="665" y="38"/>
                  </a:cubicBezTo>
                  <a:cubicBezTo>
                    <a:pt x="665" y="43"/>
                    <a:pt x="661" y="48"/>
                    <a:pt x="655" y="48"/>
                  </a:cubicBezTo>
                  <a:close/>
                  <a:moveTo>
                    <a:pt x="1414" y="50"/>
                  </a:moveTo>
                  <a:cubicBezTo>
                    <a:pt x="1409" y="50"/>
                    <a:pt x="1404" y="46"/>
                    <a:pt x="1404" y="41"/>
                  </a:cubicBezTo>
                  <a:cubicBezTo>
                    <a:pt x="1404" y="35"/>
                    <a:pt x="1409" y="31"/>
                    <a:pt x="1414" y="31"/>
                  </a:cubicBezTo>
                  <a:cubicBezTo>
                    <a:pt x="1419" y="31"/>
                    <a:pt x="1424" y="35"/>
                    <a:pt x="1424" y="41"/>
                  </a:cubicBezTo>
                  <a:cubicBezTo>
                    <a:pt x="1424" y="46"/>
                    <a:pt x="1419" y="50"/>
                    <a:pt x="1414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87" name="Freeform 546"/>
            <p:cNvSpPr/>
            <p:nvPr/>
          </p:nvSpPr>
          <p:spPr bwMode="auto">
            <a:xfrm>
              <a:off x="6992982" y="6285677"/>
              <a:ext cx="3610600" cy="456765"/>
            </a:xfrm>
            <a:custGeom>
              <a:gdLst>
                <a:gd name="T0" fmla="*/ 1716 w 1716"/>
                <a:gd name="T1" fmla="*/ 196 h 196"/>
                <a:gd name="T2" fmla="*/ 1716 w 1716"/>
                <a:gd name="T3" fmla="*/ 165 h 196"/>
                <a:gd name="T4" fmla="*/ 1645 w 1716"/>
                <a:gd name="T5" fmla="*/ 165 h 196"/>
                <a:gd name="T6" fmla="*/ 1645 w 1716"/>
                <a:gd name="T7" fmla="*/ 174 h 196"/>
                <a:gd name="T8" fmla="*/ 1640 w 1716"/>
                <a:gd name="T9" fmla="*/ 174 h 196"/>
                <a:gd name="T10" fmla="*/ 1604 w 1716"/>
                <a:gd name="T11" fmla="*/ 138 h 196"/>
                <a:gd name="T12" fmla="*/ 1356 w 1716"/>
                <a:gd name="T13" fmla="*/ 138 h 196"/>
                <a:gd name="T14" fmla="*/ 1228 w 1716"/>
                <a:gd name="T15" fmla="*/ 0 h 196"/>
                <a:gd name="T16" fmla="*/ 841 w 1716"/>
                <a:gd name="T17" fmla="*/ 0 h 196"/>
                <a:gd name="T18" fmla="*/ 841 w 1716"/>
                <a:gd name="T19" fmla="*/ 77 h 196"/>
                <a:gd name="T20" fmla="*/ 818 w 1716"/>
                <a:gd name="T21" fmla="*/ 99 h 196"/>
                <a:gd name="T22" fmla="*/ 596 w 1716"/>
                <a:gd name="T23" fmla="*/ 99 h 196"/>
                <a:gd name="T24" fmla="*/ 531 w 1716"/>
                <a:gd name="T25" fmla="*/ 34 h 196"/>
                <a:gd name="T26" fmla="*/ 51 w 1716"/>
                <a:gd name="T27" fmla="*/ 34 h 196"/>
                <a:gd name="T28" fmla="*/ 51 w 1716"/>
                <a:gd name="T29" fmla="*/ 6 h 196"/>
                <a:gd name="T30" fmla="*/ 0 w 1716"/>
                <a:gd name="T31" fmla="*/ 6 h 196"/>
                <a:gd name="T32" fmla="*/ 0 w 1716"/>
                <a:gd name="T33" fmla="*/ 72 h 196"/>
                <a:gd name="T34" fmla="*/ 51 w 1716"/>
                <a:gd name="T35" fmla="*/ 72 h 196"/>
                <a:gd name="T36" fmla="*/ 51 w 1716"/>
                <a:gd name="T37" fmla="*/ 45 h 196"/>
                <a:gd name="T38" fmla="*/ 526 w 1716"/>
                <a:gd name="T39" fmla="*/ 45 h 196"/>
                <a:gd name="T40" fmla="*/ 591 w 1716"/>
                <a:gd name="T41" fmla="*/ 110 h 196"/>
                <a:gd name="T42" fmla="*/ 823 w 1716"/>
                <a:gd name="T43" fmla="*/ 110 h 196"/>
                <a:gd name="T44" fmla="*/ 852 w 1716"/>
                <a:gd name="T45" fmla="*/ 81 h 196"/>
                <a:gd name="T46" fmla="*/ 852 w 1716"/>
                <a:gd name="T47" fmla="*/ 11 h 196"/>
                <a:gd name="T48" fmla="*/ 1223 w 1716"/>
                <a:gd name="T49" fmla="*/ 11 h 196"/>
                <a:gd name="T50" fmla="*/ 1351 w 1716"/>
                <a:gd name="T51" fmla="*/ 149 h 196"/>
                <a:gd name="T52" fmla="*/ 1599 w 1716"/>
                <a:gd name="T53" fmla="*/ 149 h 196"/>
                <a:gd name="T54" fmla="*/ 1636 w 1716"/>
                <a:gd name="T55" fmla="*/ 185 h 196"/>
                <a:gd name="T56" fmla="*/ 1645 w 1716"/>
                <a:gd name="T57" fmla="*/ 185 h 196"/>
                <a:gd name="T58" fmla="*/ 1645 w 1716"/>
                <a:gd name="T59" fmla="*/ 196 h 196"/>
                <a:gd name="T60" fmla="*/ 1716 w 1716"/>
                <a:gd name="T61" fmla="*/ 196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" h="196">
                  <a:moveTo>
                    <a:pt x="1716" y="196"/>
                  </a:moveTo>
                  <a:cubicBezTo>
                    <a:pt x="1716" y="165"/>
                    <a:pt x="1716" y="165"/>
                    <a:pt x="1716" y="165"/>
                  </a:cubicBezTo>
                  <a:cubicBezTo>
                    <a:pt x="1645" y="165"/>
                    <a:pt x="1645" y="165"/>
                    <a:pt x="1645" y="165"/>
                  </a:cubicBezTo>
                  <a:cubicBezTo>
                    <a:pt x="1645" y="174"/>
                    <a:pt x="1645" y="174"/>
                    <a:pt x="1645" y="174"/>
                  </a:cubicBezTo>
                  <a:cubicBezTo>
                    <a:pt x="1643" y="174"/>
                    <a:pt x="1641" y="174"/>
                    <a:pt x="1640" y="174"/>
                  </a:cubicBezTo>
                  <a:cubicBezTo>
                    <a:pt x="1637" y="171"/>
                    <a:pt x="1604" y="138"/>
                    <a:pt x="1604" y="138"/>
                  </a:cubicBezTo>
                  <a:cubicBezTo>
                    <a:pt x="1604" y="138"/>
                    <a:pt x="1361" y="138"/>
                    <a:pt x="1356" y="138"/>
                  </a:cubicBezTo>
                  <a:cubicBezTo>
                    <a:pt x="1353" y="134"/>
                    <a:pt x="1228" y="0"/>
                    <a:pt x="1228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1" y="0"/>
                    <a:pt x="841" y="72"/>
                    <a:pt x="841" y="77"/>
                  </a:cubicBezTo>
                  <a:cubicBezTo>
                    <a:pt x="838" y="79"/>
                    <a:pt x="821" y="97"/>
                    <a:pt x="818" y="99"/>
                  </a:cubicBezTo>
                  <a:cubicBezTo>
                    <a:pt x="814" y="99"/>
                    <a:pt x="600" y="99"/>
                    <a:pt x="596" y="99"/>
                  </a:cubicBezTo>
                  <a:cubicBezTo>
                    <a:pt x="593" y="96"/>
                    <a:pt x="531" y="34"/>
                    <a:pt x="53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111" y="45"/>
                    <a:pt x="522" y="45"/>
                    <a:pt x="526" y="45"/>
                  </a:cubicBezTo>
                  <a:cubicBezTo>
                    <a:pt x="529" y="48"/>
                    <a:pt x="591" y="110"/>
                    <a:pt x="591" y="110"/>
                  </a:cubicBezTo>
                  <a:cubicBezTo>
                    <a:pt x="823" y="110"/>
                    <a:pt x="823" y="110"/>
                    <a:pt x="823" y="110"/>
                  </a:cubicBezTo>
                  <a:cubicBezTo>
                    <a:pt x="852" y="81"/>
                    <a:pt x="852" y="81"/>
                    <a:pt x="852" y="81"/>
                  </a:cubicBezTo>
                  <a:cubicBezTo>
                    <a:pt x="852" y="81"/>
                    <a:pt x="852" y="20"/>
                    <a:pt x="852" y="11"/>
                  </a:cubicBezTo>
                  <a:cubicBezTo>
                    <a:pt x="862" y="11"/>
                    <a:pt x="1218" y="11"/>
                    <a:pt x="1223" y="11"/>
                  </a:cubicBezTo>
                  <a:cubicBezTo>
                    <a:pt x="1226" y="14"/>
                    <a:pt x="1351" y="149"/>
                    <a:pt x="1351" y="149"/>
                  </a:cubicBezTo>
                  <a:cubicBezTo>
                    <a:pt x="1351" y="149"/>
                    <a:pt x="1595" y="149"/>
                    <a:pt x="1599" y="149"/>
                  </a:cubicBezTo>
                  <a:cubicBezTo>
                    <a:pt x="1602" y="152"/>
                    <a:pt x="1636" y="185"/>
                    <a:pt x="1636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96"/>
                    <a:pt x="1645" y="196"/>
                    <a:pt x="1645" y="196"/>
                  </a:cubicBezTo>
                  <a:lnTo>
                    <a:pt x="1716" y="19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88" name="Freeform 547"/>
            <p:cNvSpPr/>
            <p:nvPr/>
          </p:nvSpPr>
          <p:spPr bwMode="auto">
            <a:xfrm>
              <a:off x="8579404" y="6222677"/>
              <a:ext cx="2024178" cy="352418"/>
            </a:xfrm>
            <a:custGeom>
              <a:gdLst>
                <a:gd name="T0" fmla="*/ 962 w 962"/>
                <a:gd name="T1" fmla="*/ 119 h 151"/>
                <a:gd name="T2" fmla="*/ 891 w 962"/>
                <a:gd name="T3" fmla="*/ 119 h 151"/>
                <a:gd name="T4" fmla="*/ 891 w 962"/>
                <a:gd name="T5" fmla="*/ 131 h 151"/>
                <a:gd name="T6" fmla="*/ 621 w 962"/>
                <a:gd name="T7" fmla="*/ 131 h 151"/>
                <a:gd name="T8" fmla="*/ 497 w 962"/>
                <a:gd name="T9" fmla="*/ 0 h 151"/>
                <a:gd name="T10" fmla="*/ 61 w 962"/>
                <a:gd name="T11" fmla="*/ 0 h 151"/>
                <a:gd name="T12" fmla="*/ 61 w 962"/>
                <a:gd name="T13" fmla="*/ 61 h 151"/>
                <a:gd name="T14" fmla="*/ 52 w 962"/>
                <a:gd name="T15" fmla="*/ 61 h 151"/>
                <a:gd name="T16" fmla="*/ 52 w 962"/>
                <a:gd name="T17" fmla="*/ 31 h 151"/>
                <a:gd name="T18" fmla="*/ 0 w 962"/>
                <a:gd name="T19" fmla="*/ 31 h 151"/>
                <a:gd name="T20" fmla="*/ 0 w 962"/>
                <a:gd name="T21" fmla="*/ 99 h 151"/>
                <a:gd name="T22" fmla="*/ 52 w 962"/>
                <a:gd name="T23" fmla="*/ 99 h 151"/>
                <a:gd name="T24" fmla="*/ 52 w 962"/>
                <a:gd name="T25" fmla="*/ 72 h 151"/>
                <a:gd name="T26" fmla="*/ 72 w 962"/>
                <a:gd name="T27" fmla="*/ 72 h 151"/>
                <a:gd name="T28" fmla="*/ 72 w 962"/>
                <a:gd name="T29" fmla="*/ 11 h 151"/>
                <a:gd name="T30" fmla="*/ 492 w 962"/>
                <a:gd name="T31" fmla="*/ 11 h 151"/>
                <a:gd name="T32" fmla="*/ 617 w 962"/>
                <a:gd name="T33" fmla="*/ 142 h 151"/>
                <a:gd name="T34" fmla="*/ 891 w 962"/>
                <a:gd name="T35" fmla="*/ 142 h 151"/>
                <a:gd name="T36" fmla="*/ 891 w 962"/>
                <a:gd name="T37" fmla="*/ 151 h 151"/>
                <a:gd name="T38" fmla="*/ 962 w 962"/>
                <a:gd name="T39" fmla="*/ 151 h 151"/>
                <a:gd name="T40" fmla="*/ 962 w 962"/>
                <a:gd name="T41" fmla="*/ 119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2" h="151">
                  <a:moveTo>
                    <a:pt x="962" y="119"/>
                  </a:moveTo>
                  <a:cubicBezTo>
                    <a:pt x="891" y="119"/>
                    <a:pt x="891" y="119"/>
                    <a:pt x="891" y="119"/>
                  </a:cubicBezTo>
                  <a:cubicBezTo>
                    <a:pt x="891" y="131"/>
                    <a:pt x="891" y="131"/>
                    <a:pt x="891" y="131"/>
                  </a:cubicBezTo>
                  <a:cubicBezTo>
                    <a:pt x="855" y="131"/>
                    <a:pt x="626" y="131"/>
                    <a:pt x="621" y="131"/>
                  </a:cubicBezTo>
                  <a:cubicBezTo>
                    <a:pt x="618" y="127"/>
                    <a:pt x="497" y="0"/>
                    <a:pt x="49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52"/>
                    <a:pt x="61" y="61"/>
                  </a:cubicBezTo>
                  <a:cubicBezTo>
                    <a:pt x="59" y="61"/>
                    <a:pt x="56" y="61"/>
                    <a:pt x="52" y="6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20"/>
                    <a:pt x="72" y="11"/>
                  </a:cubicBezTo>
                  <a:cubicBezTo>
                    <a:pt x="82" y="11"/>
                    <a:pt x="487" y="11"/>
                    <a:pt x="492" y="11"/>
                  </a:cubicBezTo>
                  <a:cubicBezTo>
                    <a:pt x="495" y="15"/>
                    <a:pt x="617" y="142"/>
                    <a:pt x="617" y="142"/>
                  </a:cubicBezTo>
                  <a:cubicBezTo>
                    <a:pt x="891" y="142"/>
                    <a:pt x="891" y="142"/>
                    <a:pt x="891" y="142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962" y="151"/>
                    <a:pt x="962" y="151"/>
                    <a:pt x="962" y="151"/>
                  </a:cubicBezTo>
                  <a:lnTo>
                    <a:pt x="962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89" name="Freeform 548"/>
            <p:cNvSpPr>
              <a:spLocks noEditPoints="1"/>
            </p:cNvSpPr>
            <p:nvPr/>
          </p:nvSpPr>
          <p:spPr bwMode="auto">
            <a:xfrm>
              <a:off x="8676387" y="5625140"/>
              <a:ext cx="1927196" cy="634943"/>
            </a:xfrm>
            <a:custGeom>
              <a:gdLst>
                <a:gd name="T0" fmla="*/ 88 w 916"/>
                <a:gd name="T1" fmla="*/ 44 h 273"/>
                <a:gd name="T2" fmla="*/ 44 w 916"/>
                <a:gd name="T3" fmla="*/ 0 h 273"/>
                <a:gd name="T4" fmla="*/ 0 w 916"/>
                <a:gd name="T5" fmla="*/ 44 h 273"/>
                <a:gd name="T6" fmla="*/ 38 w 916"/>
                <a:gd name="T7" fmla="*/ 88 h 273"/>
                <a:gd name="T8" fmla="*/ 38 w 916"/>
                <a:gd name="T9" fmla="*/ 192 h 273"/>
                <a:gd name="T10" fmla="*/ 776 w 916"/>
                <a:gd name="T11" fmla="*/ 192 h 273"/>
                <a:gd name="T12" fmla="*/ 845 w 916"/>
                <a:gd name="T13" fmla="*/ 261 h 273"/>
                <a:gd name="T14" fmla="*/ 845 w 916"/>
                <a:gd name="T15" fmla="*/ 273 h 273"/>
                <a:gd name="T16" fmla="*/ 916 w 916"/>
                <a:gd name="T17" fmla="*/ 273 h 273"/>
                <a:gd name="T18" fmla="*/ 916 w 916"/>
                <a:gd name="T19" fmla="*/ 242 h 273"/>
                <a:gd name="T20" fmla="*/ 845 w 916"/>
                <a:gd name="T21" fmla="*/ 242 h 273"/>
                <a:gd name="T22" fmla="*/ 845 w 916"/>
                <a:gd name="T23" fmla="*/ 246 h 273"/>
                <a:gd name="T24" fmla="*/ 781 w 916"/>
                <a:gd name="T25" fmla="*/ 181 h 273"/>
                <a:gd name="T26" fmla="*/ 49 w 916"/>
                <a:gd name="T27" fmla="*/ 181 h 273"/>
                <a:gd name="T28" fmla="*/ 49 w 916"/>
                <a:gd name="T29" fmla="*/ 88 h 273"/>
                <a:gd name="T30" fmla="*/ 88 w 916"/>
                <a:gd name="T31" fmla="*/ 44 h 273"/>
                <a:gd name="T32" fmla="*/ 44 w 916"/>
                <a:gd name="T33" fmla="*/ 72 h 273"/>
                <a:gd name="T34" fmla="*/ 16 w 916"/>
                <a:gd name="T35" fmla="*/ 44 h 273"/>
                <a:gd name="T36" fmla="*/ 44 w 916"/>
                <a:gd name="T37" fmla="*/ 16 h 273"/>
                <a:gd name="T38" fmla="*/ 72 w 916"/>
                <a:gd name="T39" fmla="*/ 44 h 273"/>
                <a:gd name="T40" fmla="*/ 44 w 916"/>
                <a:gd name="T41" fmla="*/ 72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6" h="273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7"/>
                    <a:pt x="16" y="85"/>
                    <a:pt x="38" y="88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2"/>
                    <a:pt x="772" y="192"/>
                    <a:pt x="776" y="192"/>
                  </a:cubicBezTo>
                  <a:cubicBezTo>
                    <a:pt x="779" y="195"/>
                    <a:pt x="831" y="247"/>
                    <a:pt x="845" y="261"/>
                  </a:cubicBezTo>
                  <a:cubicBezTo>
                    <a:pt x="845" y="273"/>
                    <a:pt x="845" y="273"/>
                    <a:pt x="845" y="273"/>
                  </a:cubicBezTo>
                  <a:cubicBezTo>
                    <a:pt x="916" y="273"/>
                    <a:pt x="916" y="273"/>
                    <a:pt x="916" y="273"/>
                  </a:cubicBezTo>
                  <a:cubicBezTo>
                    <a:pt x="916" y="242"/>
                    <a:pt x="916" y="242"/>
                    <a:pt x="916" y="242"/>
                  </a:cubicBezTo>
                  <a:cubicBezTo>
                    <a:pt x="845" y="242"/>
                    <a:pt x="845" y="242"/>
                    <a:pt x="845" y="242"/>
                  </a:cubicBezTo>
                  <a:cubicBezTo>
                    <a:pt x="845" y="246"/>
                    <a:pt x="845" y="246"/>
                    <a:pt x="845" y="246"/>
                  </a:cubicBezTo>
                  <a:cubicBezTo>
                    <a:pt x="781" y="181"/>
                    <a:pt x="781" y="181"/>
                    <a:pt x="781" y="181"/>
                  </a:cubicBezTo>
                  <a:cubicBezTo>
                    <a:pt x="781" y="181"/>
                    <a:pt x="60" y="181"/>
                    <a:pt x="49" y="181"/>
                  </a:cubicBezTo>
                  <a:cubicBezTo>
                    <a:pt x="49" y="173"/>
                    <a:pt x="49" y="108"/>
                    <a:pt x="49" y="88"/>
                  </a:cubicBezTo>
                  <a:cubicBezTo>
                    <a:pt x="71" y="86"/>
                    <a:pt x="88" y="67"/>
                    <a:pt x="88" y="44"/>
                  </a:cubicBezTo>
                  <a:close/>
                  <a:moveTo>
                    <a:pt x="44" y="72"/>
                  </a:moveTo>
                  <a:cubicBezTo>
                    <a:pt x="29" y="72"/>
                    <a:pt x="16" y="59"/>
                    <a:pt x="16" y="44"/>
                  </a:cubicBezTo>
                  <a:cubicBezTo>
                    <a:pt x="16" y="29"/>
                    <a:pt x="29" y="16"/>
                    <a:pt x="44" y="16"/>
                  </a:cubicBezTo>
                  <a:cubicBezTo>
                    <a:pt x="59" y="16"/>
                    <a:pt x="72" y="29"/>
                    <a:pt x="72" y="44"/>
                  </a:cubicBezTo>
                  <a:cubicBezTo>
                    <a:pt x="72" y="59"/>
                    <a:pt x="59" y="72"/>
                    <a:pt x="44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0" name="Freeform 549"/>
            <p:cNvSpPr>
              <a:spLocks noEditPoints="1"/>
            </p:cNvSpPr>
            <p:nvPr/>
          </p:nvSpPr>
          <p:spPr bwMode="auto">
            <a:xfrm>
              <a:off x="8937083" y="5625140"/>
              <a:ext cx="1666499" cy="469563"/>
            </a:xfrm>
            <a:custGeom>
              <a:gdLst>
                <a:gd name="T0" fmla="*/ 89 w 792"/>
                <a:gd name="T1" fmla="*/ 44 h 202"/>
                <a:gd name="T2" fmla="*/ 45 w 792"/>
                <a:gd name="T3" fmla="*/ 0 h 202"/>
                <a:gd name="T4" fmla="*/ 0 w 792"/>
                <a:gd name="T5" fmla="*/ 44 h 202"/>
                <a:gd name="T6" fmla="*/ 40 w 792"/>
                <a:gd name="T7" fmla="*/ 88 h 202"/>
                <a:gd name="T8" fmla="*/ 40 w 792"/>
                <a:gd name="T9" fmla="*/ 148 h 202"/>
                <a:gd name="T10" fmla="*/ 675 w 792"/>
                <a:gd name="T11" fmla="*/ 148 h 202"/>
                <a:gd name="T12" fmla="*/ 721 w 792"/>
                <a:gd name="T13" fmla="*/ 194 h 202"/>
                <a:gd name="T14" fmla="*/ 721 w 792"/>
                <a:gd name="T15" fmla="*/ 193 h 202"/>
                <a:gd name="T16" fmla="*/ 721 w 792"/>
                <a:gd name="T17" fmla="*/ 202 h 202"/>
                <a:gd name="T18" fmla="*/ 792 w 792"/>
                <a:gd name="T19" fmla="*/ 202 h 202"/>
                <a:gd name="T20" fmla="*/ 792 w 792"/>
                <a:gd name="T21" fmla="*/ 170 h 202"/>
                <a:gd name="T22" fmla="*/ 721 w 792"/>
                <a:gd name="T23" fmla="*/ 170 h 202"/>
                <a:gd name="T24" fmla="*/ 721 w 792"/>
                <a:gd name="T25" fmla="*/ 178 h 202"/>
                <a:gd name="T26" fmla="*/ 680 w 792"/>
                <a:gd name="T27" fmla="*/ 137 h 202"/>
                <a:gd name="T28" fmla="*/ 51 w 792"/>
                <a:gd name="T29" fmla="*/ 137 h 202"/>
                <a:gd name="T30" fmla="*/ 51 w 792"/>
                <a:gd name="T31" fmla="*/ 88 h 202"/>
                <a:gd name="T32" fmla="*/ 89 w 792"/>
                <a:gd name="T33" fmla="*/ 44 h 202"/>
                <a:gd name="T34" fmla="*/ 45 w 792"/>
                <a:gd name="T35" fmla="*/ 72 h 202"/>
                <a:gd name="T36" fmla="*/ 17 w 792"/>
                <a:gd name="T37" fmla="*/ 44 h 202"/>
                <a:gd name="T38" fmla="*/ 45 w 792"/>
                <a:gd name="T39" fmla="*/ 16 h 202"/>
                <a:gd name="T40" fmla="*/ 72 w 792"/>
                <a:gd name="T41" fmla="*/ 44 h 202"/>
                <a:gd name="T42" fmla="*/ 45 w 792"/>
                <a:gd name="T43" fmla="*/ 72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2" h="201">
                  <a:moveTo>
                    <a:pt x="89" y="44"/>
                  </a:move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7"/>
                    <a:pt x="18" y="86"/>
                    <a:pt x="40" y="88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671" y="148"/>
                    <a:pt x="675" y="148"/>
                  </a:cubicBezTo>
                  <a:cubicBezTo>
                    <a:pt x="678" y="151"/>
                    <a:pt x="721" y="194"/>
                    <a:pt x="721" y="194"/>
                  </a:cubicBezTo>
                  <a:cubicBezTo>
                    <a:pt x="721" y="193"/>
                    <a:pt x="721" y="193"/>
                    <a:pt x="721" y="193"/>
                  </a:cubicBezTo>
                  <a:cubicBezTo>
                    <a:pt x="721" y="202"/>
                    <a:pt x="721" y="202"/>
                    <a:pt x="721" y="202"/>
                  </a:cubicBezTo>
                  <a:cubicBezTo>
                    <a:pt x="792" y="202"/>
                    <a:pt x="792" y="202"/>
                    <a:pt x="792" y="202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721" y="170"/>
                    <a:pt x="721" y="170"/>
                    <a:pt x="721" y="170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680" y="137"/>
                    <a:pt x="680" y="137"/>
                    <a:pt x="680" y="137"/>
                  </a:cubicBezTo>
                  <a:cubicBezTo>
                    <a:pt x="680" y="137"/>
                    <a:pt x="61" y="137"/>
                    <a:pt x="51" y="137"/>
                  </a:cubicBezTo>
                  <a:cubicBezTo>
                    <a:pt x="51" y="131"/>
                    <a:pt x="51" y="102"/>
                    <a:pt x="51" y="88"/>
                  </a:cubicBezTo>
                  <a:cubicBezTo>
                    <a:pt x="72" y="85"/>
                    <a:pt x="89" y="67"/>
                    <a:pt x="89" y="44"/>
                  </a:cubicBezTo>
                  <a:close/>
                  <a:moveTo>
                    <a:pt x="45" y="72"/>
                  </a:moveTo>
                  <a:cubicBezTo>
                    <a:pt x="29" y="72"/>
                    <a:pt x="17" y="59"/>
                    <a:pt x="17" y="44"/>
                  </a:cubicBezTo>
                  <a:cubicBezTo>
                    <a:pt x="17" y="29"/>
                    <a:pt x="29" y="16"/>
                    <a:pt x="45" y="16"/>
                  </a:cubicBezTo>
                  <a:cubicBezTo>
                    <a:pt x="60" y="16"/>
                    <a:pt x="72" y="29"/>
                    <a:pt x="72" y="44"/>
                  </a:cubicBezTo>
                  <a:cubicBezTo>
                    <a:pt x="72" y="59"/>
                    <a:pt x="60" y="72"/>
                    <a:pt x="45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1" name="Freeform 550"/>
            <p:cNvSpPr>
              <a:spLocks noEditPoints="1"/>
            </p:cNvSpPr>
            <p:nvPr/>
          </p:nvSpPr>
          <p:spPr bwMode="auto">
            <a:xfrm>
              <a:off x="9686252" y="5444993"/>
              <a:ext cx="917331" cy="482360"/>
            </a:xfrm>
            <a:custGeom>
              <a:gdLst>
                <a:gd name="T0" fmla="*/ 52 w 436"/>
                <a:gd name="T1" fmla="*/ 0 h 207"/>
                <a:gd name="T2" fmla="*/ 0 w 436"/>
                <a:gd name="T3" fmla="*/ 52 h 207"/>
                <a:gd name="T4" fmla="*/ 0 w 436"/>
                <a:gd name="T5" fmla="*/ 198 h 207"/>
                <a:gd name="T6" fmla="*/ 365 w 436"/>
                <a:gd name="T7" fmla="*/ 198 h 207"/>
                <a:gd name="T8" fmla="*/ 365 w 436"/>
                <a:gd name="T9" fmla="*/ 207 h 207"/>
                <a:gd name="T10" fmla="*/ 436 w 436"/>
                <a:gd name="T11" fmla="*/ 207 h 207"/>
                <a:gd name="T12" fmla="*/ 436 w 436"/>
                <a:gd name="T13" fmla="*/ 175 h 207"/>
                <a:gd name="T14" fmla="*/ 365 w 436"/>
                <a:gd name="T15" fmla="*/ 175 h 207"/>
                <a:gd name="T16" fmla="*/ 365 w 436"/>
                <a:gd name="T17" fmla="*/ 187 h 207"/>
                <a:gd name="T18" fmla="*/ 11 w 436"/>
                <a:gd name="T19" fmla="*/ 187 h 207"/>
                <a:gd name="T20" fmla="*/ 11 w 436"/>
                <a:gd name="T21" fmla="*/ 57 h 207"/>
                <a:gd name="T22" fmla="*/ 64 w 436"/>
                <a:gd name="T23" fmla="*/ 4 h 207"/>
                <a:gd name="T24" fmla="*/ 64 w 436"/>
                <a:gd name="T25" fmla="*/ 77 h 207"/>
                <a:gd name="T26" fmla="*/ 25 w 436"/>
                <a:gd name="T27" fmla="*/ 121 h 207"/>
                <a:gd name="T28" fmla="*/ 69 w 436"/>
                <a:gd name="T29" fmla="*/ 166 h 207"/>
                <a:gd name="T30" fmla="*/ 114 w 436"/>
                <a:gd name="T31" fmla="*/ 121 h 207"/>
                <a:gd name="T32" fmla="*/ 75 w 436"/>
                <a:gd name="T33" fmla="*/ 77 h 207"/>
                <a:gd name="T34" fmla="*/ 75 w 436"/>
                <a:gd name="T35" fmla="*/ 0 h 207"/>
                <a:gd name="T36" fmla="*/ 52 w 436"/>
                <a:gd name="T37" fmla="*/ 0 h 207"/>
                <a:gd name="T38" fmla="*/ 97 w 436"/>
                <a:gd name="T39" fmla="*/ 121 h 207"/>
                <a:gd name="T40" fmla="*/ 69 w 436"/>
                <a:gd name="T41" fmla="*/ 149 h 207"/>
                <a:gd name="T42" fmla="*/ 41 w 436"/>
                <a:gd name="T43" fmla="*/ 121 h 207"/>
                <a:gd name="T44" fmla="*/ 69 w 436"/>
                <a:gd name="T45" fmla="*/ 93 h 207"/>
                <a:gd name="T46" fmla="*/ 97 w 436"/>
                <a:gd name="T47" fmla="*/ 121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206">
                  <a:moveTo>
                    <a:pt x="52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87"/>
                    <a:pt x="365" y="187"/>
                    <a:pt x="365" y="187"/>
                  </a:cubicBezTo>
                  <a:cubicBezTo>
                    <a:pt x="328" y="187"/>
                    <a:pt x="21" y="187"/>
                    <a:pt x="11" y="187"/>
                  </a:cubicBezTo>
                  <a:cubicBezTo>
                    <a:pt x="11" y="177"/>
                    <a:pt x="11" y="61"/>
                    <a:pt x="11" y="57"/>
                  </a:cubicBezTo>
                  <a:cubicBezTo>
                    <a:pt x="13" y="54"/>
                    <a:pt x="49" y="18"/>
                    <a:pt x="64" y="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2" y="80"/>
                    <a:pt x="25" y="99"/>
                    <a:pt x="25" y="121"/>
                  </a:cubicBezTo>
                  <a:cubicBezTo>
                    <a:pt x="25" y="146"/>
                    <a:pt x="45" y="166"/>
                    <a:pt x="69" y="166"/>
                  </a:cubicBezTo>
                  <a:cubicBezTo>
                    <a:pt x="94" y="166"/>
                    <a:pt x="114" y="146"/>
                    <a:pt x="114" y="121"/>
                  </a:cubicBezTo>
                  <a:cubicBezTo>
                    <a:pt x="114" y="99"/>
                    <a:pt x="97" y="80"/>
                    <a:pt x="75" y="77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52" y="0"/>
                  </a:lnTo>
                  <a:close/>
                  <a:moveTo>
                    <a:pt x="97" y="121"/>
                  </a:moveTo>
                  <a:cubicBezTo>
                    <a:pt x="97" y="136"/>
                    <a:pt x="84" y="149"/>
                    <a:pt x="69" y="149"/>
                  </a:cubicBezTo>
                  <a:cubicBezTo>
                    <a:pt x="54" y="149"/>
                    <a:pt x="41" y="136"/>
                    <a:pt x="41" y="121"/>
                  </a:cubicBezTo>
                  <a:cubicBezTo>
                    <a:pt x="41" y="106"/>
                    <a:pt x="54" y="93"/>
                    <a:pt x="69" y="93"/>
                  </a:cubicBezTo>
                  <a:cubicBezTo>
                    <a:pt x="84" y="93"/>
                    <a:pt x="97" y="106"/>
                    <a:pt x="97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2" name="Freeform 551"/>
            <p:cNvSpPr>
              <a:spLocks noEditPoints="1"/>
            </p:cNvSpPr>
            <p:nvPr/>
          </p:nvSpPr>
          <p:spPr bwMode="auto">
            <a:xfrm>
              <a:off x="10001222" y="5444993"/>
              <a:ext cx="187736" cy="386872"/>
            </a:xfrm>
            <a:custGeom>
              <a:gdLst>
                <a:gd name="T0" fmla="*/ 39 w 89"/>
                <a:gd name="T1" fmla="*/ 0 h 166"/>
                <a:gd name="T2" fmla="*/ 39 w 89"/>
                <a:gd name="T3" fmla="*/ 77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50 w 89"/>
                <a:gd name="T11" fmla="*/ 77 h 166"/>
                <a:gd name="T12" fmla="*/ 50 w 89"/>
                <a:gd name="T13" fmla="*/ 0 h 166"/>
                <a:gd name="T14" fmla="*/ 39 w 89"/>
                <a:gd name="T15" fmla="*/ 0 h 166"/>
                <a:gd name="T16" fmla="*/ 72 w 89"/>
                <a:gd name="T17" fmla="*/ 121 h 166"/>
                <a:gd name="T18" fmla="*/ 44 w 89"/>
                <a:gd name="T19" fmla="*/ 149 h 166"/>
                <a:gd name="T20" fmla="*/ 17 w 89"/>
                <a:gd name="T21" fmla="*/ 121 h 166"/>
                <a:gd name="T22" fmla="*/ 44 w 89"/>
                <a:gd name="T23" fmla="*/ 93 h 166"/>
                <a:gd name="T24" fmla="*/ 72 w 89"/>
                <a:gd name="T25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99"/>
                    <a:pt x="72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60" y="149"/>
                    <a:pt x="44" y="149"/>
                  </a:cubicBezTo>
                  <a:cubicBezTo>
                    <a:pt x="29" y="149"/>
                    <a:pt x="17" y="136"/>
                    <a:pt x="17" y="121"/>
                  </a:cubicBezTo>
                  <a:cubicBezTo>
                    <a:pt x="17" y="106"/>
                    <a:pt x="29" y="93"/>
                    <a:pt x="44" y="93"/>
                  </a:cubicBezTo>
                  <a:cubicBezTo>
                    <a:pt x="60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3" name="Freeform 552"/>
            <p:cNvSpPr>
              <a:spLocks noEditPoints="1"/>
            </p:cNvSpPr>
            <p:nvPr/>
          </p:nvSpPr>
          <p:spPr bwMode="auto">
            <a:xfrm>
              <a:off x="6854181" y="5559184"/>
              <a:ext cx="681548" cy="347497"/>
            </a:xfrm>
            <a:custGeom>
              <a:gdLst>
                <a:gd name="T0" fmla="*/ 280 w 324"/>
                <a:gd name="T1" fmla="*/ 28 h 149"/>
                <a:gd name="T2" fmla="*/ 236 w 324"/>
                <a:gd name="T3" fmla="*/ 72 h 149"/>
                <a:gd name="T4" fmla="*/ 276 w 324"/>
                <a:gd name="T5" fmla="*/ 116 h 149"/>
                <a:gd name="T6" fmla="*/ 276 w 324"/>
                <a:gd name="T7" fmla="*/ 138 h 149"/>
                <a:gd name="T8" fmla="*/ 96 w 324"/>
                <a:gd name="T9" fmla="*/ 138 h 149"/>
                <a:gd name="T10" fmla="*/ 96 w 324"/>
                <a:gd name="T11" fmla="*/ 0 h 149"/>
                <a:gd name="T12" fmla="*/ 0 w 324"/>
                <a:gd name="T13" fmla="*/ 0 h 149"/>
                <a:gd name="T14" fmla="*/ 0 w 324"/>
                <a:gd name="T15" fmla="*/ 11 h 149"/>
                <a:gd name="T16" fmla="*/ 85 w 324"/>
                <a:gd name="T17" fmla="*/ 11 h 149"/>
                <a:gd name="T18" fmla="*/ 85 w 324"/>
                <a:gd name="T19" fmla="*/ 149 h 149"/>
                <a:gd name="T20" fmla="*/ 287 w 324"/>
                <a:gd name="T21" fmla="*/ 149 h 149"/>
                <a:gd name="T22" fmla="*/ 287 w 324"/>
                <a:gd name="T23" fmla="*/ 116 h 149"/>
                <a:gd name="T24" fmla="*/ 324 w 324"/>
                <a:gd name="T25" fmla="*/ 72 h 149"/>
                <a:gd name="T26" fmla="*/ 280 w 324"/>
                <a:gd name="T27" fmla="*/ 28 h 149"/>
                <a:gd name="T28" fmla="*/ 280 w 324"/>
                <a:gd name="T29" fmla="*/ 100 h 149"/>
                <a:gd name="T30" fmla="*/ 252 w 324"/>
                <a:gd name="T31" fmla="*/ 72 h 149"/>
                <a:gd name="T32" fmla="*/ 280 w 324"/>
                <a:gd name="T33" fmla="*/ 44 h 149"/>
                <a:gd name="T34" fmla="*/ 308 w 324"/>
                <a:gd name="T35" fmla="*/ 72 h 149"/>
                <a:gd name="T36" fmla="*/ 280 w 324"/>
                <a:gd name="T37" fmla="*/ 10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149">
                  <a:moveTo>
                    <a:pt x="280" y="28"/>
                  </a:moveTo>
                  <a:cubicBezTo>
                    <a:pt x="256" y="28"/>
                    <a:pt x="236" y="48"/>
                    <a:pt x="236" y="72"/>
                  </a:cubicBezTo>
                  <a:cubicBezTo>
                    <a:pt x="236" y="95"/>
                    <a:pt x="253" y="114"/>
                    <a:pt x="276" y="116"/>
                  </a:cubicBezTo>
                  <a:cubicBezTo>
                    <a:pt x="276" y="123"/>
                    <a:pt x="276" y="133"/>
                    <a:pt x="276" y="138"/>
                  </a:cubicBezTo>
                  <a:cubicBezTo>
                    <a:pt x="266" y="138"/>
                    <a:pt x="106" y="138"/>
                    <a:pt x="96" y="138"/>
                  </a:cubicBezTo>
                  <a:cubicBezTo>
                    <a:pt x="96" y="128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77" y="11"/>
                    <a:pt x="85" y="11"/>
                  </a:cubicBezTo>
                  <a:cubicBezTo>
                    <a:pt x="85" y="21"/>
                    <a:pt x="85" y="149"/>
                    <a:pt x="85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08" y="112"/>
                    <a:pt x="324" y="94"/>
                    <a:pt x="324" y="72"/>
                  </a:cubicBezTo>
                  <a:cubicBezTo>
                    <a:pt x="324" y="48"/>
                    <a:pt x="304" y="28"/>
                    <a:pt x="280" y="28"/>
                  </a:cubicBezTo>
                  <a:close/>
                  <a:moveTo>
                    <a:pt x="280" y="100"/>
                  </a:moveTo>
                  <a:cubicBezTo>
                    <a:pt x="265" y="100"/>
                    <a:pt x="252" y="87"/>
                    <a:pt x="252" y="72"/>
                  </a:cubicBezTo>
                  <a:cubicBezTo>
                    <a:pt x="252" y="57"/>
                    <a:pt x="265" y="44"/>
                    <a:pt x="280" y="44"/>
                  </a:cubicBezTo>
                  <a:cubicBezTo>
                    <a:pt x="295" y="44"/>
                    <a:pt x="308" y="57"/>
                    <a:pt x="308" y="72"/>
                  </a:cubicBezTo>
                  <a:cubicBezTo>
                    <a:pt x="308" y="87"/>
                    <a:pt x="295" y="100"/>
                    <a:pt x="280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4" name="Freeform 553"/>
            <p:cNvSpPr>
              <a:spLocks noEditPoints="1"/>
            </p:cNvSpPr>
            <p:nvPr/>
          </p:nvSpPr>
          <p:spPr bwMode="auto">
            <a:xfrm>
              <a:off x="6854181" y="5444993"/>
              <a:ext cx="1205609" cy="386872"/>
            </a:xfrm>
            <a:custGeom>
              <a:gdLst>
                <a:gd name="T0" fmla="*/ 529 w 573"/>
                <a:gd name="T1" fmla="*/ 77 h 166"/>
                <a:gd name="T2" fmla="*/ 484 w 573"/>
                <a:gd name="T3" fmla="*/ 117 h 166"/>
                <a:gd name="T4" fmla="*/ 410 w 573"/>
                <a:gd name="T5" fmla="*/ 117 h 166"/>
                <a:gd name="T6" fmla="*/ 410 w 573"/>
                <a:gd name="T7" fmla="*/ 10 h 166"/>
                <a:gd name="T8" fmla="*/ 158 w 573"/>
                <a:gd name="T9" fmla="*/ 10 h 166"/>
                <a:gd name="T10" fmla="*/ 158 w 573"/>
                <a:gd name="T11" fmla="*/ 0 h 166"/>
                <a:gd name="T12" fmla="*/ 147 w 573"/>
                <a:gd name="T13" fmla="*/ 0 h 166"/>
                <a:gd name="T14" fmla="*/ 147 w 573"/>
                <a:gd name="T15" fmla="*/ 10 h 166"/>
                <a:gd name="T16" fmla="*/ 0 w 573"/>
                <a:gd name="T17" fmla="*/ 10 h 166"/>
                <a:gd name="T18" fmla="*/ 0 w 573"/>
                <a:gd name="T19" fmla="*/ 21 h 166"/>
                <a:gd name="T20" fmla="*/ 147 w 573"/>
                <a:gd name="T21" fmla="*/ 21 h 166"/>
                <a:gd name="T22" fmla="*/ 147 w 573"/>
                <a:gd name="T23" fmla="*/ 77 h 166"/>
                <a:gd name="T24" fmla="*/ 108 w 573"/>
                <a:gd name="T25" fmla="*/ 121 h 166"/>
                <a:gd name="T26" fmla="*/ 153 w 573"/>
                <a:gd name="T27" fmla="*/ 166 h 166"/>
                <a:gd name="T28" fmla="*/ 197 w 573"/>
                <a:gd name="T29" fmla="*/ 121 h 166"/>
                <a:gd name="T30" fmla="*/ 158 w 573"/>
                <a:gd name="T31" fmla="*/ 77 h 166"/>
                <a:gd name="T32" fmla="*/ 158 w 573"/>
                <a:gd name="T33" fmla="*/ 21 h 166"/>
                <a:gd name="T34" fmla="*/ 400 w 573"/>
                <a:gd name="T35" fmla="*/ 21 h 166"/>
                <a:gd name="T36" fmla="*/ 400 w 573"/>
                <a:gd name="T37" fmla="*/ 128 h 166"/>
                <a:gd name="T38" fmla="*/ 485 w 573"/>
                <a:gd name="T39" fmla="*/ 128 h 166"/>
                <a:gd name="T40" fmla="*/ 529 w 573"/>
                <a:gd name="T41" fmla="*/ 166 h 166"/>
                <a:gd name="T42" fmla="*/ 573 w 573"/>
                <a:gd name="T43" fmla="*/ 121 h 166"/>
                <a:gd name="T44" fmla="*/ 529 w 573"/>
                <a:gd name="T45" fmla="*/ 77 h 166"/>
                <a:gd name="T46" fmla="*/ 181 w 573"/>
                <a:gd name="T47" fmla="*/ 121 h 166"/>
                <a:gd name="T48" fmla="*/ 153 w 573"/>
                <a:gd name="T49" fmla="*/ 149 h 166"/>
                <a:gd name="T50" fmla="*/ 125 w 573"/>
                <a:gd name="T51" fmla="*/ 121 h 166"/>
                <a:gd name="T52" fmla="*/ 153 w 573"/>
                <a:gd name="T53" fmla="*/ 93 h 166"/>
                <a:gd name="T54" fmla="*/ 181 w 573"/>
                <a:gd name="T55" fmla="*/ 121 h 166"/>
                <a:gd name="T56" fmla="*/ 529 w 573"/>
                <a:gd name="T57" fmla="*/ 149 h 166"/>
                <a:gd name="T58" fmla="*/ 501 w 573"/>
                <a:gd name="T59" fmla="*/ 121 h 166"/>
                <a:gd name="T60" fmla="*/ 529 w 573"/>
                <a:gd name="T61" fmla="*/ 93 h 166"/>
                <a:gd name="T62" fmla="*/ 556 w 573"/>
                <a:gd name="T63" fmla="*/ 121 h 166"/>
                <a:gd name="T64" fmla="*/ 529 w 573"/>
                <a:gd name="T65" fmla="*/ 149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66">
                  <a:moveTo>
                    <a:pt x="529" y="77"/>
                  </a:moveTo>
                  <a:cubicBezTo>
                    <a:pt x="506" y="77"/>
                    <a:pt x="487" y="95"/>
                    <a:pt x="484" y="117"/>
                  </a:cubicBezTo>
                  <a:cubicBezTo>
                    <a:pt x="465" y="117"/>
                    <a:pt x="418" y="117"/>
                    <a:pt x="410" y="117"/>
                  </a:cubicBezTo>
                  <a:cubicBezTo>
                    <a:pt x="410" y="107"/>
                    <a:pt x="410" y="10"/>
                    <a:pt x="410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21"/>
                    <a:pt x="85" y="21"/>
                    <a:pt x="147" y="21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25" y="80"/>
                    <a:pt x="108" y="99"/>
                    <a:pt x="108" y="121"/>
                  </a:cubicBezTo>
                  <a:cubicBezTo>
                    <a:pt x="108" y="146"/>
                    <a:pt x="128" y="166"/>
                    <a:pt x="153" y="166"/>
                  </a:cubicBezTo>
                  <a:cubicBezTo>
                    <a:pt x="177" y="166"/>
                    <a:pt x="197" y="146"/>
                    <a:pt x="197" y="121"/>
                  </a:cubicBezTo>
                  <a:cubicBezTo>
                    <a:pt x="197" y="99"/>
                    <a:pt x="180" y="80"/>
                    <a:pt x="158" y="77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270" y="21"/>
                    <a:pt x="394" y="21"/>
                    <a:pt x="400" y="21"/>
                  </a:cubicBezTo>
                  <a:cubicBezTo>
                    <a:pt x="400" y="31"/>
                    <a:pt x="400" y="128"/>
                    <a:pt x="400" y="128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8" y="149"/>
                    <a:pt x="507" y="166"/>
                    <a:pt x="529" y="166"/>
                  </a:cubicBezTo>
                  <a:cubicBezTo>
                    <a:pt x="553" y="166"/>
                    <a:pt x="573" y="146"/>
                    <a:pt x="573" y="121"/>
                  </a:cubicBezTo>
                  <a:cubicBezTo>
                    <a:pt x="573" y="97"/>
                    <a:pt x="553" y="77"/>
                    <a:pt x="529" y="77"/>
                  </a:cubicBezTo>
                  <a:close/>
                  <a:moveTo>
                    <a:pt x="181" y="121"/>
                  </a:moveTo>
                  <a:cubicBezTo>
                    <a:pt x="181" y="136"/>
                    <a:pt x="168" y="149"/>
                    <a:pt x="153" y="149"/>
                  </a:cubicBezTo>
                  <a:cubicBezTo>
                    <a:pt x="137" y="149"/>
                    <a:pt x="125" y="136"/>
                    <a:pt x="125" y="121"/>
                  </a:cubicBezTo>
                  <a:cubicBezTo>
                    <a:pt x="125" y="106"/>
                    <a:pt x="137" y="93"/>
                    <a:pt x="153" y="93"/>
                  </a:cubicBezTo>
                  <a:cubicBezTo>
                    <a:pt x="168" y="93"/>
                    <a:pt x="181" y="106"/>
                    <a:pt x="181" y="121"/>
                  </a:cubicBezTo>
                  <a:close/>
                  <a:moveTo>
                    <a:pt x="529" y="149"/>
                  </a:moveTo>
                  <a:cubicBezTo>
                    <a:pt x="513" y="149"/>
                    <a:pt x="501" y="136"/>
                    <a:pt x="501" y="121"/>
                  </a:cubicBezTo>
                  <a:cubicBezTo>
                    <a:pt x="501" y="106"/>
                    <a:pt x="513" y="93"/>
                    <a:pt x="529" y="93"/>
                  </a:cubicBezTo>
                  <a:cubicBezTo>
                    <a:pt x="544" y="93"/>
                    <a:pt x="556" y="106"/>
                    <a:pt x="556" y="121"/>
                  </a:cubicBezTo>
                  <a:cubicBezTo>
                    <a:pt x="556" y="136"/>
                    <a:pt x="544" y="149"/>
                    <a:pt x="529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5" name="Freeform 554"/>
            <p:cNvSpPr>
              <a:spLocks noEditPoints="1"/>
            </p:cNvSpPr>
            <p:nvPr/>
          </p:nvSpPr>
          <p:spPr bwMode="auto">
            <a:xfrm>
              <a:off x="7824007" y="5444993"/>
              <a:ext cx="766074" cy="386872"/>
            </a:xfrm>
            <a:custGeom>
              <a:gdLst>
                <a:gd name="T0" fmla="*/ 0 w 364"/>
                <a:gd name="T1" fmla="*/ 0 h 166"/>
                <a:gd name="T2" fmla="*/ 0 w 364"/>
                <a:gd name="T3" fmla="*/ 57 h 166"/>
                <a:gd name="T4" fmla="*/ 316 w 364"/>
                <a:gd name="T5" fmla="*/ 57 h 166"/>
                <a:gd name="T6" fmla="*/ 316 w 364"/>
                <a:gd name="T7" fmla="*/ 77 h 166"/>
                <a:gd name="T8" fmla="*/ 276 w 364"/>
                <a:gd name="T9" fmla="*/ 121 h 166"/>
                <a:gd name="T10" fmla="*/ 320 w 364"/>
                <a:gd name="T11" fmla="*/ 166 h 166"/>
                <a:gd name="T12" fmla="*/ 364 w 364"/>
                <a:gd name="T13" fmla="*/ 121 h 166"/>
                <a:gd name="T14" fmla="*/ 327 w 364"/>
                <a:gd name="T15" fmla="*/ 77 h 166"/>
                <a:gd name="T16" fmla="*/ 327 w 364"/>
                <a:gd name="T17" fmla="*/ 46 h 166"/>
                <a:gd name="T18" fmla="*/ 11 w 364"/>
                <a:gd name="T19" fmla="*/ 46 h 166"/>
                <a:gd name="T20" fmla="*/ 11 w 364"/>
                <a:gd name="T21" fmla="*/ 0 h 166"/>
                <a:gd name="T22" fmla="*/ 0 w 364"/>
                <a:gd name="T23" fmla="*/ 0 h 166"/>
                <a:gd name="T24" fmla="*/ 348 w 364"/>
                <a:gd name="T25" fmla="*/ 121 h 166"/>
                <a:gd name="T26" fmla="*/ 320 w 364"/>
                <a:gd name="T27" fmla="*/ 149 h 166"/>
                <a:gd name="T28" fmla="*/ 292 w 364"/>
                <a:gd name="T29" fmla="*/ 121 h 166"/>
                <a:gd name="T30" fmla="*/ 320 w 364"/>
                <a:gd name="T31" fmla="*/ 93 h 166"/>
                <a:gd name="T32" fmla="*/ 348 w 364"/>
                <a:gd name="T33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" h="166">
                  <a:moveTo>
                    <a:pt x="0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305" y="57"/>
                    <a:pt x="316" y="57"/>
                  </a:cubicBezTo>
                  <a:cubicBezTo>
                    <a:pt x="316" y="62"/>
                    <a:pt x="316" y="70"/>
                    <a:pt x="316" y="77"/>
                  </a:cubicBezTo>
                  <a:cubicBezTo>
                    <a:pt x="293" y="79"/>
                    <a:pt x="276" y="98"/>
                    <a:pt x="276" y="121"/>
                  </a:cubicBezTo>
                  <a:cubicBezTo>
                    <a:pt x="276" y="146"/>
                    <a:pt x="296" y="166"/>
                    <a:pt x="320" y="166"/>
                  </a:cubicBezTo>
                  <a:cubicBezTo>
                    <a:pt x="344" y="166"/>
                    <a:pt x="364" y="146"/>
                    <a:pt x="364" y="121"/>
                  </a:cubicBezTo>
                  <a:cubicBezTo>
                    <a:pt x="364" y="99"/>
                    <a:pt x="348" y="81"/>
                    <a:pt x="327" y="77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7" y="46"/>
                    <a:pt x="22" y="46"/>
                    <a:pt x="11" y="46"/>
                  </a:cubicBezTo>
                  <a:cubicBezTo>
                    <a:pt x="11" y="40"/>
                    <a:pt x="11" y="17"/>
                    <a:pt x="11" y="0"/>
                  </a:cubicBezTo>
                  <a:lnTo>
                    <a:pt x="0" y="0"/>
                  </a:lnTo>
                  <a:close/>
                  <a:moveTo>
                    <a:pt x="348" y="121"/>
                  </a:moveTo>
                  <a:cubicBezTo>
                    <a:pt x="348" y="136"/>
                    <a:pt x="335" y="149"/>
                    <a:pt x="320" y="149"/>
                  </a:cubicBezTo>
                  <a:cubicBezTo>
                    <a:pt x="305" y="149"/>
                    <a:pt x="292" y="136"/>
                    <a:pt x="292" y="121"/>
                  </a:cubicBezTo>
                  <a:cubicBezTo>
                    <a:pt x="292" y="106"/>
                    <a:pt x="305" y="93"/>
                    <a:pt x="320" y="93"/>
                  </a:cubicBezTo>
                  <a:cubicBezTo>
                    <a:pt x="335" y="93"/>
                    <a:pt x="348" y="106"/>
                    <a:pt x="348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6" name="Freeform 555"/>
            <p:cNvSpPr>
              <a:spLocks noEditPoints="1"/>
            </p:cNvSpPr>
            <p:nvPr/>
          </p:nvSpPr>
          <p:spPr bwMode="auto">
            <a:xfrm>
              <a:off x="6854181" y="5444993"/>
              <a:ext cx="2806269" cy="535519"/>
            </a:xfrm>
            <a:custGeom>
              <a:gdLst>
                <a:gd name="T0" fmla="*/ 1295 w 1334"/>
                <a:gd name="T1" fmla="*/ 77 h 230"/>
                <a:gd name="T2" fmla="*/ 1295 w 1334"/>
                <a:gd name="T3" fmla="*/ 0 h 230"/>
                <a:gd name="T4" fmla="*/ 1284 w 1334"/>
                <a:gd name="T5" fmla="*/ 0 h 230"/>
                <a:gd name="T6" fmla="*/ 1284 w 1334"/>
                <a:gd name="T7" fmla="*/ 77 h 230"/>
                <a:gd name="T8" fmla="*/ 1245 w 1334"/>
                <a:gd name="T9" fmla="*/ 121 h 230"/>
                <a:gd name="T10" fmla="*/ 1284 w 1334"/>
                <a:gd name="T11" fmla="*/ 165 h 230"/>
                <a:gd name="T12" fmla="*/ 1284 w 1334"/>
                <a:gd name="T13" fmla="*/ 190 h 230"/>
                <a:gd name="T14" fmla="*/ 1104 w 1334"/>
                <a:gd name="T15" fmla="*/ 190 h 230"/>
                <a:gd name="T16" fmla="*/ 1104 w 1334"/>
                <a:gd name="T17" fmla="*/ 51 h 230"/>
                <a:gd name="T18" fmla="*/ 836 w 1334"/>
                <a:gd name="T19" fmla="*/ 51 h 230"/>
                <a:gd name="T20" fmla="*/ 836 w 1334"/>
                <a:gd name="T21" fmla="*/ 219 h 230"/>
                <a:gd name="T22" fmla="*/ 661 w 1334"/>
                <a:gd name="T23" fmla="*/ 219 h 230"/>
                <a:gd name="T24" fmla="*/ 661 w 1334"/>
                <a:gd name="T25" fmla="*/ 165 h 230"/>
                <a:gd name="T26" fmla="*/ 701 w 1334"/>
                <a:gd name="T27" fmla="*/ 121 h 230"/>
                <a:gd name="T28" fmla="*/ 656 w 1334"/>
                <a:gd name="T29" fmla="*/ 77 h 230"/>
                <a:gd name="T30" fmla="*/ 612 w 1334"/>
                <a:gd name="T31" fmla="*/ 121 h 230"/>
                <a:gd name="T32" fmla="*/ 650 w 1334"/>
                <a:gd name="T33" fmla="*/ 165 h 230"/>
                <a:gd name="T34" fmla="*/ 650 w 1334"/>
                <a:gd name="T35" fmla="*/ 219 h 230"/>
                <a:gd name="T36" fmla="*/ 0 w 1334"/>
                <a:gd name="T37" fmla="*/ 219 h 230"/>
                <a:gd name="T38" fmla="*/ 0 w 1334"/>
                <a:gd name="T39" fmla="*/ 230 h 230"/>
                <a:gd name="T40" fmla="*/ 847 w 1334"/>
                <a:gd name="T41" fmla="*/ 230 h 230"/>
                <a:gd name="T42" fmla="*/ 847 w 1334"/>
                <a:gd name="T43" fmla="*/ 62 h 230"/>
                <a:gd name="T44" fmla="*/ 1093 w 1334"/>
                <a:gd name="T45" fmla="*/ 62 h 230"/>
                <a:gd name="T46" fmla="*/ 1093 w 1334"/>
                <a:gd name="T47" fmla="*/ 201 h 230"/>
                <a:gd name="T48" fmla="*/ 1295 w 1334"/>
                <a:gd name="T49" fmla="*/ 201 h 230"/>
                <a:gd name="T50" fmla="*/ 1295 w 1334"/>
                <a:gd name="T51" fmla="*/ 165 h 230"/>
                <a:gd name="T52" fmla="*/ 1334 w 1334"/>
                <a:gd name="T53" fmla="*/ 121 h 230"/>
                <a:gd name="T54" fmla="*/ 1295 w 1334"/>
                <a:gd name="T55" fmla="*/ 77 h 230"/>
                <a:gd name="T56" fmla="*/ 628 w 1334"/>
                <a:gd name="T57" fmla="*/ 121 h 230"/>
                <a:gd name="T58" fmla="*/ 656 w 1334"/>
                <a:gd name="T59" fmla="*/ 93 h 230"/>
                <a:gd name="T60" fmla="*/ 684 w 1334"/>
                <a:gd name="T61" fmla="*/ 121 h 230"/>
                <a:gd name="T62" fmla="*/ 656 w 1334"/>
                <a:gd name="T63" fmla="*/ 149 h 230"/>
                <a:gd name="T64" fmla="*/ 628 w 1334"/>
                <a:gd name="T65" fmla="*/ 121 h 230"/>
                <a:gd name="T66" fmla="*/ 1290 w 1334"/>
                <a:gd name="T67" fmla="*/ 149 h 230"/>
                <a:gd name="T68" fmla="*/ 1262 w 1334"/>
                <a:gd name="T69" fmla="*/ 121 h 230"/>
                <a:gd name="T70" fmla="*/ 1290 w 1334"/>
                <a:gd name="T71" fmla="*/ 93 h 230"/>
                <a:gd name="T72" fmla="*/ 1317 w 1334"/>
                <a:gd name="T73" fmla="*/ 121 h 230"/>
                <a:gd name="T74" fmla="*/ 1290 w 1334"/>
                <a:gd name="T75" fmla="*/ 149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4" h="230">
                  <a:moveTo>
                    <a:pt x="1295" y="77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284" y="0"/>
                    <a:pt x="1284" y="0"/>
                    <a:pt x="1284" y="0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62" y="80"/>
                    <a:pt x="1245" y="99"/>
                    <a:pt x="1245" y="121"/>
                  </a:cubicBezTo>
                  <a:cubicBezTo>
                    <a:pt x="1245" y="144"/>
                    <a:pt x="1262" y="162"/>
                    <a:pt x="1284" y="165"/>
                  </a:cubicBezTo>
                  <a:cubicBezTo>
                    <a:pt x="1284" y="173"/>
                    <a:pt x="1284" y="185"/>
                    <a:pt x="1284" y="190"/>
                  </a:cubicBezTo>
                  <a:cubicBezTo>
                    <a:pt x="1274" y="190"/>
                    <a:pt x="1114" y="190"/>
                    <a:pt x="1104" y="190"/>
                  </a:cubicBezTo>
                  <a:cubicBezTo>
                    <a:pt x="1104" y="180"/>
                    <a:pt x="1104" y="51"/>
                    <a:pt x="1104" y="51"/>
                  </a:cubicBezTo>
                  <a:cubicBezTo>
                    <a:pt x="836" y="51"/>
                    <a:pt x="836" y="51"/>
                    <a:pt x="836" y="51"/>
                  </a:cubicBezTo>
                  <a:cubicBezTo>
                    <a:pt x="836" y="51"/>
                    <a:pt x="836" y="209"/>
                    <a:pt x="836" y="219"/>
                  </a:cubicBezTo>
                  <a:cubicBezTo>
                    <a:pt x="833" y="219"/>
                    <a:pt x="762" y="219"/>
                    <a:pt x="661" y="219"/>
                  </a:cubicBezTo>
                  <a:cubicBezTo>
                    <a:pt x="661" y="165"/>
                    <a:pt x="661" y="165"/>
                    <a:pt x="661" y="165"/>
                  </a:cubicBezTo>
                  <a:cubicBezTo>
                    <a:pt x="683" y="163"/>
                    <a:pt x="701" y="144"/>
                    <a:pt x="701" y="121"/>
                  </a:cubicBezTo>
                  <a:cubicBezTo>
                    <a:pt x="701" y="97"/>
                    <a:pt x="681" y="77"/>
                    <a:pt x="656" y="77"/>
                  </a:cubicBezTo>
                  <a:cubicBezTo>
                    <a:pt x="632" y="77"/>
                    <a:pt x="612" y="97"/>
                    <a:pt x="612" y="121"/>
                  </a:cubicBezTo>
                  <a:cubicBezTo>
                    <a:pt x="612" y="144"/>
                    <a:pt x="629" y="162"/>
                    <a:pt x="650" y="165"/>
                  </a:cubicBezTo>
                  <a:cubicBezTo>
                    <a:pt x="650" y="219"/>
                    <a:pt x="650" y="219"/>
                    <a:pt x="650" y="219"/>
                  </a:cubicBezTo>
                  <a:cubicBezTo>
                    <a:pt x="429" y="219"/>
                    <a:pt x="79" y="219"/>
                    <a:pt x="0" y="21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847" y="230"/>
                    <a:pt x="847" y="230"/>
                    <a:pt x="847" y="230"/>
                  </a:cubicBezTo>
                  <a:cubicBezTo>
                    <a:pt x="847" y="230"/>
                    <a:pt x="847" y="72"/>
                    <a:pt x="847" y="62"/>
                  </a:cubicBezTo>
                  <a:cubicBezTo>
                    <a:pt x="857" y="62"/>
                    <a:pt x="1083" y="62"/>
                    <a:pt x="1093" y="62"/>
                  </a:cubicBezTo>
                  <a:cubicBezTo>
                    <a:pt x="1093" y="72"/>
                    <a:pt x="1093" y="201"/>
                    <a:pt x="1093" y="201"/>
                  </a:cubicBezTo>
                  <a:cubicBezTo>
                    <a:pt x="1295" y="201"/>
                    <a:pt x="1295" y="201"/>
                    <a:pt x="1295" y="201"/>
                  </a:cubicBezTo>
                  <a:cubicBezTo>
                    <a:pt x="1295" y="165"/>
                    <a:pt x="1295" y="165"/>
                    <a:pt x="1295" y="165"/>
                  </a:cubicBezTo>
                  <a:cubicBezTo>
                    <a:pt x="1317" y="162"/>
                    <a:pt x="1334" y="144"/>
                    <a:pt x="1334" y="121"/>
                  </a:cubicBezTo>
                  <a:cubicBezTo>
                    <a:pt x="1334" y="99"/>
                    <a:pt x="1317" y="80"/>
                    <a:pt x="1295" y="77"/>
                  </a:cubicBezTo>
                  <a:close/>
                  <a:moveTo>
                    <a:pt x="628" y="121"/>
                  </a:moveTo>
                  <a:cubicBezTo>
                    <a:pt x="628" y="106"/>
                    <a:pt x="641" y="93"/>
                    <a:pt x="656" y="93"/>
                  </a:cubicBezTo>
                  <a:cubicBezTo>
                    <a:pt x="671" y="93"/>
                    <a:pt x="684" y="106"/>
                    <a:pt x="684" y="121"/>
                  </a:cubicBezTo>
                  <a:cubicBezTo>
                    <a:pt x="684" y="136"/>
                    <a:pt x="671" y="149"/>
                    <a:pt x="656" y="149"/>
                  </a:cubicBezTo>
                  <a:cubicBezTo>
                    <a:pt x="641" y="149"/>
                    <a:pt x="628" y="136"/>
                    <a:pt x="628" y="121"/>
                  </a:cubicBezTo>
                  <a:close/>
                  <a:moveTo>
                    <a:pt x="1290" y="149"/>
                  </a:moveTo>
                  <a:cubicBezTo>
                    <a:pt x="1274" y="149"/>
                    <a:pt x="1262" y="136"/>
                    <a:pt x="1262" y="121"/>
                  </a:cubicBezTo>
                  <a:cubicBezTo>
                    <a:pt x="1262" y="106"/>
                    <a:pt x="1274" y="93"/>
                    <a:pt x="1290" y="93"/>
                  </a:cubicBezTo>
                  <a:cubicBezTo>
                    <a:pt x="1305" y="93"/>
                    <a:pt x="1317" y="106"/>
                    <a:pt x="1317" y="121"/>
                  </a:cubicBezTo>
                  <a:cubicBezTo>
                    <a:pt x="1317" y="136"/>
                    <a:pt x="1305" y="149"/>
                    <a:pt x="1290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7" name="Rectangle 556"/>
            <p:cNvSpPr>
              <a:spLocks noChangeArrowheads="1"/>
            </p:cNvSpPr>
            <p:nvPr/>
          </p:nvSpPr>
          <p:spPr bwMode="auto">
            <a:xfrm>
              <a:off x="8897044" y="5685188"/>
              <a:ext cx="21355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8" name="Freeform 557"/>
            <p:cNvSpPr>
              <a:spLocks noEditPoints="1"/>
            </p:cNvSpPr>
            <p:nvPr/>
          </p:nvSpPr>
          <p:spPr bwMode="auto">
            <a:xfrm>
              <a:off x="9204008" y="5444993"/>
              <a:ext cx="185068" cy="386872"/>
            </a:xfrm>
            <a:custGeom>
              <a:gdLst>
                <a:gd name="T0" fmla="*/ 39 w 88"/>
                <a:gd name="T1" fmla="*/ 0 h 166"/>
                <a:gd name="T2" fmla="*/ 39 w 88"/>
                <a:gd name="T3" fmla="*/ 77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50 w 88"/>
                <a:gd name="T11" fmla="*/ 77 h 166"/>
                <a:gd name="T12" fmla="*/ 50 w 88"/>
                <a:gd name="T13" fmla="*/ 0 h 166"/>
                <a:gd name="T14" fmla="*/ 39 w 88"/>
                <a:gd name="T15" fmla="*/ 0 h 166"/>
                <a:gd name="T16" fmla="*/ 72 w 88"/>
                <a:gd name="T17" fmla="*/ 121 h 166"/>
                <a:gd name="T18" fmla="*/ 44 w 88"/>
                <a:gd name="T19" fmla="*/ 149 h 166"/>
                <a:gd name="T20" fmla="*/ 16 w 88"/>
                <a:gd name="T21" fmla="*/ 121 h 166"/>
                <a:gd name="T22" fmla="*/ 44 w 88"/>
                <a:gd name="T23" fmla="*/ 93 h 166"/>
                <a:gd name="T24" fmla="*/ 72 w 88"/>
                <a:gd name="T25" fmla="*/ 121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99"/>
                    <a:pt x="71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59" y="149"/>
                    <a:pt x="44" y="149"/>
                  </a:cubicBezTo>
                  <a:cubicBezTo>
                    <a:pt x="29" y="149"/>
                    <a:pt x="16" y="136"/>
                    <a:pt x="16" y="121"/>
                  </a:cubicBezTo>
                  <a:cubicBezTo>
                    <a:pt x="16" y="106"/>
                    <a:pt x="29" y="93"/>
                    <a:pt x="44" y="93"/>
                  </a:cubicBezTo>
                  <a:cubicBezTo>
                    <a:pt x="59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499" name="Freeform 558"/>
            <p:cNvSpPr>
              <a:spLocks noEditPoints="1"/>
            </p:cNvSpPr>
            <p:nvPr/>
          </p:nvSpPr>
          <p:spPr bwMode="auto">
            <a:xfrm>
              <a:off x="10382035" y="5678298"/>
              <a:ext cx="823018" cy="416405"/>
            </a:xfrm>
            <a:custGeom>
              <a:gdLst>
                <a:gd name="T0" fmla="*/ 24 w 391"/>
                <a:gd name="T1" fmla="*/ 47 h 179"/>
                <a:gd name="T2" fmla="*/ 46 w 391"/>
                <a:gd name="T3" fmla="*/ 29 h 179"/>
                <a:gd name="T4" fmla="*/ 119 w 391"/>
                <a:gd name="T5" fmla="*/ 29 h 179"/>
                <a:gd name="T6" fmla="*/ 250 w 391"/>
                <a:gd name="T7" fmla="*/ 169 h 179"/>
                <a:gd name="T8" fmla="*/ 321 w 391"/>
                <a:gd name="T9" fmla="*/ 169 h 179"/>
                <a:gd name="T10" fmla="*/ 321 w 391"/>
                <a:gd name="T11" fmla="*/ 179 h 179"/>
                <a:gd name="T12" fmla="*/ 391 w 391"/>
                <a:gd name="T13" fmla="*/ 179 h 179"/>
                <a:gd name="T14" fmla="*/ 391 w 391"/>
                <a:gd name="T15" fmla="*/ 147 h 179"/>
                <a:gd name="T16" fmla="*/ 321 w 391"/>
                <a:gd name="T17" fmla="*/ 147 h 179"/>
                <a:gd name="T18" fmla="*/ 321 w 391"/>
                <a:gd name="T19" fmla="*/ 158 h 179"/>
                <a:gd name="T20" fmla="*/ 255 w 391"/>
                <a:gd name="T21" fmla="*/ 158 h 179"/>
                <a:gd name="T22" fmla="*/ 124 w 391"/>
                <a:gd name="T23" fmla="*/ 18 h 179"/>
                <a:gd name="T24" fmla="*/ 47 w 391"/>
                <a:gd name="T25" fmla="*/ 18 h 179"/>
                <a:gd name="T26" fmla="*/ 24 w 391"/>
                <a:gd name="T27" fmla="*/ 0 h 179"/>
                <a:gd name="T28" fmla="*/ 0 w 391"/>
                <a:gd name="T29" fmla="*/ 23 h 179"/>
                <a:gd name="T30" fmla="*/ 24 w 391"/>
                <a:gd name="T31" fmla="*/ 47 h 179"/>
                <a:gd name="T32" fmla="*/ 24 w 391"/>
                <a:gd name="T33" fmla="*/ 14 h 179"/>
                <a:gd name="T34" fmla="*/ 33 w 391"/>
                <a:gd name="T35" fmla="*/ 23 h 179"/>
                <a:gd name="T36" fmla="*/ 24 w 391"/>
                <a:gd name="T37" fmla="*/ 33 h 179"/>
                <a:gd name="T38" fmla="*/ 14 w 391"/>
                <a:gd name="T39" fmla="*/ 23 h 179"/>
                <a:gd name="T40" fmla="*/ 24 w 391"/>
                <a:gd name="T41" fmla="*/ 14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1" h="179">
                  <a:moveTo>
                    <a:pt x="24" y="47"/>
                  </a:moveTo>
                  <a:cubicBezTo>
                    <a:pt x="35" y="47"/>
                    <a:pt x="44" y="39"/>
                    <a:pt x="46" y="29"/>
                  </a:cubicBezTo>
                  <a:cubicBezTo>
                    <a:pt x="65" y="29"/>
                    <a:pt x="115" y="29"/>
                    <a:pt x="119" y="29"/>
                  </a:cubicBezTo>
                  <a:cubicBezTo>
                    <a:pt x="122" y="33"/>
                    <a:pt x="250" y="169"/>
                    <a:pt x="250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391" y="147"/>
                    <a:pt x="391" y="147"/>
                    <a:pt x="391" y="147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21" y="158"/>
                    <a:pt x="321" y="158"/>
                    <a:pt x="321" y="158"/>
                  </a:cubicBezTo>
                  <a:cubicBezTo>
                    <a:pt x="304" y="158"/>
                    <a:pt x="258" y="158"/>
                    <a:pt x="255" y="158"/>
                  </a:cubicBezTo>
                  <a:cubicBezTo>
                    <a:pt x="252" y="154"/>
                    <a:pt x="124" y="18"/>
                    <a:pt x="124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00" name="Freeform 559"/>
            <p:cNvSpPr>
              <a:spLocks noEditPoints="1"/>
            </p:cNvSpPr>
            <p:nvPr/>
          </p:nvSpPr>
          <p:spPr bwMode="auto">
            <a:xfrm>
              <a:off x="10977276" y="5678298"/>
              <a:ext cx="1979691" cy="249055"/>
            </a:xfrm>
            <a:custGeom>
              <a:gdLst>
                <a:gd name="T0" fmla="*/ 23 w 941"/>
                <a:gd name="T1" fmla="*/ 47 h 107"/>
                <a:gd name="T2" fmla="*/ 46 w 941"/>
                <a:gd name="T3" fmla="*/ 31 h 107"/>
                <a:gd name="T4" fmla="*/ 49 w 941"/>
                <a:gd name="T5" fmla="*/ 31 h 107"/>
                <a:gd name="T6" fmla="*/ 49 w 941"/>
                <a:gd name="T7" fmla="*/ 75 h 107"/>
                <a:gd name="T8" fmla="*/ 38 w 941"/>
                <a:gd name="T9" fmla="*/ 75 h 107"/>
                <a:gd name="T10" fmla="*/ 38 w 941"/>
                <a:gd name="T11" fmla="*/ 107 h 107"/>
                <a:gd name="T12" fmla="*/ 108 w 941"/>
                <a:gd name="T13" fmla="*/ 107 h 107"/>
                <a:gd name="T14" fmla="*/ 108 w 941"/>
                <a:gd name="T15" fmla="*/ 75 h 107"/>
                <a:gd name="T16" fmla="*/ 60 w 941"/>
                <a:gd name="T17" fmla="*/ 75 h 107"/>
                <a:gd name="T18" fmla="*/ 60 w 941"/>
                <a:gd name="T19" fmla="*/ 31 h 107"/>
                <a:gd name="T20" fmla="*/ 588 w 941"/>
                <a:gd name="T21" fmla="*/ 31 h 107"/>
                <a:gd name="T22" fmla="*/ 626 w 941"/>
                <a:gd name="T23" fmla="*/ 70 h 107"/>
                <a:gd name="T24" fmla="*/ 765 w 941"/>
                <a:gd name="T25" fmla="*/ 70 h 107"/>
                <a:gd name="T26" fmla="*/ 785 w 941"/>
                <a:gd name="T27" fmla="*/ 89 h 107"/>
                <a:gd name="T28" fmla="*/ 829 w 941"/>
                <a:gd name="T29" fmla="*/ 45 h 107"/>
                <a:gd name="T30" fmla="*/ 894 w 941"/>
                <a:gd name="T31" fmla="*/ 45 h 107"/>
                <a:gd name="T32" fmla="*/ 917 w 941"/>
                <a:gd name="T33" fmla="*/ 64 h 107"/>
                <a:gd name="T34" fmla="*/ 941 w 941"/>
                <a:gd name="T35" fmla="*/ 41 h 107"/>
                <a:gd name="T36" fmla="*/ 917 w 941"/>
                <a:gd name="T37" fmla="*/ 17 h 107"/>
                <a:gd name="T38" fmla="*/ 894 w 941"/>
                <a:gd name="T39" fmla="*/ 34 h 107"/>
                <a:gd name="T40" fmla="*/ 824 w 941"/>
                <a:gd name="T41" fmla="*/ 34 h 107"/>
                <a:gd name="T42" fmla="*/ 785 w 941"/>
                <a:gd name="T43" fmla="*/ 74 h 107"/>
                <a:gd name="T44" fmla="*/ 770 w 941"/>
                <a:gd name="T45" fmla="*/ 59 h 107"/>
                <a:gd name="T46" fmla="*/ 630 w 941"/>
                <a:gd name="T47" fmla="*/ 59 h 107"/>
                <a:gd name="T48" fmla="*/ 592 w 941"/>
                <a:gd name="T49" fmla="*/ 21 h 107"/>
                <a:gd name="T50" fmla="*/ 47 w 941"/>
                <a:gd name="T51" fmla="*/ 21 h 107"/>
                <a:gd name="T52" fmla="*/ 23 w 941"/>
                <a:gd name="T53" fmla="*/ 0 h 107"/>
                <a:gd name="T54" fmla="*/ 0 w 941"/>
                <a:gd name="T55" fmla="*/ 23 h 107"/>
                <a:gd name="T56" fmla="*/ 23 w 941"/>
                <a:gd name="T57" fmla="*/ 47 h 107"/>
                <a:gd name="T58" fmla="*/ 917 w 941"/>
                <a:gd name="T59" fmla="*/ 31 h 107"/>
                <a:gd name="T60" fmla="*/ 927 w 941"/>
                <a:gd name="T61" fmla="*/ 41 h 107"/>
                <a:gd name="T62" fmla="*/ 917 w 941"/>
                <a:gd name="T63" fmla="*/ 50 h 107"/>
                <a:gd name="T64" fmla="*/ 907 w 941"/>
                <a:gd name="T65" fmla="*/ 41 h 107"/>
                <a:gd name="T66" fmla="*/ 917 w 941"/>
                <a:gd name="T67" fmla="*/ 31 h 107"/>
                <a:gd name="T68" fmla="*/ 23 w 941"/>
                <a:gd name="T69" fmla="*/ 14 h 107"/>
                <a:gd name="T70" fmla="*/ 33 w 941"/>
                <a:gd name="T71" fmla="*/ 23 h 107"/>
                <a:gd name="T72" fmla="*/ 23 w 941"/>
                <a:gd name="T73" fmla="*/ 33 h 107"/>
                <a:gd name="T74" fmla="*/ 14 w 941"/>
                <a:gd name="T75" fmla="*/ 23 h 107"/>
                <a:gd name="T76" fmla="*/ 23 w 941"/>
                <a:gd name="T77" fmla="*/ 14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1" h="107">
                  <a:moveTo>
                    <a:pt x="23" y="47"/>
                  </a:moveTo>
                  <a:cubicBezTo>
                    <a:pt x="34" y="47"/>
                    <a:pt x="42" y="40"/>
                    <a:pt x="46" y="31"/>
                  </a:cubicBezTo>
                  <a:cubicBezTo>
                    <a:pt x="47" y="31"/>
                    <a:pt x="48" y="31"/>
                    <a:pt x="49" y="31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54" y="31"/>
                    <a:pt x="584" y="31"/>
                    <a:pt x="588" y="31"/>
                  </a:cubicBezTo>
                  <a:cubicBezTo>
                    <a:pt x="591" y="34"/>
                    <a:pt x="626" y="70"/>
                    <a:pt x="626" y="70"/>
                  </a:cubicBezTo>
                  <a:cubicBezTo>
                    <a:pt x="626" y="70"/>
                    <a:pt x="761" y="70"/>
                    <a:pt x="765" y="70"/>
                  </a:cubicBezTo>
                  <a:cubicBezTo>
                    <a:pt x="768" y="72"/>
                    <a:pt x="785" y="89"/>
                    <a:pt x="785" y="89"/>
                  </a:cubicBezTo>
                  <a:cubicBezTo>
                    <a:pt x="785" y="89"/>
                    <a:pt x="826" y="48"/>
                    <a:pt x="829" y="45"/>
                  </a:cubicBezTo>
                  <a:cubicBezTo>
                    <a:pt x="832" y="45"/>
                    <a:pt x="881" y="45"/>
                    <a:pt x="894" y="45"/>
                  </a:cubicBezTo>
                  <a:cubicBezTo>
                    <a:pt x="896" y="56"/>
                    <a:pt x="906" y="64"/>
                    <a:pt x="917" y="64"/>
                  </a:cubicBezTo>
                  <a:cubicBezTo>
                    <a:pt x="930" y="64"/>
                    <a:pt x="941" y="54"/>
                    <a:pt x="941" y="41"/>
                  </a:cubicBezTo>
                  <a:cubicBezTo>
                    <a:pt x="941" y="28"/>
                    <a:pt x="930" y="17"/>
                    <a:pt x="917" y="17"/>
                  </a:cubicBezTo>
                  <a:cubicBezTo>
                    <a:pt x="906" y="17"/>
                    <a:pt x="897" y="24"/>
                    <a:pt x="894" y="34"/>
                  </a:cubicBezTo>
                  <a:cubicBezTo>
                    <a:pt x="824" y="34"/>
                    <a:pt x="824" y="34"/>
                    <a:pt x="824" y="34"/>
                  </a:cubicBezTo>
                  <a:cubicBezTo>
                    <a:pt x="824" y="34"/>
                    <a:pt x="791" y="67"/>
                    <a:pt x="785" y="74"/>
                  </a:cubicBezTo>
                  <a:cubicBezTo>
                    <a:pt x="780" y="69"/>
                    <a:pt x="770" y="59"/>
                    <a:pt x="770" y="59"/>
                  </a:cubicBezTo>
                  <a:cubicBezTo>
                    <a:pt x="770" y="59"/>
                    <a:pt x="635" y="59"/>
                    <a:pt x="630" y="59"/>
                  </a:cubicBezTo>
                  <a:cubicBezTo>
                    <a:pt x="627" y="56"/>
                    <a:pt x="592" y="21"/>
                    <a:pt x="592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9"/>
                    <a:pt x="36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3" y="47"/>
                  </a:cubicBezTo>
                  <a:close/>
                  <a:moveTo>
                    <a:pt x="917" y="31"/>
                  </a:moveTo>
                  <a:cubicBezTo>
                    <a:pt x="922" y="31"/>
                    <a:pt x="927" y="35"/>
                    <a:pt x="927" y="41"/>
                  </a:cubicBezTo>
                  <a:cubicBezTo>
                    <a:pt x="927" y="46"/>
                    <a:pt x="922" y="50"/>
                    <a:pt x="917" y="50"/>
                  </a:cubicBezTo>
                  <a:cubicBezTo>
                    <a:pt x="912" y="50"/>
                    <a:pt x="907" y="46"/>
                    <a:pt x="907" y="41"/>
                  </a:cubicBezTo>
                  <a:cubicBezTo>
                    <a:pt x="907" y="35"/>
                    <a:pt x="912" y="31"/>
                    <a:pt x="917" y="31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01" name="Freeform 562"/>
            <p:cNvSpPr>
              <a:spLocks noEditPoints="1"/>
            </p:cNvSpPr>
            <p:nvPr/>
          </p:nvSpPr>
          <p:spPr bwMode="auto">
            <a:xfrm>
              <a:off x="11960449" y="5899790"/>
              <a:ext cx="239343" cy="451844"/>
            </a:xfrm>
            <a:custGeom>
              <a:gdLst>
                <a:gd name="T0" fmla="*/ 114 w 114"/>
                <a:gd name="T1" fmla="*/ 133 h 194"/>
                <a:gd name="T2" fmla="*/ 114 w 114"/>
                <a:gd name="T3" fmla="*/ 0 h 194"/>
                <a:gd name="T4" fmla="*/ 0 w 114"/>
                <a:gd name="T5" fmla="*/ 0 h 194"/>
                <a:gd name="T6" fmla="*/ 0 w 114"/>
                <a:gd name="T7" fmla="*/ 133 h 194"/>
                <a:gd name="T8" fmla="*/ 29 w 114"/>
                <a:gd name="T9" fmla="*/ 133 h 194"/>
                <a:gd name="T10" fmla="*/ 29 w 114"/>
                <a:gd name="T11" fmla="*/ 148 h 194"/>
                <a:gd name="T12" fmla="*/ 10 w 114"/>
                <a:gd name="T13" fmla="*/ 171 h 194"/>
                <a:gd name="T14" fmla="*/ 33 w 114"/>
                <a:gd name="T15" fmla="*/ 194 h 194"/>
                <a:gd name="T16" fmla="*/ 57 w 114"/>
                <a:gd name="T17" fmla="*/ 171 h 194"/>
                <a:gd name="T18" fmla="*/ 40 w 114"/>
                <a:gd name="T19" fmla="*/ 148 h 194"/>
                <a:gd name="T20" fmla="*/ 40 w 114"/>
                <a:gd name="T21" fmla="*/ 133 h 194"/>
                <a:gd name="T22" fmla="*/ 114 w 114"/>
                <a:gd name="T23" fmla="*/ 133 h 194"/>
                <a:gd name="T24" fmla="*/ 43 w 114"/>
                <a:gd name="T25" fmla="*/ 171 h 194"/>
                <a:gd name="T26" fmla="*/ 33 w 114"/>
                <a:gd name="T27" fmla="*/ 181 h 194"/>
                <a:gd name="T28" fmla="*/ 24 w 114"/>
                <a:gd name="T29" fmla="*/ 171 h 194"/>
                <a:gd name="T30" fmla="*/ 33 w 114"/>
                <a:gd name="T31" fmla="*/ 161 h 194"/>
                <a:gd name="T32" fmla="*/ 43 w 114"/>
                <a:gd name="T33" fmla="*/ 171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4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18" y="150"/>
                    <a:pt x="10" y="160"/>
                    <a:pt x="10" y="171"/>
                  </a:cubicBezTo>
                  <a:cubicBezTo>
                    <a:pt x="10" y="184"/>
                    <a:pt x="20" y="194"/>
                    <a:pt x="33" y="194"/>
                  </a:cubicBezTo>
                  <a:cubicBezTo>
                    <a:pt x="46" y="194"/>
                    <a:pt x="57" y="184"/>
                    <a:pt x="57" y="171"/>
                  </a:cubicBezTo>
                  <a:cubicBezTo>
                    <a:pt x="57" y="160"/>
                    <a:pt x="50" y="151"/>
                    <a:pt x="40" y="148"/>
                  </a:cubicBezTo>
                  <a:cubicBezTo>
                    <a:pt x="40" y="133"/>
                    <a:pt x="40" y="133"/>
                    <a:pt x="40" y="133"/>
                  </a:cubicBezTo>
                  <a:lnTo>
                    <a:pt x="114" y="133"/>
                  </a:lnTo>
                  <a:close/>
                  <a:moveTo>
                    <a:pt x="43" y="171"/>
                  </a:moveTo>
                  <a:cubicBezTo>
                    <a:pt x="43" y="176"/>
                    <a:pt x="39" y="181"/>
                    <a:pt x="33" y="181"/>
                  </a:cubicBezTo>
                  <a:cubicBezTo>
                    <a:pt x="28" y="181"/>
                    <a:pt x="24" y="176"/>
                    <a:pt x="24" y="171"/>
                  </a:cubicBezTo>
                  <a:cubicBezTo>
                    <a:pt x="24" y="166"/>
                    <a:pt x="28" y="161"/>
                    <a:pt x="33" y="161"/>
                  </a:cubicBezTo>
                  <a:cubicBezTo>
                    <a:pt x="39" y="161"/>
                    <a:pt x="43" y="166"/>
                    <a:pt x="43" y="17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02" name="Freeform 563"/>
            <p:cNvSpPr>
              <a:spLocks noEditPoints="1"/>
            </p:cNvSpPr>
            <p:nvPr/>
          </p:nvSpPr>
          <p:spPr bwMode="auto">
            <a:xfrm>
              <a:off x="11360759" y="5901759"/>
              <a:ext cx="447544" cy="310089"/>
            </a:xfrm>
            <a:custGeom>
              <a:gdLst>
                <a:gd name="T0" fmla="*/ 0 w 213"/>
                <a:gd name="T1" fmla="*/ 0 h 133"/>
                <a:gd name="T2" fmla="*/ 0 w 213"/>
                <a:gd name="T3" fmla="*/ 133 h 133"/>
                <a:gd name="T4" fmla="*/ 123 w 213"/>
                <a:gd name="T5" fmla="*/ 133 h 133"/>
                <a:gd name="T6" fmla="*/ 123 w 213"/>
                <a:gd name="T7" fmla="*/ 68 h 133"/>
                <a:gd name="T8" fmla="*/ 167 w 213"/>
                <a:gd name="T9" fmla="*/ 68 h 133"/>
                <a:gd name="T10" fmla="*/ 190 w 213"/>
                <a:gd name="T11" fmla="*/ 84 h 133"/>
                <a:gd name="T12" fmla="*/ 213 w 213"/>
                <a:gd name="T13" fmla="*/ 60 h 133"/>
                <a:gd name="T14" fmla="*/ 190 w 213"/>
                <a:gd name="T15" fmla="*/ 37 h 133"/>
                <a:gd name="T16" fmla="*/ 166 w 213"/>
                <a:gd name="T17" fmla="*/ 57 h 133"/>
                <a:gd name="T18" fmla="*/ 123 w 213"/>
                <a:gd name="T19" fmla="*/ 57 h 133"/>
                <a:gd name="T20" fmla="*/ 123 w 213"/>
                <a:gd name="T21" fmla="*/ 0 h 133"/>
                <a:gd name="T22" fmla="*/ 0 w 213"/>
                <a:gd name="T23" fmla="*/ 0 h 133"/>
                <a:gd name="T24" fmla="*/ 190 w 213"/>
                <a:gd name="T25" fmla="*/ 51 h 133"/>
                <a:gd name="T26" fmla="*/ 199 w 213"/>
                <a:gd name="T27" fmla="*/ 60 h 133"/>
                <a:gd name="T28" fmla="*/ 190 w 213"/>
                <a:gd name="T29" fmla="*/ 70 h 133"/>
                <a:gd name="T30" fmla="*/ 180 w 213"/>
                <a:gd name="T31" fmla="*/ 60 h 133"/>
                <a:gd name="T32" fmla="*/ 190 w 213"/>
                <a:gd name="T33" fmla="*/ 51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0" y="77"/>
                    <a:pt x="179" y="84"/>
                    <a:pt x="190" y="84"/>
                  </a:cubicBezTo>
                  <a:cubicBezTo>
                    <a:pt x="203" y="84"/>
                    <a:pt x="213" y="73"/>
                    <a:pt x="213" y="60"/>
                  </a:cubicBezTo>
                  <a:cubicBezTo>
                    <a:pt x="213" y="47"/>
                    <a:pt x="203" y="37"/>
                    <a:pt x="190" y="37"/>
                  </a:cubicBezTo>
                  <a:cubicBezTo>
                    <a:pt x="178" y="37"/>
                    <a:pt x="168" y="46"/>
                    <a:pt x="166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0" y="0"/>
                  </a:lnTo>
                  <a:close/>
                  <a:moveTo>
                    <a:pt x="190" y="51"/>
                  </a:moveTo>
                  <a:cubicBezTo>
                    <a:pt x="195" y="51"/>
                    <a:pt x="199" y="55"/>
                    <a:pt x="199" y="60"/>
                  </a:cubicBezTo>
                  <a:cubicBezTo>
                    <a:pt x="199" y="66"/>
                    <a:pt x="195" y="70"/>
                    <a:pt x="190" y="70"/>
                  </a:cubicBezTo>
                  <a:cubicBezTo>
                    <a:pt x="184" y="70"/>
                    <a:pt x="180" y="66"/>
                    <a:pt x="180" y="60"/>
                  </a:cubicBezTo>
                  <a:cubicBezTo>
                    <a:pt x="180" y="55"/>
                    <a:pt x="184" y="51"/>
                    <a:pt x="190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03" name="Freeform 564"/>
            <p:cNvSpPr>
              <a:spLocks noEditPoints="1"/>
            </p:cNvSpPr>
            <p:nvPr/>
          </p:nvSpPr>
          <p:spPr bwMode="auto">
            <a:xfrm>
              <a:off x="10847373" y="6241380"/>
              <a:ext cx="694005" cy="340605"/>
            </a:xfrm>
            <a:custGeom>
              <a:gdLst>
                <a:gd name="T0" fmla="*/ 170 w 330"/>
                <a:gd name="T1" fmla="*/ 146 h 146"/>
                <a:gd name="T2" fmla="*/ 170 w 330"/>
                <a:gd name="T3" fmla="*/ 133 h 146"/>
                <a:gd name="T4" fmla="*/ 311 w 330"/>
                <a:gd name="T5" fmla="*/ 133 h 146"/>
                <a:gd name="T6" fmla="*/ 311 w 330"/>
                <a:gd name="T7" fmla="*/ 47 h 146"/>
                <a:gd name="T8" fmla="*/ 330 w 330"/>
                <a:gd name="T9" fmla="*/ 24 h 146"/>
                <a:gd name="T10" fmla="*/ 306 w 330"/>
                <a:gd name="T11" fmla="*/ 0 h 146"/>
                <a:gd name="T12" fmla="*/ 282 w 330"/>
                <a:gd name="T13" fmla="*/ 24 h 146"/>
                <a:gd name="T14" fmla="*/ 300 w 330"/>
                <a:gd name="T15" fmla="*/ 47 h 146"/>
                <a:gd name="T16" fmla="*/ 300 w 330"/>
                <a:gd name="T17" fmla="*/ 122 h 146"/>
                <a:gd name="T18" fmla="*/ 170 w 330"/>
                <a:gd name="T19" fmla="*/ 122 h 146"/>
                <a:gd name="T20" fmla="*/ 170 w 330"/>
                <a:gd name="T21" fmla="*/ 114 h 146"/>
                <a:gd name="T22" fmla="*/ 100 w 330"/>
                <a:gd name="T23" fmla="*/ 114 h 146"/>
                <a:gd name="T24" fmla="*/ 100 w 330"/>
                <a:gd name="T25" fmla="*/ 122 h 146"/>
                <a:gd name="T26" fmla="*/ 57 w 330"/>
                <a:gd name="T27" fmla="*/ 122 h 146"/>
                <a:gd name="T28" fmla="*/ 42 w 330"/>
                <a:gd name="T29" fmla="*/ 107 h 146"/>
                <a:gd name="T30" fmla="*/ 47 w 330"/>
                <a:gd name="T31" fmla="*/ 93 h 146"/>
                <a:gd name="T32" fmla="*/ 23 w 330"/>
                <a:gd name="T33" fmla="*/ 70 h 146"/>
                <a:gd name="T34" fmla="*/ 0 w 330"/>
                <a:gd name="T35" fmla="*/ 93 h 146"/>
                <a:gd name="T36" fmla="*/ 23 w 330"/>
                <a:gd name="T37" fmla="*/ 117 h 146"/>
                <a:gd name="T38" fmla="*/ 34 w 330"/>
                <a:gd name="T39" fmla="*/ 114 h 146"/>
                <a:gd name="T40" fmla="*/ 53 w 330"/>
                <a:gd name="T41" fmla="*/ 133 h 146"/>
                <a:gd name="T42" fmla="*/ 100 w 330"/>
                <a:gd name="T43" fmla="*/ 133 h 146"/>
                <a:gd name="T44" fmla="*/ 100 w 330"/>
                <a:gd name="T45" fmla="*/ 146 h 146"/>
                <a:gd name="T46" fmla="*/ 170 w 330"/>
                <a:gd name="T47" fmla="*/ 146 h 146"/>
                <a:gd name="T48" fmla="*/ 296 w 330"/>
                <a:gd name="T49" fmla="*/ 24 h 146"/>
                <a:gd name="T50" fmla="*/ 306 w 330"/>
                <a:gd name="T51" fmla="*/ 14 h 146"/>
                <a:gd name="T52" fmla="*/ 316 w 330"/>
                <a:gd name="T53" fmla="*/ 24 h 146"/>
                <a:gd name="T54" fmla="*/ 306 w 330"/>
                <a:gd name="T55" fmla="*/ 34 h 146"/>
                <a:gd name="T56" fmla="*/ 296 w 330"/>
                <a:gd name="T57" fmla="*/ 24 h 146"/>
                <a:gd name="T58" fmla="*/ 23 w 330"/>
                <a:gd name="T59" fmla="*/ 103 h 146"/>
                <a:gd name="T60" fmla="*/ 13 w 330"/>
                <a:gd name="T61" fmla="*/ 93 h 146"/>
                <a:gd name="T62" fmla="*/ 23 w 330"/>
                <a:gd name="T63" fmla="*/ 83 h 146"/>
                <a:gd name="T64" fmla="*/ 33 w 330"/>
                <a:gd name="T65" fmla="*/ 93 h 146"/>
                <a:gd name="T66" fmla="*/ 23 w 330"/>
                <a:gd name="T67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146">
                  <a:moveTo>
                    <a:pt x="170" y="146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22" y="44"/>
                    <a:pt x="330" y="35"/>
                    <a:pt x="330" y="24"/>
                  </a:cubicBezTo>
                  <a:cubicBezTo>
                    <a:pt x="330" y="11"/>
                    <a:pt x="319" y="0"/>
                    <a:pt x="306" y="0"/>
                  </a:cubicBezTo>
                  <a:cubicBezTo>
                    <a:pt x="293" y="0"/>
                    <a:pt x="282" y="11"/>
                    <a:pt x="282" y="24"/>
                  </a:cubicBezTo>
                  <a:cubicBezTo>
                    <a:pt x="282" y="35"/>
                    <a:pt x="290" y="44"/>
                    <a:pt x="300" y="47"/>
                  </a:cubicBezTo>
                  <a:cubicBezTo>
                    <a:pt x="300" y="64"/>
                    <a:pt x="300" y="114"/>
                    <a:pt x="300" y="122"/>
                  </a:cubicBezTo>
                  <a:cubicBezTo>
                    <a:pt x="295" y="122"/>
                    <a:pt x="231" y="122"/>
                    <a:pt x="170" y="122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76" y="122"/>
                    <a:pt x="58" y="122"/>
                    <a:pt x="57" y="122"/>
                  </a:cubicBezTo>
                  <a:cubicBezTo>
                    <a:pt x="55" y="121"/>
                    <a:pt x="47" y="112"/>
                    <a:pt x="42" y="107"/>
                  </a:cubicBezTo>
                  <a:cubicBezTo>
                    <a:pt x="45" y="103"/>
                    <a:pt x="47" y="98"/>
                    <a:pt x="47" y="93"/>
                  </a:cubicBezTo>
                  <a:cubicBezTo>
                    <a:pt x="47" y="80"/>
                    <a:pt x="36" y="70"/>
                    <a:pt x="23" y="70"/>
                  </a:cubicBezTo>
                  <a:cubicBezTo>
                    <a:pt x="10" y="70"/>
                    <a:pt x="0" y="80"/>
                    <a:pt x="0" y="93"/>
                  </a:cubicBezTo>
                  <a:cubicBezTo>
                    <a:pt x="0" y="106"/>
                    <a:pt x="10" y="117"/>
                    <a:pt x="23" y="117"/>
                  </a:cubicBezTo>
                  <a:cubicBezTo>
                    <a:pt x="27" y="117"/>
                    <a:pt x="30" y="116"/>
                    <a:pt x="34" y="11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46"/>
                    <a:pt x="100" y="146"/>
                    <a:pt x="100" y="146"/>
                  </a:cubicBezTo>
                  <a:lnTo>
                    <a:pt x="170" y="146"/>
                  </a:lnTo>
                  <a:close/>
                  <a:moveTo>
                    <a:pt x="296" y="24"/>
                  </a:moveTo>
                  <a:cubicBezTo>
                    <a:pt x="296" y="19"/>
                    <a:pt x="301" y="14"/>
                    <a:pt x="306" y="14"/>
                  </a:cubicBezTo>
                  <a:cubicBezTo>
                    <a:pt x="311" y="14"/>
                    <a:pt x="316" y="19"/>
                    <a:pt x="316" y="24"/>
                  </a:cubicBezTo>
                  <a:cubicBezTo>
                    <a:pt x="316" y="29"/>
                    <a:pt x="311" y="34"/>
                    <a:pt x="306" y="34"/>
                  </a:cubicBezTo>
                  <a:cubicBezTo>
                    <a:pt x="301" y="34"/>
                    <a:pt x="296" y="29"/>
                    <a:pt x="296" y="24"/>
                  </a:cubicBezTo>
                  <a:close/>
                  <a:moveTo>
                    <a:pt x="23" y="103"/>
                  </a:moveTo>
                  <a:cubicBezTo>
                    <a:pt x="18" y="103"/>
                    <a:pt x="13" y="99"/>
                    <a:pt x="13" y="93"/>
                  </a:cubicBezTo>
                  <a:cubicBezTo>
                    <a:pt x="13" y="88"/>
                    <a:pt x="18" y="83"/>
                    <a:pt x="23" y="83"/>
                  </a:cubicBezTo>
                  <a:cubicBezTo>
                    <a:pt x="28" y="83"/>
                    <a:pt x="33" y="88"/>
                    <a:pt x="33" y="93"/>
                  </a:cubicBezTo>
                  <a:cubicBezTo>
                    <a:pt x="33" y="99"/>
                    <a:pt x="28" y="103"/>
                    <a:pt x="23" y="10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04" name="Freeform 565"/>
            <p:cNvSpPr>
              <a:spLocks noEditPoints="1"/>
            </p:cNvSpPr>
            <p:nvPr/>
          </p:nvSpPr>
          <p:spPr bwMode="auto">
            <a:xfrm>
              <a:off x="11057353" y="6190191"/>
              <a:ext cx="355899" cy="161443"/>
            </a:xfrm>
            <a:custGeom>
              <a:gdLst>
                <a:gd name="T0" fmla="*/ 0 w 169"/>
                <a:gd name="T1" fmla="*/ 0 h 69"/>
                <a:gd name="T2" fmla="*/ 0 w 169"/>
                <a:gd name="T3" fmla="*/ 32 h 69"/>
                <a:gd name="T4" fmla="*/ 70 w 169"/>
                <a:gd name="T5" fmla="*/ 32 h 69"/>
                <a:gd name="T6" fmla="*/ 70 w 169"/>
                <a:gd name="T7" fmla="*/ 20 h 69"/>
                <a:gd name="T8" fmla="*/ 110 w 169"/>
                <a:gd name="T9" fmla="*/ 20 h 69"/>
                <a:gd name="T10" fmla="*/ 124 w 169"/>
                <a:gd name="T11" fmla="*/ 34 h 69"/>
                <a:gd name="T12" fmla="*/ 121 w 169"/>
                <a:gd name="T13" fmla="*/ 46 h 69"/>
                <a:gd name="T14" fmla="*/ 145 w 169"/>
                <a:gd name="T15" fmla="*/ 69 h 69"/>
                <a:gd name="T16" fmla="*/ 169 w 169"/>
                <a:gd name="T17" fmla="*/ 46 h 69"/>
                <a:gd name="T18" fmla="*/ 145 w 169"/>
                <a:gd name="T19" fmla="*/ 22 h 69"/>
                <a:gd name="T20" fmla="*/ 132 w 169"/>
                <a:gd name="T21" fmla="*/ 26 h 69"/>
                <a:gd name="T22" fmla="*/ 115 w 169"/>
                <a:gd name="T23" fmla="*/ 9 h 69"/>
                <a:gd name="T24" fmla="*/ 70 w 169"/>
                <a:gd name="T25" fmla="*/ 9 h 69"/>
                <a:gd name="T26" fmla="*/ 70 w 169"/>
                <a:gd name="T27" fmla="*/ 0 h 69"/>
                <a:gd name="T28" fmla="*/ 0 w 169"/>
                <a:gd name="T29" fmla="*/ 0 h 69"/>
                <a:gd name="T30" fmla="*/ 145 w 169"/>
                <a:gd name="T31" fmla="*/ 36 h 69"/>
                <a:gd name="T32" fmla="*/ 155 w 169"/>
                <a:gd name="T33" fmla="*/ 46 h 69"/>
                <a:gd name="T34" fmla="*/ 145 w 169"/>
                <a:gd name="T35" fmla="*/ 56 h 69"/>
                <a:gd name="T36" fmla="*/ 135 w 169"/>
                <a:gd name="T37" fmla="*/ 46 h 69"/>
                <a:gd name="T38" fmla="*/ 145 w 169"/>
                <a:gd name="T39" fmla="*/ 36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6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3" y="20"/>
                    <a:pt x="107" y="20"/>
                    <a:pt x="110" y="20"/>
                  </a:cubicBezTo>
                  <a:cubicBezTo>
                    <a:pt x="112" y="22"/>
                    <a:pt x="119" y="29"/>
                    <a:pt x="124" y="34"/>
                  </a:cubicBezTo>
                  <a:cubicBezTo>
                    <a:pt x="123" y="38"/>
                    <a:pt x="121" y="42"/>
                    <a:pt x="121" y="46"/>
                  </a:cubicBezTo>
                  <a:cubicBezTo>
                    <a:pt x="121" y="59"/>
                    <a:pt x="132" y="69"/>
                    <a:pt x="145" y="69"/>
                  </a:cubicBezTo>
                  <a:cubicBezTo>
                    <a:pt x="158" y="69"/>
                    <a:pt x="169" y="59"/>
                    <a:pt x="169" y="46"/>
                  </a:cubicBezTo>
                  <a:cubicBezTo>
                    <a:pt x="169" y="33"/>
                    <a:pt x="158" y="22"/>
                    <a:pt x="145" y="22"/>
                  </a:cubicBezTo>
                  <a:cubicBezTo>
                    <a:pt x="140" y="22"/>
                    <a:pt x="136" y="24"/>
                    <a:pt x="132" y="26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0"/>
                  </a:lnTo>
                  <a:close/>
                  <a:moveTo>
                    <a:pt x="145" y="36"/>
                  </a:moveTo>
                  <a:cubicBezTo>
                    <a:pt x="150" y="36"/>
                    <a:pt x="155" y="41"/>
                    <a:pt x="155" y="46"/>
                  </a:cubicBezTo>
                  <a:cubicBezTo>
                    <a:pt x="155" y="51"/>
                    <a:pt x="150" y="56"/>
                    <a:pt x="145" y="56"/>
                  </a:cubicBezTo>
                  <a:cubicBezTo>
                    <a:pt x="140" y="56"/>
                    <a:pt x="135" y="51"/>
                    <a:pt x="135" y="46"/>
                  </a:cubicBezTo>
                  <a:cubicBezTo>
                    <a:pt x="135" y="41"/>
                    <a:pt x="140" y="36"/>
                    <a:pt x="145" y="3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09" name="Freeform 589"/>
            <p:cNvSpPr>
              <a:spLocks noEditPoints="1"/>
            </p:cNvSpPr>
            <p:nvPr/>
          </p:nvSpPr>
          <p:spPr bwMode="auto">
            <a:xfrm>
              <a:off x="6854181" y="6474685"/>
              <a:ext cx="1165571" cy="228383"/>
            </a:xfrm>
            <a:custGeom>
              <a:gdLst>
                <a:gd name="T0" fmla="*/ 530 w 554"/>
                <a:gd name="T1" fmla="*/ 0 h 98"/>
                <a:gd name="T2" fmla="*/ 507 w 554"/>
                <a:gd name="T3" fmla="*/ 21 h 98"/>
                <a:gd name="T4" fmla="*/ 184 w 554"/>
                <a:gd name="T5" fmla="*/ 21 h 98"/>
                <a:gd name="T6" fmla="*/ 124 w 554"/>
                <a:gd name="T7" fmla="*/ 87 h 98"/>
                <a:gd name="T8" fmla="*/ 0 w 554"/>
                <a:gd name="T9" fmla="*/ 87 h 98"/>
                <a:gd name="T10" fmla="*/ 0 w 554"/>
                <a:gd name="T11" fmla="*/ 98 h 98"/>
                <a:gd name="T12" fmla="*/ 129 w 554"/>
                <a:gd name="T13" fmla="*/ 98 h 98"/>
                <a:gd name="T14" fmla="*/ 189 w 554"/>
                <a:gd name="T15" fmla="*/ 32 h 98"/>
                <a:gd name="T16" fmla="*/ 508 w 554"/>
                <a:gd name="T17" fmla="*/ 32 h 98"/>
                <a:gd name="T18" fmla="*/ 530 w 554"/>
                <a:gd name="T19" fmla="*/ 47 h 98"/>
                <a:gd name="T20" fmla="*/ 554 w 554"/>
                <a:gd name="T21" fmla="*/ 24 h 98"/>
                <a:gd name="T22" fmla="*/ 530 w 554"/>
                <a:gd name="T23" fmla="*/ 0 h 98"/>
                <a:gd name="T24" fmla="*/ 530 w 554"/>
                <a:gd name="T25" fmla="*/ 33 h 98"/>
                <a:gd name="T26" fmla="*/ 521 w 554"/>
                <a:gd name="T27" fmla="*/ 24 h 98"/>
                <a:gd name="T28" fmla="*/ 530 w 554"/>
                <a:gd name="T29" fmla="*/ 14 h 98"/>
                <a:gd name="T30" fmla="*/ 540 w 554"/>
                <a:gd name="T31" fmla="*/ 24 h 98"/>
                <a:gd name="T32" fmla="*/ 530 w 554"/>
                <a:gd name="T33" fmla="*/ 33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4" h="98">
                  <a:moveTo>
                    <a:pt x="530" y="0"/>
                  </a:moveTo>
                  <a:cubicBezTo>
                    <a:pt x="518" y="0"/>
                    <a:pt x="509" y="9"/>
                    <a:pt x="507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27" y="84"/>
                    <a:pt x="124" y="87"/>
                  </a:cubicBezTo>
                  <a:cubicBezTo>
                    <a:pt x="120" y="87"/>
                    <a:pt x="36" y="87"/>
                    <a:pt x="0" y="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86" y="35"/>
                    <a:pt x="189" y="32"/>
                  </a:cubicBezTo>
                  <a:cubicBezTo>
                    <a:pt x="193" y="32"/>
                    <a:pt x="466" y="32"/>
                    <a:pt x="508" y="32"/>
                  </a:cubicBezTo>
                  <a:cubicBezTo>
                    <a:pt x="512" y="41"/>
                    <a:pt x="520" y="47"/>
                    <a:pt x="530" y="47"/>
                  </a:cubicBezTo>
                  <a:cubicBezTo>
                    <a:pt x="543" y="47"/>
                    <a:pt x="554" y="37"/>
                    <a:pt x="554" y="24"/>
                  </a:cubicBezTo>
                  <a:cubicBezTo>
                    <a:pt x="554" y="11"/>
                    <a:pt x="543" y="0"/>
                    <a:pt x="530" y="0"/>
                  </a:cubicBezTo>
                  <a:close/>
                  <a:moveTo>
                    <a:pt x="530" y="33"/>
                  </a:moveTo>
                  <a:cubicBezTo>
                    <a:pt x="525" y="33"/>
                    <a:pt x="521" y="29"/>
                    <a:pt x="521" y="24"/>
                  </a:cubicBezTo>
                  <a:cubicBezTo>
                    <a:pt x="521" y="18"/>
                    <a:pt x="525" y="14"/>
                    <a:pt x="530" y="14"/>
                  </a:cubicBezTo>
                  <a:cubicBezTo>
                    <a:pt x="536" y="14"/>
                    <a:pt x="540" y="18"/>
                    <a:pt x="540" y="24"/>
                  </a:cubicBezTo>
                  <a:cubicBezTo>
                    <a:pt x="540" y="29"/>
                    <a:pt x="536" y="33"/>
                    <a:pt x="530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10" name="Freeform 590"/>
            <p:cNvSpPr>
              <a:spLocks noEditPoints="1"/>
            </p:cNvSpPr>
            <p:nvPr/>
          </p:nvSpPr>
          <p:spPr bwMode="auto">
            <a:xfrm>
              <a:off x="6854181" y="6425464"/>
              <a:ext cx="2034856" cy="202789"/>
            </a:xfrm>
            <a:custGeom>
              <a:gdLst>
                <a:gd name="T0" fmla="*/ 944 w 967"/>
                <a:gd name="T1" fmla="*/ 24 h 87"/>
                <a:gd name="T2" fmla="*/ 920 w 967"/>
                <a:gd name="T3" fmla="*/ 47 h 87"/>
                <a:gd name="T4" fmla="*/ 923 w 967"/>
                <a:gd name="T5" fmla="*/ 59 h 87"/>
                <a:gd name="T6" fmla="*/ 906 w 967"/>
                <a:gd name="T7" fmla="*/ 76 h 87"/>
                <a:gd name="T8" fmla="*/ 632 w 967"/>
                <a:gd name="T9" fmla="*/ 76 h 87"/>
                <a:gd name="T10" fmla="*/ 556 w 967"/>
                <a:gd name="T11" fmla="*/ 0 h 87"/>
                <a:gd name="T12" fmla="*/ 156 w 967"/>
                <a:gd name="T13" fmla="*/ 0 h 87"/>
                <a:gd name="T14" fmla="*/ 114 w 967"/>
                <a:gd name="T15" fmla="*/ 42 h 87"/>
                <a:gd name="T16" fmla="*/ 0 w 967"/>
                <a:gd name="T17" fmla="*/ 42 h 87"/>
                <a:gd name="T18" fmla="*/ 0 w 967"/>
                <a:gd name="T19" fmla="*/ 53 h 87"/>
                <a:gd name="T20" fmla="*/ 119 w 967"/>
                <a:gd name="T21" fmla="*/ 53 h 87"/>
                <a:gd name="T22" fmla="*/ 160 w 967"/>
                <a:gd name="T23" fmla="*/ 11 h 87"/>
                <a:gd name="T24" fmla="*/ 551 w 967"/>
                <a:gd name="T25" fmla="*/ 11 h 87"/>
                <a:gd name="T26" fmla="*/ 628 w 967"/>
                <a:gd name="T27" fmla="*/ 87 h 87"/>
                <a:gd name="T28" fmla="*/ 911 w 967"/>
                <a:gd name="T29" fmla="*/ 87 h 87"/>
                <a:gd name="T30" fmla="*/ 931 w 967"/>
                <a:gd name="T31" fmla="*/ 67 h 87"/>
                <a:gd name="T32" fmla="*/ 944 w 967"/>
                <a:gd name="T33" fmla="*/ 71 h 87"/>
                <a:gd name="T34" fmla="*/ 967 w 967"/>
                <a:gd name="T35" fmla="*/ 47 h 87"/>
                <a:gd name="T36" fmla="*/ 944 w 967"/>
                <a:gd name="T37" fmla="*/ 24 h 87"/>
                <a:gd name="T38" fmla="*/ 944 w 967"/>
                <a:gd name="T39" fmla="*/ 57 h 87"/>
                <a:gd name="T40" fmla="*/ 934 w 967"/>
                <a:gd name="T41" fmla="*/ 47 h 87"/>
                <a:gd name="T42" fmla="*/ 944 w 967"/>
                <a:gd name="T43" fmla="*/ 38 h 87"/>
                <a:gd name="T44" fmla="*/ 953 w 967"/>
                <a:gd name="T45" fmla="*/ 47 h 87"/>
                <a:gd name="T46" fmla="*/ 944 w 967"/>
                <a:gd name="T47" fmla="*/ 57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5" h="87">
                  <a:moveTo>
                    <a:pt x="944" y="24"/>
                  </a:moveTo>
                  <a:cubicBezTo>
                    <a:pt x="931" y="24"/>
                    <a:pt x="920" y="34"/>
                    <a:pt x="920" y="47"/>
                  </a:cubicBezTo>
                  <a:cubicBezTo>
                    <a:pt x="920" y="52"/>
                    <a:pt x="921" y="56"/>
                    <a:pt x="923" y="59"/>
                  </a:cubicBezTo>
                  <a:cubicBezTo>
                    <a:pt x="918" y="65"/>
                    <a:pt x="908" y="74"/>
                    <a:pt x="906" y="76"/>
                  </a:cubicBezTo>
                  <a:cubicBezTo>
                    <a:pt x="902" y="76"/>
                    <a:pt x="637" y="76"/>
                    <a:pt x="632" y="76"/>
                  </a:cubicBezTo>
                  <a:cubicBezTo>
                    <a:pt x="629" y="73"/>
                    <a:pt x="556" y="0"/>
                    <a:pt x="5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7" y="39"/>
                    <a:pt x="114" y="42"/>
                  </a:cubicBezTo>
                  <a:cubicBezTo>
                    <a:pt x="111" y="42"/>
                    <a:pt x="32" y="42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57" y="14"/>
                    <a:pt x="160" y="11"/>
                  </a:cubicBezTo>
                  <a:cubicBezTo>
                    <a:pt x="165" y="11"/>
                    <a:pt x="547" y="11"/>
                    <a:pt x="551" y="11"/>
                  </a:cubicBezTo>
                  <a:cubicBezTo>
                    <a:pt x="554" y="14"/>
                    <a:pt x="628" y="87"/>
                    <a:pt x="628" y="87"/>
                  </a:cubicBezTo>
                  <a:cubicBezTo>
                    <a:pt x="911" y="87"/>
                    <a:pt x="911" y="87"/>
                    <a:pt x="911" y="87"/>
                  </a:cubicBezTo>
                  <a:cubicBezTo>
                    <a:pt x="931" y="67"/>
                    <a:pt x="931" y="67"/>
                    <a:pt x="931" y="67"/>
                  </a:cubicBezTo>
                  <a:cubicBezTo>
                    <a:pt x="935" y="70"/>
                    <a:pt x="939" y="71"/>
                    <a:pt x="944" y="71"/>
                  </a:cubicBezTo>
                  <a:cubicBezTo>
                    <a:pt x="957" y="71"/>
                    <a:pt x="967" y="60"/>
                    <a:pt x="967" y="47"/>
                  </a:cubicBezTo>
                  <a:cubicBezTo>
                    <a:pt x="967" y="34"/>
                    <a:pt x="957" y="24"/>
                    <a:pt x="944" y="24"/>
                  </a:cubicBezTo>
                  <a:close/>
                  <a:moveTo>
                    <a:pt x="944" y="57"/>
                  </a:moveTo>
                  <a:cubicBezTo>
                    <a:pt x="938" y="57"/>
                    <a:pt x="934" y="53"/>
                    <a:pt x="934" y="47"/>
                  </a:cubicBezTo>
                  <a:cubicBezTo>
                    <a:pt x="934" y="42"/>
                    <a:pt x="938" y="38"/>
                    <a:pt x="944" y="38"/>
                  </a:cubicBezTo>
                  <a:cubicBezTo>
                    <a:pt x="949" y="38"/>
                    <a:pt x="953" y="42"/>
                    <a:pt x="953" y="47"/>
                  </a:cubicBezTo>
                  <a:cubicBezTo>
                    <a:pt x="953" y="53"/>
                    <a:pt x="949" y="57"/>
                    <a:pt x="944" y="5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  <p:sp>
          <p:nvSpPr>
            <p:cNvPr id="516" name="Freeform 596"/>
            <p:cNvSpPr>
              <a:spLocks noEditPoints="1"/>
            </p:cNvSpPr>
            <p:nvPr/>
          </p:nvSpPr>
          <p:spPr bwMode="auto">
            <a:xfrm>
              <a:off x="9048301" y="6472716"/>
              <a:ext cx="2762670" cy="656601"/>
            </a:xfrm>
            <a:custGeom>
              <a:gdLst>
                <a:gd name="T0" fmla="*/ 367 w 1313"/>
                <a:gd name="T1" fmla="*/ 282 h 282"/>
                <a:gd name="T2" fmla="*/ 1085 w 1313"/>
                <a:gd name="T3" fmla="*/ 282 h 282"/>
                <a:gd name="T4" fmla="*/ 1159 w 1313"/>
                <a:gd name="T5" fmla="*/ 207 h 282"/>
                <a:gd name="T6" fmla="*/ 1267 w 1313"/>
                <a:gd name="T7" fmla="*/ 207 h 282"/>
                <a:gd name="T8" fmla="*/ 1290 w 1313"/>
                <a:gd name="T9" fmla="*/ 226 h 282"/>
                <a:gd name="T10" fmla="*/ 1313 w 1313"/>
                <a:gd name="T11" fmla="*/ 202 h 282"/>
                <a:gd name="T12" fmla="*/ 1290 w 1313"/>
                <a:gd name="T13" fmla="*/ 179 h 282"/>
                <a:gd name="T14" fmla="*/ 1267 w 1313"/>
                <a:gd name="T15" fmla="*/ 196 h 282"/>
                <a:gd name="T16" fmla="*/ 1155 w 1313"/>
                <a:gd name="T17" fmla="*/ 196 h 282"/>
                <a:gd name="T18" fmla="*/ 1080 w 1313"/>
                <a:gd name="T19" fmla="*/ 271 h 282"/>
                <a:gd name="T20" fmla="*/ 770 w 1313"/>
                <a:gd name="T21" fmla="*/ 271 h 282"/>
                <a:gd name="T22" fmla="*/ 770 w 1313"/>
                <a:gd name="T23" fmla="*/ 227 h 282"/>
                <a:gd name="T24" fmla="*/ 739 w 1313"/>
                <a:gd name="T25" fmla="*/ 227 h 282"/>
                <a:gd name="T26" fmla="*/ 739 w 1313"/>
                <a:gd name="T27" fmla="*/ 218 h 282"/>
                <a:gd name="T28" fmla="*/ 668 w 1313"/>
                <a:gd name="T29" fmla="*/ 218 h 282"/>
                <a:gd name="T30" fmla="*/ 668 w 1313"/>
                <a:gd name="T31" fmla="*/ 249 h 282"/>
                <a:gd name="T32" fmla="*/ 739 w 1313"/>
                <a:gd name="T33" fmla="*/ 249 h 282"/>
                <a:gd name="T34" fmla="*/ 739 w 1313"/>
                <a:gd name="T35" fmla="*/ 238 h 282"/>
                <a:gd name="T36" fmla="*/ 759 w 1313"/>
                <a:gd name="T37" fmla="*/ 238 h 282"/>
                <a:gd name="T38" fmla="*/ 759 w 1313"/>
                <a:gd name="T39" fmla="*/ 271 h 282"/>
                <a:gd name="T40" fmla="*/ 372 w 1313"/>
                <a:gd name="T41" fmla="*/ 271 h 282"/>
                <a:gd name="T42" fmla="*/ 337 w 1313"/>
                <a:gd name="T43" fmla="*/ 236 h 282"/>
                <a:gd name="T44" fmla="*/ 216 w 1313"/>
                <a:gd name="T45" fmla="*/ 236 h 282"/>
                <a:gd name="T46" fmla="*/ 216 w 1313"/>
                <a:gd name="T47" fmla="*/ 97 h 282"/>
                <a:gd name="T48" fmla="*/ 110 w 1313"/>
                <a:gd name="T49" fmla="*/ 97 h 282"/>
                <a:gd name="T50" fmla="*/ 86 w 1313"/>
                <a:gd name="T51" fmla="*/ 75 h 282"/>
                <a:gd name="T52" fmla="*/ 64 w 1313"/>
                <a:gd name="T53" fmla="*/ 93 h 282"/>
                <a:gd name="T54" fmla="*/ 33 w 1313"/>
                <a:gd name="T55" fmla="*/ 93 h 282"/>
                <a:gd name="T56" fmla="*/ 33 w 1313"/>
                <a:gd name="T57" fmla="*/ 74 h 282"/>
                <a:gd name="T58" fmla="*/ 63 w 1313"/>
                <a:gd name="T59" fmla="*/ 74 h 282"/>
                <a:gd name="T60" fmla="*/ 63 w 1313"/>
                <a:gd name="T61" fmla="*/ 0 h 282"/>
                <a:gd name="T62" fmla="*/ 0 w 1313"/>
                <a:gd name="T63" fmla="*/ 0 h 282"/>
                <a:gd name="T64" fmla="*/ 0 w 1313"/>
                <a:gd name="T65" fmla="*/ 74 h 282"/>
                <a:gd name="T66" fmla="*/ 22 w 1313"/>
                <a:gd name="T67" fmla="*/ 74 h 282"/>
                <a:gd name="T68" fmla="*/ 22 w 1313"/>
                <a:gd name="T69" fmla="*/ 104 h 282"/>
                <a:gd name="T70" fmla="*/ 64 w 1313"/>
                <a:gd name="T71" fmla="*/ 104 h 282"/>
                <a:gd name="T72" fmla="*/ 86 w 1313"/>
                <a:gd name="T73" fmla="*/ 122 h 282"/>
                <a:gd name="T74" fmla="*/ 108 w 1313"/>
                <a:gd name="T75" fmla="*/ 108 h 282"/>
                <a:gd name="T76" fmla="*/ 205 w 1313"/>
                <a:gd name="T77" fmla="*/ 108 h 282"/>
                <a:gd name="T78" fmla="*/ 205 w 1313"/>
                <a:gd name="T79" fmla="*/ 247 h 282"/>
                <a:gd name="T80" fmla="*/ 333 w 1313"/>
                <a:gd name="T81" fmla="*/ 247 h 282"/>
                <a:gd name="T82" fmla="*/ 367 w 1313"/>
                <a:gd name="T83" fmla="*/ 282 h 282"/>
                <a:gd name="T84" fmla="*/ 1290 w 1313"/>
                <a:gd name="T85" fmla="*/ 192 h 282"/>
                <a:gd name="T86" fmla="*/ 1300 w 1313"/>
                <a:gd name="T87" fmla="*/ 202 h 282"/>
                <a:gd name="T88" fmla="*/ 1290 w 1313"/>
                <a:gd name="T89" fmla="*/ 212 h 282"/>
                <a:gd name="T90" fmla="*/ 1280 w 1313"/>
                <a:gd name="T91" fmla="*/ 202 h 282"/>
                <a:gd name="T92" fmla="*/ 1290 w 1313"/>
                <a:gd name="T93" fmla="*/ 192 h 282"/>
                <a:gd name="T94" fmla="*/ 86 w 1313"/>
                <a:gd name="T95" fmla="*/ 108 h 282"/>
                <a:gd name="T96" fmla="*/ 77 w 1313"/>
                <a:gd name="T97" fmla="*/ 98 h 282"/>
                <a:gd name="T98" fmla="*/ 86 w 1313"/>
                <a:gd name="T99" fmla="*/ 88 h 282"/>
                <a:gd name="T100" fmla="*/ 96 w 1313"/>
                <a:gd name="T101" fmla="*/ 98 h 282"/>
                <a:gd name="T102" fmla="*/ 86 w 1313"/>
                <a:gd name="T103" fmla="*/ 108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3" h="282">
                  <a:moveTo>
                    <a:pt x="367" y="282"/>
                  </a:moveTo>
                  <a:cubicBezTo>
                    <a:pt x="1085" y="282"/>
                    <a:pt x="1085" y="282"/>
                    <a:pt x="1085" y="282"/>
                  </a:cubicBezTo>
                  <a:cubicBezTo>
                    <a:pt x="1085" y="282"/>
                    <a:pt x="1156" y="210"/>
                    <a:pt x="1159" y="207"/>
                  </a:cubicBezTo>
                  <a:cubicBezTo>
                    <a:pt x="1163" y="207"/>
                    <a:pt x="1249" y="207"/>
                    <a:pt x="1267" y="207"/>
                  </a:cubicBezTo>
                  <a:cubicBezTo>
                    <a:pt x="1269" y="218"/>
                    <a:pt x="1279" y="226"/>
                    <a:pt x="1290" y="226"/>
                  </a:cubicBezTo>
                  <a:cubicBezTo>
                    <a:pt x="1303" y="226"/>
                    <a:pt x="1313" y="215"/>
                    <a:pt x="1313" y="202"/>
                  </a:cubicBezTo>
                  <a:cubicBezTo>
                    <a:pt x="1313" y="189"/>
                    <a:pt x="1303" y="179"/>
                    <a:pt x="1290" y="179"/>
                  </a:cubicBezTo>
                  <a:cubicBezTo>
                    <a:pt x="1279" y="179"/>
                    <a:pt x="1270" y="186"/>
                    <a:pt x="1267" y="196"/>
                  </a:cubicBezTo>
                  <a:cubicBezTo>
                    <a:pt x="1155" y="196"/>
                    <a:pt x="1155" y="196"/>
                    <a:pt x="1155" y="196"/>
                  </a:cubicBezTo>
                  <a:cubicBezTo>
                    <a:pt x="1155" y="196"/>
                    <a:pt x="1083" y="268"/>
                    <a:pt x="1080" y="271"/>
                  </a:cubicBezTo>
                  <a:cubicBezTo>
                    <a:pt x="1078" y="271"/>
                    <a:pt x="930" y="271"/>
                    <a:pt x="770" y="271"/>
                  </a:cubicBezTo>
                  <a:cubicBezTo>
                    <a:pt x="770" y="227"/>
                    <a:pt x="770" y="227"/>
                    <a:pt x="770" y="227"/>
                  </a:cubicBezTo>
                  <a:cubicBezTo>
                    <a:pt x="739" y="227"/>
                    <a:pt x="739" y="227"/>
                    <a:pt x="739" y="227"/>
                  </a:cubicBezTo>
                  <a:cubicBezTo>
                    <a:pt x="739" y="218"/>
                    <a:pt x="739" y="218"/>
                    <a:pt x="739" y="218"/>
                  </a:cubicBezTo>
                  <a:cubicBezTo>
                    <a:pt x="668" y="218"/>
                    <a:pt x="668" y="218"/>
                    <a:pt x="668" y="218"/>
                  </a:cubicBezTo>
                  <a:cubicBezTo>
                    <a:pt x="668" y="249"/>
                    <a:pt x="668" y="249"/>
                    <a:pt x="668" y="249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739" y="238"/>
                    <a:pt x="739" y="238"/>
                    <a:pt x="739" y="238"/>
                  </a:cubicBezTo>
                  <a:cubicBezTo>
                    <a:pt x="745" y="238"/>
                    <a:pt x="755" y="238"/>
                    <a:pt x="759" y="238"/>
                  </a:cubicBezTo>
                  <a:cubicBezTo>
                    <a:pt x="759" y="244"/>
                    <a:pt x="759" y="262"/>
                    <a:pt x="759" y="271"/>
                  </a:cubicBezTo>
                  <a:cubicBezTo>
                    <a:pt x="573" y="271"/>
                    <a:pt x="374" y="271"/>
                    <a:pt x="372" y="271"/>
                  </a:cubicBezTo>
                  <a:cubicBezTo>
                    <a:pt x="369" y="268"/>
                    <a:pt x="337" y="236"/>
                    <a:pt x="337" y="236"/>
                  </a:cubicBezTo>
                  <a:cubicBezTo>
                    <a:pt x="337" y="236"/>
                    <a:pt x="226" y="236"/>
                    <a:pt x="216" y="236"/>
                  </a:cubicBezTo>
                  <a:cubicBezTo>
                    <a:pt x="216" y="226"/>
                    <a:pt x="216" y="97"/>
                    <a:pt x="216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84"/>
                    <a:pt x="99" y="75"/>
                    <a:pt x="86" y="75"/>
                  </a:cubicBezTo>
                  <a:cubicBezTo>
                    <a:pt x="75" y="75"/>
                    <a:pt x="66" y="82"/>
                    <a:pt x="64" y="93"/>
                  </a:cubicBezTo>
                  <a:cubicBezTo>
                    <a:pt x="55" y="93"/>
                    <a:pt x="39" y="93"/>
                    <a:pt x="33" y="93"/>
                  </a:cubicBezTo>
                  <a:cubicBezTo>
                    <a:pt x="33" y="89"/>
                    <a:pt x="33" y="81"/>
                    <a:pt x="3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6" y="114"/>
                    <a:pt x="75" y="122"/>
                    <a:pt x="86" y="122"/>
                  </a:cubicBezTo>
                  <a:cubicBezTo>
                    <a:pt x="96" y="122"/>
                    <a:pt x="104" y="116"/>
                    <a:pt x="108" y="108"/>
                  </a:cubicBezTo>
                  <a:cubicBezTo>
                    <a:pt x="127" y="108"/>
                    <a:pt x="196" y="108"/>
                    <a:pt x="205" y="108"/>
                  </a:cubicBezTo>
                  <a:cubicBezTo>
                    <a:pt x="205" y="118"/>
                    <a:pt x="205" y="247"/>
                    <a:pt x="205" y="247"/>
                  </a:cubicBezTo>
                  <a:cubicBezTo>
                    <a:pt x="205" y="247"/>
                    <a:pt x="328" y="247"/>
                    <a:pt x="333" y="247"/>
                  </a:cubicBezTo>
                  <a:cubicBezTo>
                    <a:pt x="336" y="250"/>
                    <a:pt x="367" y="282"/>
                    <a:pt x="367" y="282"/>
                  </a:cubicBezTo>
                  <a:close/>
                  <a:moveTo>
                    <a:pt x="1290" y="192"/>
                  </a:moveTo>
                  <a:cubicBezTo>
                    <a:pt x="1295" y="192"/>
                    <a:pt x="1300" y="197"/>
                    <a:pt x="1300" y="202"/>
                  </a:cubicBezTo>
                  <a:cubicBezTo>
                    <a:pt x="1300" y="208"/>
                    <a:pt x="1295" y="212"/>
                    <a:pt x="1290" y="212"/>
                  </a:cubicBezTo>
                  <a:cubicBezTo>
                    <a:pt x="1285" y="212"/>
                    <a:pt x="1280" y="208"/>
                    <a:pt x="1280" y="202"/>
                  </a:cubicBezTo>
                  <a:cubicBezTo>
                    <a:pt x="1280" y="197"/>
                    <a:pt x="1285" y="192"/>
                    <a:pt x="1290" y="192"/>
                  </a:cubicBezTo>
                  <a:close/>
                  <a:moveTo>
                    <a:pt x="86" y="108"/>
                  </a:moveTo>
                  <a:cubicBezTo>
                    <a:pt x="81" y="108"/>
                    <a:pt x="77" y="104"/>
                    <a:pt x="77" y="98"/>
                  </a:cubicBezTo>
                  <a:cubicBezTo>
                    <a:pt x="77" y="93"/>
                    <a:pt x="81" y="88"/>
                    <a:pt x="86" y="88"/>
                  </a:cubicBezTo>
                  <a:cubicBezTo>
                    <a:pt x="92" y="88"/>
                    <a:pt x="96" y="93"/>
                    <a:pt x="96" y="98"/>
                  </a:cubicBezTo>
                  <a:cubicBezTo>
                    <a:pt x="96" y="104"/>
                    <a:pt x="92" y="108"/>
                    <a:pt x="86" y="10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26"/>
            </a:p>
          </p:txBody>
        </p:sp>
      </p:grpSp>
    </p:spTree>
    <p:extLst>
      <p:ext uri="{BB962C8B-B14F-4D97-AF65-F5344CB8AC3E}">
        <p14:creationId val="17043077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标题幻灯片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138688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FDCC-ED00-4642-B430-E02F68FA70F9}" type="datetimeFigureOut">
              <a:rPr lang="zh-CN" altLang="en-US" smtClean="0"/>
              <a:t>2015/6/15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16BF-75AE-4ECB-A568-C8C2DF442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967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4" r:id="rId2"/>
    <p:sldLayoutId id="2147483696" r:id="rId3"/>
    <p:sldLayoutId id="2147483695" r:id="rId4"/>
    <p:sldLayoutId id="2147483685" r:id="rId5"/>
    <p:sldLayoutId id="2147483686" r:id="rId6"/>
    <p:sldLayoutId id="2147483692" r:id="rId7"/>
    <p:sldLayoutId id="2147483693" r:id="rId8"/>
    <p:sldLayoutId id="2147483689" r:id="rId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858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5.xml" Type="http://schemas.openxmlformats.org/officeDocument/2006/relationships/char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  <a:solidFill>
            <a:srgbClr val="C12529"/>
          </a:solidFill>
        </p:spPr>
      </p:pic>
      <p:sp>
        <p:nvSpPr>
          <p:cNvPr id="4" name="文本框 3"/>
          <p:cNvSpPr txBox="1"/>
          <p:nvPr/>
        </p:nvSpPr>
        <p:spPr>
          <a:xfrm>
            <a:off x="613829" y="2484391"/>
            <a:ext cx="5495944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8000">
                <a:solidFill>
                  <a:schemeClr val="bg1"/>
                </a:solidFill>
                <a:latin charset="0" pitchFamily="2" typeface="Big Hero 6 "/>
                <a:ea typeface="+mj-ea"/>
              </a:rPr>
              <a:t>BAYMAX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3829" y="2161225"/>
            <a:ext cx="336259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chemeClr val="bg1"/>
                </a:solidFill>
                <a:latin charset="0" pitchFamily="2" typeface="Big Hero 6 "/>
                <a:ea typeface="+mj-ea"/>
              </a:rPr>
              <a:t>HELLO I AM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1648" y="182880"/>
            <a:ext cx="463020" cy="770021"/>
            <a:chOff x="1500" y="-1760"/>
            <a:chExt cx="4689" cy="7798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745" y="-1760"/>
              <a:ext cx="825" cy="707"/>
            </a:xfrm>
            <a:custGeom>
              <a:gdLst>
                <a:gd fmla="*/ 17 w 349" name="T0"/>
                <a:gd fmla="*/ 26 h 299" name="T1"/>
                <a:gd fmla="*/ 268 w 349" name="T2"/>
                <a:gd fmla="*/ 80 h 299" name="T3"/>
                <a:gd fmla="*/ 339 w 349" name="T4"/>
                <a:gd fmla="*/ 169 h 299" name="T5"/>
                <a:gd fmla="*/ 310 w 349" name="T6"/>
                <a:gd fmla="*/ 255 h 299" name="T7"/>
                <a:gd fmla="*/ 162 w 349" name="T8"/>
                <a:gd fmla="*/ 278 h 299" name="T9"/>
                <a:gd fmla="*/ 148 w 349" name="T10"/>
                <a:gd fmla="*/ 296 h 299" name="T11"/>
                <a:gd fmla="*/ 129 w 349" name="T12"/>
                <a:gd fmla="*/ 266 h 299" name="T13"/>
                <a:gd fmla="*/ 54 w 349" name="T14"/>
                <a:gd fmla="*/ 203 h 299" name="T15"/>
                <a:gd fmla="*/ 59 w 349" name="T16"/>
                <a:gd fmla="*/ 179 h 299" name="T17"/>
                <a:gd fmla="*/ 132 w 349" name="T18"/>
                <a:gd fmla="*/ 151 h 299" name="T19"/>
                <a:gd fmla="*/ 142 w 349" name="T20"/>
                <a:gd fmla="*/ 88 h 299" name="T21"/>
                <a:gd fmla="*/ 160 w 349" name="T22"/>
                <a:gd fmla="*/ 148 h 299" name="T23"/>
                <a:gd fmla="*/ 250 w 349" name="T24"/>
                <a:gd fmla="*/ 166 h 299" name="T25"/>
                <a:gd fmla="*/ 262 w 349" name="T26"/>
                <a:gd fmla="*/ 198 h 299" name="T27"/>
                <a:gd fmla="*/ 224 w 349" name="T28"/>
                <a:gd fmla="*/ 210 h 299" name="T29"/>
                <a:gd fmla="*/ 239 w 349" name="T30"/>
                <a:gd fmla="*/ 191 h 299" name="T31"/>
                <a:gd fmla="*/ 161 w 349" name="T32"/>
                <a:gd fmla="*/ 175 h 299" name="T33"/>
                <a:gd fmla="*/ 162 w 349" name="T34"/>
                <a:gd fmla="*/ 255 h 299" name="T35"/>
                <a:gd fmla="*/ 287 w 349" name="T36"/>
                <a:gd fmla="*/ 236 h 299" name="T37"/>
                <a:gd fmla="*/ 305 w 349" name="T38"/>
                <a:gd fmla="*/ 166 h 299" name="T39"/>
                <a:gd fmla="*/ 237 w 349" name="T40"/>
                <a:gd fmla="*/ 91 h 299" name="T41"/>
                <a:gd fmla="*/ 55 w 349" name="T42"/>
                <a:gd fmla="*/ 37 h 299" name="T43"/>
                <a:gd fmla="*/ 14 w 349" name="T44"/>
                <a:gd fmla="*/ 44 h 299" name="T45"/>
                <a:gd fmla="*/ 32 w 349" name="T46"/>
                <a:gd fmla="*/ 51 h 299" name="T47"/>
                <a:gd fmla="*/ 0 w 349" name="T48"/>
                <a:gd fmla="*/ 50 h 299" name="T49"/>
                <a:gd fmla="*/ 17 w 349" name="T50"/>
                <a:gd fmla="*/ 26 h 299" name="T51"/>
                <a:gd fmla="*/ 59 w 349" name="T52"/>
                <a:gd fmla="*/ 193 h 299" name="T53"/>
                <a:gd fmla="*/ 128 w 349" name="T54"/>
                <a:gd fmla="*/ 245 h 299" name="T55"/>
                <a:gd fmla="*/ 131 w 349" name="T56"/>
                <a:gd fmla="*/ 177 h 299" name="T57"/>
                <a:gd fmla="*/ 59 w 349" name="T58"/>
                <a:gd fmla="*/ 193 h 29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99" w="349">
                  <a:moveTo>
                    <a:pt x="17" y="26"/>
                  </a:moveTo>
                  <a:cubicBezTo>
                    <a:pt x="103" y="0"/>
                    <a:pt x="196" y="30"/>
                    <a:pt x="268" y="80"/>
                  </a:cubicBezTo>
                  <a:cubicBezTo>
                    <a:pt x="299" y="103"/>
                    <a:pt x="328" y="132"/>
                    <a:pt x="339" y="169"/>
                  </a:cubicBezTo>
                  <a:cubicBezTo>
                    <a:pt x="349" y="200"/>
                    <a:pt x="336" y="236"/>
                    <a:pt x="310" y="255"/>
                  </a:cubicBezTo>
                  <a:cubicBezTo>
                    <a:pt x="268" y="286"/>
                    <a:pt x="211" y="292"/>
                    <a:pt x="162" y="278"/>
                  </a:cubicBezTo>
                  <a:cubicBezTo>
                    <a:pt x="161" y="286"/>
                    <a:pt x="159" y="297"/>
                    <a:pt x="148" y="296"/>
                  </a:cubicBezTo>
                  <a:cubicBezTo>
                    <a:pt x="131" y="299"/>
                    <a:pt x="132" y="277"/>
                    <a:pt x="129" y="266"/>
                  </a:cubicBezTo>
                  <a:cubicBezTo>
                    <a:pt x="100" y="251"/>
                    <a:pt x="71" y="232"/>
                    <a:pt x="54" y="203"/>
                  </a:cubicBezTo>
                  <a:cubicBezTo>
                    <a:pt x="48" y="196"/>
                    <a:pt x="51" y="185"/>
                    <a:pt x="59" y="179"/>
                  </a:cubicBezTo>
                  <a:cubicBezTo>
                    <a:pt x="79" y="162"/>
                    <a:pt x="106" y="156"/>
                    <a:pt x="132" y="151"/>
                  </a:cubicBezTo>
                  <a:cubicBezTo>
                    <a:pt x="133" y="130"/>
                    <a:pt x="135" y="108"/>
                    <a:pt x="142" y="88"/>
                  </a:cubicBezTo>
                  <a:cubicBezTo>
                    <a:pt x="165" y="98"/>
                    <a:pt x="158" y="128"/>
                    <a:pt x="160" y="148"/>
                  </a:cubicBezTo>
                  <a:cubicBezTo>
                    <a:pt x="190" y="148"/>
                    <a:pt x="224" y="148"/>
                    <a:pt x="250" y="166"/>
                  </a:cubicBezTo>
                  <a:cubicBezTo>
                    <a:pt x="260" y="173"/>
                    <a:pt x="267" y="187"/>
                    <a:pt x="262" y="198"/>
                  </a:cubicBezTo>
                  <a:cubicBezTo>
                    <a:pt x="255" y="211"/>
                    <a:pt x="237" y="219"/>
                    <a:pt x="224" y="210"/>
                  </a:cubicBezTo>
                  <a:cubicBezTo>
                    <a:pt x="229" y="204"/>
                    <a:pt x="241" y="200"/>
                    <a:pt x="239" y="191"/>
                  </a:cubicBezTo>
                  <a:cubicBezTo>
                    <a:pt x="214" y="179"/>
                    <a:pt x="187" y="177"/>
                    <a:pt x="161" y="175"/>
                  </a:cubicBezTo>
                  <a:cubicBezTo>
                    <a:pt x="160" y="202"/>
                    <a:pt x="161" y="228"/>
                    <a:pt x="162" y="255"/>
                  </a:cubicBezTo>
                  <a:cubicBezTo>
                    <a:pt x="204" y="262"/>
                    <a:pt x="251" y="261"/>
                    <a:pt x="287" y="236"/>
                  </a:cubicBezTo>
                  <a:cubicBezTo>
                    <a:pt x="309" y="221"/>
                    <a:pt x="315" y="190"/>
                    <a:pt x="305" y="166"/>
                  </a:cubicBezTo>
                  <a:cubicBezTo>
                    <a:pt x="292" y="135"/>
                    <a:pt x="265" y="110"/>
                    <a:pt x="237" y="91"/>
                  </a:cubicBezTo>
                  <a:cubicBezTo>
                    <a:pt x="183" y="58"/>
                    <a:pt x="120" y="36"/>
                    <a:pt x="55" y="37"/>
                  </a:cubicBezTo>
                  <a:cubicBezTo>
                    <a:pt x="41" y="38"/>
                    <a:pt x="27" y="38"/>
                    <a:pt x="14" y="44"/>
                  </a:cubicBezTo>
                  <a:cubicBezTo>
                    <a:pt x="20" y="46"/>
                    <a:pt x="26" y="48"/>
                    <a:pt x="32" y="51"/>
                  </a:cubicBezTo>
                  <a:cubicBezTo>
                    <a:pt x="24" y="59"/>
                    <a:pt x="9" y="56"/>
                    <a:pt x="0" y="50"/>
                  </a:cubicBezTo>
                  <a:cubicBezTo>
                    <a:pt x="4" y="42"/>
                    <a:pt x="6" y="29"/>
                    <a:pt x="17" y="26"/>
                  </a:cubicBezTo>
                  <a:close/>
                  <a:moveTo>
                    <a:pt x="59" y="193"/>
                  </a:moveTo>
                  <a:cubicBezTo>
                    <a:pt x="72" y="220"/>
                    <a:pt x="102" y="234"/>
                    <a:pt x="128" y="245"/>
                  </a:cubicBezTo>
                  <a:cubicBezTo>
                    <a:pt x="129" y="222"/>
                    <a:pt x="130" y="200"/>
                    <a:pt x="131" y="177"/>
                  </a:cubicBezTo>
                  <a:cubicBezTo>
                    <a:pt x="106" y="180"/>
                    <a:pt x="81" y="181"/>
                    <a:pt x="5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18" y="-1687"/>
              <a:ext cx="284" cy="244"/>
            </a:xfrm>
            <a:custGeom>
              <a:gdLst>
                <a:gd fmla="*/ 44 w 120" name="T0"/>
                <a:gd fmla="*/ 9 h 103" name="T1"/>
                <a:gd fmla="*/ 98 w 120" name="T2"/>
                <a:gd fmla="*/ 15 h 103" name="T3"/>
                <a:gd fmla="*/ 118 w 120" name="T4"/>
                <a:gd fmla="*/ 37 h 103" name="T5"/>
                <a:gd fmla="*/ 74 w 120" name="T6"/>
                <a:gd fmla="*/ 87 h 103" name="T7"/>
                <a:gd fmla="*/ 29 w 120" name="T8"/>
                <a:gd fmla="*/ 90 h 103" name="T9"/>
                <a:gd fmla="*/ 17 w 120" name="T10"/>
                <a:gd fmla="*/ 100 h 103" name="T11"/>
                <a:gd fmla="*/ 7 w 120" name="T12"/>
                <a:gd fmla="*/ 75 h 103" name="T13"/>
                <a:gd fmla="*/ 3 w 120" name="T14"/>
                <a:gd fmla="*/ 48 h 103" name="T15"/>
                <a:gd fmla="*/ 44 w 120" name="T16"/>
                <a:gd fmla="*/ 9 h 103" name="T17"/>
                <a:gd fmla="*/ 17 w 120" name="T18"/>
                <a:gd fmla="*/ 58 h 103" name="T19"/>
                <a:gd fmla="*/ 54 w 120" name="T20"/>
                <a:gd fmla="*/ 27 h 103" name="T21"/>
                <a:gd fmla="*/ 17 w 120" name="T22"/>
                <a:gd fmla="*/ 58 h 103" name="T23"/>
                <a:gd fmla="*/ 40 w 120" name="T24"/>
                <a:gd fmla="*/ 72 h 103" name="T25"/>
                <a:gd fmla="*/ 99 w 120" name="T26"/>
                <a:gd fmla="*/ 49 h 103" name="T27"/>
                <a:gd fmla="*/ 93 w 120" name="T28"/>
                <a:gd fmla="*/ 31 h 103" name="T29"/>
                <a:gd fmla="*/ 40 w 120" name="T30"/>
                <a:gd fmla="*/ 72 h 10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3" w="120">
                  <a:moveTo>
                    <a:pt x="44" y="9"/>
                  </a:moveTo>
                  <a:cubicBezTo>
                    <a:pt x="61" y="2"/>
                    <a:pt x="84" y="0"/>
                    <a:pt x="98" y="15"/>
                  </a:cubicBezTo>
                  <a:cubicBezTo>
                    <a:pt x="109" y="17"/>
                    <a:pt x="120" y="25"/>
                    <a:pt x="118" y="37"/>
                  </a:cubicBezTo>
                  <a:cubicBezTo>
                    <a:pt x="115" y="61"/>
                    <a:pt x="94" y="77"/>
                    <a:pt x="74" y="87"/>
                  </a:cubicBezTo>
                  <a:cubicBezTo>
                    <a:pt x="60" y="95"/>
                    <a:pt x="44" y="94"/>
                    <a:pt x="29" y="90"/>
                  </a:cubicBezTo>
                  <a:cubicBezTo>
                    <a:pt x="25" y="93"/>
                    <a:pt x="23" y="103"/>
                    <a:pt x="17" y="100"/>
                  </a:cubicBezTo>
                  <a:cubicBezTo>
                    <a:pt x="10" y="93"/>
                    <a:pt x="12" y="82"/>
                    <a:pt x="7" y="75"/>
                  </a:cubicBezTo>
                  <a:cubicBezTo>
                    <a:pt x="3" y="67"/>
                    <a:pt x="0" y="57"/>
                    <a:pt x="3" y="48"/>
                  </a:cubicBezTo>
                  <a:cubicBezTo>
                    <a:pt x="10" y="29"/>
                    <a:pt x="27" y="17"/>
                    <a:pt x="44" y="9"/>
                  </a:cubicBezTo>
                  <a:close/>
                  <a:moveTo>
                    <a:pt x="17" y="58"/>
                  </a:moveTo>
                  <a:cubicBezTo>
                    <a:pt x="31" y="51"/>
                    <a:pt x="41" y="37"/>
                    <a:pt x="54" y="27"/>
                  </a:cubicBezTo>
                  <a:cubicBezTo>
                    <a:pt x="36" y="29"/>
                    <a:pt x="21" y="42"/>
                    <a:pt x="17" y="58"/>
                  </a:cubicBezTo>
                  <a:close/>
                  <a:moveTo>
                    <a:pt x="40" y="72"/>
                  </a:moveTo>
                  <a:cubicBezTo>
                    <a:pt x="62" y="73"/>
                    <a:pt x="87" y="68"/>
                    <a:pt x="99" y="49"/>
                  </a:cubicBezTo>
                  <a:cubicBezTo>
                    <a:pt x="104" y="42"/>
                    <a:pt x="103" y="29"/>
                    <a:pt x="93" y="31"/>
                  </a:cubicBezTo>
                  <a:cubicBezTo>
                    <a:pt x="70" y="34"/>
                    <a:pt x="53" y="53"/>
                    <a:pt x="4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984" y="-1469"/>
              <a:ext cx="261" cy="340"/>
            </a:xfrm>
            <a:custGeom>
              <a:gdLst>
                <a:gd fmla="*/ 64 w 110" name="T0"/>
                <a:gd fmla="*/ 0 h 144" name="T1"/>
                <a:gd fmla="*/ 83 w 110" name="T2"/>
                <a:gd fmla="*/ 14 h 144" name="T3"/>
                <a:gd fmla="*/ 103 w 110" name="T4"/>
                <a:gd fmla="*/ 106 h 144" name="T5"/>
                <a:gd fmla="*/ 76 w 110" name="T6"/>
                <a:gd fmla="*/ 130 h 144" name="T7"/>
                <a:gd fmla="*/ 30 w 110" name="T8"/>
                <a:gd fmla="*/ 62 h 144" name="T9"/>
                <a:gd fmla="*/ 25 w 110" name="T10"/>
                <a:gd fmla="*/ 132 h 144" name="T11"/>
                <a:gd fmla="*/ 4 w 110" name="T12"/>
                <a:gd fmla="*/ 125 h 144" name="T13"/>
                <a:gd fmla="*/ 10 w 110" name="T14"/>
                <a:gd fmla="*/ 55 h 144" name="T15"/>
                <a:gd fmla="*/ 27 w 110" name="T16"/>
                <a:gd fmla="*/ 26 h 144" name="T17"/>
                <a:gd fmla="*/ 80 w 110" name="T18"/>
                <a:gd fmla="*/ 97 h 144" name="T19"/>
                <a:gd fmla="*/ 64 w 110" name="T20"/>
                <a:gd fmla="*/ 0 h 1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4" w="110">
                  <a:moveTo>
                    <a:pt x="64" y="0"/>
                  </a:moveTo>
                  <a:cubicBezTo>
                    <a:pt x="72" y="0"/>
                    <a:pt x="79" y="7"/>
                    <a:pt x="83" y="14"/>
                  </a:cubicBezTo>
                  <a:cubicBezTo>
                    <a:pt x="101" y="40"/>
                    <a:pt x="110" y="74"/>
                    <a:pt x="103" y="106"/>
                  </a:cubicBezTo>
                  <a:cubicBezTo>
                    <a:pt x="101" y="118"/>
                    <a:pt x="90" y="133"/>
                    <a:pt x="76" y="130"/>
                  </a:cubicBezTo>
                  <a:cubicBezTo>
                    <a:pt x="53" y="113"/>
                    <a:pt x="45" y="84"/>
                    <a:pt x="30" y="62"/>
                  </a:cubicBezTo>
                  <a:cubicBezTo>
                    <a:pt x="28" y="85"/>
                    <a:pt x="29" y="109"/>
                    <a:pt x="25" y="132"/>
                  </a:cubicBezTo>
                  <a:cubicBezTo>
                    <a:pt x="20" y="144"/>
                    <a:pt x="5" y="135"/>
                    <a:pt x="4" y="125"/>
                  </a:cubicBezTo>
                  <a:cubicBezTo>
                    <a:pt x="0" y="102"/>
                    <a:pt x="5" y="78"/>
                    <a:pt x="10" y="55"/>
                  </a:cubicBezTo>
                  <a:cubicBezTo>
                    <a:pt x="14" y="44"/>
                    <a:pt x="15" y="30"/>
                    <a:pt x="27" y="26"/>
                  </a:cubicBezTo>
                  <a:cubicBezTo>
                    <a:pt x="49" y="46"/>
                    <a:pt x="61" y="74"/>
                    <a:pt x="80" y="97"/>
                  </a:cubicBezTo>
                  <a:cubicBezTo>
                    <a:pt x="83" y="64"/>
                    <a:pt x="67" y="33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672" y="-1427"/>
              <a:ext cx="308" cy="298"/>
            </a:xfrm>
            <a:custGeom>
              <a:gdLst>
                <a:gd fmla="*/ 17 w 130" name="T0"/>
                <a:gd fmla="*/ 16 h 126" name="T1"/>
                <a:gd fmla="*/ 84 w 130" name="T2"/>
                <a:gd fmla="*/ 0 h 126" name="T3"/>
                <a:gd fmla="*/ 128 w 130" name="T4"/>
                <a:gd fmla="*/ 11 h 126" name="T5"/>
                <a:gd fmla="*/ 114 w 130" name="T6"/>
                <a:gd fmla="*/ 21 h 126" name="T7"/>
                <a:gd fmla="*/ 26 w 130" name="T8"/>
                <a:gd fmla="*/ 34 h 126" name="T9"/>
                <a:gd fmla="*/ 108 w 130" name="T10"/>
                <a:gd fmla="*/ 52 h 126" name="T11"/>
                <a:gd fmla="*/ 103 w 130" name="T12"/>
                <a:gd fmla="*/ 111 h 126" name="T13"/>
                <a:gd fmla="*/ 13 w 130" name="T14"/>
                <a:gd fmla="*/ 90 h 126" name="T15"/>
                <a:gd fmla="*/ 43 w 130" name="T16"/>
                <a:gd fmla="*/ 63 h 126" name="T17"/>
                <a:gd fmla="*/ 14 w 130" name="T18"/>
                <a:gd fmla="*/ 53 h 126" name="T19"/>
                <a:gd fmla="*/ 17 w 130" name="T20"/>
                <a:gd fmla="*/ 16 h 126" name="T21"/>
                <a:gd fmla="*/ 47 w 130" name="T22"/>
                <a:gd fmla="*/ 65 h 126" name="T23"/>
                <a:gd fmla="*/ 93 w 130" name="T24"/>
                <a:gd fmla="*/ 75 h 126" name="T25"/>
                <a:gd fmla="*/ 75 w 130" name="T26"/>
                <a:gd fmla="*/ 85 h 126" name="T27"/>
                <a:gd fmla="*/ 31 w 130" name="T28"/>
                <a:gd fmla="*/ 76 h 126" name="T29"/>
                <a:gd fmla="*/ 25 w 130" name="T30"/>
                <a:gd fmla="*/ 90 h 126" name="T31"/>
                <a:gd fmla="*/ 90 w 130" name="T32"/>
                <a:gd fmla="*/ 86 h 126" name="T33"/>
                <a:gd fmla="*/ 99 w 130" name="T34"/>
                <a:gd fmla="*/ 68 h 126" name="T35"/>
                <a:gd fmla="*/ 46 w 130" name="T36"/>
                <a:gd fmla="*/ 57 h 126" name="T37"/>
                <a:gd fmla="*/ 47 w 130" name="T38"/>
                <a:gd fmla="*/ 65 h 1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5" w="130">
                  <a:moveTo>
                    <a:pt x="17" y="16"/>
                  </a:moveTo>
                  <a:cubicBezTo>
                    <a:pt x="37" y="4"/>
                    <a:pt x="61" y="0"/>
                    <a:pt x="84" y="0"/>
                  </a:cubicBezTo>
                  <a:cubicBezTo>
                    <a:pt x="99" y="1"/>
                    <a:pt x="115" y="2"/>
                    <a:pt x="128" y="11"/>
                  </a:cubicBezTo>
                  <a:cubicBezTo>
                    <a:pt x="124" y="15"/>
                    <a:pt x="120" y="21"/>
                    <a:pt x="114" y="21"/>
                  </a:cubicBezTo>
                  <a:cubicBezTo>
                    <a:pt x="85" y="27"/>
                    <a:pt x="54" y="24"/>
                    <a:pt x="26" y="34"/>
                  </a:cubicBezTo>
                  <a:cubicBezTo>
                    <a:pt x="51" y="49"/>
                    <a:pt x="83" y="37"/>
                    <a:pt x="108" y="52"/>
                  </a:cubicBezTo>
                  <a:cubicBezTo>
                    <a:pt x="130" y="64"/>
                    <a:pt x="126" y="102"/>
                    <a:pt x="103" y="111"/>
                  </a:cubicBezTo>
                  <a:cubicBezTo>
                    <a:pt x="74" y="126"/>
                    <a:pt x="30" y="122"/>
                    <a:pt x="13" y="90"/>
                  </a:cubicBezTo>
                  <a:cubicBezTo>
                    <a:pt x="7" y="73"/>
                    <a:pt x="27" y="60"/>
                    <a:pt x="43" y="63"/>
                  </a:cubicBezTo>
                  <a:cubicBezTo>
                    <a:pt x="35" y="55"/>
                    <a:pt x="24" y="55"/>
                    <a:pt x="14" y="53"/>
                  </a:cubicBezTo>
                  <a:cubicBezTo>
                    <a:pt x="0" y="45"/>
                    <a:pt x="5" y="24"/>
                    <a:pt x="17" y="16"/>
                  </a:cubicBezTo>
                  <a:close/>
                  <a:moveTo>
                    <a:pt x="47" y="65"/>
                  </a:moveTo>
                  <a:cubicBezTo>
                    <a:pt x="63" y="62"/>
                    <a:pt x="79" y="68"/>
                    <a:pt x="93" y="75"/>
                  </a:cubicBezTo>
                  <a:cubicBezTo>
                    <a:pt x="88" y="80"/>
                    <a:pt x="83" y="85"/>
                    <a:pt x="75" y="85"/>
                  </a:cubicBezTo>
                  <a:cubicBezTo>
                    <a:pt x="60" y="89"/>
                    <a:pt x="47" y="77"/>
                    <a:pt x="31" y="76"/>
                  </a:cubicBezTo>
                  <a:cubicBezTo>
                    <a:pt x="24" y="76"/>
                    <a:pt x="17" y="86"/>
                    <a:pt x="25" y="90"/>
                  </a:cubicBezTo>
                  <a:cubicBezTo>
                    <a:pt x="46" y="98"/>
                    <a:pt x="70" y="93"/>
                    <a:pt x="90" y="86"/>
                  </a:cubicBezTo>
                  <a:cubicBezTo>
                    <a:pt x="97" y="84"/>
                    <a:pt x="109" y="75"/>
                    <a:pt x="99" y="68"/>
                  </a:cubicBezTo>
                  <a:cubicBezTo>
                    <a:pt x="83" y="59"/>
                    <a:pt x="64" y="59"/>
                    <a:pt x="46" y="57"/>
                  </a:cubicBezTo>
                  <a:cubicBezTo>
                    <a:pt x="46" y="59"/>
                    <a:pt x="47" y="63"/>
                    <a:pt x="4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455" y="-1439"/>
              <a:ext cx="334" cy="542"/>
            </a:xfrm>
            <a:custGeom>
              <a:gdLst>
                <a:gd fmla="*/ 27 w 141" name="T0"/>
                <a:gd fmla="*/ 109 h 229" name="T1"/>
                <a:gd fmla="*/ 63 w 141" name="T2"/>
                <a:gd fmla="*/ 0 h 229" name="T3"/>
                <a:gd fmla="*/ 40 w 141" name="T4"/>
                <a:gd fmla="*/ 83 h 229" name="T5"/>
                <a:gd fmla="*/ 104 w 141" name="T6"/>
                <a:gd fmla="*/ 16 h 229" name="T7"/>
                <a:gd fmla="*/ 128 w 141" name="T8"/>
                <a:gd fmla="*/ 26 h 229" name="T9"/>
                <a:gd fmla="*/ 121 w 141" name="T10"/>
                <a:gd fmla="*/ 93 h 229" name="T11"/>
                <a:gd fmla="*/ 54 w 141" name="T12"/>
                <a:gd fmla="*/ 128 h 229" name="T13"/>
                <a:gd fmla="*/ 27 w 141" name="T14"/>
                <a:gd fmla="*/ 229 h 229" name="T15"/>
                <a:gd fmla="*/ 3 w 141" name="T16"/>
                <a:gd fmla="*/ 197 h 229" name="T17"/>
                <a:gd fmla="*/ 27 w 141" name="T18"/>
                <a:gd fmla="*/ 109 h 229" name="T19"/>
                <a:gd fmla="*/ 94 w 141" name="T20"/>
                <a:gd fmla="*/ 58 h 229" name="T21"/>
                <a:gd fmla="*/ 69 w 141" name="T22"/>
                <a:gd fmla="*/ 99 h 229" name="T23"/>
                <a:gd fmla="*/ 114 w 141" name="T24"/>
                <a:gd fmla="*/ 69 h 229" name="T25"/>
                <a:gd fmla="*/ 116 w 141" name="T26"/>
                <a:gd fmla="*/ 36 h 229" name="T27"/>
                <a:gd fmla="*/ 94 w 141" name="T28"/>
                <a:gd fmla="*/ 58 h 2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9" w="141">
                  <a:moveTo>
                    <a:pt x="27" y="109"/>
                  </a:moveTo>
                  <a:cubicBezTo>
                    <a:pt x="9" y="70"/>
                    <a:pt x="34" y="26"/>
                    <a:pt x="63" y="0"/>
                  </a:cubicBezTo>
                  <a:cubicBezTo>
                    <a:pt x="71" y="31"/>
                    <a:pt x="31" y="52"/>
                    <a:pt x="40" y="83"/>
                  </a:cubicBezTo>
                  <a:cubicBezTo>
                    <a:pt x="58" y="58"/>
                    <a:pt x="76" y="31"/>
                    <a:pt x="104" y="16"/>
                  </a:cubicBezTo>
                  <a:cubicBezTo>
                    <a:pt x="113" y="10"/>
                    <a:pt x="124" y="17"/>
                    <a:pt x="128" y="26"/>
                  </a:cubicBezTo>
                  <a:cubicBezTo>
                    <a:pt x="141" y="47"/>
                    <a:pt x="135" y="74"/>
                    <a:pt x="121" y="93"/>
                  </a:cubicBezTo>
                  <a:cubicBezTo>
                    <a:pt x="105" y="113"/>
                    <a:pt x="81" y="131"/>
                    <a:pt x="54" y="128"/>
                  </a:cubicBezTo>
                  <a:cubicBezTo>
                    <a:pt x="41" y="160"/>
                    <a:pt x="33" y="195"/>
                    <a:pt x="27" y="229"/>
                  </a:cubicBezTo>
                  <a:cubicBezTo>
                    <a:pt x="13" y="226"/>
                    <a:pt x="0" y="212"/>
                    <a:pt x="3" y="197"/>
                  </a:cubicBezTo>
                  <a:cubicBezTo>
                    <a:pt x="6" y="167"/>
                    <a:pt x="15" y="137"/>
                    <a:pt x="27" y="109"/>
                  </a:cubicBezTo>
                  <a:close/>
                  <a:moveTo>
                    <a:pt x="94" y="58"/>
                  </a:moveTo>
                  <a:cubicBezTo>
                    <a:pt x="84" y="70"/>
                    <a:pt x="75" y="84"/>
                    <a:pt x="69" y="99"/>
                  </a:cubicBezTo>
                  <a:cubicBezTo>
                    <a:pt x="87" y="95"/>
                    <a:pt x="105" y="86"/>
                    <a:pt x="114" y="69"/>
                  </a:cubicBezTo>
                  <a:cubicBezTo>
                    <a:pt x="119" y="59"/>
                    <a:pt x="118" y="47"/>
                    <a:pt x="116" y="36"/>
                  </a:cubicBezTo>
                  <a:cubicBezTo>
                    <a:pt x="106" y="40"/>
                    <a:pt x="100" y="49"/>
                    <a:pt x="9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3589" y="-1431"/>
              <a:ext cx="66" cy="295"/>
            </a:xfrm>
            <a:custGeom>
              <a:gdLst>
                <a:gd fmla="*/ 6 w 28" name="T0"/>
                <a:gd fmla="*/ 14 h 125" name="T1"/>
                <a:gd fmla="*/ 17 w 28" name="T2"/>
                <a:gd fmla="*/ 6 h 125" name="T3"/>
                <a:gd fmla="*/ 25 w 28" name="T4"/>
                <a:gd fmla="*/ 25 h 125" name="T5"/>
                <a:gd fmla="*/ 28 w 28" name="T6"/>
                <a:gd fmla="*/ 119 h 125" name="T7"/>
                <a:gd fmla="*/ 11 w 28" name="T8"/>
                <a:gd fmla="*/ 123 h 125" name="T9"/>
                <a:gd fmla="*/ 1 w 28" name="T10"/>
                <a:gd fmla="*/ 102 h 125" name="T11"/>
                <a:gd fmla="*/ 6 w 28" name="T12"/>
                <a:gd fmla="*/ 14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28">
                  <a:moveTo>
                    <a:pt x="6" y="14"/>
                  </a:moveTo>
                  <a:cubicBezTo>
                    <a:pt x="5" y="8"/>
                    <a:pt x="13" y="0"/>
                    <a:pt x="17" y="6"/>
                  </a:cubicBezTo>
                  <a:cubicBezTo>
                    <a:pt x="23" y="11"/>
                    <a:pt x="24" y="19"/>
                    <a:pt x="25" y="25"/>
                  </a:cubicBezTo>
                  <a:cubicBezTo>
                    <a:pt x="28" y="57"/>
                    <a:pt x="28" y="88"/>
                    <a:pt x="28" y="119"/>
                  </a:cubicBezTo>
                  <a:cubicBezTo>
                    <a:pt x="23" y="122"/>
                    <a:pt x="17" y="125"/>
                    <a:pt x="11" y="123"/>
                  </a:cubicBezTo>
                  <a:cubicBezTo>
                    <a:pt x="1" y="121"/>
                    <a:pt x="1" y="109"/>
                    <a:pt x="1" y="102"/>
                  </a:cubicBezTo>
                  <a:cubicBezTo>
                    <a:pt x="0" y="72"/>
                    <a:pt x="1" y="43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247" y="-1427"/>
              <a:ext cx="258" cy="303"/>
            </a:xfrm>
            <a:custGeom>
              <a:gdLst>
                <a:gd fmla="*/ 9 w 109" name="T0"/>
                <a:gd fmla="*/ 10 h 128" name="T1"/>
                <a:gd fmla="*/ 84 w 109" name="T2"/>
                <a:gd fmla="*/ 1 h 128" name="T3"/>
                <a:gd fmla="*/ 106 w 109" name="T4"/>
                <a:gd fmla="*/ 24 h 128" name="T5"/>
                <a:gd fmla="*/ 54 w 109" name="T6"/>
                <a:gd fmla="*/ 30 h 128" name="T7"/>
                <a:gd fmla="*/ 49 w 109" name="T8"/>
                <a:gd fmla="*/ 46 h 128" name="T9"/>
                <a:gd fmla="*/ 86 w 109" name="T10"/>
                <a:gd fmla="*/ 48 h 128" name="T11"/>
                <a:gd fmla="*/ 86 w 109" name="T12"/>
                <a:gd fmla="*/ 64 h 128" name="T13"/>
                <a:gd fmla="*/ 42 w 109" name="T14"/>
                <a:gd fmla="*/ 67 h 128" name="T15"/>
                <a:gd fmla="*/ 34 w 109" name="T16"/>
                <a:gd fmla="*/ 92 h 128" name="T17"/>
                <a:gd fmla="*/ 86 w 109" name="T18"/>
                <a:gd fmla="*/ 86 h 128" name="T19"/>
                <a:gd fmla="*/ 92 w 109" name="T20"/>
                <a:gd fmla="*/ 100 h 128" name="T21"/>
                <a:gd fmla="*/ 29 w 109" name="T22"/>
                <a:gd fmla="*/ 126 h 128" name="T23"/>
                <a:gd fmla="*/ 8 w 109" name="T24"/>
                <a:gd fmla="*/ 107 h 128" name="T25"/>
                <a:gd fmla="*/ 13 w 109" name="T26"/>
                <a:gd fmla="*/ 51 h 128" name="T27"/>
                <a:gd fmla="*/ 25 w 109" name="T28"/>
                <a:gd fmla="*/ 48 h 128" name="T29"/>
                <a:gd fmla="*/ 31 w 109" name="T30"/>
                <a:gd fmla="*/ 28 h 128" name="T31"/>
                <a:gd fmla="*/ 9 w 109" name="T32"/>
                <a:gd fmla="*/ 10 h 1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8" w="109">
                  <a:moveTo>
                    <a:pt x="9" y="10"/>
                  </a:moveTo>
                  <a:cubicBezTo>
                    <a:pt x="34" y="5"/>
                    <a:pt x="59" y="1"/>
                    <a:pt x="84" y="1"/>
                  </a:cubicBezTo>
                  <a:cubicBezTo>
                    <a:pt x="96" y="0"/>
                    <a:pt x="109" y="13"/>
                    <a:pt x="106" y="24"/>
                  </a:cubicBezTo>
                  <a:cubicBezTo>
                    <a:pt x="90" y="31"/>
                    <a:pt x="71" y="28"/>
                    <a:pt x="54" y="30"/>
                  </a:cubicBezTo>
                  <a:cubicBezTo>
                    <a:pt x="53" y="35"/>
                    <a:pt x="51" y="41"/>
                    <a:pt x="49" y="46"/>
                  </a:cubicBezTo>
                  <a:cubicBezTo>
                    <a:pt x="61" y="46"/>
                    <a:pt x="74" y="46"/>
                    <a:pt x="86" y="48"/>
                  </a:cubicBezTo>
                  <a:cubicBezTo>
                    <a:pt x="86" y="53"/>
                    <a:pt x="86" y="59"/>
                    <a:pt x="86" y="64"/>
                  </a:cubicBezTo>
                  <a:cubicBezTo>
                    <a:pt x="72" y="68"/>
                    <a:pt x="57" y="67"/>
                    <a:pt x="42" y="67"/>
                  </a:cubicBezTo>
                  <a:cubicBezTo>
                    <a:pt x="39" y="75"/>
                    <a:pt x="36" y="84"/>
                    <a:pt x="34" y="92"/>
                  </a:cubicBezTo>
                  <a:cubicBezTo>
                    <a:pt x="51" y="90"/>
                    <a:pt x="68" y="85"/>
                    <a:pt x="86" y="86"/>
                  </a:cubicBezTo>
                  <a:cubicBezTo>
                    <a:pt x="88" y="90"/>
                    <a:pt x="90" y="95"/>
                    <a:pt x="92" y="100"/>
                  </a:cubicBezTo>
                  <a:cubicBezTo>
                    <a:pt x="74" y="114"/>
                    <a:pt x="53" y="128"/>
                    <a:pt x="29" y="126"/>
                  </a:cubicBezTo>
                  <a:cubicBezTo>
                    <a:pt x="19" y="126"/>
                    <a:pt x="12" y="116"/>
                    <a:pt x="8" y="107"/>
                  </a:cubicBezTo>
                  <a:cubicBezTo>
                    <a:pt x="0" y="88"/>
                    <a:pt x="21" y="71"/>
                    <a:pt x="13" y="51"/>
                  </a:cubicBezTo>
                  <a:cubicBezTo>
                    <a:pt x="17" y="50"/>
                    <a:pt x="21" y="49"/>
                    <a:pt x="25" y="48"/>
                  </a:cubicBezTo>
                  <a:cubicBezTo>
                    <a:pt x="27" y="41"/>
                    <a:pt x="29" y="35"/>
                    <a:pt x="31" y="28"/>
                  </a:cubicBezTo>
                  <a:cubicBezTo>
                    <a:pt x="21" y="25"/>
                    <a:pt x="12" y="21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505" y="-717"/>
              <a:ext cx="1971" cy="1943"/>
            </a:xfrm>
            <a:custGeom>
              <a:gdLst>
                <a:gd fmla="*/ 0 w 833" name="T0"/>
                <a:gd fmla="*/ 0 h 822" name="T1"/>
                <a:gd fmla="*/ 827 w 833" name="T2"/>
                <a:gd fmla="*/ 0 h 822" name="T3"/>
                <a:gd fmla="*/ 761 w 833" name="T4"/>
                <a:gd fmla="*/ 234 h 822" name="T5"/>
                <a:gd fmla="*/ 608 w 833" name="T6"/>
                <a:gd fmla="*/ 335 h 822" name="T7"/>
                <a:gd fmla="*/ 533 w 833" name="T8"/>
                <a:gd fmla="*/ 350 h 822" name="T9"/>
                <a:gd fmla="*/ 825 w 833" name="T10"/>
                <a:gd fmla="*/ 349 h 822" name="T11"/>
                <a:gd fmla="*/ 777 w 833" name="T12"/>
                <a:gd fmla="*/ 593 h 822" name="T13"/>
                <a:gd fmla="*/ 634 w 833" name="T14"/>
                <a:gd fmla="*/ 738 h 822" name="T15"/>
                <a:gd fmla="*/ 400 w 833" name="T16"/>
                <a:gd fmla="*/ 811 h 822" name="T17"/>
                <a:gd fmla="*/ 148 w 833" name="T18"/>
                <a:gd fmla="*/ 819 h 822" name="T19"/>
                <a:gd fmla="*/ 0 w 833" name="T20"/>
                <a:gd fmla="*/ 819 h 822" name="T21"/>
                <a:gd fmla="*/ 0 w 833" name="T22"/>
                <a:gd fmla="*/ 0 h 822" name="T23"/>
                <a:gd fmla="*/ 288 w 833" name="T24"/>
                <a:gd fmla="*/ 199 h 822" name="T25"/>
                <a:gd fmla="*/ 288 w 833" name="T26"/>
                <a:gd fmla="*/ 723 h 822" name="T27"/>
                <a:gd fmla="*/ 504 w 833" name="T28"/>
                <a:gd fmla="*/ 657 h 822" name="T29"/>
                <a:gd fmla="*/ 555 w 833" name="T30"/>
                <a:gd fmla="*/ 549 h 822" name="T31"/>
                <a:gd fmla="*/ 323 w 833" name="T32"/>
                <a:gd fmla="*/ 549 h 822" name="T33"/>
                <a:gd fmla="*/ 323 w 833" name="T34"/>
                <a:gd fmla="*/ 350 h 822" name="T35"/>
                <a:gd fmla="*/ 467 w 833" name="T36"/>
                <a:gd fmla="*/ 307 h 822" name="T37"/>
                <a:gd fmla="*/ 566 w 833" name="T38"/>
                <a:gd fmla="*/ 200 h 822" name="T39"/>
                <a:gd fmla="*/ 288 w 833" name="T40"/>
                <a:gd fmla="*/ 199 h 8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22" w="833">
                  <a:moveTo>
                    <a:pt x="0" y="0"/>
                  </a:moveTo>
                  <a:cubicBezTo>
                    <a:pt x="276" y="0"/>
                    <a:pt x="551" y="0"/>
                    <a:pt x="827" y="0"/>
                  </a:cubicBezTo>
                  <a:cubicBezTo>
                    <a:pt x="830" y="82"/>
                    <a:pt x="811" y="167"/>
                    <a:pt x="761" y="234"/>
                  </a:cubicBezTo>
                  <a:cubicBezTo>
                    <a:pt x="724" y="284"/>
                    <a:pt x="668" y="318"/>
                    <a:pt x="608" y="335"/>
                  </a:cubicBezTo>
                  <a:cubicBezTo>
                    <a:pt x="583" y="342"/>
                    <a:pt x="558" y="345"/>
                    <a:pt x="533" y="350"/>
                  </a:cubicBezTo>
                  <a:cubicBezTo>
                    <a:pt x="630" y="348"/>
                    <a:pt x="728" y="349"/>
                    <a:pt x="825" y="349"/>
                  </a:cubicBezTo>
                  <a:cubicBezTo>
                    <a:pt x="833" y="433"/>
                    <a:pt x="818" y="519"/>
                    <a:pt x="777" y="593"/>
                  </a:cubicBezTo>
                  <a:cubicBezTo>
                    <a:pt x="744" y="654"/>
                    <a:pt x="694" y="704"/>
                    <a:pt x="634" y="738"/>
                  </a:cubicBezTo>
                  <a:cubicBezTo>
                    <a:pt x="563" y="780"/>
                    <a:pt x="481" y="801"/>
                    <a:pt x="400" y="811"/>
                  </a:cubicBezTo>
                  <a:cubicBezTo>
                    <a:pt x="316" y="822"/>
                    <a:pt x="232" y="818"/>
                    <a:pt x="148" y="819"/>
                  </a:cubicBezTo>
                  <a:cubicBezTo>
                    <a:pt x="98" y="819"/>
                    <a:pt x="49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  <a:moveTo>
                    <a:pt x="288" y="199"/>
                  </a:moveTo>
                  <a:cubicBezTo>
                    <a:pt x="288" y="374"/>
                    <a:pt x="288" y="548"/>
                    <a:pt x="288" y="723"/>
                  </a:cubicBezTo>
                  <a:cubicBezTo>
                    <a:pt x="364" y="725"/>
                    <a:pt x="448" y="713"/>
                    <a:pt x="504" y="657"/>
                  </a:cubicBezTo>
                  <a:cubicBezTo>
                    <a:pt x="533" y="628"/>
                    <a:pt x="549" y="589"/>
                    <a:pt x="555" y="549"/>
                  </a:cubicBezTo>
                  <a:cubicBezTo>
                    <a:pt x="477" y="549"/>
                    <a:pt x="400" y="549"/>
                    <a:pt x="323" y="549"/>
                  </a:cubicBezTo>
                  <a:cubicBezTo>
                    <a:pt x="323" y="483"/>
                    <a:pt x="323" y="416"/>
                    <a:pt x="323" y="350"/>
                  </a:cubicBezTo>
                  <a:cubicBezTo>
                    <a:pt x="373" y="343"/>
                    <a:pt x="422" y="331"/>
                    <a:pt x="467" y="307"/>
                  </a:cubicBezTo>
                  <a:cubicBezTo>
                    <a:pt x="511" y="284"/>
                    <a:pt x="550" y="248"/>
                    <a:pt x="566" y="200"/>
                  </a:cubicBezTo>
                  <a:cubicBezTo>
                    <a:pt x="473" y="199"/>
                    <a:pt x="381" y="199"/>
                    <a:pt x="288" y="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540" y="-715"/>
              <a:ext cx="681" cy="1936"/>
            </a:xfrm>
            <a:custGeom>
              <a:gdLst>
                <a:gd fmla="*/ 0 w 288" name="T0"/>
                <a:gd fmla="*/ 0 h 819" name="T1"/>
                <a:gd fmla="*/ 288 w 288" name="T2"/>
                <a:gd fmla="*/ 0 h 819" name="T3"/>
                <a:gd fmla="*/ 288 w 288" name="T4"/>
                <a:gd fmla="*/ 819 h 819" name="T5"/>
                <a:gd fmla="*/ 0 w 288" name="T6"/>
                <a:gd fmla="*/ 819 h 819" name="T7"/>
                <a:gd fmla="*/ 0 w 288" name="T8"/>
                <a:gd fmla="*/ 0 h 8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9" w="288">
                  <a:moveTo>
                    <a:pt x="0" y="0"/>
                  </a:moveTo>
                  <a:cubicBezTo>
                    <a:pt x="96" y="0"/>
                    <a:pt x="192" y="0"/>
                    <a:pt x="288" y="0"/>
                  </a:cubicBezTo>
                  <a:cubicBezTo>
                    <a:pt x="288" y="273"/>
                    <a:pt x="288" y="546"/>
                    <a:pt x="288" y="819"/>
                  </a:cubicBezTo>
                  <a:cubicBezTo>
                    <a:pt x="192" y="819"/>
                    <a:pt x="96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287" y="-715"/>
              <a:ext cx="1843" cy="1936"/>
            </a:xfrm>
            <a:custGeom>
              <a:gdLst>
                <a:gd fmla="*/ 13 w 779" name="T0"/>
                <a:gd fmla="*/ 0 h 819" name="T1"/>
                <a:gd fmla="*/ 779 w 779" name="T2"/>
                <a:gd fmla="*/ 0 h 819" name="T3"/>
                <a:gd fmla="*/ 779 w 779" name="T4"/>
                <a:gd fmla="*/ 197 h 819" name="T5"/>
                <a:gd fmla="*/ 330 w 779" name="T6"/>
                <a:gd fmla="*/ 198 h 819" name="T7"/>
                <a:gd fmla="*/ 355 w 779" name="T8"/>
                <a:gd fmla="*/ 493 h 819" name="T9"/>
                <a:gd fmla="*/ 414 w 779" name="T10"/>
                <a:gd fmla="*/ 652 h 819" name="T11"/>
                <a:gd fmla="*/ 491 w 779" name="T12"/>
                <a:gd fmla="*/ 724 h 819" name="T13"/>
                <a:gd fmla="*/ 492 w 779" name="T14"/>
                <a:gd fmla="*/ 522 h 819" name="T15"/>
                <a:gd fmla="*/ 442 w 779" name="T16"/>
                <a:gd fmla="*/ 522 h 819" name="T17"/>
                <a:gd fmla="*/ 443 w 779" name="T18"/>
                <a:gd fmla="*/ 307 h 819" name="T19"/>
                <a:gd fmla="*/ 779 w 779" name="T20"/>
                <a:gd fmla="*/ 307 h 819" name="T21"/>
                <a:gd fmla="*/ 779 w 779" name="T22"/>
                <a:gd fmla="*/ 819 h 819" name="T23"/>
                <a:gd fmla="*/ 476 w 779" name="T24"/>
                <a:gd fmla="*/ 819 h 819" name="T25"/>
                <a:gd fmla="*/ 244 w 779" name="T26"/>
                <a:gd fmla="*/ 754 h 819" name="T27"/>
                <a:gd fmla="*/ 102 w 779" name="T28"/>
                <a:gd fmla="*/ 597 h 819" name="T29"/>
                <a:gd fmla="*/ 26 w 779" name="T30"/>
                <a:gd fmla="*/ 374 h 819" name="T31"/>
                <a:gd fmla="*/ 13 w 779" name="T32"/>
                <a:gd fmla="*/ 0 h 81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9" w="779">
                  <a:moveTo>
                    <a:pt x="13" y="0"/>
                  </a:moveTo>
                  <a:cubicBezTo>
                    <a:pt x="268" y="0"/>
                    <a:pt x="523" y="0"/>
                    <a:pt x="779" y="0"/>
                  </a:cubicBezTo>
                  <a:cubicBezTo>
                    <a:pt x="779" y="66"/>
                    <a:pt x="779" y="132"/>
                    <a:pt x="779" y="197"/>
                  </a:cubicBezTo>
                  <a:cubicBezTo>
                    <a:pt x="629" y="198"/>
                    <a:pt x="480" y="198"/>
                    <a:pt x="330" y="198"/>
                  </a:cubicBezTo>
                  <a:cubicBezTo>
                    <a:pt x="330" y="297"/>
                    <a:pt x="334" y="396"/>
                    <a:pt x="355" y="493"/>
                  </a:cubicBezTo>
                  <a:cubicBezTo>
                    <a:pt x="367" y="548"/>
                    <a:pt x="384" y="604"/>
                    <a:pt x="414" y="652"/>
                  </a:cubicBezTo>
                  <a:cubicBezTo>
                    <a:pt x="433" y="682"/>
                    <a:pt x="457" y="711"/>
                    <a:pt x="491" y="724"/>
                  </a:cubicBezTo>
                  <a:cubicBezTo>
                    <a:pt x="492" y="656"/>
                    <a:pt x="492" y="589"/>
                    <a:pt x="492" y="522"/>
                  </a:cubicBezTo>
                  <a:cubicBezTo>
                    <a:pt x="475" y="522"/>
                    <a:pt x="459" y="522"/>
                    <a:pt x="442" y="522"/>
                  </a:cubicBezTo>
                  <a:cubicBezTo>
                    <a:pt x="442" y="450"/>
                    <a:pt x="443" y="378"/>
                    <a:pt x="443" y="307"/>
                  </a:cubicBezTo>
                  <a:cubicBezTo>
                    <a:pt x="555" y="306"/>
                    <a:pt x="667" y="307"/>
                    <a:pt x="779" y="307"/>
                  </a:cubicBezTo>
                  <a:cubicBezTo>
                    <a:pt x="779" y="478"/>
                    <a:pt x="779" y="648"/>
                    <a:pt x="779" y="819"/>
                  </a:cubicBezTo>
                  <a:cubicBezTo>
                    <a:pt x="678" y="819"/>
                    <a:pt x="577" y="819"/>
                    <a:pt x="476" y="819"/>
                  </a:cubicBezTo>
                  <a:cubicBezTo>
                    <a:pt x="395" y="818"/>
                    <a:pt x="312" y="798"/>
                    <a:pt x="244" y="754"/>
                  </a:cubicBezTo>
                  <a:cubicBezTo>
                    <a:pt x="183" y="716"/>
                    <a:pt x="136" y="660"/>
                    <a:pt x="102" y="597"/>
                  </a:cubicBezTo>
                  <a:cubicBezTo>
                    <a:pt x="64" y="528"/>
                    <a:pt x="40" y="452"/>
                    <a:pt x="26" y="374"/>
                  </a:cubicBezTo>
                  <a:cubicBezTo>
                    <a:pt x="3" y="251"/>
                    <a:pt x="0" y="124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4919" y="1337"/>
              <a:ext cx="1270" cy="1305"/>
            </a:xfrm>
            <a:custGeom>
              <a:gdLst>
                <a:gd fmla="*/ 219 w 537" name="T0"/>
                <a:gd fmla="*/ 10 h 552" name="T1"/>
                <a:gd fmla="*/ 367 w 537" name="T2"/>
                <a:gd fmla="*/ 25 h 552" name="T3"/>
                <a:gd fmla="*/ 508 w 537" name="T4"/>
                <a:gd fmla="*/ 163 h 552" name="T5"/>
                <a:gd fmla="*/ 517 w 537" name="T6"/>
                <a:gd fmla="*/ 351 h 552" name="T7"/>
                <a:gd fmla="*/ 404 w 537" name="T8"/>
                <a:gd fmla="*/ 494 h 552" name="T9"/>
                <a:gd fmla="*/ 103 w 537" name="T10"/>
                <a:gd fmla="*/ 473 h 552" name="T11"/>
                <a:gd fmla="*/ 9 w 537" name="T12"/>
                <a:gd fmla="*/ 307 h 552" name="T13"/>
                <a:gd fmla="*/ 46 w 537" name="T14"/>
                <a:gd fmla="*/ 128 h 552" name="T15"/>
                <a:gd fmla="*/ 219 w 537" name="T16"/>
                <a:gd fmla="*/ 10 h 552" name="T17"/>
                <a:gd fmla="*/ 186 w 537" name="T18"/>
                <a:gd fmla="*/ 188 h 552" name="T19"/>
                <a:gd fmla="*/ 187 w 537" name="T20"/>
                <a:gd fmla="*/ 349 h 552" name="T21"/>
                <a:gd fmla="*/ 348 w 537" name="T22"/>
                <a:gd fmla="*/ 349 h 552" name="T23"/>
                <a:gd fmla="*/ 348 w 537" name="T24"/>
                <a:gd fmla="*/ 188 h 552" name="T25"/>
                <a:gd fmla="*/ 186 w 537" name="T26"/>
                <a:gd fmla="*/ 188 h 5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52" w="537">
                  <a:moveTo>
                    <a:pt x="219" y="10"/>
                  </a:moveTo>
                  <a:cubicBezTo>
                    <a:pt x="268" y="0"/>
                    <a:pt x="321" y="5"/>
                    <a:pt x="367" y="25"/>
                  </a:cubicBezTo>
                  <a:cubicBezTo>
                    <a:pt x="430" y="50"/>
                    <a:pt x="481" y="101"/>
                    <a:pt x="508" y="163"/>
                  </a:cubicBezTo>
                  <a:cubicBezTo>
                    <a:pt x="534" y="222"/>
                    <a:pt x="537" y="290"/>
                    <a:pt x="517" y="351"/>
                  </a:cubicBezTo>
                  <a:cubicBezTo>
                    <a:pt x="497" y="410"/>
                    <a:pt x="457" y="461"/>
                    <a:pt x="404" y="494"/>
                  </a:cubicBezTo>
                  <a:cubicBezTo>
                    <a:pt x="312" y="552"/>
                    <a:pt x="185" y="543"/>
                    <a:pt x="103" y="473"/>
                  </a:cubicBezTo>
                  <a:cubicBezTo>
                    <a:pt x="52" y="432"/>
                    <a:pt x="18" y="371"/>
                    <a:pt x="9" y="307"/>
                  </a:cubicBezTo>
                  <a:cubicBezTo>
                    <a:pt x="0" y="245"/>
                    <a:pt x="13" y="181"/>
                    <a:pt x="46" y="128"/>
                  </a:cubicBezTo>
                  <a:cubicBezTo>
                    <a:pt x="84" y="67"/>
                    <a:pt x="148" y="23"/>
                    <a:pt x="219" y="10"/>
                  </a:cubicBezTo>
                  <a:close/>
                  <a:moveTo>
                    <a:pt x="186" y="188"/>
                  </a:moveTo>
                  <a:cubicBezTo>
                    <a:pt x="187" y="242"/>
                    <a:pt x="187" y="296"/>
                    <a:pt x="187" y="349"/>
                  </a:cubicBezTo>
                  <a:cubicBezTo>
                    <a:pt x="240" y="350"/>
                    <a:pt x="294" y="350"/>
                    <a:pt x="348" y="349"/>
                  </a:cubicBezTo>
                  <a:cubicBezTo>
                    <a:pt x="348" y="295"/>
                    <a:pt x="348" y="241"/>
                    <a:pt x="348" y="188"/>
                  </a:cubicBezTo>
                  <a:cubicBezTo>
                    <a:pt x="294" y="188"/>
                    <a:pt x="240" y="187"/>
                    <a:pt x="186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505" y="1377"/>
              <a:ext cx="1093" cy="1187"/>
            </a:xfrm>
            <a:custGeom>
              <a:gdLst>
                <a:gd fmla="*/ 0 w 462" name="T0"/>
                <a:gd fmla="*/ 1 h 502" name="T1"/>
                <a:gd fmla="*/ 169 w 462" name="T2"/>
                <a:gd fmla="*/ 1 h 502" name="T3"/>
                <a:gd fmla="*/ 169 w 462" name="T4"/>
                <a:gd fmla="*/ 192 h 502" name="T5"/>
                <a:gd fmla="*/ 293 w 462" name="T6"/>
                <a:gd fmla="*/ 192 h 502" name="T7"/>
                <a:gd fmla="*/ 293 w 462" name="T8"/>
                <a:gd fmla="*/ 0 h 502" name="T9"/>
                <a:gd fmla="*/ 462 w 462" name="T10"/>
                <a:gd fmla="*/ 0 h 502" name="T11"/>
                <a:gd fmla="*/ 462 w 462" name="T12"/>
                <a:gd fmla="*/ 501 h 502" name="T13"/>
                <a:gd fmla="*/ 293 w 462" name="T14"/>
                <a:gd fmla="*/ 502 h 502" name="T15"/>
                <a:gd fmla="*/ 293 w 462" name="T16"/>
                <a:gd fmla="*/ 304 h 502" name="T17"/>
                <a:gd fmla="*/ 169 w 462" name="T18"/>
                <a:gd fmla="*/ 304 h 502" name="T19"/>
                <a:gd fmla="*/ 169 w 462" name="T20"/>
                <a:gd fmla="*/ 502 h 502" name="T21"/>
                <a:gd fmla="*/ 0 w 462" name="T22"/>
                <a:gd fmla="*/ 502 h 502" name="T23"/>
                <a:gd fmla="*/ 0 w 462" name="T24"/>
                <a:gd fmla="*/ 1 h 50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02" w="462">
                  <a:moveTo>
                    <a:pt x="0" y="1"/>
                  </a:moveTo>
                  <a:cubicBezTo>
                    <a:pt x="57" y="1"/>
                    <a:pt x="113" y="1"/>
                    <a:pt x="169" y="1"/>
                  </a:cubicBezTo>
                  <a:cubicBezTo>
                    <a:pt x="169" y="65"/>
                    <a:pt x="169" y="128"/>
                    <a:pt x="169" y="192"/>
                  </a:cubicBezTo>
                  <a:cubicBezTo>
                    <a:pt x="211" y="192"/>
                    <a:pt x="252" y="192"/>
                    <a:pt x="293" y="192"/>
                  </a:cubicBezTo>
                  <a:cubicBezTo>
                    <a:pt x="293" y="128"/>
                    <a:pt x="292" y="64"/>
                    <a:pt x="293" y="0"/>
                  </a:cubicBezTo>
                  <a:cubicBezTo>
                    <a:pt x="349" y="1"/>
                    <a:pt x="405" y="1"/>
                    <a:pt x="462" y="0"/>
                  </a:cubicBezTo>
                  <a:cubicBezTo>
                    <a:pt x="462" y="167"/>
                    <a:pt x="461" y="334"/>
                    <a:pt x="462" y="501"/>
                  </a:cubicBezTo>
                  <a:cubicBezTo>
                    <a:pt x="406" y="502"/>
                    <a:pt x="349" y="502"/>
                    <a:pt x="293" y="502"/>
                  </a:cubicBezTo>
                  <a:cubicBezTo>
                    <a:pt x="293" y="436"/>
                    <a:pt x="293" y="370"/>
                    <a:pt x="293" y="304"/>
                  </a:cubicBezTo>
                  <a:cubicBezTo>
                    <a:pt x="252" y="304"/>
                    <a:pt x="210" y="304"/>
                    <a:pt x="169" y="304"/>
                  </a:cubicBezTo>
                  <a:cubicBezTo>
                    <a:pt x="169" y="370"/>
                    <a:pt x="169" y="436"/>
                    <a:pt x="169" y="502"/>
                  </a:cubicBezTo>
                  <a:cubicBezTo>
                    <a:pt x="113" y="502"/>
                    <a:pt x="57" y="502"/>
                    <a:pt x="0" y="502"/>
                  </a:cubicBezTo>
                  <a:cubicBezTo>
                    <a:pt x="0" y="335"/>
                    <a:pt x="0" y="16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2645" y="1380"/>
              <a:ext cx="1048" cy="1208"/>
            </a:xfrm>
            <a:custGeom>
              <a:gdLst>
                <a:gd fmla="*/ 55 w 443" name="T0"/>
                <a:gd fmla="*/ 315 h 511" name="T1"/>
                <a:gd fmla="*/ 12 w 443" name="T2"/>
                <a:gd fmla="*/ 0 h 511" name="T3"/>
                <a:gd fmla="*/ 443 w 443" name="T4"/>
                <a:gd fmla="*/ 0 h 511" name="T5"/>
                <a:gd fmla="*/ 443 w 443" name="T6"/>
                <a:gd fmla="*/ 146 h 511" name="T7"/>
                <a:gd fmla="*/ 200 w 443" name="T8"/>
                <a:gd fmla="*/ 146 h 511" name="T9"/>
                <a:gd fmla="*/ 247 w 443" name="T10"/>
                <a:gd fmla="*/ 332 h 511" name="T11"/>
                <a:gd fmla="*/ 443 w 443" name="T12"/>
                <a:gd fmla="*/ 420 h 511" name="T13"/>
                <a:gd fmla="*/ 443 w 443" name="T14"/>
                <a:gd fmla="*/ 504 h 511" name="T15"/>
                <a:gd fmla="*/ 195 w 443" name="T16"/>
                <a:gd fmla="*/ 464 h 511" name="T17"/>
                <a:gd fmla="*/ 55 w 443" name="T18"/>
                <a:gd fmla="*/ 315 h 5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1" w="442">
                  <a:moveTo>
                    <a:pt x="55" y="315"/>
                  </a:moveTo>
                  <a:cubicBezTo>
                    <a:pt x="10" y="217"/>
                    <a:pt x="0" y="106"/>
                    <a:pt x="12" y="0"/>
                  </a:cubicBezTo>
                  <a:cubicBezTo>
                    <a:pt x="156" y="0"/>
                    <a:pt x="299" y="0"/>
                    <a:pt x="443" y="0"/>
                  </a:cubicBezTo>
                  <a:cubicBezTo>
                    <a:pt x="443" y="48"/>
                    <a:pt x="443" y="97"/>
                    <a:pt x="443" y="146"/>
                  </a:cubicBezTo>
                  <a:cubicBezTo>
                    <a:pt x="362" y="146"/>
                    <a:pt x="281" y="145"/>
                    <a:pt x="200" y="146"/>
                  </a:cubicBezTo>
                  <a:cubicBezTo>
                    <a:pt x="197" y="211"/>
                    <a:pt x="207" y="279"/>
                    <a:pt x="247" y="332"/>
                  </a:cubicBezTo>
                  <a:cubicBezTo>
                    <a:pt x="292" y="392"/>
                    <a:pt x="370" y="420"/>
                    <a:pt x="443" y="420"/>
                  </a:cubicBezTo>
                  <a:cubicBezTo>
                    <a:pt x="443" y="448"/>
                    <a:pt x="443" y="476"/>
                    <a:pt x="443" y="504"/>
                  </a:cubicBezTo>
                  <a:cubicBezTo>
                    <a:pt x="359" y="511"/>
                    <a:pt x="271" y="504"/>
                    <a:pt x="195" y="464"/>
                  </a:cubicBezTo>
                  <a:cubicBezTo>
                    <a:pt x="133" y="432"/>
                    <a:pt x="84" y="378"/>
                    <a:pt x="55" y="3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3767" y="1380"/>
              <a:ext cx="1251" cy="1184"/>
            </a:xfrm>
            <a:custGeom>
              <a:gdLst>
                <a:gd fmla="*/ 1 w 529" name="T0"/>
                <a:gd fmla="*/ 0 h 501" name="T1"/>
                <a:gd fmla="*/ 529 w 529" name="T2"/>
                <a:gd fmla="*/ 0 h 501" name="T3"/>
                <a:gd fmla="*/ 470 w 529" name="T4"/>
                <a:gd fmla="*/ 171 h 501" name="T5"/>
                <a:gd fmla="*/ 368 w 529" name="T6"/>
                <a:gd fmla="*/ 238 h 501" name="T7"/>
                <a:gd fmla="*/ 500 w 529" name="T8"/>
                <a:gd fmla="*/ 384 h 501" name="T9"/>
                <a:gd fmla="*/ 519 w 529" name="T10"/>
                <a:gd fmla="*/ 501 h 501" name="T11"/>
                <a:gd fmla="*/ 343 w 529" name="T12"/>
                <a:gd fmla="*/ 501 h 501" name="T13"/>
                <a:gd fmla="*/ 282 w 529" name="T14"/>
                <a:gd fmla="*/ 334 h 501" name="T15"/>
                <a:gd fmla="*/ 170 w 529" name="T16"/>
                <a:gd fmla="*/ 278 h 501" name="T17"/>
                <a:gd fmla="*/ 170 w 529" name="T18"/>
                <a:gd fmla="*/ 501 h 501" name="T19"/>
                <a:gd fmla="*/ 1 w 529" name="T20"/>
                <a:gd fmla="*/ 501 h 501" name="T21"/>
                <a:gd fmla="*/ 1 w 529" name="T22"/>
                <a:gd fmla="*/ 0 h 501" name="T23"/>
                <a:gd fmla="*/ 170 w 529" name="T24"/>
                <a:gd fmla="*/ 133 h 501" name="T25"/>
                <a:gd fmla="*/ 170 w 529" name="T26"/>
                <a:gd fmla="*/ 213 h 501" name="T27"/>
                <a:gd fmla="*/ 281 w 529" name="T28"/>
                <a:gd fmla="*/ 190 h 501" name="T29"/>
                <a:gd fmla="*/ 335 w 529" name="T30"/>
                <a:gd fmla="*/ 133 h 501" name="T31"/>
                <a:gd fmla="*/ 170 w 529" name="T32"/>
                <a:gd fmla="*/ 133 h 50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1" w="529">
                  <a:moveTo>
                    <a:pt x="1" y="0"/>
                  </a:moveTo>
                  <a:cubicBezTo>
                    <a:pt x="177" y="0"/>
                    <a:pt x="353" y="0"/>
                    <a:pt x="529" y="0"/>
                  </a:cubicBezTo>
                  <a:cubicBezTo>
                    <a:pt x="526" y="60"/>
                    <a:pt x="509" y="123"/>
                    <a:pt x="470" y="171"/>
                  </a:cubicBezTo>
                  <a:cubicBezTo>
                    <a:pt x="444" y="203"/>
                    <a:pt x="408" y="227"/>
                    <a:pt x="368" y="238"/>
                  </a:cubicBezTo>
                  <a:cubicBezTo>
                    <a:pt x="425" y="272"/>
                    <a:pt x="474" y="322"/>
                    <a:pt x="500" y="384"/>
                  </a:cubicBezTo>
                  <a:cubicBezTo>
                    <a:pt x="516" y="421"/>
                    <a:pt x="521" y="461"/>
                    <a:pt x="519" y="501"/>
                  </a:cubicBezTo>
                  <a:cubicBezTo>
                    <a:pt x="460" y="501"/>
                    <a:pt x="402" y="501"/>
                    <a:pt x="343" y="501"/>
                  </a:cubicBezTo>
                  <a:cubicBezTo>
                    <a:pt x="338" y="441"/>
                    <a:pt x="322" y="380"/>
                    <a:pt x="282" y="334"/>
                  </a:cubicBezTo>
                  <a:cubicBezTo>
                    <a:pt x="254" y="301"/>
                    <a:pt x="213" y="281"/>
                    <a:pt x="170" y="278"/>
                  </a:cubicBezTo>
                  <a:cubicBezTo>
                    <a:pt x="170" y="352"/>
                    <a:pt x="170" y="426"/>
                    <a:pt x="170" y="501"/>
                  </a:cubicBezTo>
                  <a:cubicBezTo>
                    <a:pt x="114" y="501"/>
                    <a:pt x="57" y="501"/>
                    <a:pt x="1" y="501"/>
                  </a:cubicBezTo>
                  <a:cubicBezTo>
                    <a:pt x="0" y="334"/>
                    <a:pt x="1" y="167"/>
                    <a:pt x="1" y="0"/>
                  </a:cubicBezTo>
                  <a:close/>
                  <a:moveTo>
                    <a:pt x="170" y="133"/>
                  </a:moveTo>
                  <a:cubicBezTo>
                    <a:pt x="170" y="159"/>
                    <a:pt x="170" y="186"/>
                    <a:pt x="170" y="213"/>
                  </a:cubicBezTo>
                  <a:cubicBezTo>
                    <a:pt x="208" y="212"/>
                    <a:pt x="247" y="207"/>
                    <a:pt x="281" y="190"/>
                  </a:cubicBezTo>
                  <a:cubicBezTo>
                    <a:pt x="306" y="179"/>
                    <a:pt x="326" y="159"/>
                    <a:pt x="335" y="133"/>
                  </a:cubicBezTo>
                  <a:cubicBezTo>
                    <a:pt x="280" y="132"/>
                    <a:pt x="225" y="133"/>
                    <a:pt x="170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3196" y="1831"/>
              <a:ext cx="497" cy="265"/>
            </a:xfrm>
            <a:custGeom>
              <a:gdLst>
                <a:gd fmla="*/ 0 w 210" name="T0"/>
                <a:gd fmla="*/ 0 h 112" name="T1"/>
                <a:gd fmla="*/ 210 w 210" name="T2"/>
                <a:gd fmla="*/ 0 h 112" name="T3"/>
                <a:gd fmla="*/ 210 w 210" name="T4"/>
                <a:gd fmla="*/ 112 h 112" name="T5"/>
                <a:gd fmla="*/ 0 w 210" name="T6"/>
                <a:gd fmla="*/ 112 h 112" name="T7"/>
                <a:gd fmla="*/ 0 w 210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210">
                  <a:moveTo>
                    <a:pt x="0" y="0"/>
                  </a:moveTo>
                  <a:cubicBezTo>
                    <a:pt x="70" y="0"/>
                    <a:pt x="140" y="0"/>
                    <a:pt x="210" y="0"/>
                  </a:cubicBezTo>
                  <a:cubicBezTo>
                    <a:pt x="210" y="37"/>
                    <a:pt x="210" y="74"/>
                    <a:pt x="210" y="112"/>
                  </a:cubicBezTo>
                  <a:cubicBezTo>
                    <a:pt x="140" y="112"/>
                    <a:pt x="70" y="11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500" y="2758"/>
              <a:ext cx="4630" cy="3280"/>
            </a:xfrm>
            <a:custGeom>
              <a:gdLst>
                <a:gd fmla="*/ 32 w 1957" name="T0"/>
                <a:gd fmla="*/ 72 h 1387" name="T1"/>
                <a:gd fmla="*/ 193 w 1957" name="T2"/>
                <a:gd fmla="*/ 0 h 1387" name="T3"/>
                <a:gd fmla="*/ 1957 w 1957" name="T4"/>
                <a:gd fmla="*/ 0 h 1387" name="T5"/>
                <a:gd fmla="*/ 1957 w 1957" name="T6"/>
                <a:gd fmla="*/ 321 h 1387" name="T7"/>
                <a:gd fmla="*/ 502 w 1957" name="T8"/>
                <a:gd fmla="*/ 320 h 1387" name="T9"/>
                <a:gd fmla="*/ 433 w 1957" name="T10"/>
                <a:gd fmla="*/ 334 h 1387" name="T11"/>
                <a:gd fmla="*/ 416 w 1957" name="T12"/>
                <a:gd fmla="*/ 382 h 1387" name="T13"/>
                <a:gd fmla="*/ 416 w 1957" name="T14"/>
                <a:gd fmla="*/ 497 h 1387" name="T15"/>
                <a:gd fmla="*/ 1777 w 1957" name="T16"/>
                <a:gd fmla="*/ 497 h 1387" name="T17"/>
                <a:gd fmla="*/ 1920 w 1957" name="T18"/>
                <a:gd fmla="*/ 559 h 1387" name="T19"/>
                <a:gd fmla="*/ 1957 w 1957" name="T20"/>
                <a:gd fmla="*/ 682 h 1387" name="T21"/>
                <a:gd fmla="*/ 1957 w 1957" name="T22"/>
                <a:gd fmla="*/ 1214 h 1387" name="T23"/>
                <a:gd fmla="*/ 1915 w 1957" name="T24"/>
                <a:gd fmla="*/ 1331 h 1387" name="T25"/>
                <a:gd fmla="*/ 1774 w 1957" name="T26"/>
                <a:gd fmla="*/ 1387 h 1387" name="T27"/>
                <a:gd fmla="*/ 186 w 1957" name="T28"/>
                <a:gd fmla="*/ 1387 h 1387" name="T29"/>
                <a:gd fmla="*/ 56 w 1957" name="T30"/>
                <a:gd fmla="*/ 1343 h 1387" name="T31"/>
                <a:gd fmla="*/ 6 w 1957" name="T32"/>
                <a:gd fmla="*/ 1252 h 1387" name="T33"/>
                <a:gd fmla="*/ 3 w 1957" name="T34"/>
                <a:gd fmla="*/ 1150 h 1387" name="T35"/>
                <a:gd fmla="*/ 3 w 1957" name="T36"/>
                <a:gd fmla="*/ 190 h 1387" name="T37"/>
                <a:gd fmla="*/ 32 w 1957" name="T38"/>
                <a:gd fmla="*/ 72 h 1387" name="T39"/>
                <a:gd fmla="*/ 415 w 1957" name="T40"/>
                <a:gd fmla="*/ 1031 h 1387" name="T41"/>
                <a:gd fmla="*/ 454 w 1957" name="T42"/>
                <a:gd fmla="*/ 1031 h 1387" name="T43"/>
                <a:gd fmla="*/ 1546 w 1957" name="T44"/>
                <a:gd fmla="*/ 1031 h 1387" name="T45"/>
                <a:gd fmla="*/ 1546 w 1957" name="T46"/>
                <a:gd fmla="*/ 852 h 1387" name="T47"/>
                <a:gd fmla="*/ 415 w 1957" name="T48"/>
                <a:gd fmla="*/ 852 h 1387" name="T49"/>
                <a:gd fmla="*/ 415 w 1957" name="T50"/>
                <a:gd fmla="*/ 1031 h 13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87" w="1957">
                  <a:moveTo>
                    <a:pt x="32" y="72"/>
                  </a:moveTo>
                  <a:cubicBezTo>
                    <a:pt x="67" y="20"/>
                    <a:pt x="133" y="0"/>
                    <a:pt x="193" y="0"/>
                  </a:cubicBezTo>
                  <a:cubicBezTo>
                    <a:pt x="781" y="0"/>
                    <a:pt x="1369" y="0"/>
                    <a:pt x="1957" y="0"/>
                  </a:cubicBezTo>
                  <a:cubicBezTo>
                    <a:pt x="1956" y="107"/>
                    <a:pt x="1957" y="214"/>
                    <a:pt x="1957" y="321"/>
                  </a:cubicBezTo>
                  <a:cubicBezTo>
                    <a:pt x="1472" y="320"/>
                    <a:pt x="987" y="320"/>
                    <a:pt x="502" y="320"/>
                  </a:cubicBezTo>
                  <a:cubicBezTo>
                    <a:pt x="479" y="321"/>
                    <a:pt x="454" y="321"/>
                    <a:pt x="433" y="334"/>
                  </a:cubicBezTo>
                  <a:cubicBezTo>
                    <a:pt x="417" y="344"/>
                    <a:pt x="416" y="364"/>
                    <a:pt x="416" y="382"/>
                  </a:cubicBezTo>
                  <a:cubicBezTo>
                    <a:pt x="416" y="420"/>
                    <a:pt x="416" y="459"/>
                    <a:pt x="416" y="497"/>
                  </a:cubicBezTo>
                  <a:cubicBezTo>
                    <a:pt x="870" y="498"/>
                    <a:pt x="1324" y="497"/>
                    <a:pt x="1777" y="497"/>
                  </a:cubicBezTo>
                  <a:cubicBezTo>
                    <a:pt x="1830" y="499"/>
                    <a:pt x="1886" y="517"/>
                    <a:pt x="1920" y="559"/>
                  </a:cubicBezTo>
                  <a:cubicBezTo>
                    <a:pt x="1949" y="593"/>
                    <a:pt x="1957" y="638"/>
                    <a:pt x="1957" y="682"/>
                  </a:cubicBezTo>
                  <a:cubicBezTo>
                    <a:pt x="1957" y="859"/>
                    <a:pt x="1957" y="1036"/>
                    <a:pt x="1957" y="1214"/>
                  </a:cubicBezTo>
                  <a:cubicBezTo>
                    <a:pt x="1956" y="1256"/>
                    <a:pt x="1944" y="1300"/>
                    <a:pt x="1915" y="1331"/>
                  </a:cubicBezTo>
                  <a:cubicBezTo>
                    <a:pt x="1879" y="1370"/>
                    <a:pt x="1825" y="1386"/>
                    <a:pt x="1774" y="1387"/>
                  </a:cubicBezTo>
                  <a:cubicBezTo>
                    <a:pt x="1244" y="1387"/>
                    <a:pt x="715" y="1387"/>
                    <a:pt x="186" y="1387"/>
                  </a:cubicBezTo>
                  <a:cubicBezTo>
                    <a:pt x="140" y="1386"/>
                    <a:pt x="92" y="1373"/>
                    <a:pt x="56" y="1343"/>
                  </a:cubicBezTo>
                  <a:cubicBezTo>
                    <a:pt x="29" y="1320"/>
                    <a:pt x="13" y="1286"/>
                    <a:pt x="6" y="1252"/>
                  </a:cubicBezTo>
                  <a:cubicBezTo>
                    <a:pt x="0" y="1218"/>
                    <a:pt x="3" y="1184"/>
                    <a:pt x="3" y="1150"/>
                  </a:cubicBezTo>
                  <a:cubicBezTo>
                    <a:pt x="4" y="830"/>
                    <a:pt x="3" y="510"/>
                    <a:pt x="3" y="190"/>
                  </a:cubicBezTo>
                  <a:cubicBezTo>
                    <a:pt x="2" y="149"/>
                    <a:pt x="8" y="106"/>
                    <a:pt x="32" y="72"/>
                  </a:cubicBezTo>
                  <a:close/>
                  <a:moveTo>
                    <a:pt x="415" y="1031"/>
                  </a:moveTo>
                  <a:cubicBezTo>
                    <a:pt x="428" y="1031"/>
                    <a:pt x="441" y="1031"/>
                    <a:pt x="454" y="1031"/>
                  </a:cubicBezTo>
                  <a:cubicBezTo>
                    <a:pt x="818" y="1031"/>
                    <a:pt x="1182" y="1031"/>
                    <a:pt x="1546" y="1031"/>
                  </a:cubicBezTo>
                  <a:cubicBezTo>
                    <a:pt x="1546" y="971"/>
                    <a:pt x="1546" y="912"/>
                    <a:pt x="1546" y="852"/>
                  </a:cubicBezTo>
                  <a:cubicBezTo>
                    <a:pt x="1169" y="852"/>
                    <a:pt x="792" y="853"/>
                    <a:pt x="415" y="852"/>
                  </a:cubicBezTo>
                  <a:cubicBezTo>
                    <a:pt x="414" y="912"/>
                    <a:pt x="414" y="972"/>
                    <a:pt x="415" y="10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>
            <a:off x="667847" y="3911600"/>
            <a:ext cx="1494608" cy="439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>
                <a:solidFill>
                  <a:schemeClr val="bg2">
                    <a:lumMod val="10000"/>
                  </a:schemeClr>
                </a:solidFill>
              </a:rPr>
              <a:t>SIMON PPT</a:t>
            </a:r>
          </a:p>
        </p:txBody>
      </p:sp>
    </p:spTree>
    <p:extLst>
      <p:ext uri="{BB962C8B-B14F-4D97-AF65-F5344CB8AC3E}">
        <p14:creationId val="69645392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val="2220191477"/>
              </p:ext>
            </p:extLst>
          </p:nvPr>
        </p:nvGraphicFramePr>
        <p:xfrm>
          <a:off x="3523916" y="1114302"/>
          <a:ext cx="5235073" cy="498811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47" name="组合 46"/>
          <p:cNvGrpSpPr/>
          <p:nvPr/>
        </p:nvGrpSpPr>
        <p:grpSpPr>
          <a:xfrm rot="20809944">
            <a:off x="5253408" y="957920"/>
            <a:ext cx="525366" cy="820935"/>
            <a:chOff x="5346542" y="924054"/>
            <a:chExt cx="525366" cy="820935"/>
          </a:xfrm>
        </p:grpSpPr>
        <p:sp>
          <p:nvSpPr>
            <p:cNvPr id="46" name="等腰三角形 45"/>
            <p:cNvSpPr/>
            <p:nvPr/>
          </p:nvSpPr>
          <p:spPr>
            <a:xfrm rot="10800000">
              <a:off x="5440146" y="1089582"/>
              <a:ext cx="338157" cy="6554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346542" y="924054"/>
              <a:ext cx="525366" cy="525366"/>
              <a:chOff x="3271935" y="1661474"/>
              <a:chExt cx="525366" cy="52536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271935" y="1661474"/>
                <a:ext cx="525366" cy="525366"/>
              </a:xfrm>
              <a:prstGeom prst="ellipse">
                <a:avLst/>
              </a:prstGeom>
              <a:gradFill flip="none" rotWithShape="1">
                <a:gsLst>
                  <a:gs pos="0">
                    <a:srgbClr val="BFBFBF"/>
                  </a:gs>
                  <a:gs pos="54000">
                    <a:srgbClr val="FFFFFF"/>
                  </a:gs>
                  <a:gs pos="100000">
                    <a:schemeClr val="bg1">
                      <a:tint val="0"/>
                    </a:schemeClr>
                  </a:gs>
                </a:gsLst>
                <a:lin ang="13500000" scaled="1"/>
              </a:gradFill>
              <a:ln w="28575">
                <a:noFill/>
              </a:ln>
              <a:effectLst>
                <a:outerShdw blurRad="88900" dir="5100000" rotWithShape="0" sx="103000" sy="103000">
                  <a:scrgbClr b="0" g="0" r="0">
                    <a:alpha val="15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3279523" y="1827002"/>
                <a:ext cx="517777" cy="68774"/>
                <a:chOff x="2555818" y="3410981"/>
                <a:chExt cx="1542580" cy="266788"/>
              </a:xfrm>
            </p:grpSpPr>
            <p:cxnSp>
              <p:nvCxnSpPr>
                <p:cNvPr id="41" name="直接连接符 40"/>
                <p:cNvCxnSpPr>
                  <a:stCxn id="39" idx="2"/>
                </p:cNvCxnSpPr>
                <p:nvPr/>
              </p:nvCxnSpPr>
              <p:spPr>
                <a:xfrm>
                  <a:off x="2555818" y="3677769"/>
                  <a:ext cx="337665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 flipV="1">
                  <a:off x="2893483" y="3410981"/>
                  <a:ext cx="158460" cy="266788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3760733" y="3677769"/>
                  <a:ext cx="337665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H="1" flipV="1">
                  <a:off x="3602273" y="3410981"/>
                  <a:ext cx="158460" cy="266788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3051943" y="3410981"/>
                  <a:ext cx="550330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" name="组合 47"/>
          <p:cNvGrpSpPr/>
          <p:nvPr/>
        </p:nvGrpSpPr>
        <p:grpSpPr>
          <a:xfrm rot="18639878">
            <a:off x="3821588" y="1421743"/>
            <a:ext cx="525366" cy="1063976"/>
            <a:chOff x="5346542" y="924054"/>
            <a:chExt cx="525366" cy="1063976"/>
          </a:xfrm>
        </p:grpSpPr>
        <p:sp>
          <p:nvSpPr>
            <p:cNvPr id="49" name="等腰三角形 48"/>
            <p:cNvSpPr/>
            <p:nvPr/>
          </p:nvSpPr>
          <p:spPr>
            <a:xfrm rot="10800000">
              <a:off x="5439584" y="1332623"/>
              <a:ext cx="338157" cy="6554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346542" y="924054"/>
              <a:ext cx="525366" cy="525366"/>
              <a:chOff x="3271935" y="1661474"/>
              <a:chExt cx="525366" cy="52536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3271935" y="1661474"/>
                <a:ext cx="525366" cy="525366"/>
              </a:xfrm>
              <a:prstGeom prst="ellipse">
                <a:avLst/>
              </a:prstGeom>
              <a:gradFill flip="none" rotWithShape="1">
                <a:gsLst>
                  <a:gs pos="0">
                    <a:srgbClr val="BFBFBF"/>
                  </a:gs>
                  <a:gs pos="54000">
                    <a:srgbClr val="FFFFFF"/>
                  </a:gs>
                  <a:gs pos="100000">
                    <a:schemeClr val="bg1">
                      <a:tint val="0"/>
                    </a:schemeClr>
                  </a:gs>
                </a:gsLst>
                <a:lin ang="13500000" scaled="1"/>
              </a:gradFill>
              <a:ln w="28575">
                <a:noFill/>
              </a:ln>
              <a:effectLst>
                <a:outerShdw blurRad="88900" dir="5100000" rotWithShape="0" sx="103000" sy="103000">
                  <a:scrgbClr b="0" g="0" r="0">
                    <a:alpha val="15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3279523" y="1827002"/>
                <a:ext cx="517777" cy="68774"/>
                <a:chOff x="2555818" y="3410981"/>
                <a:chExt cx="1542580" cy="266788"/>
              </a:xfrm>
            </p:grpSpPr>
            <p:cxnSp>
              <p:nvCxnSpPr>
                <p:cNvPr id="53" name="直接连接符 52"/>
                <p:cNvCxnSpPr>
                  <a:stCxn id="51" idx="2"/>
                </p:cNvCxnSpPr>
                <p:nvPr/>
              </p:nvCxnSpPr>
              <p:spPr>
                <a:xfrm>
                  <a:off x="2555818" y="3677769"/>
                  <a:ext cx="337665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V="1">
                  <a:off x="2893483" y="3410981"/>
                  <a:ext cx="158460" cy="266788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H="1">
                  <a:off x="3760733" y="3677769"/>
                  <a:ext cx="337665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 flipH="1" flipV="1">
                  <a:off x="3602273" y="3410981"/>
                  <a:ext cx="158460" cy="266788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3051943" y="3410981"/>
                  <a:ext cx="550330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8" name="组合 57"/>
          <p:cNvGrpSpPr/>
          <p:nvPr/>
        </p:nvGrpSpPr>
        <p:grpSpPr>
          <a:xfrm rot="6902936">
            <a:off x="8308921" y="3995609"/>
            <a:ext cx="525366" cy="1063976"/>
            <a:chOff x="5346542" y="924054"/>
            <a:chExt cx="525366" cy="1063976"/>
          </a:xfrm>
        </p:grpSpPr>
        <p:sp>
          <p:nvSpPr>
            <p:cNvPr id="59" name="等腰三角形 58"/>
            <p:cNvSpPr/>
            <p:nvPr/>
          </p:nvSpPr>
          <p:spPr>
            <a:xfrm rot="10800000">
              <a:off x="5439584" y="1332623"/>
              <a:ext cx="338157" cy="6554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5346542" y="924054"/>
              <a:ext cx="525366" cy="525366"/>
              <a:chOff x="3271935" y="1661474"/>
              <a:chExt cx="525366" cy="525366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3271935" y="1661474"/>
                <a:ext cx="525366" cy="525366"/>
              </a:xfrm>
              <a:prstGeom prst="ellipse">
                <a:avLst/>
              </a:prstGeom>
              <a:gradFill flip="none" rotWithShape="1">
                <a:gsLst>
                  <a:gs pos="0">
                    <a:srgbClr val="BFBFBF"/>
                  </a:gs>
                  <a:gs pos="54000">
                    <a:srgbClr val="FFFFFF"/>
                  </a:gs>
                  <a:gs pos="100000">
                    <a:schemeClr val="bg1">
                      <a:tint val="0"/>
                    </a:schemeClr>
                  </a:gs>
                </a:gsLst>
                <a:lin ang="13500000" scaled="1"/>
              </a:gradFill>
              <a:ln w="28575">
                <a:noFill/>
              </a:ln>
              <a:effectLst>
                <a:outerShdw blurRad="88900" dir="5100000" rotWithShape="0" sx="103000" sy="103000">
                  <a:scrgbClr b="0" g="0" r="0">
                    <a:alpha val="15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3279523" y="1827002"/>
                <a:ext cx="517777" cy="68774"/>
                <a:chOff x="2555818" y="3410981"/>
                <a:chExt cx="1542580" cy="266788"/>
              </a:xfrm>
            </p:grpSpPr>
            <p:cxnSp>
              <p:nvCxnSpPr>
                <p:cNvPr id="63" name="直接连接符 62"/>
                <p:cNvCxnSpPr>
                  <a:stCxn id="61" idx="2"/>
                </p:cNvCxnSpPr>
                <p:nvPr/>
              </p:nvCxnSpPr>
              <p:spPr>
                <a:xfrm>
                  <a:off x="2555818" y="3677769"/>
                  <a:ext cx="337665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V="1">
                  <a:off x="2893483" y="3410981"/>
                  <a:ext cx="158460" cy="266788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H="1">
                  <a:off x="3760733" y="3677769"/>
                  <a:ext cx="337665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 flipH="1" flipV="1">
                  <a:off x="3602273" y="3410981"/>
                  <a:ext cx="158460" cy="266788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051943" y="3410981"/>
                  <a:ext cx="550330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8" name="组合 67"/>
          <p:cNvGrpSpPr/>
          <p:nvPr/>
        </p:nvGrpSpPr>
        <p:grpSpPr>
          <a:xfrm rot="14421351">
            <a:off x="3538070" y="4070527"/>
            <a:ext cx="525366" cy="1063976"/>
            <a:chOff x="5346542" y="924054"/>
            <a:chExt cx="525366" cy="1063976"/>
          </a:xfrm>
        </p:grpSpPr>
        <p:sp>
          <p:nvSpPr>
            <p:cNvPr id="69" name="等腰三角形 68"/>
            <p:cNvSpPr/>
            <p:nvPr/>
          </p:nvSpPr>
          <p:spPr>
            <a:xfrm rot="10800000">
              <a:off x="5439584" y="1332623"/>
              <a:ext cx="338157" cy="6554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346542" y="924054"/>
              <a:ext cx="525366" cy="525366"/>
              <a:chOff x="3271935" y="1661474"/>
              <a:chExt cx="525366" cy="525366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3271935" y="1661474"/>
                <a:ext cx="525366" cy="525366"/>
              </a:xfrm>
              <a:prstGeom prst="ellipse">
                <a:avLst/>
              </a:prstGeom>
              <a:gradFill flip="none" rotWithShape="1">
                <a:gsLst>
                  <a:gs pos="0">
                    <a:srgbClr val="BFBFBF"/>
                  </a:gs>
                  <a:gs pos="54000">
                    <a:srgbClr val="FFFFFF"/>
                  </a:gs>
                  <a:gs pos="100000">
                    <a:schemeClr val="bg1">
                      <a:tint val="0"/>
                    </a:schemeClr>
                  </a:gs>
                </a:gsLst>
                <a:lin ang="13500000" scaled="1"/>
              </a:gradFill>
              <a:ln w="28575">
                <a:noFill/>
              </a:ln>
              <a:effectLst>
                <a:outerShdw blurRad="88900" dir="5100000" rotWithShape="0" sx="103000" sy="103000">
                  <a:scrgbClr b="0" g="0" r="0">
                    <a:alpha val="15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3279523" y="1827002"/>
                <a:ext cx="517777" cy="68774"/>
                <a:chOff x="2555818" y="3410981"/>
                <a:chExt cx="1542580" cy="266788"/>
              </a:xfrm>
            </p:grpSpPr>
            <p:cxnSp>
              <p:nvCxnSpPr>
                <p:cNvPr id="73" name="直接连接符 72"/>
                <p:cNvCxnSpPr>
                  <a:stCxn id="71" idx="2"/>
                </p:cNvCxnSpPr>
                <p:nvPr/>
              </p:nvCxnSpPr>
              <p:spPr>
                <a:xfrm>
                  <a:off x="2555818" y="3677769"/>
                  <a:ext cx="337665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 flipV="1">
                  <a:off x="2893483" y="3410981"/>
                  <a:ext cx="158460" cy="266788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3760733" y="3677769"/>
                  <a:ext cx="337665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flipH="1" flipV="1">
                  <a:off x="3602273" y="3410981"/>
                  <a:ext cx="158460" cy="266788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3051943" y="3410981"/>
                  <a:ext cx="550330" cy="0"/>
                </a:xfrm>
                <a:prstGeom prst="line">
                  <a:avLst/>
                </a:prstGeom>
                <a:ln cap="rnd" w="9525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8" name="文本框 77"/>
          <p:cNvSpPr txBox="1"/>
          <p:nvPr/>
        </p:nvSpPr>
        <p:spPr>
          <a:xfrm>
            <a:off x="4775550" y="5579743"/>
            <a:ext cx="264090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800">
                <a:solidFill>
                  <a:schemeClr val="bg1"/>
                </a:solidFill>
                <a:latin charset="0" pitchFamily="2" typeface="Big Hero 6 "/>
                <a:ea typeface="+mj-ea"/>
              </a:rPr>
              <a:t>PIE CHARTS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337597" y="4098390"/>
            <a:ext cx="106076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ea typeface="+mj-ea"/>
              </a:rPr>
              <a:t>58%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876437" y="832219"/>
            <a:ext cx="803592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ea typeface="+mj-ea"/>
              </a:rPr>
              <a:t>9%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2113873" y="4434988"/>
            <a:ext cx="106076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ea typeface="+mj-ea"/>
              </a:rPr>
              <a:t>23%</a:t>
            </a:r>
          </a:p>
        </p:txBody>
      </p:sp>
      <p:sp>
        <p:nvSpPr>
          <p:cNvPr id="84" name="矩形 83"/>
          <p:cNvSpPr/>
          <p:nvPr/>
        </p:nvSpPr>
        <p:spPr>
          <a:xfrm>
            <a:off x="6522693" y="965549"/>
            <a:ext cx="217749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On a scale from 1, to 10, How Would You rate your Pain?</a:t>
            </a:r>
          </a:p>
        </p:txBody>
      </p:sp>
      <p:cxnSp>
        <p:nvCxnSpPr>
          <p:cNvPr id="86" name="直接连接符 85"/>
          <p:cNvCxnSpPr/>
          <p:nvPr/>
        </p:nvCxnSpPr>
        <p:spPr>
          <a:xfrm flipH="1">
            <a:off x="6485899" y="1016588"/>
            <a:ext cx="0" cy="35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9350079" y="4672961"/>
            <a:ext cx="217749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On a scale from 1, to 10, How Would You rate your Pain?</a:t>
            </a: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9330704" y="4309702"/>
            <a:ext cx="0" cy="770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924025" y="4979712"/>
            <a:ext cx="205476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mtClean="0" sz="1200">
                <a:solidFill>
                  <a:schemeClr val="bg1"/>
                </a:solidFill>
              </a:rPr>
              <a:t>On a scale from 1, to 10, How Would You rate your Pain?</a:t>
            </a:r>
          </a:p>
        </p:txBody>
      </p:sp>
      <p:cxnSp>
        <p:nvCxnSpPr>
          <p:cNvPr id="91" name="直接连接符 90"/>
          <p:cNvCxnSpPr/>
          <p:nvPr/>
        </p:nvCxnSpPr>
        <p:spPr>
          <a:xfrm flipH="1">
            <a:off x="3007667" y="4616453"/>
            <a:ext cx="0" cy="770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2565345" y="1150063"/>
            <a:ext cx="106076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ea typeface="+mj-ea"/>
              </a:rPr>
              <a:t>10%</a:t>
            </a:r>
          </a:p>
        </p:txBody>
      </p:sp>
      <p:sp>
        <p:nvSpPr>
          <p:cNvPr id="93" name="矩形 92"/>
          <p:cNvSpPr/>
          <p:nvPr/>
        </p:nvSpPr>
        <p:spPr>
          <a:xfrm>
            <a:off x="1375497" y="1694786"/>
            <a:ext cx="205476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mtClean="0" sz="1200">
                <a:solidFill>
                  <a:schemeClr val="bg1"/>
                </a:solidFill>
              </a:rPr>
              <a:t>On a scale from 1, to 10, How Would You rate your Pain?</a:t>
            </a:r>
          </a:p>
        </p:txBody>
      </p:sp>
      <p:cxnSp>
        <p:nvCxnSpPr>
          <p:cNvPr id="94" name="直接连接符 93"/>
          <p:cNvCxnSpPr/>
          <p:nvPr/>
        </p:nvCxnSpPr>
        <p:spPr>
          <a:xfrm flipH="1">
            <a:off x="3459139" y="1331528"/>
            <a:ext cx="0" cy="770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725817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628375"/>
            <a:ext cx="12192000" cy="154236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76" name="组合 75"/>
          <p:cNvGrpSpPr/>
          <p:nvPr/>
        </p:nvGrpSpPr>
        <p:grpSpPr>
          <a:xfrm>
            <a:off x="771004" y="3196574"/>
            <a:ext cx="1016000" cy="1016000"/>
            <a:chOff x="771004" y="2929874"/>
            <a:chExt cx="1016000" cy="1016000"/>
          </a:xfrm>
        </p:grpSpPr>
        <p:sp>
          <p:nvSpPr>
            <p:cNvPr id="2" name="椭圆 1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9" name="直接连接符 18"/>
              <p:cNvCxnSpPr>
                <a:stCxn id="1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组合 76"/>
          <p:cNvGrpSpPr/>
          <p:nvPr/>
        </p:nvGrpSpPr>
        <p:grpSpPr>
          <a:xfrm>
            <a:off x="3179502" y="3196574"/>
            <a:ext cx="1016000" cy="1016000"/>
            <a:chOff x="771004" y="2929874"/>
            <a:chExt cx="1016000" cy="1016000"/>
          </a:xfrm>
        </p:grpSpPr>
        <p:sp>
          <p:nvSpPr>
            <p:cNvPr id="78" name="椭圆 77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81" name="直接连接符 80"/>
              <p:cNvCxnSpPr>
                <a:stCxn id="7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组合 85"/>
          <p:cNvGrpSpPr/>
          <p:nvPr/>
        </p:nvGrpSpPr>
        <p:grpSpPr>
          <a:xfrm>
            <a:off x="5588000" y="3196574"/>
            <a:ext cx="1016000" cy="1016000"/>
            <a:chOff x="771004" y="2929874"/>
            <a:chExt cx="1016000" cy="1016000"/>
          </a:xfrm>
        </p:grpSpPr>
        <p:sp>
          <p:nvSpPr>
            <p:cNvPr id="87" name="椭圆 86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椭圆 87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0" name="直接连接符 89"/>
              <p:cNvCxnSpPr>
                <a:stCxn id="8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组合 94"/>
          <p:cNvGrpSpPr/>
          <p:nvPr/>
        </p:nvGrpSpPr>
        <p:grpSpPr>
          <a:xfrm>
            <a:off x="7996498" y="3196574"/>
            <a:ext cx="1016000" cy="1016000"/>
            <a:chOff x="771004" y="2929874"/>
            <a:chExt cx="1016000" cy="1016000"/>
          </a:xfrm>
        </p:grpSpPr>
        <p:sp>
          <p:nvSpPr>
            <p:cNvPr id="96" name="椭圆 9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9" name="直接连接符 98"/>
              <p:cNvCxnSpPr>
                <a:stCxn id="9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组合 103"/>
          <p:cNvGrpSpPr/>
          <p:nvPr/>
        </p:nvGrpSpPr>
        <p:grpSpPr>
          <a:xfrm>
            <a:off x="10404996" y="3196574"/>
            <a:ext cx="1016000" cy="1016000"/>
            <a:chOff x="771004" y="2929874"/>
            <a:chExt cx="1016000" cy="1016000"/>
          </a:xfrm>
        </p:grpSpPr>
        <p:sp>
          <p:nvSpPr>
            <p:cNvPr id="105" name="椭圆 104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08" name="直接连接符 107"/>
              <p:cNvCxnSpPr>
                <a:stCxn id="10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文本框 112"/>
          <p:cNvSpPr txBox="1"/>
          <p:nvPr/>
        </p:nvSpPr>
        <p:spPr>
          <a:xfrm>
            <a:off x="1027635" y="3635938"/>
            <a:ext cx="49403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100">
                <a:latin charset="0" panose="020b0604020202020204" pitchFamily="34" typeface="Arial"/>
                <a:cs charset="0" panose="020b0604020202020204" pitchFamily="34" typeface="Arial"/>
              </a:rPr>
              <a:t>2011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3439981" y="3635938"/>
            <a:ext cx="49403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100">
                <a:latin charset="0" panose="020b0604020202020204" pitchFamily="34" typeface="Arial"/>
                <a:cs charset="0" panose="020b0604020202020204" pitchFamily="34" typeface="Arial"/>
              </a:rPr>
              <a:t>2012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5837390" y="3635938"/>
            <a:ext cx="49403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100">
                <a:latin charset="0" panose="020b0604020202020204" pitchFamily="34" typeface="Arial"/>
                <a:cs charset="0" panose="020b0604020202020204" pitchFamily="34" typeface="Arial"/>
              </a:rPr>
              <a:t>2013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916" y="3635938"/>
            <a:ext cx="49403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100">
                <a:latin charset="0" panose="020b0604020202020204" pitchFamily="34" typeface="Arial"/>
                <a:cs charset="0" panose="020b0604020202020204" pitchFamily="34" typeface="Arial"/>
              </a:rPr>
              <a:t>2014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0664858" y="3635938"/>
            <a:ext cx="49403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100">
                <a:latin charset="0" panose="020b0604020202020204" pitchFamily="34" typeface="Arial"/>
                <a:cs charset="0" panose="020b0604020202020204" pitchFamily="34" typeface="Arial"/>
              </a:rPr>
              <a:t>2015</a:t>
            </a:r>
          </a:p>
        </p:txBody>
      </p:sp>
      <p:cxnSp>
        <p:nvCxnSpPr>
          <p:cNvPr id="119" name="直接连接符 118"/>
          <p:cNvCxnSpPr/>
          <p:nvPr/>
        </p:nvCxnSpPr>
        <p:spPr>
          <a:xfrm flipH="1">
            <a:off x="1274649" y="23433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H="1">
            <a:off x="6096000" y="23433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H="1">
            <a:off x="10911872" y="23433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H="1">
            <a:off x="3686996" y="4297291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>
            <a:off x="8506879" y="4297291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等腰三角形 125"/>
          <p:cNvSpPr/>
          <p:nvPr/>
        </p:nvSpPr>
        <p:spPr>
          <a:xfrm rot="10800000">
            <a:off x="5449627" y="0"/>
            <a:ext cx="1292746" cy="787400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矩形 126"/>
          <p:cNvSpPr/>
          <p:nvPr/>
        </p:nvSpPr>
        <p:spPr>
          <a:xfrm>
            <a:off x="474251" y="1970248"/>
            <a:ext cx="2037009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000000"/>
                </a:solidFill>
              </a:rPr>
              <a:t>I will always be with you.</a:t>
            </a:r>
          </a:p>
        </p:txBody>
      </p:sp>
      <p:sp>
        <p:nvSpPr>
          <p:cNvPr id="128" name="矩形 127"/>
          <p:cNvSpPr/>
          <p:nvPr/>
        </p:nvSpPr>
        <p:spPr>
          <a:xfrm>
            <a:off x="2443861" y="5977377"/>
            <a:ext cx="248626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000000"/>
                </a:solidFill>
              </a:rPr>
              <a:t>On a scale from 1, to 10, </a:t>
            </a:r>
          </a:p>
          <a:p>
            <a:pPr algn="ctr"/>
            <a:r>
              <a:rPr altLang="zh-CN" lang="en-US" smtClean="0" sz="1200">
                <a:solidFill>
                  <a:srgbClr val="000000"/>
                </a:solidFill>
              </a:rPr>
              <a:t>How Would You rate your Pain?</a:t>
            </a:r>
          </a:p>
        </p:txBody>
      </p:sp>
      <p:sp>
        <p:nvSpPr>
          <p:cNvPr id="130" name="矩形 129"/>
          <p:cNvSpPr/>
          <p:nvPr/>
        </p:nvSpPr>
        <p:spPr>
          <a:xfrm>
            <a:off x="7256796" y="5977377"/>
            <a:ext cx="248626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000000"/>
                </a:solidFill>
              </a:rPr>
              <a:t>On a scale from 1, to 10, </a:t>
            </a:r>
          </a:p>
          <a:p>
            <a:pPr algn="ctr"/>
            <a:r>
              <a:rPr altLang="zh-CN" lang="en-US" smtClean="0" sz="1200">
                <a:solidFill>
                  <a:srgbClr val="000000"/>
                </a:solidFill>
              </a:rPr>
              <a:t>How Would You rate your Pain?</a:t>
            </a:r>
          </a:p>
        </p:txBody>
      </p:sp>
      <p:sp>
        <p:nvSpPr>
          <p:cNvPr id="131" name="矩形 130"/>
          <p:cNvSpPr/>
          <p:nvPr/>
        </p:nvSpPr>
        <p:spPr>
          <a:xfrm>
            <a:off x="9545994" y="1877915"/>
            <a:ext cx="273175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000000"/>
                </a:solidFill>
              </a:rPr>
              <a:t>On a scale from 1, to 10, </a:t>
            </a:r>
          </a:p>
          <a:p>
            <a:pPr algn="ctr"/>
            <a:r>
              <a:rPr altLang="zh-CN" lang="en-US" smtClean="0" sz="1200">
                <a:solidFill>
                  <a:srgbClr val="000000"/>
                </a:solidFill>
              </a:rPr>
              <a:t>How Would You rate your Pain?</a:t>
            </a:r>
          </a:p>
        </p:txBody>
      </p:sp>
      <p:sp>
        <p:nvSpPr>
          <p:cNvPr id="135" name="Freeform 5"/>
          <p:cNvSpPr>
            <a:spLocks noEditPoints="1"/>
          </p:cNvSpPr>
          <p:nvPr/>
        </p:nvSpPr>
        <p:spPr bwMode="auto">
          <a:xfrm>
            <a:off x="3437569" y="5180780"/>
            <a:ext cx="476565" cy="685442"/>
          </a:xfrm>
          <a:custGeom>
            <a:gdLst>
              <a:gd fmla="*/ 72 w 196" name="T0"/>
              <a:gd fmla="*/ 253 h 283" name="T1"/>
              <a:gd fmla="*/ 60 w 196" name="T2"/>
              <a:gd fmla="*/ 281 h 283" name="T3"/>
              <a:gd fmla="*/ 52 w 196" name="T4"/>
              <a:gd fmla="*/ 283 h 283" name="T5"/>
              <a:gd fmla="*/ 32 w 196" name="T6"/>
              <a:gd fmla="*/ 269 h 283" name="T7"/>
              <a:gd fmla="*/ 27 w 196" name="T8"/>
              <a:gd fmla="*/ 238 h 283" name="T9"/>
              <a:gd fmla="*/ 45 w 196" name="T10"/>
              <a:gd fmla="*/ 191 h 283" name="T11"/>
              <a:gd fmla="*/ 71 w 196" name="T12"/>
              <a:gd fmla="*/ 230 h 283" name="T13"/>
              <a:gd fmla="*/ 70 w 196" name="T14"/>
              <a:gd fmla="*/ 238 h 283" name="T15"/>
              <a:gd fmla="*/ 72 w 196" name="T16"/>
              <a:gd fmla="*/ 253 h 283" name="T17"/>
              <a:gd fmla="*/ 99 w 196" name="T18"/>
              <a:gd fmla="*/ 104 h 283" name="T19"/>
              <a:gd fmla="*/ 152 w 196" name="T20"/>
              <a:gd fmla="*/ 52 h 283" name="T21"/>
              <a:gd fmla="*/ 99 w 196" name="T22"/>
              <a:gd fmla="*/ 0 h 283" name="T23"/>
              <a:gd fmla="*/ 47 w 196" name="T24"/>
              <a:gd fmla="*/ 52 h 283" name="T25"/>
              <a:gd fmla="*/ 99 w 196" name="T26"/>
              <a:gd fmla="*/ 104 h 283" name="T27"/>
              <a:gd fmla="*/ 129 w 196" name="T28"/>
              <a:gd fmla="*/ 229 h 283" name="T29"/>
              <a:gd fmla="*/ 131 w 196" name="T30"/>
              <a:gd fmla="*/ 238 h 283" name="T31"/>
              <a:gd fmla="*/ 128 w 196" name="T32"/>
              <a:gd fmla="*/ 253 h 283" name="T33"/>
              <a:gd fmla="*/ 141 w 196" name="T34"/>
              <a:gd fmla="*/ 281 h 283" name="T35"/>
              <a:gd fmla="*/ 149 w 196" name="T36"/>
              <a:gd fmla="*/ 283 h 283" name="T37"/>
              <a:gd fmla="*/ 169 w 196" name="T38"/>
              <a:gd fmla="*/ 269 h 283" name="T39"/>
              <a:gd fmla="*/ 174 w 196" name="T40"/>
              <a:gd fmla="*/ 238 h 283" name="T41"/>
              <a:gd fmla="*/ 153 w 196" name="T42"/>
              <a:gd fmla="*/ 189 h 283" name="T43"/>
              <a:gd fmla="*/ 129 w 196" name="T44"/>
              <a:gd fmla="*/ 229 h 283" name="T45"/>
              <a:gd fmla="*/ 184 w 196" name="T46"/>
              <a:gd fmla="*/ 88 h 283" name="T47"/>
              <a:gd fmla="*/ 154 w 196" name="T48"/>
              <a:gd fmla="*/ 93 h 283" name="T49"/>
              <a:gd fmla="*/ 99 w 196" name="T50"/>
              <a:gd fmla="*/ 121 h 283" name="T51"/>
              <a:gd fmla="*/ 43 w 196" name="T52"/>
              <a:gd fmla="*/ 91 h 283" name="T53"/>
              <a:gd fmla="*/ 13 w 196" name="T54"/>
              <a:gd fmla="*/ 84 h 283" name="T55"/>
              <a:gd fmla="*/ 7 w 196" name="T56"/>
              <a:gd fmla="*/ 114 h 283" name="T57"/>
              <a:gd fmla="*/ 54 w 196" name="T58"/>
              <a:gd fmla="*/ 155 h 283" name="T59"/>
              <a:gd fmla="*/ 144 w 196" name="T60"/>
              <a:gd fmla="*/ 155 h 283" name="T61"/>
              <a:gd fmla="*/ 189 w 196" name="T62"/>
              <a:gd fmla="*/ 118 h 283" name="T63"/>
              <a:gd fmla="*/ 184 w 196" name="T64"/>
              <a:gd fmla="*/ 88 h 283" name="T65"/>
              <a:gd fmla="*/ 56 w 196" name="T66"/>
              <a:gd fmla="*/ 183 h 283" name="T67"/>
              <a:gd fmla="*/ 56 w 196" name="T68"/>
              <a:gd fmla="*/ 166 h 283" name="T69"/>
              <a:gd fmla="*/ 143 w 196" name="T70"/>
              <a:gd fmla="*/ 166 h 283" name="T71"/>
              <a:gd fmla="*/ 143 w 196" name="T72"/>
              <a:gd fmla="*/ 183 h 283" name="T73"/>
              <a:gd fmla="*/ 99 w 196" name="T74"/>
              <a:gd fmla="*/ 226 h 283" name="T75"/>
              <a:gd fmla="*/ 99 w 196" name="T76"/>
              <a:gd fmla="*/ 226 h 283" name="T77"/>
              <a:gd fmla="*/ 56 w 196" name="T78"/>
              <a:gd fmla="*/ 183 h 283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283" w="196">
                <a:moveTo>
                  <a:pt x="72" y="253"/>
                </a:moveTo>
                <a:cubicBezTo>
                  <a:pt x="77" y="264"/>
                  <a:pt x="71" y="277"/>
                  <a:pt x="60" y="281"/>
                </a:cubicBezTo>
                <a:cubicBezTo>
                  <a:pt x="58" y="282"/>
                  <a:pt x="55" y="283"/>
                  <a:pt x="52" y="283"/>
                </a:cubicBezTo>
                <a:cubicBezTo>
                  <a:pt x="44" y="283"/>
                  <a:pt x="36" y="277"/>
                  <a:pt x="32" y="269"/>
                </a:cubicBezTo>
                <a:cubicBezTo>
                  <a:pt x="32" y="268"/>
                  <a:pt x="27" y="255"/>
                  <a:pt x="27" y="238"/>
                </a:cubicBezTo>
                <a:cubicBezTo>
                  <a:pt x="27" y="220"/>
                  <a:pt x="34" y="204"/>
                  <a:pt x="45" y="191"/>
                </a:cubicBezTo>
                <a:cubicBezTo>
                  <a:pt x="48" y="208"/>
                  <a:pt x="58" y="222"/>
                  <a:pt x="71" y="230"/>
                </a:cubicBezTo>
                <a:cubicBezTo>
                  <a:pt x="70" y="233"/>
                  <a:pt x="70" y="235"/>
                  <a:pt x="70" y="238"/>
                </a:cubicBezTo>
                <a:cubicBezTo>
                  <a:pt x="70" y="246"/>
                  <a:pt x="72" y="253"/>
                  <a:pt x="72" y="253"/>
                </a:cubicBezTo>
                <a:close/>
                <a:moveTo>
                  <a:pt x="99" y="104"/>
                </a:moveTo>
                <a:cubicBezTo>
                  <a:pt x="128" y="104"/>
                  <a:pt x="152" y="81"/>
                  <a:pt x="152" y="52"/>
                </a:cubicBezTo>
                <a:cubicBezTo>
                  <a:pt x="152" y="23"/>
                  <a:pt x="128" y="0"/>
                  <a:pt x="99" y="0"/>
                </a:cubicBezTo>
                <a:cubicBezTo>
                  <a:pt x="70" y="0"/>
                  <a:pt x="47" y="23"/>
                  <a:pt x="47" y="52"/>
                </a:cubicBezTo>
                <a:cubicBezTo>
                  <a:pt x="47" y="81"/>
                  <a:pt x="70" y="104"/>
                  <a:pt x="99" y="104"/>
                </a:cubicBezTo>
                <a:close/>
                <a:moveTo>
                  <a:pt x="129" y="229"/>
                </a:moveTo>
                <a:cubicBezTo>
                  <a:pt x="130" y="232"/>
                  <a:pt x="131" y="235"/>
                  <a:pt x="131" y="238"/>
                </a:cubicBezTo>
                <a:cubicBezTo>
                  <a:pt x="131" y="246"/>
                  <a:pt x="129" y="253"/>
                  <a:pt x="128" y="253"/>
                </a:cubicBezTo>
                <a:cubicBezTo>
                  <a:pt x="124" y="264"/>
                  <a:pt x="130" y="277"/>
                  <a:pt x="141" y="281"/>
                </a:cubicBezTo>
                <a:cubicBezTo>
                  <a:pt x="143" y="282"/>
                  <a:pt x="146" y="283"/>
                  <a:pt x="149" y="283"/>
                </a:cubicBezTo>
                <a:cubicBezTo>
                  <a:pt x="157" y="283"/>
                  <a:pt x="165" y="277"/>
                  <a:pt x="169" y="269"/>
                </a:cubicBezTo>
                <a:cubicBezTo>
                  <a:pt x="169" y="268"/>
                  <a:pt x="174" y="255"/>
                  <a:pt x="174" y="238"/>
                </a:cubicBezTo>
                <a:cubicBezTo>
                  <a:pt x="174" y="219"/>
                  <a:pt x="166" y="202"/>
                  <a:pt x="153" y="189"/>
                </a:cubicBezTo>
                <a:cubicBezTo>
                  <a:pt x="152" y="206"/>
                  <a:pt x="142" y="220"/>
                  <a:pt x="129" y="229"/>
                </a:cubicBezTo>
                <a:close/>
                <a:moveTo>
                  <a:pt x="184" y="88"/>
                </a:moveTo>
                <a:cubicBezTo>
                  <a:pt x="175" y="81"/>
                  <a:pt x="161" y="83"/>
                  <a:pt x="154" y="93"/>
                </a:cubicBezTo>
                <a:cubicBezTo>
                  <a:pt x="141" y="111"/>
                  <a:pt x="121" y="121"/>
                  <a:pt x="99" y="121"/>
                </a:cubicBezTo>
                <a:cubicBezTo>
                  <a:pt x="77" y="121"/>
                  <a:pt x="55" y="110"/>
                  <a:pt x="43" y="91"/>
                </a:cubicBezTo>
                <a:cubicBezTo>
                  <a:pt x="36" y="81"/>
                  <a:pt x="23" y="78"/>
                  <a:pt x="13" y="84"/>
                </a:cubicBezTo>
                <a:cubicBezTo>
                  <a:pt x="3" y="91"/>
                  <a:pt x="0" y="104"/>
                  <a:pt x="7" y="114"/>
                </a:cubicBezTo>
                <a:cubicBezTo>
                  <a:pt x="19" y="132"/>
                  <a:pt x="35" y="146"/>
                  <a:pt x="54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62" y="147"/>
                  <a:pt x="178" y="134"/>
                  <a:pt x="189" y="118"/>
                </a:cubicBezTo>
                <a:cubicBezTo>
                  <a:pt x="196" y="108"/>
                  <a:pt x="194" y="95"/>
                  <a:pt x="184" y="88"/>
                </a:cubicBezTo>
                <a:close/>
                <a:moveTo>
                  <a:pt x="56" y="183"/>
                </a:moveTo>
                <a:cubicBezTo>
                  <a:pt x="56" y="166"/>
                  <a:pt x="56" y="166"/>
                  <a:pt x="56" y="166"/>
                </a:cubicBezTo>
                <a:cubicBezTo>
                  <a:pt x="143" y="166"/>
                  <a:pt x="143" y="166"/>
                  <a:pt x="143" y="166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207"/>
                  <a:pt x="123" y="226"/>
                  <a:pt x="99" y="226"/>
                </a:cubicBezTo>
                <a:cubicBezTo>
                  <a:pt x="99" y="226"/>
                  <a:pt x="99" y="226"/>
                  <a:pt x="99" y="226"/>
                </a:cubicBezTo>
                <a:cubicBezTo>
                  <a:pt x="75" y="226"/>
                  <a:pt x="56" y="207"/>
                  <a:pt x="56" y="183"/>
                </a:cubicBezTo>
                <a:close/>
              </a:path>
            </a:pathLst>
          </a:custGeom>
          <a:solidFill>
            <a:srgbClr val="C1252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9" name="Freeform 9"/>
          <p:cNvSpPr>
            <a:spLocks noEditPoints="1"/>
          </p:cNvSpPr>
          <p:nvPr/>
        </p:nvSpPr>
        <p:spPr bwMode="auto">
          <a:xfrm>
            <a:off x="8156799" y="5180780"/>
            <a:ext cx="700159" cy="685441"/>
          </a:xfrm>
          <a:custGeom>
            <a:gdLst>
              <a:gd fmla="*/ 261 w 279" name="T0"/>
              <a:gd fmla="*/ 149 h 273" name="T1"/>
              <a:gd fmla="*/ 259 w 279" name="T2"/>
              <a:gd fmla="*/ 135 h 273" name="T3"/>
              <a:gd fmla="*/ 253 w 279" name="T4"/>
              <a:gd fmla="*/ 115 h 273" name="T5"/>
              <a:gd fmla="*/ 252 w 279" name="T6"/>
              <a:gd fmla="*/ 105 h 273" name="T7"/>
              <a:gd fmla="*/ 250 w 279" name="T8"/>
              <a:gd fmla="*/ 97 h 273" name="T9"/>
              <a:gd fmla="*/ 264 w 279" name="T10"/>
              <a:gd fmla="*/ 98 h 273" name="T11"/>
              <a:gd fmla="*/ 261 w 279" name="T12"/>
              <a:gd fmla="*/ 149 h 273" name="T13"/>
              <a:gd fmla="*/ 232 w 279" name="T14"/>
              <a:gd fmla="*/ 212 h 273" name="T15"/>
              <a:gd fmla="*/ 232 w 279" name="T16"/>
              <a:gd fmla="*/ 212 h 273" name="T17"/>
              <a:gd fmla="*/ 232 w 279" name="T18"/>
              <a:gd fmla="*/ 212 h 273" name="T19"/>
              <a:gd fmla="*/ 222 w 279" name="T20"/>
              <a:gd fmla="*/ 225 h 273" name="T21"/>
              <a:gd fmla="*/ 189 w 279" name="T22"/>
              <a:gd fmla="*/ 273 h 273" name="T23"/>
              <a:gd fmla="*/ 158 w 279" name="T24"/>
              <a:gd fmla="*/ 273 h 273" name="T25"/>
              <a:gd fmla="*/ 159 w 279" name="T26"/>
              <a:gd fmla="*/ 261 h 273" name="T27"/>
              <a:gd fmla="*/ 154 w 279" name="T28"/>
              <a:gd fmla="*/ 262 h 273" name="T29"/>
              <a:gd fmla="*/ 109 w 279" name="T30"/>
              <a:gd fmla="*/ 263 h 273" name="T31"/>
              <a:gd fmla="*/ 102 w 279" name="T32"/>
              <a:gd fmla="*/ 273 h 273" name="T33"/>
              <a:gd fmla="*/ 71 w 279" name="T34"/>
              <a:gd fmla="*/ 273 h 273" name="T35"/>
              <a:gd fmla="*/ 70 w 279" name="T36"/>
              <a:gd fmla="*/ 262 h 273" name="T37"/>
              <a:gd fmla="*/ 50 w 279" name="T38"/>
              <a:gd fmla="*/ 235 h 273" name="T39"/>
              <a:gd fmla="*/ 32 w 279" name="T40"/>
              <a:gd fmla="*/ 214 h 273" name="T41"/>
              <a:gd fmla="*/ 32 w 279" name="T42"/>
              <a:gd fmla="*/ 214 h 273" name="T43"/>
              <a:gd fmla="*/ 0 w 279" name="T44"/>
              <a:gd fmla="*/ 181 h 273" name="T45"/>
              <a:gd fmla="*/ 0 w 279" name="T46"/>
              <a:gd fmla="*/ 149 h 273" name="T47"/>
              <a:gd fmla="*/ 28 w 279" name="T48"/>
              <a:gd fmla="*/ 120 h 273" name="T49"/>
              <a:gd fmla="*/ 29 w 279" name="T50"/>
              <a:gd fmla="*/ 119 h 273" name="T51"/>
              <a:gd fmla="*/ 50 w 279" name="T52"/>
              <a:gd fmla="*/ 90 h 273" name="T53"/>
              <a:gd fmla="*/ 29 w 279" name="T54"/>
              <a:gd fmla="*/ 59 h 273" name="T55"/>
              <a:gd fmla="*/ 47 w 279" name="T56"/>
              <a:gd fmla="*/ 43 h 273" name="T57"/>
              <a:gd fmla="*/ 100 w 279" name="T58"/>
              <a:gd fmla="*/ 73 h 273" name="T59"/>
              <a:gd fmla="*/ 107 w 279" name="T60"/>
              <a:gd fmla="*/ 31 h 273" name="T61"/>
              <a:gd fmla="*/ 162 w 279" name="T62"/>
              <a:gd fmla="*/ 0 h 273" name="T63"/>
              <a:gd fmla="*/ 193 w 279" name="T64"/>
              <a:gd fmla="*/ 8 h 273" name="T65"/>
              <a:gd fmla="*/ 220 w 279" name="T66"/>
              <a:gd fmla="*/ 86 h 273" name="T67"/>
              <a:gd fmla="*/ 248 w 279" name="T68"/>
              <a:gd fmla="*/ 137 h 273" name="T69"/>
              <a:gd fmla="*/ 232 w 279" name="T70"/>
              <a:gd fmla="*/ 212 h 273" name="T71"/>
              <a:gd fmla="*/ 113 w 279" name="T72"/>
              <a:gd fmla="*/ 73 h 273" name="T73"/>
              <a:gd fmla="*/ 117 w 279" name="T74"/>
              <a:gd fmla="*/ 72 h 273" name="T75"/>
              <a:gd fmla="*/ 150 w 279" name="T76"/>
              <a:gd fmla="*/ 71 h 273" name="T77"/>
              <a:gd fmla="*/ 165 w 279" name="T78"/>
              <a:gd fmla="*/ 46 h 273" name="T79"/>
              <a:gd fmla="*/ 154 w 279" name="T80"/>
              <a:gd fmla="*/ 49 h 273" name="T81"/>
              <a:gd fmla="*/ 151 w 279" name="T82"/>
              <a:gd fmla="*/ 34 h 273" name="T83"/>
              <a:gd fmla="*/ 175 w 279" name="T84"/>
              <a:gd fmla="*/ 29 h 273" name="T85"/>
              <a:gd fmla="*/ 188 w 279" name="T86"/>
              <a:gd fmla="*/ 37 h 273" name="T87"/>
              <a:gd fmla="*/ 188 w 279" name="T88"/>
              <a:gd fmla="*/ 37 h 273" name="T89"/>
              <a:gd fmla="*/ 167 w 279" name="T90"/>
              <a:gd fmla="*/ 74 h 273" name="T91"/>
              <a:gd fmla="*/ 202 w 279" name="T92"/>
              <a:gd fmla="*/ 92 h 273" name="T93"/>
              <a:gd fmla="*/ 204 w 279" name="T94"/>
              <a:gd fmla="*/ 88 h 273" name="T95"/>
              <a:gd fmla="*/ 187 w 279" name="T96"/>
              <a:gd fmla="*/ 20 h 273" name="T97"/>
              <a:gd fmla="*/ 162 w 279" name="T98"/>
              <a:gd fmla="*/ 13 h 273" name="T99"/>
              <a:gd fmla="*/ 119 w 279" name="T100"/>
              <a:gd fmla="*/ 37 h 273" name="T101"/>
              <a:gd fmla="*/ 113 w 279" name="T102"/>
              <a:gd fmla="*/ 73 h 273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73" w="279">
                <a:moveTo>
                  <a:pt x="261" y="149"/>
                </a:moveTo>
                <a:cubicBezTo>
                  <a:pt x="261" y="144"/>
                  <a:pt x="260" y="139"/>
                  <a:pt x="259" y="135"/>
                </a:cubicBezTo>
                <a:cubicBezTo>
                  <a:pt x="258" y="128"/>
                  <a:pt x="256" y="121"/>
                  <a:pt x="253" y="115"/>
                </a:cubicBezTo>
                <a:cubicBezTo>
                  <a:pt x="259" y="113"/>
                  <a:pt x="258" y="105"/>
                  <a:pt x="252" y="105"/>
                </a:cubicBezTo>
                <a:cubicBezTo>
                  <a:pt x="247" y="106"/>
                  <a:pt x="245" y="99"/>
                  <a:pt x="250" y="97"/>
                </a:cubicBezTo>
                <a:cubicBezTo>
                  <a:pt x="255" y="94"/>
                  <a:pt x="261" y="96"/>
                  <a:pt x="264" y="98"/>
                </a:cubicBezTo>
                <a:cubicBezTo>
                  <a:pt x="279" y="109"/>
                  <a:pt x="270" y="132"/>
                  <a:pt x="261" y="149"/>
                </a:cubicBezTo>
                <a:close/>
                <a:moveTo>
                  <a:pt x="232" y="212"/>
                </a:moveTo>
                <a:cubicBezTo>
                  <a:pt x="232" y="212"/>
                  <a:pt x="232" y="212"/>
                  <a:pt x="232" y="212"/>
                </a:cubicBezTo>
                <a:cubicBezTo>
                  <a:pt x="232" y="212"/>
                  <a:pt x="232" y="212"/>
                  <a:pt x="232" y="212"/>
                </a:cubicBezTo>
                <a:cubicBezTo>
                  <a:pt x="229" y="216"/>
                  <a:pt x="226" y="221"/>
                  <a:pt x="222" y="225"/>
                </a:cubicBezTo>
                <a:cubicBezTo>
                  <a:pt x="201" y="253"/>
                  <a:pt x="201" y="266"/>
                  <a:pt x="189" y="273"/>
                </a:cubicBezTo>
                <a:cubicBezTo>
                  <a:pt x="180" y="273"/>
                  <a:pt x="158" y="273"/>
                  <a:pt x="158" y="273"/>
                </a:cubicBezTo>
                <a:cubicBezTo>
                  <a:pt x="158" y="273"/>
                  <a:pt x="160" y="268"/>
                  <a:pt x="159" y="261"/>
                </a:cubicBezTo>
                <a:cubicBezTo>
                  <a:pt x="157" y="261"/>
                  <a:pt x="156" y="262"/>
                  <a:pt x="154" y="262"/>
                </a:cubicBezTo>
                <a:cubicBezTo>
                  <a:pt x="139" y="265"/>
                  <a:pt x="124" y="265"/>
                  <a:pt x="109" y="263"/>
                </a:cubicBezTo>
                <a:cubicBezTo>
                  <a:pt x="107" y="267"/>
                  <a:pt x="105" y="270"/>
                  <a:pt x="102" y="273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71" y="269"/>
                  <a:pt x="71" y="266"/>
                  <a:pt x="70" y="262"/>
                </a:cubicBezTo>
                <a:cubicBezTo>
                  <a:pt x="68" y="255"/>
                  <a:pt x="58" y="243"/>
                  <a:pt x="50" y="235"/>
                </a:cubicBezTo>
                <a:cubicBezTo>
                  <a:pt x="43" y="229"/>
                  <a:pt x="37" y="222"/>
                  <a:pt x="32" y="214"/>
                </a:cubicBezTo>
                <a:cubicBezTo>
                  <a:pt x="32" y="214"/>
                  <a:pt x="32" y="214"/>
                  <a:pt x="32" y="214"/>
                </a:cubicBezTo>
                <a:cubicBezTo>
                  <a:pt x="25" y="201"/>
                  <a:pt x="0" y="200"/>
                  <a:pt x="0" y="181"/>
                </a:cubicBezTo>
                <a:cubicBezTo>
                  <a:pt x="0" y="167"/>
                  <a:pt x="0" y="162"/>
                  <a:pt x="0" y="149"/>
                </a:cubicBezTo>
                <a:cubicBezTo>
                  <a:pt x="0" y="130"/>
                  <a:pt x="18" y="134"/>
                  <a:pt x="28" y="120"/>
                </a:cubicBezTo>
                <a:cubicBezTo>
                  <a:pt x="28" y="119"/>
                  <a:pt x="28" y="119"/>
                  <a:pt x="29" y="119"/>
                </a:cubicBezTo>
                <a:cubicBezTo>
                  <a:pt x="34" y="109"/>
                  <a:pt x="41" y="99"/>
                  <a:pt x="50" y="90"/>
                </a:cubicBezTo>
                <a:cubicBezTo>
                  <a:pt x="45" y="79"/>
                  <a:pt x="36" y="68"/>
                  <a:pt x="29" y="59"/>
                </a:cubicBezTo>
                <a:cubicBezTo>
                  <a:pt x="22" y="50"/>
                  <a:pt x="36" y="43"/>
                  <a:pt x="47" y="43"/>
                </a:cubicBezTo>
                <a:cubicBezTo>
                  <a:pt x="68" y="42"/>
                  <a:pt x="87" y="53"/>
                  <a:pt x="100" y="73"/>
                </a:cubicBezTo>
                <a:cubicBezTo>
                  <a:pt x="97" y="59"/>
                  <a:pt x="100" y="44"/>
                  <a:pt x="107" y="31"/>
                </a:cubicBezTo>
                <a:cubicBezTo>
                  <a:pt x="119" y="12"/>
                  <a:pt x="139" y="0"/>
                  <a:pt x="162" y="0"/>
                </a:cubicBezTo>
                <a:cubicBezTo>
                  <a:pt x="173" y="0"/>
                  <a:pt x="184" y="3"/>
                  <a:pt x="193" y="8"/>
                </a:cubicBezTo>
                <a:cubicBezTo>
                  <a:pt x="220" y="24"/>
                  <a:pt x="231" y="57"/>
                  <a:pt x="220" y="86"/>
                </a:cubicBezTo>
                <a:cubicBezTo>
                  <a:pt x="234" y="99"/>
                  <a:pt x="244" y="117"/>
                  <a:pt x="248" y="137"/>
                </a:cubicBezTo>
                <a:cubicBezTo>
                  <a:pt x="254" y="163"/>
                  <a:pt x="247" y="190"/>
                  <a:pt x="232" y="212"/>
                </a:cubicBezTo>
                <a:close/>
                <a:moveTo>
                  <a:pt x="113" y="73"/>
                </a:moveTo>
                <a:cubicBezTo>
                  <a:pt x="114" y="73"/>
                  <a:pt x="115" y="72"/>
                  <a:pt x="117" y="72"/>
                </a:cubicBezTo>
                <a:cubicBezTo>
                  <a:pt x="128" y="70"/>
                  <a:pt x="139" y="69"/>
                  <a:pt x="150" y="71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75" y="29"/>
                  <a:pt x="175" y="29"/>
                  <a:pt x="175" y="29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67" y="74"/>
                  <a:pt x="167" y="74"/>
                  <a:pt x="167" y="74"/>
                </a:cubicBezTo>
                <a:cubicBezTo>
                  <a:pt x="180" y="77"/>
                  <a:pt x="192" y="83"/>
                  <a:pt x="202" y="92"/>
                </a:cubicBezTo>
                <a:cubicBezTo>
                  <a:pt x="203" y="90"/>
                  <a:pt x="203" y="89"/>
                  <a:pt x="204" y="88"/>
                </a:cubicBezTo>
                <a:cubicBezTo>
                  <a:pt x="218" y="64"/>
                  <a:pt x="210" y="34"/>
                  <a:pt x="187" y="20"/>
                </a:cubicBezTo>
                <a:cubicBezTo>
                  <a:pt x="179" y="15"/>
                  <a:pt x="170" y="13"/>
                  <a:pt x="162" y="13"/>
                </a:cubicBezTo>
                <a:cubicBezTo>
                  <a:pt x="144" y="13"/>
                  <a:pt x="128" y="22"/>
                  <a:pt x="119" y="37"/>
                </a:cubicBezTo>
                <a:cubicBezTo>
                  <a:pt x="112" y="49"/>
                  <a:pt x="110" y="61"/>
                  <a:pt x="113" y="73"/>
                </a:cubicBezTo>
                <a:close/>
              </a:path>
            </a:pathLst>
          </a:custGeom>
          <a:solidFill>
            <a:srgbClr val="C1252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866169" y="1001808"/>
            <a:ext cx="816959" cy="924060"/>
          </a:xfrm>
          <a:custGeom>
            <a:gdLst>
              <a:gd fmla="*/ 127 w 275" name="T0"/>
              <a:gd fmla="*/ 53 h 311" name="T1"/>
              <a:gd fmla="*/ 132 w 275" name="T2"/>
              <a:gd fmla="*/ 37 h 311" name="T3"/>
              <a:gd fmla="*/ 138 w 275" name="T4"/>
              <a:gd fmla="*/ 0 h 311" name="T5"/>
              <a:gd fmla="*/ 143 w 275" name="T6"/>
              <a:gd fmla="*/ 37 h 311" name="T7"/>
              <a:gd fmla="*/ 148 w 275" name="T8"/>
              <a:gd fmla="*/ 53 h 311" name="T9"/>
              <a:gd fmla="*/ 3 w 275" name="T10"/>
              <a:gd fmla="*/ 77 h 311" name="T11"/>
              <a:gd fmla="*/ 38 w 275" name="T12"/>
              <a:gd fmla="*/ 91 h 311" name="T13"/>
              <a:gd fmla="*/ 55 w 275" name="T14"/>
              <a:gd fmla="*/ 95 h 311" name="T15"/>
              <a:gd fmla="*/ 44 w 275" name="T16"/>
              <a:gd fmla="*/ 113 h 311" name="T17"/>
              <a:gd fmla="*/ 32 w 275" name="T18"/>
              <a:gd fmla="*/ 101 h 311" name="T19"/>
              <a:gd fmla="*/ 3 w 275" name="T20"/>
              <a:gd fmla="*/ 77 h 311" name="T21"/>
              <a:gd fmla="*/ 221 w 275" name="T22"/>
              <a:gd fmla="*/ 95 h 311" name="T23"/>
              <a:gd fmla="*/ 237 w 275" name="T24"/>
              <a:gd fmla="*/ 91 h 311" name="T25"/>
              <a:gd fmla="*/ 272 w 275" name="T26"/>
              <a:gd fmla="*/ 78 h 311" name="T27"/>
              <a:gd fmla="*/ 243 w 275" name="T28"/>
              <a:gd fmla="*/ 101 h 311" name="T29"/>
              <a:gd fmla="*/ 231 w 275" name="T30"/>
              <a:gd fmla="*/ 113 h 311" name="T31"/>
              <a:gd fmla="*/ 55 w 275" name="T32"/>
              <a:gd fmla="*/ 215 h 311" name="T33"/>
              <a:gd fmla="*/ 38 w 275" name="T34"/>
              <a:gd fmla="*/ 219 h 311" name="T35"/>
              <a:gd fmla="*/ 3 w 275" name="T36"/>
              <a:gd fmla="*/ 233 h 311" name="T37"/>
              <a:gd fmla="*/ 32 w 275" name="T38"/>
              <a:gd fmla="*/ 209 h 311" name="T39"/>
              <a:gd fmla="*/ 44 w 275" name="T40"/>
              <a:gd fmla="*/ 197 h 311" name="T41"/>
              <a:gd fmla="*/ 186 w 275" name="T42"/>
              <a:gd fmla="*/ 139 h 311" name="T43"/>
              <a:gd fmla="*/ 161 w 275" name="T44"/>
              <a:gd fmla="*/ 130 h 311" name="T45"/>
              <a:gd fmla="*/ 148 w 275" name="T46"/>
              <a:gd fmla="*/ 122 h 311" name="T47"/>
              <a:gd fmla="*/ 138 w 275" name="T48"/>
              <a:gd fmla="*/ 104 h 311" name="T49"/>
              <a:gd fmla="*/ 127 w 275" name="T50"/>
              <a:gd fmla="*/ 122 h 311" name="T51"/>
              <a:gd fmla="*/ 99 w 275" name="T52"/>
              <a:gd fmla="*/ 121 h 311" name="T53"/>
              <a:gd fmla="*/ 89 w 275" name="T54"/>
              <a:gd fmla="*/ 139 h 311" name="T55"/>
              <a:gd fmla="*/ 104 w 275" name="T56"/>
              <a:gd fmla="*/ 163 h 311" name="T57"/>
              <a:gd fmla="*/ 99 w 275" name="T58"/>
              <a:gd fmla="*/ 189 h 311" name="T59"/>
              <a:gd fmla="*/ 119 w 275" name="T60"/>
              <a:gd fmla="*/ 185 h 311" name="T61"/>
              <a:gd fmla="*/ 127 w 275" name="T62"/>
              <a:gd fmla="*/ 206 h 311" name="T63"/>
              <a:gd fmla="*/ 148 w 275" name="T64"/>
              <a:gd fmla="*/ 205 h 311" name="T65"/>
              <a:gd fmla="*/ 161 w 275" name="T66"/>
              <a:gd fmla="*/ 181 h 311" name="T67"/>
              <a:gd fmla="*/ 181 w 275" name="T68"/>
              <a:gd fmla="*/ 183 h 311" name="T69"/>
              <a:gd fmla="*/ 172 w 275" name="T70"/>
              <a:gd fmla="*/ 163 h 311" name="T71"/>
              <a:gd fmla="*/ 156 w 275" name="T72"/>
              <a:gd fmla="*/ 167 h 311" name="T73"/>
              <a:gd fmla="*/ 126 w 275" name="T74"/>
              <a:gd fmla="*/ 174 h 311" name="T75"/>
              <a:gd fmla="*/ 119 w 275" name="T76"/>
              <a:gd fmla="*/ 144 h 311" name="T77"/>
              <a:gd fmla="*/ 149 w 275" name="T78"/>
              <a:gd fmla="*/ 137 h 311" name="T79"/>
              <a:gd fmla="*/ 156 w 275" name="T80"/>
              <a:gd fmla="*/ 167 h 311" name="T81"/>
              <a:gd fmla="*/ 148 w 275" name="T82"/>
              <a:gd fmla="*/ 257 h 311" name="T83"/>
              <a:gd fmla="*/ 143 w 275" name="T84"/>
              <a:gd fmla="*/ 274 h 311" name="T85"/>
              <a:gd fmla="*/ 137 w 275" name="T86"/>
              <a:gd fmla="*/ 311 h 311" name="T87"/>
              <a:gd fmla="*/ 132 w 275" name="T88"/>
              <a:gd fmla="*/ 274 h 311" name="T89"/>
              <a:gd fmla="*/ 127 w 275" name="T90"/>
              <a:gd fmla="*/ 257 h 311" name="T91"/>
              <a:gd fmla="*/ 272 w 275" name="T92"/>
              <a:gd fmla="*/ 233 h 311" name="T93"/>
              <a:gd fmla="*/ 237 w 275" name="T94"/>
              <a:gd fmla="*/ 219 h 311" name="T95"/>
              <a:gd fmla="*/ 221 w 275" name="T96"/>
              <a:gd fmla="*/ 215 h 311" name="T97"/>
              <a:gd fmla="*/ 231 w 275" name="T98"/>
              <a:gd fmla="*/ 197 h 311" name="T99"/>
              <a:gd fmla="*/ 243 w 275" name="T100"/>
              <a:gd fmla="*/ 209 h 311" name="T101"/>
              <a:gd fmla="*/ 272 w 275" name="T102"/>
              <a:gd fmla="*/ 233 h 311" name="T103"/>
              <a:gd fmla="*/ 61 w 275" name="T104"/>
              <a:gd fmla="*/ 107 h 311" name="T105"/>
              <a:gd fmla="*/ 215 w 275" name="T106"/>
              <a:gd fmla="*/ 204 h 311" name="T107"/>
              <a:gd fmla="*/ 191 w 275" name="T108"/>
              <a:gd fmla="*/ 189 h 311" name="T109"/>
              <a:gd fmla="*/ 104 w 275" name="T110"/>
              <a:gd fmla="*/ 208 h 311" name="T111"/>
              <a:gd fmla="*/ 85 w 275" name="T112"/>
              <a:gd fmla="*/ 122 h 311" name="T113"/>
              <a:gd fmla="*/ 171 w 275" name="T114"/>
              <a:gd fmla="*/ 102 h 311" name="T115"/>
              <a:gd fmla="*/ 146 w 275" name="T116"/>
              <a:gd fmla="*/ 161 h 311" name="T117"/>
              <a:gd fmla="*/ 129 w 275" name="T118"/>
              <a:gd fmla="*/ 150 h 311" name="T119"/>
              <a:gd fmla="*/ 146 w 275" name="T120"/>
              <a:gd fmla="*/ 161 h 311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11" w="275">
                <a:moveTo>
                  <a:pt x="138" y="53"/>
                </a:moveTo>
                <a:cubicBezTo>
                  <a:pt x="134" y="53"/>
                  <a:pt x="131" y="53"/>
                  <a:pt x="127" y="53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2"/>
                  <a:pt x="129" y="39"/>
                  <a:pt x="132" y="37"/>
                </a:cubicBezTo>
                <a:cubicBezTo>
                  <a:pt x="130" y="24"/>
                  <a:pt x="128" y="14"/>
                  <a:pt x="128" y="9"/>
                </a:cubicBezTo>
                <a:cubicBezTo>
                  <a:pt x="128" y="4"/>
                  <a:pt x="132" y="0"/>
                  <a:pt x="138" y="0"/>
                </a:cubicBezTo>
                <a:cubicBezTo>
                  <a:pt x="143" y="0"/>
                  <a:pt x="147" y="4"/>
                  <a:pt x="147" y="9"/>
                </a:cubicBezTo>
                <a:cubicBezTo>
                  <a:pt x="147" y="14"/>
                  <a:pt x="145" y="23"/>
                  <a:pt x="143" y="37"/>
                </a:cubicBezTo>
                <a:cubicBezTo>
                  <a:pt x="146" y="39"/>
                  <a:pt x="148" y="42"/>
                  <a:pt x="148" y="46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5" y="53"/>
                  <a:pt x="141" y="53"/>
                  <a:pt x="138" y="53"/>
                </a:cubicBezTo>
                <a:close/>
                <a:moveTo>
                  <a:pt x="3" y="77"/>
                </a:moveTo>
                <a:cubicBezTo>
                  <a:pt x="6" y="73"/>
                  <a:pt x="11" y="71"/>
                  <a:pt x="16" y="74"/>
                </a:cubicBezTo>
                <a:cubicBezTo>
                  <a:pt x="20" y="76"/>
                  <a:pt x="27" y="82"/>
                  <a:pt x="38" y="91"/>
                </a:cubicBezTo>
                <a:cubicBezTo>
                  <a:pt x="41" y="90"/>
                  <a:pt x="45" y="90"/>
                  <a:pt x="48" y="91"/>
                </a:cubicBezTo>
                <a:cubicBezTo>
                  <a:pt x="55" y="95"/>
                  <a:pt x="55" y="95"/>
                  <a:pt x="55" y="95"/>
                </a:cubicBezTo>
                <a:cubicBezTo>
                  <a:pt x="53" y="97"/>
                  <a:pt x="52" y="99"/>
                  <a:pt x="51" y="101"/>
                </a:cubicBezTo>
                <a:cubicBezTo>
                  <a:pt x="48" y="105"/>
                  <a:pt x="46" y="109"/>
                  <a:pt x="44" y="113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4" y="108"/>
                  <a:pt x="32" y="105"/>
                  <a:pt x="32" y="101"/>
                </a:cubicBezTo>
                <a:cubicBezTo>
                  <a:pt x="20" y="96"/>
                  <a:pt x="10" y="93"/>
                  <a:pt x="6" y="90"/>
                </a:cubicBezTo>
                <a:cubicBezTo>
                  <a:pt x="2" y="88"/>
                  <a:pt x="0" y="82"/>
                  <a:pt x="3" y="77"/>
                </a:cubicBezTo>
                <a:close/>
                <a:moveTo>
                  <a:pt x="231" y="113"/>
                </a:moveTo>
                <a:cubicBezTo>
                  <a:pt x="228" y="107"/>
                  <a:pt x="225" y="101"/>
                  <a:pt x="221" y="95"/>
                </a:cubicBezTo>
                <a:cubicBezTo>
                  <a:pt x="227" y="91"/>
                  <a:pt x="227" y="91"/>
                  <a:pt x="227" y="91"/>
                </a:cubicBezTo>
                <a:cubicBezTo>
                  <a:pt x="230" y="90"/>
                  <a:pt x="234" y="90"/>
                  <a:pt x="237" y="91"/>
                </a:cubicBezTo>
                <a:cubicBezTo>
                  <a:pt x="248" y="83"/>
                  <a:pt x="256" y="76"/>
                  <a:pt x="259" y="74"/>
                </a:cubicBezTo>
                <a:cubicBezTo>
                  <a:pt x="264" y="72"/>
                  <a:pt x="270" y="73"/>
                  <a:pt x="272" y="78"/>
                </a:cubicBezTo>
                <a:cubicBezTo>
                  <a:pt x="275" y="82"/>
                  <a:pt x="273" y="88"/>
                  <a:pt x="269" y="91"/>
                </a:cubicBezTo>
                <a:cubicBezTo>
                  <a:pt x="265" y="93"/>
                  <a:pt x="256" y="96"/>
                  <a:pt x="243" y="101"/>
                </a:cubicBezTo>
                <a:cubicBezTo>
                  <a:pt x="243" y="105"/>
                  <a:pt x="241" y="108"/>
                  <a:pt x="238" y="110"/>
                </a:cubicBezTo>
                <a:lnTo>
                  <a:pt x="231" y="113"/>
                </a:lnTo>
                <a:close/>
                <a:moveTo>
                  <a:pt x="44" y="197"/>
                </a:moveTo>
                <a:cubicBezTo>
                  <a:pt x="47" y="204"/>
                  <a:pt x="51" y="210"/>
                  <a:pt x="55" y="215"/>
                </a:cubicBezTo>
                <a:cubicBezTo>
                  <a:pt x="48" y="219"/>
                  <a:pt x="48" y="219"/>
                  <a:pt x="48" y="219"/>
                </a:cubicBezTo>
                <a:cubicBezTo>
                  <a:pt x="45" y="221"/>
                  <a:pt x="41" y="221"/>
                  <a:pt x="38" y="219"/>
                </a:cubicBezTo>
                <a:cubicBezTo>
                  <a:pt x="27" y="228"/>
                  <a:pt x="20" y="234"/>
                  <a:pt x="16" y="236"/>
                </a:cubicBezTo>
                <a:cubicBezTo>
                  <a:pt x="11" y="239"/>
                  <a:pt x="5" y="237"/>
                  <a:pt x="3" y="233"/>
                </a:cubicBezTo>
                <a:cubicBezTo>
                  <a:pt x="0" y="228"/>
                  <a:pt x="2" y="223"/>
                  <a:pt x="6" y="220"/>
                </a:cubicBezTo>
                <a:cubicBezTo>
                  <a:pt x="10" y="218"/>
                  <a:pt x="19" y="215"/>
                  <a:pt x="32" y="209"/>
                </a:cubicBezTo>
                <a:cubicBezTo>
                  <a:pt x="32" y="206"/>
                  <a:pt x="34" y="203"/>
                  <a:pt x="37" y="201"/>
                </a:cubicBezTo>
                <a:lnTo>
                  <a:pt x="44" y="197"/>
                </a:lnTo>
                <a:close/>
                <a:moveTo>
                  <a:pt x="172" y="148"/>
                </a:moveTo>
                <a:cubicBezTo>
                  <a:pt x="186" y="139"/>
                  <a:pt x="186" y="139"/>
                  <a:pt x="186" y="139"/>
                </a:cubicBezTo>
                <a:cubicBezTo>
                  <a:pt x="184" y="132"/>
                  <a:pt x="181" y="126"/>
                  <a:pt x="176" y="121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0" y="128"/>
                  <a:pt x="158" y="127"/>
                  <a:pt x="156" y="126"/>
                </a:cubicBezTo>
                <a:cubicBezTo>
                  <a:pt x="154" y="124"/>
                  <a:pt x="151" y="123"/>
                  <a:pt x="148" y="122"/>
                </a:cubicBezTo>
                <a:cubicBezTo>
                  <a:pt x="148" y="105"/>
                  <a:pt x="148" y="105"/>
                  <a:pt x="148" y="105"/>
                </a:cubicBezTo>
                <a:cubicBezTo>
                  <a:pt x="145" y="104"/>
                  <a:pt x="141" y="104"/>
                  <a:pt x="138" y="104"/>
                </a:cubicBezTo>
                <a:cubicBezTo>
                  <a:pt x="134" y="104"/>
                  <a:pt x="131" y="104"/>
                  <a:pt x="127" y="105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22" y="124"/>
                  <a:pt x="118" y="126"/>
                  <a:pt x="114" y="130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98" y="123"/>
                  <a:pt x="96" y="125"/>
                  <a:pt x="94" y="128"/>
                </a:cubicBezTo>
                <a:cubicBezTo>
                  <a:pt x="92" y="132"/>
                  <a:pt x="90" y="135"/>
                  <a:pt x="89" y="139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3" y="153"/>
                  <a:pt x="103" y="158"/>
                  <a:pt x="104" y="163"/>
                </a:cubicBezTo>
                <a:cubicBezTo>
                  <a:pt x="89" y="171"/>
                  <a:pt x="89" y="171"/>
                  <a:pt x="89" y="171"/>
                </a:cubicBezTo>
                <a:cubicBezTo>
                  <a:pt x="91" y="178"/>
                  <a:pt x="95" y="184"/>
                  <a:pt x="99" y="189"/>
                </a:cubicBezTo>
                <a:cubicBezTo>
                  <a:pt x="114" y="181"/>
                  <a:pt x="114" y="181"/>
                  <a:pt x="114" y="181"/>
                </a:cubicBezTo>
                <a:cubicBezTo>
                  <a:pt x="116" y="182"/>
                  <a:pt x="117" y="184"/>
                  <a:pt x="119" y="185"/>
                </a:cubicBezTo>
                <a:cubicBezTo>
                  <a:pt x="122" y="186"/>
                  <a:pt x="124" y="188"/>
                  <a:pt x="127" y="188"/>
                </a:cubicBezTo>
                <a:cubicBezTo>
                  <a:pt x="127" y="206"/>
                  <a:pt x="127" y="206"/>
                  <a:pt x="127" y="206"/>
                </a:cubicBezTo>
                <a:cubicBezTo>
                  <a:pt x="130" y="206"/>
                  <a:pt x="134" y="207"/>
                  <a:pt x="138" y="207"/>
                </a:cubicBezTo>
                <a:cubicBezTo>
                  <a:pt x="141" y="207"/>
                  <a:pt x="145" y="206"/>
                  <a:pt x="148" y="205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53" y="187"/>
                  <a:pt x="157" y="184"/>
                  <a:pt x="161" y="181"/>
                </a:cubicBezTo>
                <a:cubicBezTo>
                  <a:pt x="176" y="189"/>
                  <a:pt x="176" y="189"/>
                  <a:pt x="176" y="189"/>
                </a:cubicBezTo>
                <a:cubicBezTo>
                  <a:pt x="178" y="187"/>
                  <a:pt x="180" y="185"/>
                  <a:pt x="181" y="183"/>
                </a:cubicBezTo>
                <a:cubicBezTo>
                  <a:pt x="183" y="179"/>
                  <a:pt x="185" y="175"/>
                  <a:pt x="186" y="171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8"/>
                  <a:pt x="173" y="153"/>
                  <a:pt x="172" y="148"/>
                </a:cubicBezTo>
                <a:close/>
                <a:moveTo>
                  <a:pt x="156" y="167"/>
                </a:moveTo>
                <a:cubicBezTo>
                  <a:pt x="152" y="173"/>
                  <a:pt x="145" y="177"/>
                  <a:pt x="138" y="177"/>
                </a:cubicBezTo>
                <a:cubicBezTo>
                  <a:pt x="133" y="177"/>
                  <a:pt x="129" y="176"/>
                  <a:pt x="126" y="174"/>
                </a:cubicBezTo>
                <a:cubicBezTo>
                  <a:pt x="121" y="171"/>
                  <a:pt x="118" y="166"/>
                  <a:pt x="116" y="160"/>
                </a:cubicBezTo>
                <a:cubicBezTo>
                  <a:pt x="115" y="154"/>
                  <a:pt x="116" y="149"/>
                  <a:pt x="119" y="144"/>
                </a:cubicBezTo>
                <a:cubicBezTo>
                  <a:pt x="123" y="137"/>
                  <a:pt x="130" y="134"/>
                  <a:pt x="138" y="134"/>
                </a:cubicBezTo>
                <a:cubicBezTo>
                  <a:pt x="142" y="134"/>
                  <a:pt x="146" y="135"/>
                  <a:pt x="149" y="137"/>
                </a:cubicBezTo>
                <a:cubicBezTo>
                  <a:pt x="154" y="140"/>
                  <a:pt x="157" y="145"/>
                  <a:pt x="159" y="150"/>
                </a:cubicBezTo>
                <a:cubicBezTo>
                  <a:pt x="160" y="156"/>
                  <a:pt x="159" y="162"/>
                  <a:pt x="156" y="167"/>
                </a:cubicBezTo>
                <a:close/>
                <a:moveTo>
                  <a:pt x="138" y="258"/>
                </a:moveTo>
                <a:cubicBezTo>
                  <a:pt x="141" y="258"/>
                  <a:pt x="145" y="257"/>
                  <a:pt x="148" y="257"/>
                </a:cubicBezTo>
                <a:cubicBezTo>
                  <a:pt x="148" y="265"/>
                  <a:pt x="148" y="265"/>
                  <a:pt x="148" y="265"/>
                </a:cubicBezTo>
                <a:cubicBezTo>
                  <a:pt x="148" y="268"/>
                  <a:pt x="146" y="272"/>
                  <a:pt x="143" y="274"/>
                </a:cubicBezTo>
                <a:cubicBezTo>
                  <a:pt x="145" y="287"/>
                  <a:pt x="147" y="297"/>
                  <a:pt x="147" y="301"/>
                </a:cubicBezTo>
                <a:cubicBezTo>
                  <a:pt x="147" y="307"/>
                  <a:pt x="143" y="311"/>
                  <a:pt x="137" y="311"/>
                </a:cubicBezTo>
                <a:cubicBezTo>
                  <a:pt x="132" y="311"/>
                  <a:pt x="128" y="307"/>
                  <a:pt x="128" y="301"/>
                </a:cubicBezTo>
                <a:cubicBezTo>
                  <a:pt x="128" y="297"/>
                  <a:pt x="130" y="287"/>
                  <a:pt x="132" y="274"/>
                </a:cubicBezTo>
                <a:cubicBezTo>
                  <a:pt x="129" y="272"/>
                  <a:pt x="127" y="268"/>
                  <a:pt x="127" y="265"/>
                </a:cubicBezTo>
                <a:cubicBezTo>
                  <a:pt x="127" y="257"/>
                  <a:pt x="127" y="257"/>
                  <a:pt x="127" y="257"/>
                </a:cubicBezTo>
                <a:cubicBezTo>
                  <a:pt x="131" y="257"/>
                  <a:pt x="134" y="258"/>
                  <a:pt x="138" y="258"/>
                </a:cubicBezTo>
                <a:close/>
                <a:moveTo>
                  <a:pt x="272" y="233"/>
                </a:moveTo>
                <a:cubicBezTo>
                  <a:pt x="270" y="238"/>
                  <a:pt x="264" y="239"/>
                  <a:pt x="259" y="237"/>
                </a:cubicBezTo>
                <a:cubicBezTo>
                  <a:pt x="255" y="235"/>
                  <a:pt x="248" y="228"/>
                  <a:pt x="237" y="219"/>
                </a:cubicBezTo>
                <a:cubicBezTo>
                  <a:pt x="234" y="221"/>
                  <a:pt x="230" y="221"/>
                  <a:pt x="227" y="219"/>
                </a:cubicBezTo>
                <a:cubicBezTo>
                  <a:pt x="221" y="215"/>
                  <a:pt x="221" y="215"/>
                  <a:pt x="221" y="215"/>
                </a:cubicBezTo>
                <a:cubicBezTo>
                  <a:pt x="222" y="214"/>
                  <a:pt x="223" y="212"/>
                  <a:pt x="224" y="210"/>
                </a:cubicBezTo>
                <a:cubicBezTo>
                  <a:pt x="227" y="206"/>
                  <a:pt x="229" y="202"/>
                  <a:pt x="231" y="197"/>
                </a:cubicBezTo>
                <a:cubicBezTo>
                  <a:pt x="238" y="201"/>
                  <a:pt x="238" y="201"/>
                  <a:pt x="238" y="201"/>
                </a:cubicBezTo>
                <a:cubicBezTo>
                  <a:pt x="241" y="203"/>
                  <a:pt x="243" y="206"/>
                  <a:pt x="243" y="209"/>
                </a:cubicBezTo>
                <a:cubicBezTo>
                  <a:pt x="255" y="215"/>
                  <a:pt x="265" y="218"/>
                  <a:pt x="269" y="220"/>
                </a:cubicBezTo>
                <a:cubicBezTo>
                  <a:pt x="273" y="223"/>
                  <a:pt x="275" y="229"/>
                  <a:pt x="272" y="233"/>
                </a:cubicBezTo>
                <a:close/>
                <a:moveTo>
                  <a:pt x="186" y="78"/>
                </a:moveTo>
                <a:cubicBezTo>
                  <a:pt x="144" y="51"/>
                  <a:pt x="87" y="64"/>
                  <a:pt x="61" y="107"/>
                </a:cubicBezTo>
                <a:cubicBezTo>
                  <a:pt x="34" y="149"/>
                  <a:pt x="47" y="205"/>
                  <a:pt x="89" y="232"/>
                </a:cubicBezTo>
                <a:cubicBezTo>
                  <a:pt x="132" y="259"/>
                  <a:pt x="188" y="246"/>
                  <a:pt x="215" y="204"/>
                </a:cubicBezTo>
                <a:cubicBezTo>
                  <a:pt x="241" y="161"/>
                  <a:pt x="229" y="105"/>
                  <a:pt x="186" y="78"/>
                </a:cubicBezTo>
                <a:close/>
                <a:moveTo>
                  <a:pt x="191" y="189"/>
                </a:moveTo>
                <a:cubicBezTo>
                  <a:pt x="179" y="207"/>
                  <a:pt x="159" y="218"/>
                  <a:pt x="138" y="218"/>
                </a:cubicBezTo>
                <a:cubicBezTo>
                  <a:pt x="126" y="218"/>
                  <a:pt x="114" y="215"/>
                  <a:pt x="104" y="208"/>
                </a:cubicBezTo>
                <a:cubicBezTo>
                  <a:pt x="90" y="199"/>
                  <a:pt x="80" y="185"/>
                  <a:pt x="76" y="169"/>
                </a:cubicBezTo>
                <a:cubicBezTo>
                  <a:pt x="73" y="153"/>
                  <a:pt x="76" y="136"/>
                  <a:pt x="85" y="122"/>
                </a:cubicBezTo>
                <a:cubicBezTo>
                  <a:pt x="96" y="104"/>
                  <a:pt x="116" y="93"/>
                  <a:pt x="138" y="93"/>
                </a:cubicBezTo>
                <a:cubicBezTo>
                  <a:pt x="150" y="93"/>
                  <a:pt x="161" y="96"/>
                  <a:pt x="171" y="102"/>
                </a:cubicBezTo>
                <a:cubicBezTo>
                  <a:pt x="200" y="121"/>
                  <a:pt x="209" y="159"/>
                  <a:pt x="191" y="189"/>
                </a:cubicBezTo>
                <a:close/>
                <a:moveTo>
                  <a:pt x="146" y="161"/>
                </a:moveTo>
                <a:cubicBezTo>
                  <a:pt x="143" y="166"/>
                  <a:pt x="137" y="167"/>
                  <a:pt x="132" y="164"/>
                </a:cubicBezTo>
                <a:cubicBezTo>
                  <a:pt x="127" y="161"/>
                  <a:pt x="126" y="155"/>
                  <a:pt x="129" y="150"/>
                </a:cubicBezTo>
                <a:cubicBezTo>
                  <a:pt x="132" y="145"/>
                  <a:pt x="138" y="143"/>
                  <a:pt x="143" y="147"/>
                </a:cubicBezTo>
                <a:cubicBezTo>
                  <a:pt x="148" y="150"/>
                  <a:pt x="149" y="156"/>
                  <a:pt x="146" y="161"/>
                </a:cubicBezTo>
                <a:close/>
              </a:path>
            </a:pathLst>
          </a:custGeom>
          <a:solidFill>
            <a:srgbClr val="C1252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7" name="Freeform 17"/>
          <p:cNvSpPr>
            <a:spLocks noEditPoints="1"/>
          </p:cNvSpPr>
          <p:nvPr/>
        </p:nvSpPr>
        <p:spPr bwMode="auto">
          <a:xfrm>
            <a:off x="5784309" y="1092991"/>
            <a:ext cx="775783" cy="826508"/>
          </a:xfrm>
          <a:custGeom>
            <a:gdLst>
              <a:gd fmla="*/ 198 w 217" name="T0"/>
              <a:gd fmla="*/ 4 h 232" name="T1"/>
              <a:gd fmla="*/ 1 w 217" name="T2"/>
              <a:gd fmla="*/ 58 h 232" name="T3"/>
              <a:gd fmla="*/ 147 w 217" name="T4"/>
              <a:gd fmla="*/ 151 h 232" name="T5"/>
              <a:gd fmla="*/ 152 w 217" name="T6"/>
              <a:gd fmla="*/ 175 h 232" name="T7"/>
              <a:gd fmla="*/ 3 w 217" name="T8"/>
              <a:gd fmla="*/ 188 h 232" name="T9"/>
              <a:gd fmla="*/ 15 w 217" name="T10"/>
              <a:gd fmla="*/ 198 h 232" name="T11"/>
              <a:gd fmla="*/ 37 w 217" name="T12"/>
              <a:gd fmla="*/ 194 h 232" name="T13"/>
              <a:gd fmla="*/ 62 w 217" name="T14"/>
              <a:gd fmla="*/ 213 h 232" name="T15"/>
              <a:gd fmla="*/ 130 w 217" name="T16"/>
              <a:gd fmla="*/ 191 h 232" name="T17"/>
              <a:gd fmla="*/ 135 w 217" name="T18"/>
              <a:gd fmla="*/ 232 h 232" name="T19"/>
              <a:gd fmla="*/ 141 w 217" name="T20"/>
              <a:gd fmla="*/ 191 h 232" name="T21"/>
              <a:gd fmla="*/ 170 w 217" name="T22"/>
              <a:gd fmla="*/ 163 h 232" name="T23"/>
              <a:gd fmla="*/ 203 w 217" name="T24"/>
              <a:gd fmla="*/ 19 h 232" name="T25"/>
              <a:gd fmla="*/ 51 w 217" name="T26"/>
              <a:gd fmla="*/ 213 h 232" name="T27"/>
              <a:gd fmla="*/ 37 w 217" name="T28"/>
              <a:gd fmla="*/ 207 h 232" name="T29"/>
              <a:gd fmla="*/ 48 w 217" name="T30"/>
              <a:gd fmla="*/ 208 h 232" name="T31"/>
              <a:gd fmla="*/ 143 w 217" name="T32"/>
              <a:gd fmla="*/ 213 h 232" name="T33"/>
              <a:gd fmla="*/ 130 w 217" name="T34"/>
              <a:gd fmla="*/ 207 h 232" name="T35"/>
              <a:gd fmla="*/ 141 w 217" name="T36"/>
              <a:gd fmla="*/ 208 h 232" name="T37"/>
              <a:gd fmla="*/ 146 w 217" name="T38"/>
              <a:gd fmla="*/ 135 h 232" name="T39"/>
              <a:gd fmla="*/ 150 w 217" name="T40"/>
              <a:gd fmla="*/ 121 h 232" name="T41"/>
              <a:gd fmla="*/ 93 w 217" name="T42"/>
              <a:gd fmla="*/ 77 h 232" name="T43"/>
              <a:gd fmla="*/ 92 w 217" name="T44"/>
              <a:gd fmla="*/ 91 h 232" name="T45"/>
              <a:gd fmla="*/ 90 w 217" name="T46"/>
              <a:gd fmla="*/ 114 h 232" name="T47"/>
              <a:gd fmla="*/ 94 w 217" name="T48"/>
              <a:gd fmla="*/ 68 h 232" name="T49"/>
              <a:gd fmla="*/ 126 w 217" name="T50"/>
              <a:gd fmla="*/ 65 h 232" name="T51"/>
              <a:gd fmla="*/ 53 w 217" name="T52"/>
              <a:gd fmla="*/ 72 h 232" name="T53"/>
              <a:gd fmla="*/ 85 w 217" name="T54"/>
              <a:gd fmla="*/ 69 h 232" name="T55"/>
              <a:gd fmla="*/ 53 w 217" name="T56"/>
              <a:gd fmla="*/ 93 h 232" name="T57"/>
              <a:gd fmla="*/ 44 w 217" name="T58"/>
              <a:gd fmla="*/ 94 h 232" name="T59"/>
              <a:gd fmla="*/ 44 w 217" name="T60"/>
              <a:gd fmla="*/ 82 h 232" name="T61"/>
              <a:gd fmla="*/ 45 w 217" name="T62"/>
              <a:gd fmla="*/ 115 h 232" name="T63"/>
              <a:gd fmla="*/ 44 w 217" name="T64"/>
              <a:gd fmla="*/ 103 h 232" name="T65"/>
              <a:gd fmla="*/ 81 w 217" name="T66"/>
              <a:gd fmla="*/ 114 h 232" name="T67"/>
              <a:gd fmla="*/ 80 w 217" name="T68"/>
              <a:gd fmla="*/ 123 h 232" name="T69"/>
              <a:gd fmla="*/ 54 w 217" name="T70"/>
              <a:gd fmla="*/ 123 h 232" name="T71"/>
              <a:gd fmla="*/ 116 w 217" name="T72"/>
              <a:gd fmla="*/ 122 h 232" name="T73"/>
              <a:gd fmla="*/ 89 w 217" name="T74"/>
              <a:gd fmla="*/ 122 h 232" name="T75"/>
              <a:gd fmla="*/ 129 w 217" name="T76"/>
              <a:gd fmla="*/ 98 h 232" name="T77"/>
              <a:gd fmla="*/ 159 w 217" name="T78"/>
              <a:gd fmla="*/ 87 h 232" name="T79"/>
              <a:gd fmla="*/ 164 w 217" name="T80"/>
              <a:gd fmla="*/ 71 h 232" name="T81"/>
              <a:gd fmla="*/ 135 w 217" name="T82"/>
              <a:gd fmla="*/ 64 h 232" name="T83"/>
              <a:gd fmla="*/ 167 w 217" name="T84"/>
              <a:gd fmla="*/ 62 h 232" name="T85"/>
              <a:gd fmla="*/ 18 w 217" name="T86"/>
              <a:gd fmla="*/ 75 h 232" name="T87"/>
              <a:gd fmla="*/ 24 w 217" name="T88"/>
              <a:gd fmla="*/ 124 h 232" name="T89"/>
              <a:gd fmla="*/ 25 w 217" name="T90"/>
              <a:gd fmla="*/ 135 h 232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31" w="216">
                <a:moveTo>
                  <a:pt x="216" y="6"/>
                </a:moveTo>
                <a:cubicBezTo>
                  <a:pt x="215" y="2"/>
                  <a:pt x="210" y="0"/>
                  <a:pt x="206" y="1"/>
                </a:cubicBezTo>
                <a:cubicBezTo>
                  <a:pt x="198" y="4"/>
                  <a:pt x="198" y="4"/>
                  <a:pt x="198" y="4"/>
                </a:cubicBezTo>
                <a:cubicBezTo>
                  <a:pt x="188" y="8"/>
                  <a:pt x="181" y="14"/>
                  <a:pt x="176" y="29"/>
                </a:cubicBezTo>
                <a:cubicBezTo>
                  <a:pt x="8" y="49"/>
                  <a:pt x="8" y="49"/>
                  <a:pt x="8" y="49"/>
                </a:cubicBezTo>
                <a:cubicBezTo>
                  <a:pt x="4" y="50"/>
                  <a:pt x="1" y="54"/>
                  <a:pt x="1" y="58"/>
                </a:cubicBezTo>
                <a:cubicBezTo>
                  <a:pt x="10" y="144"/>
                  <a:pt x="10" y="144"/>
                  <a:pt x="10" y="144"/>
                </a:cubicBezTo>
                <a:cubicBezTo>
                  <a:pt x="10" y="148"/>
                  <a:pt x="14" y="151"/>
                  <a:pt x="18" y="151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56" y="169"/>
                  <a:pt x="156" y="169"/>
                  <a:pt x="156" y="169"/>
                </a:cubicBezTo>
                <a:cubicBezTo>
                  <a:pt x="157" y="172"/>
                  <a:pt x="157" y="174"/>
                  <a:pt x="157" y="174"/>
                </a:cubicBezTo>
                <a:cubicBezTo>
                  <a:pt x="156" y="174"/>
                  <a:pt x="155" y="175"/>
                  <a:pt x="152" y="175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15" y="175"/>
                  <a:pt x="13" y="176"/>
                  <a:pt x="11" y="178"/>
                </a:cubicBezTo>
                <a:cubicBezTo>
                  <a:pt x="3" y="188"/>
                  <a:pt x="3" y="188"/>
                  <a:pt x="3" y="188"/>
                </a:cubicBezTo>
                <a:cubicBezTo>
                  <a:pt x="0" y="192"/>
                  <a:pt x="1" y="196"/>
                  <a:pt x="4" y="199"/>
                </a:cubicBezTo>
                <a:cubicBezTo>
                  <a:pt x="5" y="200"/>
                  <a:pt x="7" y="201"/>
                  <a:pt x="9" y="201"/>
                </a:cubicBezTo>
                <a:cubicBezTo>
                  <a:pt x="11" y="201"/>
                  <a:pt x="13" y="200"/>
                  <a:pt x="15" y="198"/>
                </a:cubicBezTo>
                <a:cubicBezTo>
                  <a:pt x="21" y="191"/>
                  <a:pt x="21" y="191"/>
                  <a:pt x="21" y="191"/>
                </a:cubicBezTo>
                <a:cubicBezTo>
                  <a:pt x="37" y="191"/>
                  <a:pt x="37" y="191"/>
                  <a:pt x="37" y="191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29" y="197"/>
                  <a:pt x="23" y="204"/>
                  <a:pt x="23" y="213"/>
                </a:cubicBezTo>
                <a:cubicBezTo>
                  <a:pt x="23" y="223"/>
                  <a:pt x="32" y="232"/>
                  <a:pt x="42" y="232"/>
                </a:cubicBezTo>
                <a:cubicBezTo>
                  <a:pt x="53" y="232"/>
                  <a:pt x="62" y="223"/>
                  <a:pt x="62" y="213"/>
                </a:cubicBezTo>
                <a:cubicBezTo>
                  <a:pt x="62" y="204"/>
                  <a:pt x="56" y="197"/>
                  <a:pt x="48" y="194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130" y="191"/>
                  <a:pt x="130" y="191"/>
                  <a:pt x="130" y="191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22" y="197"/>
                  <a:pt x="116" y="204"/>
                  <a:pt x="116" y="213"/>
                </a:cubicBezTo>
                <a:cubicBezTo>
                  <a:pt x="116" y="223"/>
                  <a:pt x="124" y="232"/>
                  <a:pt x="135" y="232"/>
                </a:cubicBezTo>
                <a:cubicBezTo>
                  <a:pt x="146" y="232"/>
                  <a:pt x="155" y="223"/>
                  <a:pt x="155" y="213"/>
                </a:cubicBezTo>
                <a:cubicBezTo>
                  <a:pt x="155" y="204"/>
                  <a:pt x="149" y="197"/>
                  <a:pt x="141" y="194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52" y="191"/>
                  <a:pt x="152" y="191"/>
                  <a:pt x="152" y="191"/>
                </a:cubicBezTo>
                <a:cubicBezTo>
                  <a:pt x="162" y="191"/>
                  <a:pt x="167" y="186"/>
                  <a:pt x="170" y="183"/>
                </a:cubicBezTo>
                <a:cubicBezTo>
                  <a:pt x="172" y="179"/>
                  <a:pt x="174" y="173"/>
                  <a:pt x="170" y="163"/>
                </a:cubicBezTo>
                <a:cubicBezTo>
                  <a:pt x="160" y="142"/>
                  <a:pt x="160" y="142"/>
                  <a:pt x="160" y="142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4" y="23"/>
                  <a:pt x="198" y="21"/>
                  <a:pt x="203" y="19"/>
                </a:cubicBezTo>
                <a:cubicBezTo>
                  <a:pt x="211" y="16"/>
                  <a:pt x="211" y="16"/>
                  <a:pt x="211" y="16"/>
                </a:cubicBezTo>
                <a:cubicBezTo>
                  <a:pt x="215" y="15"/>
                  <a:pt x="217" y="10"/>
                  <a:pt x="216" y="6"/>
                </a:cubicBezTo>
                <a:close/>
                <a:moveTo>
                  <a:pt x="51" y="213"/>
                </a:moveTo>
                <a:cubicBezTo>
                  <a:pt x="51" y="217"/>
                  <a:pt x="47" y="221"/>
                  <a:pt x="42" y="221"/>
                </a:cubicBezTo>
                <a:cubicBezTo>
                  <a:pt x="38" y="221"/>
                  <a:pt x="34" y="217"/>
                  <a:pt x="34" y="213"/>
                </a:cubicBezTo>
                <a:cubicBezTo>
                  <a:pt x="34" y="210"/>
                  <a:pt x="35" y="208"/>
                  <a:pt x="37" y="207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11"/>
                  <a:pt x="39" y="214"/>
                  <a:pt x="42" y="214"/>
                </a:cubicBezTo>
                <a:cubicBezTo>
                  <a:pt x="46" y="214"/>
                  <a:pt x="48" y="211"/>
                  <a:pt x="48" y="208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50" y="208"/>
                  <a:pt x="51" y="210"/>
                  <a:pt x="51" y="213"/>
                </a:cubicBezTo>
                <a:close/>
                <a:moveTo>
                  <a:pt x="143" y="213"/>
                </a:moveTo>
                <a:cubicBezTo>
                  <a:pt x="143" y="217"/>
                  <a:pt x="140" y="221"/>
                  <a:pt x="135" y="221"/>
                </a:cubicBezTo>
                <a:cubicBezTo>
                  <a:pt x="131" y="221"/>
                  <a:pt x="127" y="217"/>
                  <a:pt x="127" y="213"/>
                </a:cubicBezTo>
                <a:cubicBezTo>
                  <a:pt x="127" y="210"/>
                  <a:pt x="128" y="208"/>
                  <a:pt x="130" y="207"/>
                </a:cubicBezTo>
                <a:cubicBezTo>
                  <a:pt x="130" y="208"/>
                  <a:pt x="130" y="208"/>
                  <a:pt x="130" y="208"/>
                </a:cubicBezTo>
                <a:cubicBezTo>
                  <a:pt x="130" y="211"/>
                  <a:pt x="132" y="214"/>
                  <a:pt x="135" y="214"/>
                </a:cubicBezTo>
                <a:cubicBezTo>
                  <a:pt x="138" y="214"/>
                  <a:pt x="141" y="211"/>
                  <a:pt x="141" y="208"/>
                </a:cubicBezTo>
                <a:cubicBezTo>
                  <a:pt x="141" y="207"/>
                  <a:pt x="141" y="207"/>
                  <a:pt x="141" y="207"/>
                </a:cubicBezTo>
                <a:cubicBezTo>
                  <a:pt x="142" y="208"/>
                  <a:pt x="143" y="210"/>
                  <a:pt x="143" y="213"/>
                </a:cubicBezTo>
                <a:close/>
                <a:moveTo>
                  <a:pt x="146" y="135"/>
                </a:moveTo>
                <a:cubicBezTo>
                  <a:pt x="122" y="135"/>
                  <a:pt x="122" y="135"/>
                  <a:pt x="122" y="135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50" y="121"/>
                  <a:pt x="150" y="121"/>
                  <a:pt x="150" y="121"/>
                </a:cubicBezTo>
                <a:lnTo>
                  <a:pt x="146" y="135"/>
                </a:lnTo>
                <a:close/>
                <a:moveTo>
                  <a:pt x="92" y="91"/>
                </a:moveTo>
                <a:cubicBezTo>
                  <a:pt x="93" y="77"/>
                  <a:pt x="93" y="77"/>
                  <a:pt x="93" y="77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2" y="89"/>
                  <a:pt x="122" y="89"/>
                  <a:pt x="122" y="89"/>
                </a:cubicBezTo>
                <a:lnTo>
                  <a:pt x="92" y="91"/>
                </a:lnTo>
                <a:close/>
                <a:moveTo>
                  <a:pt x="120" y="98"/>
                </a:moveTo>
                <a:cubicBezTo>
                  <a:pt x="117" y="113"/>
                  <a:pt x="117" y="113"/>
                  <a:pt x="117" y="113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00"/>
                  <a:pt x="91" y="100"/>
                  <a:pt x="91" y="100"/>
                </a:cubicBezTo>
                <a:lnTo>
                  <a:pt x="120" y="98"/>
                </a:lnTo>
                <a:close/>
                <a:moveTo>
                  <a:pt x="94" y="68"/>
                </a:moveTo>
                <a:cubicBezTo>
                  <a:pt x="95" y="54"/>
                  <a:pt x="95" y="54"/>
                  <a:pt x="95" y="54"/>
                </a:cubicBezTo>
                <a:cubicBezTo>
                  <a:pt x="128" y="50"/>
                  <a:pt x="128" y="50"/>
                  <a:pt x="128" y="50"/>
                </a:cubicBezTo>
                <a:cubicBezTo>
                  <a:pt x="126" y="65"/>
                  <a:pt x="126" y="65"/>
                  <a:pt x="126" y="65"/>
                </a:cubicBezTo>
                <a:lnTo>
                  <a:pt x="94" y="68"/>
                </a:lnTo>
                <a:close/>
                <a:moveTo>
                  <a:pt x="85" y="69"/>
                </a:moveTo>
                <a:cubicBezTo>
                  <a:pt x="53" y="72"/>
                  <a:pt x="53" y="72"/>
                  <a:pt x="53" y="72"/>
                </a:cubicBezTo>
                <a:cubicBezTo>
                  <a:pt x="52" y="60"/>
                  <a:pt x="52" y="60"/>
                  <a:pt x="52" y="60"/>
                </a:cubicBezTo>
                <a:cubicBezTo>
                  <a:pt x="86" y="56"/>
                  <a:pt x="86" y="56"/>
                  <a:pt x="86" y="56"/>
                </a:cubicBezTo>
                <a:lnTo>
                  <a:pt x="85" y="69"/>
                </a:lnTo>
                <a:close/>
                <a:moveTo>
                  <a:pt x="84" y="78"/>
                </a:moveTo>
                <a:cubicBezTo>
                  <a:pt x="83" y="92"/>
                  <a:pt x="83" y="92"/>
                  <a:pt x="8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1"/>
                  <a:pt x="53" y="81"/>
                  <a:pt x="53" y="81"/>
                </a:cubicBezTo>
                <a:lnTo>
                  <a:pt x="84" y="78"/>
                </a:lnTo>
                <a:close/>
                <a:moveTo>
                  <a:pt x="44" y="94"/>
                </a:moveTo>
                <a:cubicBezTo>
                  <a:pt x="21" y="95"/>
                  <a:pt x="21" y="95"/>
                  <a:pt x="21" y="95"/>
                </a:cubicBezTo>
                <a:cubicBezTo>
                  <a:pt x="19" y="84"/>
                  <a:pt x="19" y="84"/>
                  <a:pt x="19" y="84"/>
                </a:cubicBezTo>
                <a:cubicBezTo>
                  <a:pt x="44" y="82"/>
                  <a:pt x="44" y="82"/>
                  <a:pt x="44" y="82"/>
                </a:cubicBezTo>
                <a:lnTo>
                  <a:pt x="44" y="94"/>
                </a:lnTo>
                <a:close/>
                <a:moveTo>
                  <a:pt x="44" y="103"/>
                </a:moveTo>
                <a:cubicBezTo>
                  <a:pt x="45" y="115"/>
                  <a:pt x="45" y="115"/>
                  <a:pt x="45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1" y="104"/>
                  <a:pt x="21" y="104"/>
                  <a:pt x="21" y="104"/>
                </a:cubicBezTo>
                <a:lnTo>
                  <a:pt x="44" y="103"/>
                </a:lnTo>
                <a:close/>
                <a:moveTo>
                  <a:pt x="53" y="102"/>
                </a:moveTo>
                <a:cubicBezTo>
                  <a:pt x="82" y="100"/>
                  <a:pt x="82" y="100"/>
                  <a:pt x="82" y="100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54" y="114"/>
                  <a:pt x="54" y="114"/>
                  <a:pt x="54" y="114"/>
                </a:cubicBezTo>
                <a:lnTo>
                  <a:pt x="53" y="102"/>
                </a:lnTo>
                <a:close/>
                <a:moveTo>
                  <a:pt x="80" y="123"/>
                </a:moveTo>
                <a:cubicBezTo>
                  <a:pt x="79" y="135"/>
                  <a:pt x="79" y="135"/>
                  <a:pt x="79" y="135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54" y="123"/>
                  <a:pt x="54" y="123"/>
                  <a:pt x="54" y="123"/>
                </a:cubicBezTo>
                <a:lnTo>
                  <a:pt x="80" y="123"/>
                </a:lnTo>
                <a:close/>
                <a:moveTo>
                  <a:pt x="89" y="122"/>
                </a:moveTo>
                <a:cubicBezTo>
                  <a:pt x="116" y="122"/>
                  <a:pt x="116" y="122"/>
                  <a:pt x="116" y="122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88" y="135"/>
                  <a:pt x="88" y="135"/>
                  <a:pt x="88" y="135"/>
                </a:cubicBezTo>
                <a:lnTo>
                  <a:pt x="89" y="122"/>
                </a:lnTo>
                <a:close/>
                <a:moveTo>
                  <a:pt x="152" y="112"/>
                </a:moveTo>
                <a:cubicBezTo>
                  <a:pt x="126" y="113"/>
                  <a:pt x="126" y="113"/>
                  <a:pt x="126" y="113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57" y="96"/>
                  <a:pt x="157" y="96"/>
                  <a:pt x="157" y="96"/>
                </a:cubicBezTo>
                <a:lnTo>
                  <a:pt x="152" y="112"/>
                </a:lnTo>
                <a:close/>
                <a:moveTo>
                  <a:pt x="159" y="87"/>
                </a:moveTo>
                <a:cubicBezTo>
                  <a:pt x="131" y="89"/>
                  <a:pt x="131" y="89"/>
                  <a:pt x="131" y="89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64" y="71"/>
                  <a:pt x="164" y="71"/>
                  <a:pt x="164" y="71"/>
                </a:cubicBezTo>
                <a:lnTo>
                  <a:pt x="159" y="87"/>
                </a:lnTo>
                <a:close/>
                <a:moveTo>
                  <a:pt x="167" y="62"/>
                </a:moveTo>
                <a:cubicBezTo>
                  <a:pt x="135" y="64"/>
                  <a:pt x="135" y="64"/>
                  <a:pt x="135" y="64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71" y="45"/>
                  <a:pt x="171" y="45"/>
                  <a:pt x="171" y="45"/>
                </a:cubicBezTo>
                <a:lnTo>
                  <a:pt x="167" y="62"/>
                </a:lnTo>
                <a:close/>
                <a:moveTo>
                  <a:pt x="44" y="61"/>
                </a:moveTo>
                <a:cubicBezTo>
                  <a:pt x="44" y="73"/>
                  <a:pt x="44" y="73"/>
                  <a:pt x="44" y="73"/>
                </a:cubicBezTo>
                <a:cubicBezTo>
                  <a:pt x="18" y="75"/>
                  <a:pt x="18" y="75"/>
                  <a:pt x="18" y="75"/>
                </a:cubicBezTo>
                <a:cubicBezTo>
                  <a:pt x="17" y="64"/>
                  <a:pt x="17" y="64"/>
                  <a:pt x="17" y="64"/>
                </a:cubicBezTo>
                <a:lnTo>
                  <a:pt x="44" y="61"/>
                </a:lnTo>
                <a:close/>
                <a:moveTo>
                  <a:pt x="24" y="124"/>
                </a:moveTo>
                <a:cubicBezTo>
                  <a:pt x="45" y="124"/>
                  <a:pt x="45" y="124"/>
                  <a:pt x="45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25" y="135"/>
                  <a:pt x="25" y="135"/>
                  <a:pt x="25" y="135"/>
                </a:cubicBezTo>
                <a:lnTo>
                  <a:pt x="24" y="124"/>
                </a:lnTo>
                <a:close/>
              </a:path>
            </a:pathLst>
          </a:custGeom>
          <a:solidFill>
            <a:srgbClr val="C1252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8" name="矩形 147"/>
          <p:cNvSpPr/>
          <p:nvPr/>
        </p:nvSpPr>
        <p:spPr>
          <a:xfrm>
            <a:off x="5103940" y="1970248"/>
            <a:ext cx="198412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000000"/>
                </a:solidFill>
              </a:rPr>
              <a:t>I will always be with you.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10352140" y="1380859"/>
            <a:ext cx="1119461" cy="281217"/>
            <a:chOff x="4749800" y="1847850"/>
            <a:chExt cx="2628900" cy="660400"/>
          </a:xfrm>
          <a:solidFill>
            <a:srgbClr val="C12529"/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3006110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01321" y="1809750"/>
            <a:ext cx="4705350" cy="50482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934464" y="806305"/>
            <a:ext cx="2323072" cy="1477069"/>
            <a:chOff x="4959312" y="1778456"/>
            <a:chExt cx="2323072" cy="1477069"/>
          </a:xfrm>
        </p:grpSpPr>
        <p:sp>
          <p:nvSpPr>
            <p:cNvPr id="10" name="文本框 9"/>
            <p:cNvSpPr txBox="1"/>
            <p:nvPr/>
          </p:nvSpPr>
          <p:spPr>
            <a:xfrm>
              <a:off x="5025253" y="1778456"/>
              <a:ext cx="2191191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54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Part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96684" y="2486084"/>
              <a:ext cx="2198633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44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THREE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952096" y="1809750"/>
            <a:ext cx="2633980" cy="2453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5500">
                <a:solidFill>
                  <a:schemeClr val="accent1"/>
                </a:solidFill>
                <a:latin charset="0" panose="02000500000000000000" pitchFamily="2" typeface="Nakadai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85896" y="4434306"/>
            <a:ext cx="899587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ea typeface="+mj-ea"/>
              </a:rPr>
              <a:t>There,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  <a:ea typeface="+mj-ea"/>
              </a:rPr>
              <a:t>There.</a:t>
            </a:r>
          </a:p>
        </p:txBody>
      </p:sp>
      <p:grpSp>
        <p:nvGrpSpPr>
          <p:cNvPr id="18" name="组合 17"/>
          <p:cNvGrpSpPr/>
          <p:nvPr/>
        </p:nvGrpSpPr>
        <p:grpSpPr>
          <a:xfrm rot="498024">
            <a:off x="7551257" y="3972755"/>
            <a:ext cx="1866646" cy="1739657"/>
            <a:chOff x="7270237" y="895312"/>
            <a:chExt cx="2166702" cy="2019300"/>
          </a:xfr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9" name="椭圆 18"/>
            <p:cNvSpPr/>
            <p:nvPr/>
          </p:nvSpPr>
          <p:spPr>
            <a:xfrm>
              <a:off x="7417639" y="895312"/>
              <a:ext cx="2019300" cy="20193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4809356">
              <a:off x="7264008" y="2190277"/>
              <a:ext cx="346757" cy="334300"/>
            </a:xfrm>
            <a:prstGeom prst="triangl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74600459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等腰三角形 16"/>
          <p:cNvSpPr/>
          <p:nvPr/>
        </p:nvSpPr>
        <p:spPr>
          <a:xfrm>
            <a:off x="5548509" y="3121586"/>
            <a:ext cx="1094983" cy="85661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8273" t="17579"/>
          <a:stretch>
            <a:fillRect/>
          </a:stretch>
        </p:blipFill>
        <p:spPr>
          <a:xfrm>
            <a:off x="0" y="3493969"/>
            <a:ext cx="12192000" cy="33640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493971"/>
            <a:ext cx="12192000" cy="3364029"/>
          </a:xfrm>
          <a:prstGeom prst="rect">
            <a:avLst/>
          </a:prstGeom>
          <a:solidFill>
            <a:srgbClr val="0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3707497" y="4692546"/>
            <a:ext cx="4777006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effectLst>
                  <a:outerShdw algn="ctr" blurRad="330200" rotWithShape="0" sx="102000" sy="102000">
                    <a:prstClr val="black">
                      <a:alpha val="40000"/>
                    </a:prstClr>
                  </a:outerShdw>
                </a:effectLst>
                <a:latin typeface="+mj-lt"/>
              </a:rPr>
              <a:t>San Fransokyo</a:t>
            </a:r>
          </a:p>
        </p:txBody>
      </p:sp>
      <p:sp>
        <p:nvSpPr>
          <p:cNvPr id="15" name="矩形 14"/>
          <p:cNvSpPr/>
          <p:nvPr/>
        </p:nvSpPr>
        <p:spPr>
          <a:xfrm>
            <a:off x="5702302" y="4150705"/>
            <a:ext cx="787395" cy="369332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762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>
                <a:solidFill>
                  <a:schemeClr val="lt1"/>
                </a:solidFill>
              </a:rPr>
              <a:t>City of</a:t>
            </a:r>
          </a:p>
        </p:txBody>
      </p:sp>
      <p:sp>
        <p:nvSpPr>
          <p:cNvPr id="19" name="矩形 18"/>
          <p:cNvSpPr/>
          <p:nvPr/>
        </p:nvSpPr>
        <p:spPr>
          <a:xfrm>
            <a:off x="1822224" y="5364504"/>
            <a:ext cx="8547550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200">
                <a:solidFill>
                  <a:schemeClr val="bg1"/>
                </a:solidFill>
              </a:rPr>
              <a:t>Big Hero 6 is a 2014 film about the story of a young robotics prodigy named Hiro Hamada, who forms a superhero team to combat a masked villain responsible for the death of Hiro's older brother.</a:t>
            </a:r>
          </a:p>
        </p:txBody>
      </p:sp>
      <p:sp>
        <p:nvSpPr>
          <p:cNvPr id="11" name="椭圆 10"/>
          <p:cNvSpPr/>
          <p:nvPr/>
        </p:nvSpPr>
        <p:spPr>
          <a:xfrm>
            <a:off x="1281414" y="845671"/>
            <a:ext cx="1803832" cy="1803831"/>
          </a:xfrm>
          <a:prstGeom prst="ellipse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762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1534940" y="1677652"/>
            <a:ext cx="12967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I will always be with you.</a:t>
            </a:r>
          </a:p>
        </p:txBody>
      </p:sp>
      <p:sp>
        <p:nvSpPr>
          <p:cNvPr id="14" name="矩形 13"/>
          <p:cNvSpPr/>
          <p:nvPr/>
        </p:nvSpPr>
        <p:spPr>
          <a:xfrm>
            <a:off x="1741710" y="1303952"/>
            <a:ext cx="88324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accent1"/>
                </a:solidFill>
                <a:latin typeface="+mj-lt"/>
              </a:rPr>
              <a:t>hiro</a:t>
            </a:r>
          </a:p>
        </p:txBody>
      </p:sp>
      <p:sp>
        <p:nvSpPr>
          <p:cNvPr id="20" name="椭圆 19"/>
          <p:cNvSpPr/>
          <p:nvPr/>
        </p:nvSpPr>
        <p:spPr>
          <a:xfrm>
            <a:off x="3889861" y="845671"/>
            <a:ext cx="1803832" cy="1803831"/>
          </a:xfrm>
          <a:prstGeom prst="ellipse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762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4143387" y="1677652"/>
            <a:ext cx="12967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I will always be with you.</a:t>
            </a:r>
          </a:p>
        </p:txBody>
      </p:sp>
      <p:sp>
        <p:nvSpPr>
          <p:cNvPr id="22" name="矩形 21"/>
          <p:cNvSpPr/>
          <p:nvPr/>
        </p:nvSpPr>
        <p:spPr>
          <a:xfrm>
            <a:off x="4084077" y="1303952"/>
            <a:ext cx="14154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accent1"/>
                </a:solidFill>
                <a:latin typeface="+mj-lt"/>
              </a:rPr>
              <a:t>Tadashi</a:t>
            </a:r>
          </a:p>
        </p:txBody>
      </p:sp>
      <p:sp>
        <p:nvSpPr>
          <p:cNvPr id="23" name="椭圆 22"/>
          <p:cNvSpPr/>
          <p:nvPr/>
        </p:nvSpPr>
        <p:spPr>
          <a:xfrm>
            <a:off x="6498308" y="845671"/>
            <a:ext cx="1803832" cy="1803831"/>
          </a:xfrm>
          <a:prstGeom prst="ellipse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762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6751835" y="1677652"/>
            <a:ext cx="12967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I will always be with you.</a:t>
            </a:r>
          </a:p>
        </p:txBody>
      </p:sp>
      <p:sp>
        <p:nvSpPr>
          <p:cNvPr id="25" name="矩形 24"/>
          <p:cNvSpPr/>
          <p:nvPr/>
        </p:nvSpPr>
        <p:spPr>
          <a:xfrm>
            <a:off x="6648631" y="1303952"/>
            <a:ext cx="1503184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accent1"/>
                </a:solidFill>
                <a:latin typeface="+mj-lt"/>
              </a:rPr>
              <a:t>Baymax</a:t>
            </a:r>
          </a:p>
        </p:txBody>
      </p:sp>
      <p:sp>
        <p:nvSpPr>
          <p:cNvPr id="26" name="椭圆 25"/>
          <p:cNvSpPr/>
          <p:nvPr/>
        </p:nvSpPr>
        <p:spPr>
          <a:xfrm>
            <a:off x="9106755" y="845671"/>
            <a:ext cx="1803832" cy="1803831"/>
          </a:xfrm>
          <a:prstGeom prst="ellipse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762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9360282" y="1677652"/>
            <a:ext cx="12967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I will always be with you.</a:t>
            </a:r>
          </a:p>
        </p:txBody>
      </p:sp>
      <p:sp>
        <p:nvSpPr>
          <p:cNvPr id="28" name="矩形 27"/>
          <p:cNvSpPr/>
          <p:nvPr/>
        </p:nvSpPr>
        <p:spPr>
          <a:xfrm>
            <a:off x="9532869" y="1303952"/>
            <a:ext cx="95160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accent1"/>
                </a:solidFill>
                <a:latin typeface="+mj-lt"/>
              </a:rPr>
              <a:t>Cass</a:t>
            </a:r>
          </a:p>
        </p:txBody>
      </p:sp>
    </p:spTree>
    <p:extLst>
      <p:ext uri="{BB962C8B-B14F-4D97-AF65-F5344CB8AC3E}">
        <p14:creationId val="292712252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60201" y="711200"/>
            <a:ext cx="4671598" cy="52832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029971" y="2375895"/>
            <a:ext cx="1338828" cy="1061378"/>
            <a:chOff x="5436029" y="4341637"/>
            <a:chExt cx="1270247" cy="1786739"/>
          </a:xfrm>
        </p:grpSpPr>
        <p:sp>
          <p:nvSpPr>
            <p:cNvPr id="11" name="文本框 10"/>
            <p:cNvSpPr txBox="1"/>
            <p:nvPr/>
          </p:nvSpPr>
          <p:spPr>
            <a:xfrm>
              <a:off x="5462422" y="4341636"/>
              <a:ext cx="1217460" cy="1077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3600">
                  <a:solidFill>
                    <a:schemeClr val="bg1"/>
                  </a:solidFill>
                  <a:effectLst>
                    <a:outerShdw algn="tl" blurRad="50800" dir="2700000" dist="76200" rotWithShape="0">
                      <a:prstClr val="black">
                        <a:alpha val="20000"/>
                      </a:prstClr>
                    </a:outerShdw>
                  </a:effectLst>
                  <a:latin charset="0" pitchFamily="2" typeface="Big Hero 6 "/>
                  <a:ea typeface="+mj-ea"/>
                </a:rPr>
                <a:t>BAY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39724" y="5143957"/>
              <a:ext cx="1262857" cy="97489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3200">
                  <a:solidFill>
                    <a:schemeClr val="bg1"/>
                  </a:solidFill>
                  <a:effectLst>
                    <a:outerShdw algn="tl" blurRad="50800" dir="2700000" dist="76200" rotWithShape="0">
                      <a:prstClr val="black">
                        <a:alpha val="20000"/>
                      </a:prstClr>
                    </a:outerShdw>
                  </a:effectLst>
                  <a:latin charset="0" pitchFamily="2" typeface="Big Hero 6 "/>
                  <a:ea typeface="+mj-ea"/>
                </a:rPr>
                <a:t>MAX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19318" y="851852"/>
            <a:ext cx="1443528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effectLst>
                  <a:outerShdw algn="tl" blurRad="50800" dir="2700000" dist="76200" rotWithShape="0">
                    <a:prstClr val="black">
                      <a:alpha val="20000"/>
                    </a:prstClr>
                  </a:outerShdw>
                </a:effectLst>
                <a:latin charset="0" pitchFamily="2" typeface="Big Hero 6 "/>
                <a:ea typeface="+mj-ea"/>
              </a:rPr>
              <a:t>hiro</a:t>
            </a:r>
          </a:p>
        </p:txBody>
      </p:sp>
      <p:sp>
        <p:nvSpPr>
          <p:cNvPr id="16" name="矩形 15"/>
          <p:cNvSpPr/>
          <p:nvPr/>
        </p:nvSpPr>
        <p:spPr>
          <a:xfrm>
            <a:off x="9689400" y="3819007"/>
            <a:ext cx="2019968" cy="162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200">
                <a:solidFill>
                  <a:schemeClr val="bg1"/>
                </a:solidFill>
              </a:rPr>
              <a:t>The special bond that develops between plus-sized inflatable robot Baymax, and prodigy Hiro Hamada, who team up with a group of friends to form a band of high-tech heroes.</a:t>
            </a:r>
          </a:p>
        </p:txBody>
      </p:sp>
      <p:sp>
        <p:nvSpPr>
          <p:cNvPr id="17" name="矩形 16"/>
          <p:cNvSpPr/>
          <p:nvPr/>
        </p:nvSpPr>
        <p:spPr>
          <a:xfrm>
            <a:off x="431098" y="1793746"/>
            <a:ext cx="2019968" cy="162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200">
                <a:solidFill>
                  <a:srgbClr val="000000"/>
                </a:solidFill>
              </a:rPr>
              <a:t>The special bond that develops between plus-sized inflatable robot Baymax, and prodigy Hiro Hamada, who team up with a group of friends to form a band of high-tech heroes.</a:t>
            </a:r>
          </a:p>
        </p:txBody>
      </p:sp>
      <p:sp>
        <p:nvSpPr>
          <p:cNvPr id="18" name="矩形 17"/>
          <p:cNvSpPr/>
          <p:nvPr/>
        </p:nvSpPr>
        <p:spPr>
          <a:xfrm>
            <a:off x="522915" y="3794289"/>
            <a:ext cx="183633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889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</a:rPr>
              <a:t>SIMON PPT</a:t>
            </a:r>
          </a:p>
        </p:txBody>
      </p:sp>
      <p:sp>
        <p:nvSpPr>
          <p:cNvPr id="19" name="矩形 18"/>
          <p:cNvSpPr/>
          <p:nvPr/>
        </p:nvSpPr>
        <p:spPr>
          <a:xfrm>
            <a:off x="9779000" y="5650024"/>
            <a:ext cx="1841500" cy="445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tl" blurRad="50800" dir="2700000" dist="889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</a:rPr>
              <a:t>SIMON PPT</a:t>
            </a:r>
          </a:p>
        </p:txBody>
      </p:sp>
      <p:grpSp>
        <p:nvGrpSpPr>
          <p:cNvPr id="22" name="组合 21"/>
          <p:cNvGrpSpPr/>
          <p:nvPr/>
        </p:nvGrpSpPr>
        <p:grpSpPr>
          <a:xfrm rot="2627213">
            <a:off x="8285349" y="620395"/>
            <a:ext cx="789270" cy="798939"/>
            <a:chOff x="8323705" y="439141"/>
            <a:chExt cx="1135793" cy="1149708"/>
          </a:xfrm>
        </p:grpSpPr>
        <p:sp>
          <p:nvSpPr>
            <p:cNvPr id="21" name="等腰三角形 20"/>
            <p:cNvSpPr/>
            <p:nvPr/>
          </p:nvSpPr>
          <p:spPr>
            <a:xfrm rot="13500000">
              <a:off x="8306433" y="1114377"/>
              <a:ext cx="491744" cy="4572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8392698" y="439141"/>
              <a:ext cx="1066800" cy="10668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482640" y="776172"/>
            <a:ext cx="4686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0" pitchFamily="2" typeface="Big Hero 6 "/>
                <a:ea typeface="+mj-ea"/>
              </a:rPr>
              <a:t>hi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56498" y="1676691"/>
            <a:ext cx="1928152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781216" y="3615364"/>
            <a:ext cx="174754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001566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空心弧 3"/>
          <p:cNvSpPr/>
          <p:nvPr/>
        </p:nvSpPr>
        <p:spPr>
          <a:xfrm rot="13500000">
            <a:off x="5604982" y="5526797"/>
            <a:ext cx="7388609" cy="7388609"/>
          </a:xfrm>
          <a:prstGeom prst="blockArc">
            <a:avLst>
              <a:gd fmla="val 10800000" name="adj1"/>
              <a:gd fmla="val 5220618" name="adj2"/>
              <a:gd fmla="val 2711" name="adj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7615" r="50000" t="2095"/>
          <a:stretch>
            <a:fillRect/>
          </a:stretch>
        </p:blipFill>
        <p:spPr>
          <a:xfrm>
            <a:off x="6762168" y="2062265"/>
            <a:ext cx="5429832" cy="4795736"/>
          </a:xfrm>
          <a:prstGeom prst="rect">
            <a:avLst/>
          </a:prstGeom>
          <a:effectLst/>
        </p:spPr>
      </p:pic>
      <p:grpSp>
        <p:nvGrpSpPr>
          <p:cNvPr id="7" name="组合 6"/>
          <p:cNvGrpSpPr/>
          <p:nvPr/>
        </p:nvGrpSpPr>
        <p:grpSpPr>
          <a:xfrm>
            <a:off x="7213488" y="5618374"/>
            <a:ext cx="725979" cy="725979"/>
            <a:chOff x="9527594" y="3608106"/>
            <a:chExt cx="2037989" cy="2037989"/>
          </a:xfrm>
        </p:grpSpPr>
        <p:sp>
          <p:nvSpPr>
            <p:cNvPr id="8" name="椭圆 7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dist="63500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10" name="直接连接符 9"/>
              <p:cNvCxnSpPr>
                <a:stCxn id="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矩形 47"/>
          <p:cNvSpPr/>
          <p:nvPr/>
        </p:nvSpPr>
        <p:spPr>
          <a:xfrm>
            <a:off x="2035133" y="1042335"/>
            <a:ext cx="625373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solidFill>
                  <a:schemeClr val="bg1"/>
                </a:solidFill>
              </a:rPr>
              <a:t>Big Hero 6 is a 2014 film about the story of a young robotics prodigy named Hiro Hamada, who forms a superhero team to combat a masked villain responsible for the death of Hiro's older brother.</a:t>
            </a:r>
          </a:p>
        </p:txBody>
      </p:sp>
      <p:graphicFrame>
        <p:nvGraphicFramePr>
          <p:cNvPr id="59" name="图表 58"/>
          <p:cNvGraphicFramePr/>
          <p:nvPr>
            <p:extLst>
              <p:ext uri="{D42A27DB-BD31-4B8C-83A1-F6EECF244321}">
                <p14:modId val="1170956088"/>
              </p:ext>
            </p:extLst>
          </p:nvPr>
        </p:nvGraphicFramePr>
        <p:xfrm>
          <a:off x="3712476" y="2360562"/>
          <a:ext cx="1950518" cy="208472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60" name="图表 59"/>
          <p:cNvGraphicFramePr/>
          <p:nvPr>
            <p:extLst>
              <p:ext uri="{D42A27DB-BD31-4B8C-83A1-F6EECF244321}">
                <p14:modId val="1247035789"/>
              </p:ext>
            </p:extLst>
          </p:nvPr>
        </p:nvGraphicFramePr>
        <p:xfrm>
          <a:off x="767881" y="2360562"/>
          <a:ext cx="1950518" cy="208472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61" name="图表 60"/>
          <p:cNvGraphicFramePr/>
          <p:nvPr>
            <p:extLst>
              <p:ext uri="{D42A27DB-BD31-4B8C-83A1-F6EECF244321}">
                <p14:modId val="3861427624"/>
              </p:ext>
            </p:extLst>
          </p:nvPr>
        </p:nvGraphicFramePr>
        <p:xfrm>
          <a:off x="6596785" y="2360562"/>
          <a:ext cx="1950518" cy="208472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62" name="Group 18"/>
          <p:cNvGrpSpPr>
            <a:grpSpLocks noChangeAspect="1"/>
          </p:cNvGrpSpPr>
          <p:nvPr/>
        </p:nvGrpSpPr>
        <p:grpSpPr>
          <a:xfrm>
            <a:off x="1546090" y="3084019"/>
            <a:ext cx="432265" cy="334617"/>
            <a:chOff x="6227" y="1614"/>
            <a:chExt cx="726" cy="562"/>
          </a:xfrm>
          <a:solidFill>
            <a:schemeClr val="bg1"/>
          </a:solidFill>
        </p:grpSpPr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gdLst>
                <a:gd fmla="*/ 99 w 120" name="T0"/>
                <a:gd fmla="*/ 40 h 95" name="T1"/>
                <a:gd fmla="*/ 96 w 120" name="T2"/>
                <a:gd fmla="*/ 36 h 95" name="T3"/>
                <a:gd fmla="*/ 95 w 120" name="T4"/>
                <a:gd fmla="*/ 22 h 95" name="T5"/>
                <a:gd fmla="*/ 70 w 120" name="T6"/>
                <a:gd fmla="*/ 23 h 95" name="T7"/>
                <a:gd fmla="*/ 66 w 120" name="T8"/>
                <a:gd fmla="*/ 16 h 95" name="T9"/>
                <a:gd fmla="*/ 45 w 120" name="T10"/>
                <a:gd fmla="*/ 6 h 95" name="T11"/>
                <a:gd fmla="*/ 11 w 120" name="T12"/>
                <a:gd fmla="*/ 34 h 95" name="T13"/>
                <a:gd fmla="*/ 2 w 120" name="T14"/>
                <a:gd fmla="*/ 60 h 95" name="T15"/>
                <a:gd fmla="*/ 51 w 120" name="T16"/>
                <a:gd fmla="*/ 93 h 95" name="T17"/>
                <a:gd fmla="*/ 111 w 120" name="T18"/>
                <a:gd fmla="*/ 67 h 95" name="T19"/>
                <a:gd fmla="*/ 99 w 120" name="T20"/>
                <a:gd fmla="*/ 40 h 95" name="T21"/>
                <a:gd fmla="*/ 53 w 120" name="T22"/>
                <a:gd fmla="*/ 86 h 95" name="T23"/>
                <a:gd fmla="*/ 14 w 120" name="T24"/>
                <a:gd fmla="*/ 62 h 95" name="T25"/>
                <a:gd fmla="*/ 53 w 120" name="T26"/>
                <a:gd fmla="*/ 35 h 95" name="T27"/>
                <a:gd fmla="*/ 92 w 120" name="T28"/>
                <a:gd fmla="*/ 57 h 95" name="T29"/>
                <a:gd fmla="*/ 53 w 120" name="T30"/>
                <a:gd fmla="*/ 86 h 9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5" w="120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gdLst>
                <a:gd fmla="*/ 22 w 47" name="T0"/>
                <a:gd fmla="*/ 3 h 42" name="T1"/>
                <a:gd fmla="*/ 3 w 47" name="T2"/>
                <a:gd fmla="*/ 25 h 42" name="T3"/>
                <a:gd fmla="*/ 9 w 47" name="T4"/>
                <a:gd fmla="*/ 35 h 42" name="T5"/>
                <a:gd fmla="*/ 41 w 47" name="T6"/>
                <a:gd fmla="*/ 29 h 42" name="T7"/>
                <a:gd fmla="*/ 22 w 47" name="T8"/>
                <a:gd fmla="*/ 3 h 42" name="T9"/>
                <a:gd fmla="*/ 16 w 47" name="T10"/>
                <a:gd fmla="*/ 31 h 42" name="T11"/>
                <a:gd fmla="*/ 9 w 47" name="T12"/>
                <a:gd fmla="*/ 26 h 42" name="T13"/>
                <a:gd fmla="*/ 16 w 47" name="T14"/>
                <a:gd fmla="*/ 19 h 42" name="T15"/>
                <a:gd fmla="*/ 24 w 47" name="T16"/>
                <a:gd fmla="*/ 24 h 42" name="T17"/>
                <a:gd fmla="*/ 16 w 47" name="T18"/>
                <a:gd fmla="*/ 31 h 42" name="T19"/>
                <a:gd fmla="*/ 29 w 47" name="T20"/>
                <a:gd fmla="*/ 20 h 42" name="T21"/>
                <a:gd fmla="*/ 25 w 47" name="T22"/>
                <a:gd fmla="*/ 20 h 42" name="T23"/>
                <a:gd fmla="*/ 26 w 47" name="T24"/>
                <a:gd fmla="*/ 16 h 42" name="T25"/>
                <a:gd fmla="*/ 30 w 47" name="T26"/>
                <a:gd fmla="*/ 16 h 42" name="T27"/>
                <a:gd fmla="*/ 29 w 47" name="T28"/>
                <a:gd fmla="*/ 2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47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5" name="Freeform 21"/>
            <p:cNvSpPr/>
            <p:nvPr/>
          </p:nvSpPr>
          <p:spPr bwMode="auto">
            <a:xfrm>
              <a:off x="6697" y="1698"/>
              <a:ext cx="131" cy="141"/>
            </a:xfrm>
            <a:custGeom>
              <a:gdLst>
                <a:gd fmla="*/ 19 w 25" name="T0"/>
                <a:gd fmla="*/ 27 h 27" name="T1"/>
                <a:gd fmla="*/ 23 w 25" name="T2"/>
                <a:gd fmla="*/ 24 h 27" name="T3"/>
                <a:gd fmla="*/ 23 w 25" name="T4"/>
                <a:gd fmla="*/ 24 h 27" name="T5"/>
                <a:gd fmla="*/ 3 w 25" name="T6"/>
                <a:gd fmla="*/ 4 h 27" name="T7"/>
                <a:gd fmla="*/ 0 w 25" name="T8"/>
                <a:gd fmla="*/ 8 h 27" name="T9"/>
                <a:gd fmla="*/ 3 w 25" name="T10"/>
                <a:gd fmla="*/ 11 h 27" name="T11"/>
                <a:gd fmla="*/ 16 w 25" name="T12"/>
                <a:gd fmla="*/ 23 h 27" name="T13"/>
                <a:gd fmla="*/ 19 w 25" name="T14"/>
                <a:gd fmla="*/ 27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5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6" name="Freeform 22"/>
            <p:cNvSpPr/>
            <p:nvPr/>
          </p:nvSpPr>
          <p:spPr bwMode="auto">
            <a:xfrm>
              <a:off x="6671" y="1614"/>
              <a:ext cx="282" cy="262"/>
            </a:xfrm>
            <a:custGeom>
              <a:gdLst>
                <a:gd fmla="*/ 22 w 54" name="T0"/>
                <a:gd fmla="*/ 2 h 50" name="T1"/>
                <a:gd fmla="*/ 4 w 54" name="T2"/>
                <a:gd fmla="*/ 2 h 50" name="T3"/>
                <a:gd fmla="*/ 3 w 54" name="T4"/>
                <a:gd fmla="*/ 2 h 50" name="T5"/>
                <a:gd fmla="*/ 3 w 54" name="T6"/>
                <a:gd fmla="*/ 2 h 50" name="T7"/>
                <a:gd fmla="*/ 0 w 54" name="T8"/>
                <a:gd fmla="*/ 7 h 50" name="T9"/>
                <a:gd fmla="*/ 5 w 54" name="T10"/>
                <a:gd fmla="*/ 12 h 50" name="T11"/>
                <a:gd fmla="*/ 9 w 54" name="T12"/>
                <a:gd fmla="*/ 11 h 50" name="T13"/>
                <a:gd fmla="*/ 35 w 54" name="T14"/>
                <a:gd fmla="*/ 24 h 50" name="T15"/>
                <a:gd fmla="*/ 36 w 54" name="T16"/>
                <a:gd fmla="*/ 41 h 50" name="T17"/>
                <a:gd fmla="*/ 35 w 54" name="T18"/>
                <a:gd fmla="*/ 46 h 50" name="T19"/>
                <a:gd fmla="*/ 40 w 54" name="T20"/>
                <a:gd fmla="*/ 50 h 50" name="T21"/>
                <a:gd fmla="*/ 45 w 54" name="T22"/>
                <a:gd fmla="*/ 46 h 50" name="T23"/>
                <a:gd fmla="*/ 45 w 54" name="T24"/>
                <a:gd fmla="*/ 46 h 50" name="T25"/>
                <a:gd fmla="*/ 22 w 54" name="T26"/>
                <a:gd fmla="*/ 2 h 5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" w="54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68049" y="3061314"/>
            <a:ext cx="439370" cy="363021"/>
            <a:chOff x="5853906" y="3228975"/>
            <a:chExt cx="484187" cy="400050"/>
          </a:xfrm>
          <a:solidFill>
            <a:schemeClr val="bg1"/>
          </a:solidFill>
        </p:grpSpPr>
        <p:sp>
          <p:nvSpPr>
            <p:cNvPr id="68" name="Freeform 5"/>
            <p:cNvSpPr>
              <a:spLocks noEditPoints="1"/>
            </p:cNvSpPr>
            <p:nvPr/>
          </p:nvSpPr>
          <p:spPr bwMode="auto">
            <a:xfrm>
              <a:off x="5853906" y="3228975"/>
              <a:ext cx="344487" cy="319088"/>
            </a:xfrm>
            <a:custGeom>
              <a:gdLst>
                <a:gd fmla="*/ 87 w 91" name="T0"/>
                <a:gd fmla="*/ 32 h 83" name="T1"/>
                <a:gd fmla="*/ 91 w 91" name="T2"/>
                <a:gd fmla="*/ 32 h 83" name="T3"/>
                <a:gd fmla="*/ 45 w 91" name="T4"/>
                <a:gd fmla="*/ 0 h 83" name="T5"/>
                <a:gd fmla="*/ 0 w 91" name="T6"/>
                <a:gd fmla="*/ 39 h 83" name="T7"/>
                <a:gd fmla="*/ 18 w 91" name="T8"/>
                <a:gd fmla="*/ 69 h 83" name="T9"/>
                <a:gd fmla="*/ 14 w 91" name="T10"/>
                <a:gd fmla="*/ 83 h 83" name="T11"/>
                <a:gd fmla="*/ 30 w 91" name="T12"/>
                <a:gd fmla="*/ 75 h 83" name="T13"/>
                <a:gd fmla="*/ 45 w 91" name="T14"/>
                <a:gd fmla="*/ 77 h 83" name="T15"/>
                <a:gd fmla="*/ 50 w 91" name="T16"/>
                <a:gd fmla="*/ 77 h 83" name="T17"/>
                <a:gd fmla="*/ 48 w 91" name="T18"/>
                <a:gd fmla="*/ 67 h 83" name="T19"/>
                <a:gd fmla="*/ 87 w 91" name="T20"/>
                <a:gd fmla="*/ 32 h 83" name="T21"/>
                <a:gd fmla="*/ 62 w 91" name="T22"/>
                <a:gd fmla="*/ 19 h 83" name="T23"/>
                <a:gd fmla="*/ 68 w 91" name="T24"/>
                <a:gd fmla="*/ 25 h 83" name="T25"/>
                <a:gd fmla="*/ 62 w 91" name="T26"/>
                <a:gd fmla="*/ 31 h 83" name="T27"/>
                <a:gd fmla="*/ 56 w 91" name="T28"/>
                <a:gd fmla="*/ 25 h 83" name="T29"/>
                <a:gd fmla="*/ 62 w 91" name="T30"/>
                <a:gd fmla="*/ 19 h 83" name="T31"/>
                <a:gd fmla="*/ 31 w 91" name="T32"/>
                <a:gd fmla="*/ 31 h 83" name="T33"/>
                <a:gd fmla="*/ 24 w 91" name="T34"/>
                <a:gd fmla="*/ 25 h 83" name="T35"/>
                <a:gd fmla="*/ 31 w 91" name="T36"/>
                <a:gd fmla="*/ 19 h 83" name="T37"/>
                <a:gd fmla="*/ 36 w 91" name="T38"/>
                <a:gd fmla="*/ 25 h 83" name="T39"/>
                <a:gd fmla="*/ 31 w 91" name="T40"/>
                <a:gd fmla="*/ 31 h 8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3" w="91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9" name="Freeform 6"/>
            <p:cNvSpPr>
              <a:spLocks noEditPoints="1"/>
            </p:cNvSpPr>
            <p:nvPr/>
          </p:nvSpPr>
          <p:spPr bwMode="auto">
            <a:xfrm>
              <a:off x="6047581" y="3359150"/>
              <a:ext cx="290512" cy="269875"/>
            </a:xfrm>
            <a:custGeom>
              <a:gdLst>
                <a:gd fmla="*/ 77 w 77" name="T0"/>
                <a:gd fmla="*/ 33 h 70" name="T1"/>
                <a:gd fmla="*/ 38 w 77" name="T2"/>
                <a:gd fmla="*/ 0 h 70" name="T3"/>
                <a:gd fmla="*/ 0 w 77" name="T4"/>
                <a:gd fmla="*/ 33 h 70" name="T5"/>
                <a:gd fmla="*/ 38 w 77" name="T6"/>
                <a:gd fmla="*/ 66 h 70" name="T7"/>
                <a:gd fmla="*/ 52 w 77" name="T8"/>
                <a:gd fmla="*/ 63 h 70" name="T9"/>
                <a:gd fmla="*/ 64 w 77" name="T10"/>
                <a:gd fmla="*/ 70 h 70" name="T11"/>
                <a:gd fmla="*/ 61 w 77" name="T12"/>
                <a:gd fmla="*/ 59 h 70" name="T13"/>
                <a:gd fmla="*/ 77 w 77" name="T14"/>
                <a:gd fmla="*/ 33 h 70" name="T15"/>
                <a:gd fmla="*/ 26 w 77" name="T16"/>
                <a:gd fmla="*/ 27 h 70" name="T17"/>
                <a:gd fmla="*/ 21 w 77" name="T18"/>
                <a:gd fmla="*/ 23 h 70" name="T19"/>
                <a:gd fmla="*/ 26 w 77" name="T20"/>
                <a:gd fmla="*/ 18 h 70" name="T21"/>
                <a:gd fmla="*/ 32 w 77" name="T22"/>
                <a:gd fmla="*/ 23 h 70" name="T23"/>
                <a:gd fmla="*/ 26 w 77" name="T24"/>
                <a:gd fmla="*/ 27 h 70" name="T25"/>
                <a:gd fmla="*/ 51 w 77" name="T26"/>
                <a:gd fmla="*/ 27 h 70" name="T27"/>
                <a:gd fmla="*/ 46 w 77" name="T28"/>
                <a:gd fmla="*/ 23 h 70" name="T29"/>
                <a:gd fmla="*/ 51 w 77" name="T30"/>
                <a:gd fmla="*/ 18 h 70" name="T31"/>
                <a:gd fmla="*/ 56 w 77" name="T32"/>
                <a:gd fmla="*/ 23 h 70" name="T33"/>
                <a:gd fmla="*/ 51 w 77" name="T34"/>
                <a:gd fmla="*/ 27 h 7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0" w="77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70" name="Group 25"/>
          <p:cNvGrpSpPr>
            <a:grpSpLocks noChangeAspect="1"/>
          </p:cNvGrpSpPr>
          <p:nvPr/>
        </p:nvGrpSpPr>
        <p:grpSpPr>
          <a:xfrm>
            <a:off x="7375838" y="3057757"/>
            <a:ext cx="425569" cy="404487"/>
            <a:chOff x="9" y="-11"/>
            <a:chExt cx="646" cy="614"/>
          </a:xfrm>
          <a:solidFill>
            <a:schemeClr val="bg1"/>
          </a:solidFill>
        </p:grpSpPr>
        <p:sp>
          <p:nvSpPr>
            <p:cNvPr id="71" name="Freeform 26"/>
            <p:cNvSpPr/>
            <p:nvPr/>
          </p:nvSpPr>
          <p:spPr bwMode="auto">
            <a:xfrm>
              <a:off x="9" y="53"/>
              <a:ext cx="346" cy="353"/>
            </a:xfrm>
            <a:custGeom>
              <a:gdLst>
                <a:gd fmla="*/ 30 w 60" name="T0"/>
                <a:gd fmla="*/ 0 h 61" name="T1"/>
                <a:gd fmla="*/ 0 w 60" name="T2"/>
                <a:gd fmla="*/ 31 h 61" name="T3"/>
                <a:gd fmla="*/ 3 w 60" name="T4"/>
                <a:gd fmla="*/ 44 h 61" name="T5"/>
                <a:gd fmla="*/ 7 w 60" name="T6"/>
                <a:gd fmla="*/ 46 h 61" name="T7"/>
                <a:gd fmla="*/ 8 w 60" name="T8"/>
                <a:gd fmla="*/ 42 h 61" name="T9"/>
                <a:gd fmla="*/ 5 w 60" name="T10"/>
                <a:gd fmla="*/ 31 h 61" name="T11"/>
                <a:gd fmla="*/ 30 w 60" name="T12"/>
                <a:gd fmla="*/ 6 h 61" name="T13"/>
                <a:gd fmla="*/ 55 w 60" name="T14"/>
                <a:gd fmla="*/ 31 h 61" name="T15"/>
                <a:gd fmla="*/ 30 w 60" name="T16"/>
                <a:gd fmla="*/ 55 h 61" name="T17"/>
                <a:gd fmla="*/ 24 w 60" name="T18"/>
                <a:gd fmla="*/ 55 h 61" name="T19"/>
                <a:gd fmla="*/ 21 w 60" name="T20"/>
                <a:gd fmla="*/ 57 h 61" name="T21"/>
                <a:gd fmla="*/ 23 w 60" name="T22"/>
                <a:gd fmla="*/ 60 h 61" name="T23"/>
                <a:gd fmla="*/ 30 w 60" name="T24"/>
                <a:gd fmla="*/ 61 h 61" name="T25"/>
                <a:gd fmla="*/ 60 w 60" name="T26"/>
                <a:gd fmla="*/ 31 h 61" name="T27"/>
                <a:gd fmla="*/ 30 w 60" name="T28"/>
                <a:gd fmla="*/ 0 h 6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" w="60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35"/>
                    <a:pt x="1" y="40"/>
                    <a:pt x="3" y="44"/>
                  </a:cubicBezTo>
                  <a:cubicBezTo>
                    <a:pt x="4" y="46"/>
                    <a:pt x="5" y="46"/>
                    <a:pt x="7" y="46"/>
                  </a:cubicBezTo>
                  <a:cubicBezTo>
                    <a:pt x="8" y="45"/>
                    <a:pt x="9" y="43"/>
                    <a:pt x="8" y="42"/>
                  </a:cubicBezTo>
                  <a:cubicBezTo>
                    <a:pt x="6" y="38"/>
                    <a:pt x="5" y="35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ubicBezTo>
                    <a:pt x="28" y="55"/>
                    <a:pt x="26" y="55"/>
                    <a:pt x="24" y="55"/>
                  </a:cubicBezTo>
                  <a:cubicBezTo>
                    <a:pt x="23" y="54"/>
                    <a:pt x="22" y="55"/>
                    <a:pt x="21" y="57"/>
                  </a:cubicBezTo>
                  <a:cubicBezTo>
                    <a:pt x="21" y="58"/>
                    <a:pt x="22" y="60"/>
                    <a:pt x="23" y="60"/>
                  </a:cubicBezTo>
                  <a:cubicBezTo>
                    <a:pt x="25" y="61"/>
                    <a:pt x="28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2" name="Freeform 27"/>
            <p:cNvSpPr/>
            <p:nvPr/>
          </p:nvSpPr>
          <p:spPr bwMode="auto">
            <a:xfrm>
              <a:off x="15" y="169"/>
              <a:ext cx="225" cy="434"/>
            </a:xfrm>
            <a:custGeom>
              <a:gdLst>
                <a:gd fmla="*/ 24 w 39" name="T0"/>
                <a:gd fmla="*/ 18 h 75" name="T1"/>
                <a:gd fmla="*/ 29 w 39" name="T2"/>
                <a:gd fmla="*/ 20 h 75" name="T3"/>
                <a:gd fmla="*/ 39 w 39" name="T4"/>
                <a:gd fmla="*/ 10 h 75" name="T5"/>
                <a:gd fmla="*/ 29 w 39" name="T6"/>
                <a:gd fmla="*/ 0 h 75" name="T7"/>
                <a:gd fmla="*/ 19 w 39" name="T8"/>
                <a:gd fmla="*/ 10 h 75" name="T9"/>
                <a:gd fmla="*/ 20 w 39" name="T10"/>
                <a:gd fmla="*/ 14 h 75" name="T11"/>
                <a:gd fmla="*/ 13 w 39" name="T12"/>
                <a:gd fmla="*/ 23 h 75" name="T13"/>
                <a:gd fmla="*/ 2 w 39" name="T14"/>
                <a:gd fmla="*/ 72 h 75" name="T15"/>
                <a:gd fmla="*/ 4 w 39" name="T16"/>
                <a:gd fmla="*/ 75 h 75" name="T17"/>
                <a:gd fmla="*/ 5 w 39" name="T18"/>
                <a:gd fmla="*/ 75 h 75" name="T19"/>
                <a:gd fmla="*/ 7 w 39" name="T20"/>
                <a:gd fmla="*/ 71 h 75" name="T21"/>
                <a:gd fmla="*/ 18 w 39" name="T22"/>
                <a:gd fmla="*/ 26 h 75" name="T23"/>
                <a:gd fmla="*/ 24 w 39" name="T24"/>
                <a:gd fmla="*/ 18 h 7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5" w="39">
                  <a:moveTo>
                    <a:pt x="24" y="18"/>
                  </a:moveTo>
                  <a:cubicBezTo>
                    <a:pt x="25" y="19"/>
                    <a:pt x="27" y="20"/>
                    <a:pt x="29" y="20"/>
                  </a:cubicBezTo>
                  <a:cubicBezTo>
                    <a:pt x="35" y="20"/>
                    <a:pt x="39" y="16"/>
                    <a:pt x="39" y="10"/>
                  </a:cubicBezTo>
                  <a:cubicBezTo>
                    <a:pt x="39" y="4"/>
                    <a:pt x="35" y="0"/>
                    <a:pt x="29" y="0"/>
                  </a:cubicBezTo>
                  <a:cubicBezTo>
                    <a:pt x="24" y="0"/>
                    <a:pt x="19" y="4"/>
                    <a:pt x="19" y="10"/>
                  </a:cubicBezTo>
                  <a:cubicBezTo>
                    <a:pt x="19" y="11"/>
                    <a:pt x="20" y="13"/>
                    <a:pt x="20" y="14"/>
                  </a:cubicBezTo>
                  <a:cubicBezTo>
                    <a:pt x="18" y="16"/>
                    <a:pt x="16" y="19"/>
                    <a:pt x="13" y="23"/>
                  </a:cubicBezTo>
                  <a:cubicBezTo>
                    <a:pt x="7" y="32"/>
                    <a:pt x="0" y="49"/>
                    <a:pt x="2" y="72"/>
                  </a:cubicBezTo>
                  <a:cubicBezTo>
                    <a:pt x="2" y="73"/>
                    <a:pt x="3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7" y="73"/>
                    <a:pt x="7" y="71"/>
                  </a:cubicBezTo>
                  <a:cubicBezTo>
                    <a:pt x="6" y="54"/>
                    <a:pt x="9" y="39"/>
                    <a:pt x="18" y="26"/>
                  </a:cubicBezTo>
                  <a:cubicBezTo>
                    <a:pt x="20" y="23"/>
                    <a:pt x="22" y="20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390" y="-11"/>
              <a:ext cx="225" cy="215"/>
            </a:xfrm>
            <a:custGeom>
              <a:gdLst>
                <a:gd fmla="*/ 20 w 39" name="T0"/>
                <a:gd fmla="*/ 34 h 37" name="T1"/>
                <a:gd fmla="*/ 14 w 39" name="T2"/>
                <a:gd fmla="*/ 32 h 37" name="T3"/>
                <a:gd fmla="*/ 7 w 39" name="T4"/>
                <a:gd fmla="*/ 13 h 37" name="T5"/>
                <a:gd fmla="*/ 26 w 39" name="T6"/>
                <a:gd fmla="*/ 7 h 37" name="T7"/>
                <a:gd fmla="*/ 33 w 39" name="T8"/>
                <a:gd fmla="*/ 25 h 37" name="T9"/>
                <a:gd fmla="*/ 31 w 39" name="T10"/>
                <a:gd fmla="*/ 28 h 37" name="T11"/>
                <a:gd fmla="*/ 31 w 39" name="T12"/>
                <a:gd fmla="*/ 30 h 37" name="T13"/>
                <a:gd fmla="*/ 33 w 39" name="T14"/>
                <a:gd fmla="*/ 30 h 37" name="T15"/>
                <a:gd fmla="*/ 35 w 39" name="T16"/>
                <a:gd fmla="*/ 27 h 37" name="T17"/>
                <a:gd fmla="*/ 27 w 39" name="T18"/>
                <a:gd fmla="*/ 4 h 37" name="T19"/>
                <a:gd fmla="*/ 4 w 39" name="T20"/>
                <a:gd fmla="*/ 12 h 37" name="T21"/>
                <a:gd fmla="*/ 12 w 39" name="T22"/>
                <a:gd fmla="*/ 35 h 37" name="T23"/>
                <a:gd fmla="*/ 20 w 39" name="T24"/>
                <a:gd fmla="*/ 37 h 37" name="T25"/>
                <a:gd fmla="*/ 22 w 39" name="T26"/>
                <a:gd fmla="*/ 35 h 37" name="T27"/>
                <a:gd fmla="*/ 20 w 39" name="T28"/>
                <a:gd fmla="*/ 34 h 3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" w="39">
                  <a:moveTo>
                    <a:pt x="20" y="34"/>
                  </a:moveTo>
                  <a:cubicBezTo>
                    <a:pt x="18" y="34"/>
                    <a:pt x="16" y="33"/>
                    <a:pt x="14" y="32"/>
                  </a:cubicBezTo>
                  <a:cubicBezTo>
                    <a:pt x="7" y="29"/>
                    <a:pt x="4" y="20"/>
                    <a:pt x="7" y="13"/>
                  </a:cubicBezTo>
                  <a:cubicBezTo>
                    <a:pt x="10" y="6"/>
                    <a:pt x="19" y="3"/>
                    <a:pt x="26" y="7"/>
                  </a:cubicBezTo>
                  <a:cubicBezTo>
                    <a:pt x="33" y="10"/>
                    <a:pt x="36" y="18"/>
                    <a:pt x="33" y="25"/>
                  </a:cubicBezTo>
                  <a:cubicBezTo>
                    <a:pt x="32" y="26"/>
                    <a:pt x="32" y="27"/>
                    <a:pt x="31" y="28"/>
                  </a:cubicBezTo>
                  <a:cubicBezTo>
                    <a:pt x="30" y="29"/>
                    <a:pt x="30" y="30"/>
                    <a:pt x="31" y="30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4" y="29"/>
                    <a:pt x="35" y="28"/>
                    <a:pt x="35" y="27"/>
                  </a:cubicBezTo>
                  <a:cubicBezTo>
                    <a:pt x="39" y="18"/>
                    <a:pt x="36" y="8"/>
                    <a:pt x="27" y="4"/>
                  </a:cubicBezTo>
                  <a:cubicBezTo>
                    <a:pt x="19" y="0"/>
                    <a:pt x="8" y="3"/>
                    <a:pt x="4" y="12"/>
                  </a:cubicBezTo>
                  <a:cubicBezTo>
                    <a:pt x="0" y="21"/>
                    <a:pt x="4" y="31"/>
                    <a:pt x="12" y="35"/>
                  </a:cubicBezTo>
                  <a:cubicBezTo>
                    <a:pt x="15" y="36"/>
                    <a:pt x="18" y="37"/>
                    <a:pt x="20" y="37"/>
                  </a:cubicBezTo>
                  <a:cubicBezTo>
                    <a:pt x="21" y="37"/>
                    <a:pt x="22" y="36"/>
                    <a:pt x="22" y="35"/>
                  </a:cubicBezTo>
                  <a:cubicBezTo>
                    <a:pt x="22" y="34"/>
                    <a:pt x="21" y="33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4" name="Freeform 29"/>
            <p:cNvSpPr/>
            <p:nvPr/>
          </p:nvSpPr>
          <p:spPr bwMode="auto">
            <a:xfrm>
              <a:off x="465" y="65"/>
              <a:ext cx="190" cy="202"/>
            </a:xfrm>
            <a:custGeom>
              <a:gdLst>
                <a:gd fmla="*/ 32 w 33" name="T0"/>
                <a:gd fmla="*/ 32 h 35" name="T1"/>
                <a:gd fmla="*/ 12 w 33" name="T2"/>
                <a:gd fmla="*/ 16 h 35" name="T3"/>
                <a:gd fmla="*/ 9 w 33" name="T4"/>
                <a:gd fmla="*/ 11 h 35" name="T5"/>
                <a:gd fmla="*/ 12 w 33" name="T6"/>
                <a:gd fmla="*/ 8 h 35" name="T7"/>
                <a:gd fmla="*/ 9 w 33" name="T8"/>
                <a:gd fmla="*/ 1 h 35" name="T9"/>
                <a:gd fmla="*/ 1 w 33" name="T10"/>
                <a:gd fmla="*/ 4 h 35" name="T11"/>
                <a:gd fmla="*/ 4 w 33" name="T12"/>
                <a:gd fmla="*/ 11 h 35" name="T13"/>
                <a:gd fmla="*/ 6 w 33" name="T14"/>
                <a:gd fmla="*/ 12 h 35" name="T15"/>
                <a:gd fmla="*/ 9 w 33" name="T16"/>
                <a:gd fmla="*/ 17 h 35" name="T17"/>
                <a:gd fmla="*/ 31 w 33" name="T18"/>
                <a:gd fmla="*/ 35 h 35" name="T19"/>
                <a:gd fmla="*/ 33 w 33" name="T20"/>
                <a:gd fmla="*/ 34 h 35" name="T21"/>
                <a:gd fmla="*/ 33 w 33" name="T22"/>
                <a:gd fmla="*/ 34 h 35" name="T23"/>
                <a:gd fmla="*/ 32 w 33" name="T24"/>
                <a:gd fmla="*/ 32 h 3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" w="33">
                  <a:moveTo>
                    <a:pt x="32" y="32"/>
                  </a:moveTo>
                  <a:cubicBezTo>
                    <a:pt x="23" y="29"/>
                    <a:pt x="16" y="23"/>
                    <a:pt x="12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10" y="10"/>
                    <a:pt x="11" y="10"/>
                    <a:pt x="12" y="8"/>
                  </a:cubicBezTo>
                  <a:cubicBezTo>
                    <a:pt x="13" y="6"/>
                    <a:pt x="12" y="2"/>
                    <a:pt x="9" y="1"/>
                  </a:cubicBezTo>
                  <a:cubicBezTo>
                    <a:pt x="6" y="0"/>
                    <a:pt x="3" y="1"/>
                    <a:pt x="1" y="4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8" y="15"/>
                    <a:pt x="9" y="17"/>
                  </a:cubicBezTo>
                  <a:cubicBezTo>
                    <a:pt x="12" y="23"/>
                    <a:pt x="19" y="31"/>
                    <a:pt x="31" y="35"/>
                  </a:cubicBezTo>
                  <a:cubicBezTo>
                    <a:pt x="32" y="35"/>
                    <a:pt x="33" y="35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3"/>
                    <a:pt x="33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75" name="矩形 74"/>
          <p:cNvSpPr/>
          <p:nvPr/>
        </p:nvSpPr>
        <p:spPr>
          <a:xfrm>
            <a:off x="1387727" y="3512769"/>
            <a:ext cx="742848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05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6" name="矩形 75"/>
          <p:cNvSpPr/>
          <p:nvPr/>
        </p:nvSpPr>
        <p:spPr>
          <a:xfrm>
            <a:off x="4310610" y="3512769"/>
            <a:ext cx="742848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05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7" name="矩形 76"/>
          <p:cNvSpPr/>
          <p:nvPr/>
        </p:nvSpPr>
        <p:spPr>
          <a:xfrm>
            <a:off x="7211231" y="3512769"/>
            <a:ext cx="742848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050">
                <a:solidFill>
                  <a:schemeClr val="bg1"/>
                </a:solidFill>
              </a:rPr>
              <a:t>TEXT HERE</a:t>
            </a:r>
          </a:p>
        </p:txBody>
      </p:sp>
      <p:cxnSp>
        <p:nvCxnSpPr>
          <p:cNvPr id="79" name="直接连接符 78"/>
          <p:cNvCxnSpPr>
            <a:stCxn id="61" idx="2"/>
          </p:cNvCxnSpPr>
          <p:nvPr/>
        </p:nvCxnSpPr>
        <p:spPr>
          <a:xfrm flipH="1">
            <a:off x="7572044" y="4445283"/>
            <a:ext cx="0" cy="10312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2589096" y="3384102"/>
            <a:ext cx="1291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525459" y="3384102"/>
            <a:ext cx="1291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911505" y="1088607"/>
            <a:ext cx="975395" cy="646120"/>
            <a:chOff x="7623442" y="5751955"/>
            <a:chExt cx="1329267" cy="880534"/>
          </a:xfrm>
          <a:solidFill>
            <a:srgbClr val="000000"/>
          </a:solidFill>
        </p:grpSpPr>
        <p:sp>
          <p:nvSpPr>
            <p:cNvPr id="102" name="矩形 101"/>
            <p:cNvSpPr/>
            <p:nvPr/>
          </p:nvSpPr>
          <p:spPr>
            <a:xfrm>
              <a:off x="7623442" y="5751955"/>
              <a:ext cx="1329267" cy="880534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7730858" y="5870101"/>
              <a:ext cx="1066009" cy="665942"/>
              <a:chOff x="788192" y="901116"/>
              <a:chExt cx="1769254" cy="1105262"/>
            </a:xfrm>
            <a:grpFill/>
          </p:grpSpPr>
          <p:sp>
            <p:nvSpPr>
              <p:cNvPr id="103" name="文本框 102"/>
              <p:cNvSpPr txBox="1"/>
              <p:nvPr/>
            </p:nvSpPr>
            <p:spPr>
              <a:xfrm>
                <a:off x="788192" y="901116"/>
                <a:ext cx="1769254" cy="1105262"/>
              </a:xfrm>
              <a:custGeom>
                <a:rect b="b" l="l" r="r" t="t"/>
                <a:pathLst>
                  <a:path h="1105262" w="1769254">
                    <a:moveTo>
                      <a:pt x="1081320" y="1090951"/>
                    </a:moveTo>
                    <a:cubicBezTo>
                      <a:pt x="1083270" y="1090951"/>
                      <a:pt x="1084931" y="1091584"/>
                      <a:pt x="1086301" y="1092849"/>
                    </a:cubicBezTo>
                    <a:cubicBezTo>
                      <a:pt x="1087672" y="1094114"/>
                      <a:pt x="1088357" y="1095748"/>
                      <a:pt x="1088357" y="1097751"/>
                    </a:cubicBezTo>
                    <a:cubicBezTo>
                      <a:pt x="1088357" y="1099701"/>
                      <a:pt x="1087672" y="1101335"/>
                      <a:pt x="1086301" y="1102653"/>
                    </a:cubicBezTo>
                    <a:cubicBezTo>
                      <a:pt x="1084931" y="1103970"/>
                      <a:pt x="1083270" y="1104629"/>
                      <a:pt x="1081320" y="1104629"/>
                    </a:cubicBezTo>
                    <a:cubicBezTo>
                      <a:pt x="1079370" y="1104629"/>
                      <a:pt x="1077749" y="1103970"/>
                      <a:pt x="1076457" y="1102653"/>
                    </a:cubicBezTo>
                    <a:cubicBezTo>
                      <a:pt x="1075166" y="1101335"/>
                      <a:pt x="1074520" y="1099701"/>
                      <a:pt x="1074520" y="1097751"/>
                    </a:cubicBezTo>
                    <a:cubicBezTo>
                      <a:pt x="1074520" y="1095748"/>
                      <a:pt x="1075166" y="1094114"/>
                      <a:pt x="1076457" y="1092849"/>
                    </a:cubicBezTo>
                    <a:cubicBezTo>
                      <a:pt x="1077749" y="1091584"/>
                      <a:pt x="1079370" y="1090951"/>
                      <a:pt x="1081320" y="1090951"/>
                    </a:cubicBezTo>
                    <a:close/>
                    <a:moveTo>
                      <a:pt x="642431" y="1056083"/>
                    </a:moveTo>
                    <a:lnTo>
                      <a:pt x="618395" y="1059562"/>
                    </a:lnTo>
                    <a:cubicBezTo>
                      <a:pt x="609223" y="1060880"/>
                      <a:pt x="602779" y="1063002"/>
                      <a:pt x="599063" y="1065927"/>
                    </a:cubicBezTo>
                    <a:cubicBezTo>
                      <a:pt x="595347" y="1068852"/>
                      <a:pt x="593489" y="1073636"/>
                      <a:pt x="593489" y="1080277"/>
                    </a:cubicBezTo>
                    <a:cubicBezTo>
                      <a:pt x="593489" y="1085443"/>
                      <a:pt x="595216" y="1089699"/>
                      <a:pt x="598668" y="1093046"/>
                    </a:cubicBezTo>
                    <a:cubicBezTo>
                      <a:pt x="602121" y="1096393"/>
                      <a:pt x="606930" y="1098067"/>
                      <a:pt x="613097" y="1098067"/>
                    </a:cubicBezTo>
                    <a:cubicBezTo>
                      <a:pt x="621478" y="1098067"/>
                      <a:pt x="628462" y="1094957"/>
                      <a:pt x="634050" y="1088737"/>
                    </a:cubicBezTo>
                    <a:cubicBezTo>
                      <a:pt x="639637" y="1082517"/>
                      <a:pt x="642431" y="1074479"/>
                      <a:pt x="642431" y="1064622"/>
                    </a:cubicBezTo>
                    <a:close/>
                    <a:moveTo>
                      <a:pt x="327468" y="1020741"/>
                    </a:moveTo>
                    <a:cubicBezTo>
                      <a:pt x="319246" y="1020741"/>
                      <a:pt x="312446" y="1023482"/>
                      <a:pt x="307070" y="1028964"/>
                    </a:cubicBezTo>
                    <a:cubicBezTo>
                      <a:pt x="301693" y="1034446"/>
                      <a:pt x="298372" y="1042326"/>
                      <a:pt x="297107" y="1052605"/>
                    </a:cubicBezTo>
                    <a:lnTo>
                      <a:pt x="353323" y="1052605"/>
                    </a:lnTo>
                    <a:cubicBezTo>
                      <a:pt x="352954" y="1042484"/>
                      <a:pt x="350529" y="1034644"/>
                      <a:pt x="346049" y="1029083"/>
                    </a:cubicBezTo>
                    <a:cubicBezTo>
                      <a:pt x="341568" y="1023522"/>
                      <a:pt x="335375" y="1020741"/>
                      <a:pt x="327468" y="1020741"/>
                    </a:cubicBezTo>
                    <a:close/>
                    <a:moveTo>
                      <a:pt x="178231" y="1020741"/>
                    </a:moveTo>
                    <a:cubicBezTo>
                      <a:pt x="167900" y="1020741"/>
                      <a:pt x="159677" y="1024207"/>
                      <a:pt x="153563" y="1031138"/>
                    </a:cubicBezTo>
                    <a:cubicBezTo>
                      <a:pt x="147448" y="1038070"/>
                      <a:pt x="144391" y="1047729"/>
                      <a:pt x="144391" y="1060116"/>
                    </a:cubicBezTo>
                    <a:cubicBezTo>
                      <a:pt x="144391" y="1071554"/>
                      <a:pt x="147382" y="1080739"/>
                      <a:pt x="153365" y="1087670"/>
                    </a:cubicBezTo>
                    <a:cubicBezTo>
                      <a:pt x="159348" y="1094601"/>
                      <a:pt x="167504" y="1098067"/>
                      <a:pt x="177836" y="1098067"/>
                    </a:cubicBezTo>
                    <a:cubicBezTo>
                      <a:pt x="188378" y="1098067"/>
                      <a:pt x="196495" y="1094654"/>
                      <a:pt x="202188" y="1087828"/>
                    </a:cubicBezTo>
                    <a:cubicBezTo>
                      <a:pt x="207880" y="1081002"/>
                      <a:pt x="210727" y="1071527"/>
                      <a:pt x="210727" y="1059404"/>
                    </a:cubicBezTo>
                    <a:cubicBezTo>
                      <a:pt x="210727" y="1046965"/>
                      <a:pt x="207893" y="1037411"/>
                      <a:pt x="202227" y="1030743"/>
                    </a:cubicBezTo>
                    <a:cubicBezTo>
                      <a:pt x="196561" y="1024075"/>
                      <a:pt x="188562" y="1020741"/>
                      <a:pt x="178231" y="1020741"/>
                    </a:cubicBezTo>
                    <a:close/>
                    <a:moveTo>
                      <a:pt x="270318" y="1013942"/>
                    </a:moveTo>
                    <a:cubicBezTo>
                      <a:pt x="273534" y="1013942"/>
                      <a:pt x="276433" y="1014469"/>
                      <a:pt x="279015" y="1015523"/>
                    </a:cubicBezTo>
                    <a:lnTo>
                      <a:pt x="279015" y="1023904"/>
                    </a:lnTo>
                    <a:cubicBezTo>
                      <a:pt x="276380" y="1022006"/>
                      <a:pt x="273296" y="1021058"/>
                      <a:pt x="269765" y="1021058"/>
                    </a:cubicBezTo>
                    <a:cubicBezTo>
                      <a:pt x="262860" y="1021058"/>
                      <a:pt x="257075" y="1024616"/>
                      <a:pt x="252410" y="1031731"/>
                    </a:cubicBezTo>
                    <a:cubicBezTo>
                      <a:pt x="247745" y="1038847"/>
                      <a:pt x="245413" y="1048968"/>
                      <a:pt x="245413" y="1062092"/>
                    </a:cubicBezTo>
                    <a:lnTo>
                      <a:pt x="245413" y="1103127"/>
                    </a:lnTo>
                    <a:lnTo>
                      <a:pt x="237744" y="1103127"/>
                    </a:lnTo>
                    <a:lnTo>
                      <a:pt x="237744" y="1015681"/>
                    </a:lnTo>
                    <a:lnTo>
                      <a:pt x="245413" y="1015681"/>
                    </a:lnTo>
                    <a:lnTo>
                      <a:pt x="245413" y="1035052"/>
                    </a:lnTo>
                    <a:lnTo>
                      <a:pt x="245808" y="1035052"/>
                    </a:lnTo>
                    <a:cubicBezTo>
                      <a:pt x="247758" y="1028411"/>
                      <a:pt x="250908" y="1023232"/>
                      <a:pt x="255256" y="1019516"/>
                    </a:cubicBezTo>
                    <a:cubicBezTo>
                      <a:pt x="259605" y="1015800"/>
                      <a:pt x="264626" y="1013942"/>
                      <a:pt x="270318" y="1013942"/>
                    </a:cubicBezTo>
                    <a:close/>
                    <a:moveTo>
                      <a:pt x="714003" y="1013546"/>
                    </a:moveTo>
                    <a:cubicBezTo>
                      <a:pt x="723438" y="1013546"/>
                      <a:pt x="730659" y="1016696"/>
                      <a:pt x="735667" y="1022995"/>
                    </a:cubicBezTo>
                    <a:cubicBezTo>
                      <a:pt x="740674" y="1029294"/>
                      <a:pt x="743178" y="1038267"/>
                      <a:pt x="743178" y="1049916"/>
                    </a:cubicBezTo>
                    <a:lnTo>
                      <a:pt x="743178" y="1103127"/>
                    </a:lnTo>
                    <a:lnTo>
                      <a:pt x="735350" y="1103127"/>
                    </a:lnTo>
                    <a:lnTo>
                      <a:pt x="735350" y="1052209"/>
                    </a:lnTo>
                    <a:cubicBezTo>
                      <a:pt x="735350" y="1031231"/>
                      <a:pt x="727787" y="1020741"/>
                      <a:pt x="712659" y="1020741"/>
                    </a:cubicBezTo>
                    <a:cubicBezTo>
                      <a:pt x="704225" y="1020741"/>
                      <a:pt x="697294" y="1023825"/>
                      <a:pt x="691865" y="1029992"/>
                    </a:cubicBezTo>
                    <a:cubicBezTo>
                      <a:pt x="686436" y="1036159"/>
                      <a:pt x="683721" y="1043802"/>
                      <a:pt x="683721" y="1052921"/>
                    </a:cubicBezTo>
                    <a:lnTo>
                      <a:pt x="683721" y="1103127"/>
                    </a:lnTo>
                    <a:lnTo>
                      <a:pt x="675894" y="1103127"/>
                    </a:lnTo>
                    <a:lnTo>
                      <a:pt x="675894" y="1015681"/>
                    </a:lnTo>
                    <a:lnTo>
                      <a:pt x="683721" y="1015681"/>
                    </a:lnTo>
                    <a:lnTo>
                      <a:pt x="683721" y="1031573"/>
                    </a:lnTo>
                    <a:lnTo>
                      <a:pt x="684116" y="1031573"/>
                    </a:lnTo>
                    <a:cubicBezTo>
                      <a:pt x="690494" y="1019555"/>
                      <a:pt x="700456" y="1013546"/>
                      <a:pt x="714003" y="1013546"/>
                    </a:cubicBezTo>
                    <a:close/>
                    <a:moveTo>
                      <a:pt x="622032" y="1013546"/>
                    </a:moveTo>
                    <a:cubicBezTo>
                      <a:pt x="631045" y="1013546"/>
                      <a:pt x="638003" y="1016340"/>
                      <a:pt x="642905" y="1021927"/>
                    </a:cubicBezTo>
                    <a:cubicBezTo>
                      <a:pt x="647807" y="1027515"/>
                      <a:pt x="650258" y="1035632"/>
                      <a:pt x="650258" y="1046279"/>
                    </a:cubicBezTo>
                    <a:lnTo>
                      <a:pt x="650258" y="1103127"/>
                    </a:lnTo>
                    <a:lnTo>
                      <a:pt x="642431" y="1103127"/>
                    </a:lnTo>
                    <a:lnTo>
                      <a:pt x="642431" y="1085654"/>
                    </a:lnTo>
                    <a:lnTo>
                      <a:pt x="642114" y="1085654"/>
                    </a:lnTo>
                    <a:cubicBezTo>
                      <a:pt x="639321" y="1091610"/>
                      <a:pt x="635262" y="1096367"/>
                      <a:pt x="629938" y="1099925"/>
                    </a:cubicBezTo>
                    <a:cubicBezTo>
                      <a:pt x="624615" y="1103483"/>
                      <a:pt x="618711" y="1105262"/>
                      <a:pt x="612228" y="1105262"/>
                    </a:cubicBezTo>
                    <a:cubicBezTo>
                      <a:pt x="603899" y="1105262"/>
                      <a:pt x="597311" y="1102929"/>
                      <a:pt x="592461" y="1098265"/>
                    </a:cubicBezTo>
                    <a:cubicBezTo>
                      <a:pt x="587612" y="1093600"/>
                      <a:pt x="585187" y="1087709"/>
                      <a:pt x="585187" y="1080594"/>
                    </a:cubicBezTo>
                    <a:cubicBezTo>
                      <a:pt x="585187" y="1065308"/>
                      <a:pt x="595308" y="1056083"/>
                      <a:pt x="615548" y="1052921"/>
                    </a:cubicBezTo>
                    <a:lnTo>
                      <a:pt x="642431" y="1048889"/>
                    </a:lnTo>
                    <a:cubicBezTo>
                      <a:pt x="642431" y="1030124"/>
                      <a:pt x="635367" y="1020741"/>
                      <a:pt x="621241" y="1020741"/>
                    </a:cubicBezTo>
                    <a:cubicBezTo>
                      <a:pt x="611648" y="1020741"/>
                      <a:pt x="602292" y="1024616"/>
                      <a:pt x="593173" y="1032364"/>
                    </a:cubicBezTo>
                    <a:lnTo>
                      <a:pt x="593173" y="1022876"/>
                    </a:lnTo>
                    <a:cubicBezTo>
                      <a:pt x="596388" y="1020293"/>
                      <a:pt x="600776" y="1018093"/>
                      <a:pt x="606337" y="1016274"/>
                    </a:cubicBezTo>
                    <a:cubicBezTo>
                      <a:pt x="611898" y="1014456"/>
                      <a:pt x="617130" y="1013546"/>
                      <a:pt x="622032" y="1013546"/>
                    </a:cubicBezTo>
                    <a:close/>
                    <a:moveTo>
                      <a:pt x="327785" y="1013546"/>
                    </a:moveTo>
                    <a:cubicBezTo>
                      <a:pt x="338643" y="1013546"/>
                      <a:pt x="346984" y="1017368"/>
                      <a:pt x="352809" y="1025011"/>
                    </a:cubicBezTo>
                    <a:cubicBezTo>
                      <a:pt x="358633" y="1032654"/>
                      <a:pt x="361545" y="1043064"/>
                      <a:pt x="361545" y="1056242"/>
                    </a:cubicBezTo>
                    <a:lnTo>
                      <a:pt x="361545" y="1059720"/>
                    </a:lnTo>
                    <a:lnTo>
                      <a:pt x="296791" y="1059720"/>
                    </a:lnTo>
                    <a:cubicBezTo>
                      <a:pt x="296791" y="1071738"/>
                      <a:pt x="299558" y="1081134"/>
                      <a:pt x="305093" y="1087907"/>
                    </a:cubicBezTo>
                    <a:cubicBezTo>
                      <a:pt x="310628" y="1094680"/>
                      <a:pt x="318244" y="1098067"/>
                      <a:pt x="327943" y="1098067"/>
                    </a:cubicBezTo>
                    <a:cubicBezTo>
                      <a:pt x="337747" y="1098067"/>
                      <a:pt x="347314" y="1094456"/>
                      <a:pt x="356643" y="1087235"/>
                    </a:cubicBezTo>
                    <a:lnTo>
                      <a:pt x="356643" y="1095616"/>
                    </a:lnTo>
                    <a:cubicBezTo>
                      <a:pt x="347577" y="1102047"/>
                      <a:pt x="337483" y="1105262"/>
                      <a:pt x="326361" y="1105262"/>
                    </a:cubicBezTo>
                    <a:cubicBezTo>
                      <a:pt x="315081" y="1105262"/>
                      <a:pt x="305963" y="1101216"/>
                      <a:pt x="299005" y="1093125"/>
                    </a:cubicBezTo>
                    <a:cubicBezTo>
                      <a:pt x="292047" y="1085034"/>
                      <a:pt x="288568" y="1073636"/>
                      <a:pt x="288568" y="1058930"/>
                    </a:cubicBezTo>
                    <a:cubicBezTo>
                      <a:pt x="288568" y="1046174"/>
                      <a:pt x="292205" y="1035421"/>
                      <a:pt x="299479" y="1026671"/>
                    </a:cubicBezTo>
                    <a:cubicBezTo>
                      <a:pt x="306753" y="1017921"/>
                      <a:pt x="316188" y="1013546"/>
                      <a:pt x="327785" y="1013546"/>
                    </a:cubicBezTo>
                    <a:close/>
                    <a:moveTo>
                      <a:pt x="178547" y="1013546"/>
                    </a:moveTo>
                    <a:cubicBezTo>
                      <a:pt x="190987" y="1013546"/>
                      <a:pt x="200830" y="1017618"/>
                      <a:pt x="208078" y="1025762"/>
                    </a:cubicBezTo>
                    <a:cubicBezTo>
                      <a:pt x="215326" y="1033906"/>
                      <a:pt x="218949" y="1045172"/>
                      <a:pt x="218949" y="1059562"/>
                    </a:cubicBezTo>
                    <a:cubicBezTo>
                      <a:pt x="218949" y="1073161"/>
                      <a:pt x="215260" y="1084178"/>
                      <a:pt x="207880" y="1092611"/>
                    </a:cubicBezTo>
                    <a:cubicBezTo>
                      <a:pt x="200501" y="1101045"/>
                      <a:pt x="190407" y="1105262"/>
                      <a:pt x="177598" y="1105262"/>
                    </a:cubicBezTo>
                    <a:cubicBezTo>
                      <a:pt x="164843" y="1105262"/>
                      <a:pt x="154749" y="1101058"/>
                      <a:pt x="147317" y="1092651"/>
                    </a:cubicBezTo>
                    <a:cubicBezTo>
                      <a:pt x="139884" y="1084244"/>
                      <a:pt x="136168" y="1073346"/>
                      <a:pt x="136168" y="1059958"/>
                    </a:cubicBezTo>
                    <a:cubicBezTo>
                      <a:pt x="136168" y="1045410"/>
                      <a:pt x="140056" y="1034037"/>
                      <a:pt x="147830" y="1025841"/>
                    </a:cubicBezTo>
                    <a:cubicBezTo>
                      <a:pt x="155605" y="1017645"/>
                      <a:pt x="165844" y="1013546"/>
                      <a:pt x="178547" y="1013546"/>
                    </a:cubicBezTo>
                    <a:close/>
                    <a:moveTo>
                      <a:pt x="458837" y="990301"/>
                    </a:moveTo>
                    <a:lnTo>
                      <a:pt x="458837" y="1015681"/>
                    </a:lnTo>
                    <a:lnTo>
                      <a:pt x="481924" y="1015681"/>
                    </a:lnTo>
                    <a:lnTo>
                      <a:pt x="481924" y="1022876"/>
                    </a:lnTo>
                    <a:lnTo>
                      <a:pt x="458837" y="1022876"/>
                    </a:lnTo>
                    <a:lnTo>
                      <a:pt x="458837" y="1080594"/>
                    </a:lnTo>
                    <a:cubicBezTo>
                      <a:pt x="458837" y="1086602"/>
                      <a:pt x="459786" y="1090964"/>
                      <a:pt x="461683" y="1093679"/>
                    </a:cubicBezTo>
                    <a:cubicBezTo>
                      <a:pt x="463581" y="1096393"/>
                      <a:pt x="466823" y="1097751"/>
                      <a:pt x="471408" y="1097751"/>
                    </a:cubicBezTo>
                    <a:cubicBezTo>
                      <a:pt x="474624" y="1097751"/>
                      <a:pt x="478129" y="1096696"/>
                      <a:pt x="481924" y="1094588"/>
                    </a:cubicBezTo>
                    <a:lnTo>
                      <a:pt x="481924" y="1101941"/>
                    </a:lnTo>
                    <a:cubicBezTo>
                      <a:pt x="477813" y="1103891"/>
                      <a:pt x="473965" y="1104866"/>
                      <a:pt x="470381" y="1104866"/>
                    </a:cubicBezTo>
                    <a:cubicBezTo>
                      <a:pt x="457467" y="1104866"/>
                      <a:pt x="451010" y="1097118"/>
                      <a:pt x="451010" y="1081621"/>
                    </a:cubicBezTo>
                    <a:lnTo>
                      <a:pt x="451010" y="1022876"/>
                    </a:lnTo>
                    <a:lnTo>
                      <a:pt x="435276" y="1022876"/>
                    </a:lnTo>
                    <a:lnTo>
                      <a:pt x="435276" y="1015681"/>
                    </a:lnTo>
                    <a:lnTo>
                      <a:pt x="451010" y="1015681"/>
                    </a:lnTo>
                    <a:lnTo>
                      <a:pt x="451010" y="992990"/>
                    </a:lnTo>
                    <a:cubicBezTo>
                      <a:pt x="452222" y="992515"/>
                      <a:pt x="453513" y="992067"/>
                      <a:pt x="454884" y="991646"/>
                    </a:cubicBezTo>
                    <a:cubicBezTo>
                      <a:pt x="456254" y="991224"/>
                      <a:pt x="457572" y="990776"/>
                      <a:pt x="458837" y="990301"/>
                    </a:cubicBezTo>
                    <a:close/>
                    <a:moveTo>
                      <a:pt x="933743" y="988483"/>
                    </a:moveTo>
                    <a:lnTo>
                      <a:pt x="933743" y="1046279"/>
                    </a:lnTo>
                    <a:lnTo>
                      <a:pt x="951137" y="1046279"/>
                    </a:lnTo>
                    <a:cubicBezTo>
                      <a:pt x="962154" y="1046279"/>
                      <a:pt x="970548" y="1043644"/>
                      <a:pt x="976319" y="1038373"/>
                    </a:cubicBezTo>
                    <a:cubicBezTo>
                      <a:pt x="982091" y="1033102"/>
                      <a:pt x="984977" y="1025643"/>
                      <a:pt x="984977" y="1015998"/>
                    </a:cubicBezTo>
                    <a:cubicBezTo>
                      <a:pt x="984977" y="997654"/>
                      <a:pt x="974409" y="988483"/>
                      <a:pt x="953272" y="988483"/>
                    </a:cubicBezTo>
                    <a:close/>
                    <a:moveTo>
                      <a:pt x="838493" y="988483"/>
                    </a:moveTo>
                    <a:lnTo>
                      <a:pt x="838493" y="1046279"/>
                    </a:lnTo>
                    <a:lnTo>
                      <a:pt x="855887" y="1046279"/>
                    </a:lnTo>
                    <a:cubicBezTo>
                      <a:pt x="866904" y="1046279"/>
                      <a:pt x="875298" y="1043644"/>
                      <a:pt x="881069" y="1038373"/>
                    </a:cubicBezTo>
                    <a:cubicBezTo>
                      <a:pt x="886841" y="1033102"/>
                      <a:pt x="889727" y="1025643"/>
                      <a:pt x="889727" y="1015998"/>
                    </a:cubicBezTo>
                    <a:cubicBezTo>
                      <a:pt x="889727" y="997654"/>
                      <a:pt x="879159" y="988483"/>
                      <a:pt x="858022" y="988483"/>
                    </a:cubicBezTo>
                    <a:close/>
                    <a:moveTo>
                      <a:pt x="1010017" y="980655"/>
                    </a:moveTo>
                    <a:lnTo>
                      <a:pt x="1089082" y="980655"/>
                    </a:lnTo>
                    <a:lnTo>
                      <a:pt x="1089082" y="988483"/>
                    </a:lnTo>
                    <a:lnTo>
                      <a:pt x="1053740" y="988483"/>
                    </a:lnTo>
                    <a:lnTo>
                      <a:pt x="1053740" y="1103127"/>
                    </a:lnTo>
                    <a:lnTo>
                      <a:pt x="1045359" y="1103127"/>
                    </a:lnTo>
                    <a:lnTo>
                      <a:pt x="1045359" y="988483"/>
                    </a:lnTo>
                    <a:lnTo>
                      <a:pt x="1010017" y="988483"/>
                    </a:lnTo>
                    <a:close/>
                    <a:moveTo>
                      <a:pt x="925283" y="980655"/>
                    </a:moveTo>
                    <a:lnTo>
                      <a:pt x="954774" y="980655"/>
                    </a:lnTo>
                    <a:cubicBezTo>
                      <a:pt x="967372" y="980655"/>
                      <a:pt x="977005" y="983581"/>
                      <a:pt x="983672" y="989432"/>
                    </a:cubicBezTo>
                    <a:cubicBezTo>
                      <a:pt x="990340" y="995282"/>
                      <a:pt x="993674" y="1003795"/>
                      <a:pt x="993674" y="1014970"/>
                    </a:cubicBezTo>
                    <a:cubicBezTo>
                      <a:pt x="993674" y="1026355"/>
                      <a:pt x="989958" y="1035711"/>
                      <a:pt x="982526" y="1043038"/>
                    </a:cubicBezTo>
                    <a:cubicBezTo>
                      <a:pt x="975094" y="1050364"/>
                      <a:pt x="964684" y="1054028"/>
                      <a:pt x="951295" y="1054028"/>
                    </a:cubicBezTo>
                    <a:lnTo>
                      <a:pt x="933743" y="1054028"/>
                    </a:lnTo>
                    <a:lnTo>
                      <a:pt x="933743" y="1103127"/>
                    </a:lnTo>
                    <a:lnTo>
                      <a:pt x="925283" y="1103127"/>
                    </a:lnTo>
                    <a:close/>
                    <a:moveTo>
                      <a:pt x="830033" y="980655"/>
                    </a:moveTo>
                    <a:lnTo>
                      <a:pt x="859524" y="980655"/>
                    </a:lnTo>
                    <a:cubicBezTo>
                      <a:pt x="872122" y="980655"/>
                      <a:pt x="881755" y="983581"/>
                      <a:pt x="888422" y="989432"/>
                    </a:cubicBezTo>
                    <a:cubicBezTo>
                      <a:pt x="895090" y="995282"/>
                      <a:pt x="898424" y="1003795"/>
                      <a:pt x="898424" y="1014970"/>
                    </a:cubicBezTo>
                    <a:cubicBezTo>
                      <a:pt x="898424" y="1026355"/>
                      <a:pt x="894708" y="1035711"/>
                      <a:pt x="887276" y="1043038"/>
                    </a:cubicBezTo>
                    <a:cubicBezTo>
                      <a:pt x="879844" y="1050364"/>
                      <a:pt x="869434" y="1054028"/>
                      <a:pt x="856045" y="1054028"/>
                    </a:cubicBezTo>
                    <a:lnTo>
                      <a:pt x="838493" y="1054028"/>
                    </a:lnTo>
                    <a:lnTo>
                      <a:pt x="838493" y="1103127"/>
                    </a:lnTo>
                    <a:lnTo>
                      <a:pt x="830033" y="1103127"/>
                    </a:lnTo>
                    <a:close/>
                    <a:moveTo>
                      <a:pt x="1358" y="980655"/>
                    </a:moveTo>
                    <a:lnTo>
                      <a:pt x="9185" y="980655"/>
                    </a:lnTo>
                    <a:lnTo>
                      <a:pt x="54885" y="1079329"/>
                    </a:lnTo>
                    <a:cubicBezTo>
                      <a:pt x="55149" y="1079856"/>
                      <a:pt x="55465" y="1080620"/>
                      <a:pt x="55834" y="1081621"/>
                    </a:cubicBezTo>
                    <a:cubicBezTo>
                      <a:pt x="56150" y="1082570"/>
                      <a:pt x="56519" y="1083545"/>
                      <a:pt x="56941" y="1084547"/>
                    </a:cubicBezTo>
                    <a:cubicBezTo>
                      <a:pt x="57521" y="1086023"/>
                      <a:pt x="58100" y="1087657"/>
                      <a:pt x="58680" y="1089449"/>
                    </a:cubicBezTo>
                    <a:lnTo>
                      <a:pt x="59234" y="1089449"/>
                    </a:lnTo>
                    <a:lnTo>
                      <a:pt x="60182" y="1086761"/>
                    </a:lnTo>
                    <a:cubicBezTo>
                      <a:pt x="60235" y="1086497"/>
                      <a:pt x="61210" y="1083783"/>
                      <a:pt x="63108" y="1078617"/>
                    </a:cubicBezTo>
                    <a:lnTo>
                      <a:pt x="108096" y="980655"/>
                    </a:lnTo>
                    <a:lnTo>
                      <a:pt x="115607" y="980655"/>
                    </a:lnTo>
                    <a:lnTo>
                      <a:pt x="115607" y="1103127"/>
                    </a:lnTo>
                    <a:lnTo>
                      <a:pt x="107463" y="1103127"/>
                    </a:lnTo>
                    <a:lnTo>
                      <a:pt x="107463" y="1016235"/>
                    </a:lnTo>
                    <a:cubicBezTo>
                      <a:pt x="107463" y="1014126"/>
                      <a:pt x="107779" y="1008117"/>
                      <a:pt x="108412" y="998208"/>
                    </a:cubicBezTo>
                    <a:lnTo>
                      <a:pt x="108096" y="998208"/>
                    </a:lnTo>
                    <a:cubicBezTo>
                      <a:pt x="106304" y="1002794"/>
                      <a:pt x="104828" y="1006352"/>
                      <a:pt x="103668" y="1008882"/>
                    </a:cubicBezTo>
                    <a:lnTo>
                      <a:pt x="60103" y="1103127"/>
                    </a:lnTo>
                    <a:lnTo>
                      <a:pt x="57336" y="1103127"/>
                    </a:lnTo>
                    <a:lnTo>
                      <a:pt x="13613" y="1009356"/>
                    </a:lnTo>
                    <a:cubicBezTo>
                      <a:pt x="12190" y="1006352"/>
                      <a:pt x="10846" y="1002504"/>
                      <a:pt x="9581" y="997813"/>
                    </a:cubicBezTo>
                    <a:lnTo>
                      <a:pt x="9185" y="997813"/>
                    </a:lnTo>
                    <a:cubicBezTo>
                      <a:pt x="9607" y="1003294"/>
                      <a:pt x="9818" y="1008750"/>
                      <a:pt x="9818" y="1014179"/>
                    </a:cubicBezTo>
                    <a:lnTo>
                      <a:pt x="9818" y="1103127"/>
                    </a:lnTo>
                    <a:lnTo>
                      <a:pt x="1358" y="1103127"/>
                    </a:lnTo>
                    <a:close/>
                    <a:moveTo>
                      <a:pt x="494919" y="973698"/>
                    </a:moveTo>
                    <a:lnTo>
                      <a:pt x="502746" y="973698"/>
                    </a:lnTo>
                    <a:lnTo>
                      <a:pt x="502746" y="1031415"/>
                    </a:lnTo>
                    <a:lnTo>
                      <a:pt x="503141" y="1031415"/>
                    </a:lnTo>
                    <a:cubicBezTo>
                      <a:pt x="509994" y="1019503"/>
                      <a:pt x="520009" y="1013546"/>
                      <a:pt x="533186" y="1013546"/>
                    </a:cubicBezTo>
                    <a:cubicBezTo>
                      <a:pt x="542621" y="1013546"/>
                      <a:pt x="549816" y="1016590"/>
                      <a:pt x="554771" y="1022678"/>
                    </a:cubicBezTo>
                    <a:cubicBezTo>
                      <a:pt x="559726" y="1028766"/>
                      <a:pt x="562203" y="1037503"/>
                      <a:pt x="562203" y="1048889"/>
                    </a:cubicBezTo>
                    <a:lnTo>
                      <a:pt x="562203" y="1103127"/>
                    </a:lnTo>
                    <a:lnTo>
                      <a:pt x="554375" y="1103127"/>
                    </a:lnTo>
                    <a:lnTo>
                      <a:pt x="554375" y="1050707"/>
                    </a:lnTo>
                    <a:cubicBezTo>
                      <a:pt x="554375" y="1040323"/>
                      <a:pt x="552491" y="1032733"/>
                      <a:pt x="548722" y="1027936"/>
                    </a:cubicBezTo>
                    <a:cubicBezTo>
                      <a:pt x="544954" y="1023140"/>
                      <a:pt x="539090" y="1020741"/>
                      <a:pt x="531130" y="1020741"/>
                    </a:cubicBezTo>
                    <a:cubicBezTo>
                      <a:pt x="523593" y="1020741"/>
                      <a:pt x="516978" y="1023667"/>
                      <a:pt x="511285" y="1029518"/>
                    </a:cubicBezTo>
                    <a:cubicBezTo>
                      <a:pt x="505592" y="1035368"/>
                      <a:pt x="502746" y="1043776"/>
                      <a:pt x="502746" y="1054739"/>
                    </a:cubicBezTo>
                    <a:lnTo>
                      <a:pt x="502746" y="1103127"/>
                    </a:lnTo>
                    <a:lnTo>
                      <a:pt x="494919" y="1103127"/>
                    </a:lnTo>
                    <a:close/>
                    <a:moveTo>
                      <a:pt x="321650" y="537710"/>
                    </a:moveTo>
                    <a:lnTo>
                      <a:pt x="321650" y="717899"/>
                    </a:lnTo>
                    <a:lnTo>
                      <a:pt x="375879" y="717899"/>
                    </a:lnTo>
                    <a:cubicBezTo>
                      <a:pt x="410224" y="717899"/>
                      <a:pt x="436394" y="709682"/>
                      <a:pt x="454388" y="693249"/>
                    </a:cubicBezTo>
                    <a:cubicBezTo>
                      <a:pt x="472383" y="676816"/>
                      <a:pt x="481380" y="653563"/>
                      <a:pt x="481380" y="623491"/>
                    </a:cubicBezTo>
                    <a:cubicBezTo>
                      <a:pt x="481380" y="566304"/>
                      <a:pt x="448431" y="537710"/>
                      <a:pt x="382535" y="537710"/>
                    </a:cubicBezTo>
                    <a:close/>
                    <a:moveTo>
                      <a:pt x="26375" y="537710"/>
                    </a:moveTo>
                    <a:lnTo>
                      <a:pt x="26375" y="717899"/>
                    </a:lnTo>
                    <a:lnTo>
                      <a:pt x="80604" y="717899"/>
                    </a:lnTo>
                    <a:cubicBezTo>
                      <a:pt x="114949" y="717899"/>
                      <a:pt x="141119" y="709682"/>
                      <a:pt x="159113" y="693249"/>
                    </a:cubicBezTo>
                    <a:cubicBezTo>
                      <a:pt x="177108" y="676816"/>
                      <a:pt x="186105" y="653563"/>
                      <a:pt x="186105" y="623491"/>
                    </a:cubicBezTo>
                    <a:cubicBezTo>
                      <a:pt x="186105" y="566304"/>
                      <a:pt x="153156" y="537710"/>
                      <a:pt x="87260" y="537710"/>
                    </a:cubicBezTo>
                    <a:close/>
                    <a:moveTo>
                      <a:pt x="557766" y="513307"/>
                    </a:moveTo>
                    <a:lnTo>
                      <a:pt x="804262" y="513307"/>
                    </a:lnTo>
                    <a:lnTo>
                      <a:pt x="804262" y="537710"/>
                    </a:lnTo>
                    <a:lnTo>
                      <a:pt x="694078" y="537710"/>
                    </a:lnTo>
                    <a:lnTo>
                      <a:pt x="694078" y="895130"/>
                    </a:lnTo>
                    <a:lnTo>
                      <a:pt x="667950" y="895130"/>
                    </a:lnTo>
                    <a:lnTo>
                      <a:pt x="667950" y="537710"/>
                    </a:lnTo>
                    <a:lnTo>
                      <a:pt x="557766" y="537710"/>
                    </a:lnTo>
                    <a:close/>
                    <a:moveTo>
                      <a:pt x="295275" y="513307"/>
                    </a:moveTo>
                    <a:lnTo>
                      <a:pt x="387218" y="513307"/>
                    </a:lnTo>
                    <a:cubicBezTo>
                      <a:pt x="426493" y="513307"/>
                      <a:pt x="456525" y="522427"/>
                      <a:pt x="477313" y="540668"/>
                    </a:cubicBezTo>
                    <a:cubicBezTo>
                      <a:pt x="498101" y="558909"/>
                      <a:pt x="508494" y="585448"/>
                      <a:pt x="508494" y="620286"/>
                    </a:cubicBezTo>
                    <a:cubicBezTo>
                      <a:pt x="508494" y="655782"/>
                      <a:pt x="496909" y="684951"/>
                      <a:pt x="473738" y="707793"/>
                    </a:cubicBezTo>
                    <a:cubicBezTo>
                      <a:pt x="450568" y="730635"/>
                      <a:pt x="418112" y="742056"/>
                      <a:pt x="376372" y="742056"/>
                    </a:cubicBezTo>
                    <a:lnTo>
                      <a:pt x="321650" y="742056"/>
                    </a:lnTo>
                    <a:lnTo>
                      <a:pt x="321650" y="895130"/>
                    </a:lnTo>
                    <a:lnTo>
                      <a:pt x="295275" y="895130"/>
                    </a:lnTo>
                    <a:close/>
                    <a:moveTo>
                      <a:pt x="0" y="513307"/>
                    </a:moveTo>
                    <a:lnTo>
                      <a:pt x="91943" y="513307"/>
                    </a:lnTo>
                    <a:cubicBezTo>
                      <a:pt x="131218" y="513307"/>
                      <a:pt x="161250" y="522427"/>
                      <a:pt x="182038" y="540668"/>
                    </a:cubicBezTo>
                    <a:cubicBezTo>
                      <a:pt x="202826" y="558909"/>
                      <a:pt x="213219" y="585448"/>
                      <a:pt x="213219" y="620286"/>
                    </a:cubicBezTo>
                    <a:cubicBezTo>
                      <a:pt x="213219" y="655782"/>
                      <a:pt x="201634" y="684951"/>
                      <a:pt x="178463" y="707793"/>
                    </a:cubicBezTo>
                    <a:cubicBezTo>
                      <a:pt x="155293" y="730635"/>
                      <a:pt x="122837" y="742056"/>
                      <a:pt x="81097" y="742056"/>
                    </a:cubicBezTo>
                    <a:lnTo>
                      <a:pt x="26375" y="742056"/>
                    </a:lnTo>
                    <a:lnTo>
                      <a:pt x="26375" y="895130"/>
                    </a:lnTo>
                    <a:lnTo>
                      <a:pt x="0" y="895130"/>
                    </a:lnTo>
                    <a:close/>
                    <a:moveTo>
                      <a:pt x="1184666" y="70498"/>
                    </a:moveTo>
                    <a:cubicBezTo>
                      <a:pt x="1152786" y="70498"/>
                      <a:pt x="1127684" y="82330"/>
                      <a:pt x="1109362" y="105993"/>
                    </a:cubicBezTo>
                    <a:cubicBezTo>
                      <a:pt x="1091039" y="129657"/>
                      <a:pt x="1081877" y="160305"/>
                      <a:pt x="1081877" y="197937"/>
                    </a:cubicBezTo>
                    <a:cubicBezTo>
                      <a:pt x="1081877" y="235075"/>
                      <a:pt x="1090833" y="265436"/>
                      <a:pt x="1108745" y="289017"/>
                    </a:cubicBezTo>
                    <a:cubicBezTo>
                      <a:pt x="1126657" y="312599"/>
                      <a:pt x="1151225" y="324389"/>
                      <a:pt x="1182448" y="324389"/>
                    </a:cubicBezTo>
                    <a:cubicBezTo>
                      <a:pt x="1214328" y="324389"/>
                      <a:pt x="1239142" y="313092"/>
                      <a:pt x="1256890" y="290496"/>
                    </a:cubicBezTo>
                    <a:cubicBezTo>
                      <a:pt x="1274637" y="267901"/>
                      <a:pt x="1283511" y="237540"/>
                      <a:pt x="1283511" y="199416"/>
                    </a:cubicBezTo>
                    <a:cubicBezTo>
                      <a:pt x="1283511" y="159647"/>
                      <a:pt x="1274884" y="128219"/>
                      <a:pt x="1257629" y="105131"/>
                    </a:cubicBezTo>
                    <a:cubicBezTo>
                      <a:pt x="1240374" y="82042"/>
                      <a:pt x="1216053" y="70498"/>
                      <a:pt x="1184666" y="70498"/>
                    </a:cubicBezTo>
                    <a:close/>
                    <a:moveTo>
                      <a:pt x="1429828" y="6409"/>
                    </a:moveTo>
                    <a:lnTo>
                      <a:pt x="1518567" y="6409"/>
                    </a:lnTo>
                    <a:lnTo>
                      <a:pt x="1674353" y="246496"/>
                    </a:lnTo>
                    <a:cubicBezTo>
                      <a:pt x="1684706" y="262437"/>
                      <a:pt x="1691032" y="272543"/>
                      <a:pt x="1693333" y="276815"/>
                    </a:cubicBezTo>
                    <a:lnTo>
                      <a:pt x="1694565" y="276815"/>
                    </a:lnTo>
                    <a:cubicBezTo>
                      <a:pt x="1692922" y="267613"/>
                      <a:pt x="1692100" y="250029"/>
                      <a:pt x="1692100" y="224065"/>
                    </a:cubicBezTo>
                    <a:lnTo>
                      <a:pt x="1692100" y="6409"/>
                    </a:lnTo>
                    <a:lnTo>
                      <a:pt x="1769254" y="6409"/>
                    </a:lnTo>
                    <a:lnTo>
                      <a:pt x="1769254" y="388232"/>
                    </a:lnTo>
                    <a:lnTo>
                      <a:pt x="1685938" y="388232"/>
                    </a:lnTo>
                    <a:lnTo>
                      <a:pt x="1524236" y="141242"/>
                    </a:lnTo>
                    <a:cubicBezTo>
                      <a:pt x="1515855" y="128425"/>
                      <a:pt x="1509775" y="118072"/>
                      <a:pt x="1505996" y="110184"/>
                    </a:cubicBezTo>
                    <a:lnTo>
                      <a:pt x="1504763" y="110184"/>
                    </a:lnTo>
                    <a:cubicBezTo>
                      <a:pt x="1506242" y="123330"/>
                      <a:pt x="1506982" y="143625"/>
                      <a:pt x="1506982" y="171068"/>
                    </a:cubicBezTo>
                    <a:lnTo>
                      <a:pt x="1506982" y="388232"/>
                    </a:lnTo>
                    <a:lnTo>
                      <a:pt x="1429828" y="388232"/>
                    </a:lnTo>
                    <a:close/>
                    <a:moveTo>
                      <a:pt x="496378" y="6409"/>
                    </a:moveTo>
                    <a:lnTo>
                      <a:pt x="614696" y="6409"/>
                    </a:lnTo>
                    <a:lnTo>
                      <a:pt x="697026" y="237130"/>
                    </a:lnTo>
                    <a:cubicBezTo>
                      <a:pt x="703928" y="256192"/>
                      <a:pt x="708612" y="274104"/>
                      <a:pt x="711077" y="290866"/>
                    </a:cubicBezTo>
                    <a:lnTo>
                      <a:pt x="712802" y="290866"/>
                    </a:lnTo>
                    <a:cubicBezTo>
                      <a:pt x="717896" y="269996"/>
                      <a:pt x="723155" y="251919"/>
                      <a:pt x="728578" y="236637"/>
                    </a:cubicBezTo>
                    <a:lnTo>
                      <a:pt x="811154" y="6409"/>
                    </a:lnTo>
                    <a:lnTo>
                      <a:pt x="926268" y="6409"/>
                    </a:lnTo>
                    <a:lnTo>
                      <a:pt x="926268" y="388232"/>
                    </a:lnTo>
                    <a:lnTo>
                      <a:pt x="845910" y="388232"/>
                    </a:lnTo>
                    <a:lnTo>
                      <a:pt x="845910" y="156525"/>
                    </a:lnTo>
                    <a:cubicBezTo>
                      <a:pt x="845910" y="135162"/>
                      <a:pt x="846978" y="108294"/>
                      <a:pt x="849115" y="75921"/>
                    </a:cubicBezTo>
                    <a:lnTo>
                      <a:pt x="847143" y="75921"/>
                    </a:lnTo>
                    <a:cubicBezTo>
                      <a:pt x="842213" y="100406"/>
                      <a:pt x="838269" y="116757"/>
                      <a:pt x="835311" y="124974"/>
                    </a:cubicBezTo>
                    <a:lnTo>
                      <a:pt x="741149" y="388232"/>
                    </a:lnTo>
                    <a:lnTo>
                      <a:pt x="676320" y="388232"/>
                    </a:lnTo>
                    <a:lnTo>
                      <a:pt x="580926" y="127439"/>
                    </a:lnTo>
                    <a:cubicBezTo>
                      <a:pt x="578626" y="121194"/>
                      <a:pt x="574600" y="104021"/>
                      <a:pt x="568848" y="75921"/>
                    </a:cubicBezTo>
                    <a:lnTo>
                      <a:pt x="566630" y="75921"/>
                    </a:lnTo>
                    <a:cubicBezTo>
                      <a:pt x="568766" y="107965"/>
                      <a:pt x="569834" y="140092"/>
                      <a:pt x="569834" y="172301"/>
                    </a:cubicBezTo>
                    <a:lnTo>
                      <a:pt x="569834" y="388232"/>
                    </a:lnTo>
                    <a:lnTo>
                      <a:pt x="496378" y="388232"/>
                    </a:lnTo>
                    <a:close/>
                    <a:moveTo>
                      <a:pt x="292390" y="6409"/>
                    </a:moveTo>
                    <a:lnTo>
                      <a:pt x="438809" y="6409"/>
                    </a:lnTo>
                    <a:lnTo>
                      <a:pt x="438809" y="69758"/>
                    </a:lnTo>
                    <a:lnTo>
                      <a:pt x="406025" y="69758"/>
                    </a:lnTo>
                    <a:lnTo>
                      <a:pt x="406025" y="324882"/>
                    </a:lnTo>
                    <a:lnTo>
                      <a:pt x="438809" y="324882"/>
                    </a:lnTo>
                    <a:lnTo>
                      <a:pt x="438809" y="388232"/>
                    </a:lnTo>
                    <a:lnTo>
                      <a:pt x="292390" y="388232"/>
                    </a:lnTo>
                    <a:lnTo>
                      <a:pt x="292390" y="324882"/>
                    </a:lnTo>
                    <a:lnTo>
                      <a:pt x="324681" y="324882"/>
                    </a:lnTo>
                    <a:lnTo>
                      <a:pt x="324681" y="69758"/>
                    </a:lnTo>
                    <a:lnTo>
                      <a:pt x="292390" y="69758"/>
                    </a:lnTo>
                    <a:close/>
                    <a:moveTo>
                      <a:pt x="1187131" y="0"/>
                    </a:moveTo>
                    <a:cubicBezTo>
                      <a:pt x="1241689" y="0"/>
                      <a:pt x="1285607" y="18158"/>
                      <a:pt x="1318884" y="54476"/>
                    </a:cubicBezTo>
                    <a:cubicBezTo>
                      <a:pt x="1352161" y="90793"/>
                      <a:pt x="1368799" y="137463"/>
                      <a:pt x="1368799" y="194486"/>
                    </a:cubicBezTo>
                    <a:cubicBezTo>
                      <a:pt x="1368799" y="253973"/>
                      <a:pt x="1351503" y="302246"/>
                      <a:pt x="1316912" y="339302"/>
                    </a:cubicBezTo>
                    <a:cubicBezTo>
                      <a:pt x="1282320" y="376359"/>
                      <a:pt x="1237006" y="394887"/>
                      <a:pt x="1180969" y="394887"/>
                    </a:cubicBezTo>
                    <a:cubicBezTo>
                      <a:pt x="1126247" y="394887"/>
                      <a:pt x="1081795" y="376934"/>
                      <a:pt x="1047614" y="341028"/>
                    </a:cubicBezTo>
                    <a:cubicBezTo>
                      <a:pt x="1013433" y="305122"/>
                      <a:pt x="996343" y="258903"/>
                      <a:pt x="996343" y="202373"/>
                    </a:cubicBezTo>
                    <a:cubicBezTo>
                      <a:pt x="996343" y="142557"/>
                      <a:pt x="1013803" y="93874"/>
                      <a:pt x="1048723" y="56324"/>
                    </a:cubicBezTo>
                    <a:cubicBezTo>
                      <a:pt x="1083644" y="18775"/>
                      <a:pt x="1129780" y="0"/>
                      <a:pt x="1187131" y="0"/>
                    </a:cubicBezTo>
                    <a:close/>
                    <a:moveTo>
                      <a:pt x="149046" y="0"/>
                    </a:moveTo>
                    <a:cubicBezTo>
                      <a:pt x="186349" y="0"/>
                      <a:pt x="217654" y="4848"/>
                      <a:pt x="242961" y="14543"/>
                    </a:cubicBezTo>
                    <a:lnTo>
                      <a:pt x="242961" y="90957"/>
                    </a:lnTo>
                    <a:cubicBezTo>
                      <a:pt x="217325" y="73538"/>
                      <a:pt x="187335" y="64828"/>
                      <a:pt x="152990" y="64828"/>
                    </a:cubicBezTo>
                    <a:cubicBezTo>
                      <a:pt x="132941" y="64828"/>
                      <a:pt x="116919" y="68485"/>
                      <a:pt x="104923" y="75798"/>
                    </a:cubicBezTo>
                    <a:cubicBezTo>
                      <a:pt x="92927" y="83110"/>
                      <a:pt x="86929" y="92929"/>
                      <a:pt x="86929" y="105254"/>
                    </a:cubicBezTo>
                    <a:cubicBezTo>
                      <a:pt x="86929" y="115114"/>
                      <a:pt x="91037" y="124193"/>
                      <a:pt x="99253" y="132492"/>
                    </a:cubicBezTo>
                    <a:cubicBezTo>
                      <a:pt x="107470" y="140790"/>
                      <a:pt x="127765" y="152006"/>
                      <a:pt x="160138" y="166138"/>
                    </a:cubicBezTo>
                    <a:cubicBezTo>
                      <a:pt x="198099" y="182407"/>
                      <a:pt x="224186" y="199580"/>
                      <a:pt x="238401" y="217656"/>
                    </a:cubicBezTo>
                    <a:cubicBezTo>
                      <a:pt x="252615" y="235733"/>
                      <a:pt x="259723" y="257260"/>
                      <a:pt x="259723" y="282238"/>
                    </a:cubicBezTo>
                    <a:cubicBezTo>
                      <a:pt x="259723" y="318884"/>
                      <a:pt x="246741" y="346820"/>
                      <a:pt x="220776" y="366047"/>
                    </a:cubicBezTo>
                    <a:cubicBezTo>
                      <a:pt x="194812" y="385274"/>
                      <a:pt x="157920" y="394887"/>
                      <a:pt x="110099" y="394887"/>
                    </a:cubicBezTo>
                    <a:cubicBezTo>
                      <a:pt x="66387" y="394887"/>
                      <a:pt x="30563" y="387821"/>
                      <a:pt x="2627" y="373689"/>
                    </a:cubicBezTo>
                    <a:lnTo>
                      <a:pt x="2627" y="292098"/>
                    </a:lnTo>
                    <a:cubicBezTo>
                      <a:pt x="33357" y="317570"/>
                      <a:pt x="68277" y="330305"/>
                      <a:pt x="107388" y="330305"/>
                    </a:cubicBezTo>
                    <a:cubicBezTo>
                      <a:pt x="129572" y="330305"/>
                      <a:pt x="146252" y="326485"/>
                      <a:pt x="157427" y="318843"/>
                    </a:cubicBezTo>
                    <a:cubicBezTo>
                      <a:pt x="168601" y="311202"/>
                      <a:pt x="174188" y="301383"/>
                      <a:pt x="174188" y="289387"/>
                    </a:cubicBezTo>
                    <a:cubicBezTo>
                      <a:pt x="174188" y="279034"/>
                      <a:pt x="169751" y="269256"/>
                      <a:pt x="160878" y="260054"/>
                    </a:cubicBezTo>
                    <a:cubicBezTo>
                      <a:pt x="152004" y="250851"/>
                      <a:pt x="128587" y="238362"/>
                      <a:pt x="90626" y="222586"/>
                    </a:cubicBezTo>
                    <a:cubicBezTo>
                      <a:pt x="30974" y="197279"/>
                      <a:pt x="1148" y="160469"/>
                      <a:pt x="1148" y="112156"/>
                    </a:cubicBezTo>
                    <a:cubicBezTo>
                      <a:pt x="1148" y="76660"/>
                      <a:pt x="14664" y="49094"/>
                      <a:pt x="41696" y="29456"/>
                    </a:cubicBezTo>
                    <a:cubicBezTo>
                      <a:pt x="68729" y="9819"/>
                      <a:pt x="104512" y="0"/>
                      <a:pt x="1490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 sz="4000">
                  <a:solidFill>
                    <a:srgbClr val="000000"/>
                  </a:solidFill>
                  <a:latin charset="-122" panose="020b0502040204020203" pitchFamily="34" typeface="Microsoft YaHei UI Light"/>
                  <a:ea charset="-122" panose="020b0502040204020203" pitchFamily="34" typeface="Microsoft YaHei UI Light"/>
                </a:endParaRPr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692202" y="1435731"/>
                <a:ext cx="201557" cy="346877"/>
                <a:chOff x="3303333" y="752089"/>
                <a:chExt cx="484065" cy="833069"/>
              </a:xfrm>
              <a:grpFill/>
            </p:grpSpPr>
            <p:cxnSp>
              <p:nvCxnSpPr>
                <p:cNvPr id="105" name="直接连接符 104"/>
                <p:cNvCxnSpPr/>
                <p:nvPr/>
              </p:nvCxnSpPr>
              <p:spPr>
                <a:xfrm>
                  <a:off x="3373120" y="814068"/>
                  <a:ext cx="355600" cy="3556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 flipV="1">
                  <a:off x="3373120" y="1179955"/>
                  <a:ext cx="355600" cy="3556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椭圆 106"/>
                <p:cNvSpPr/>
                <p:nvPr/>
              </p:nvSpPr>
              <p:spPr>
                <a:xfrm>
                  <a:off x="3687470" y="1129991"/>
                  <a:ext cx="99928" cy="9992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3303333" y="752089"/>
                  <a:ext cx="99928" cy="9992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>
                  <a:off x="3303333" y="1485230"/>
                  <a:ext cx="99928" cy="9992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16" name="组合 115"/>
          <p:cNvGrpSpPr/>
          <p:nvPr/>
        </p:nvGrpSpPr>
        <p:grpSpPr>
          <a:xfrm flipV="1">
            <a:off x="5060483" y="5303332"/>
            <a:ext cx="2009249" cy="444648"/>
            <a:chOff x="5281489" y="5573881"/>
            <a:chExt cx="2009249" cy="444648"/>
          </a:xfrm>
        </p:grpSpPr>
        <p:cxnSp>
          <p:nvCxnSpPr>
            <p:cNvPr id="114" name="直接连接符 113"/>
            <p:cNvCxnSpPr/>
            <p:nvPr/>
          </p:nvCxnSpPr>
          <p:spPr>
            <a:xfrm flipH="1">
              <a:off x="6932489" y="5573881"/>
              <a:ext cx="358249" cy="4446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5281489" y="6018529"/>
              <a:ext cx="1651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矩形 117"/>
          <p:cNvSpPr/>
          <p:nvPr/>
        </p:nvSpPr>
        <p:spPr>
          <a:xfrm>
            <a:off x="3544624" y="5105080"/>
            <a:ext cx="1379665" cy="4205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tl" blurRad="50800" dir="2700000" dist="889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  <a:latin typeface="+mj-lt"/>
              </a:rPr>
              <a:t>baymax</a:t>
            </a:r>
          </a:p>
        </p:txBody>
      </p:sp>
      <p:sp>
        <p:nvSpPr>
          <p:cNvPr id="119" name="矩形 118"/>
          <p:cNvSpPr/>
          <p:nvPr/>
        </p:nvSpPr>
        <p:spPr>
          <a:xfrm>
            <a:off x="3242396" y="5612947"/>
            <a:ext cx="198412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</a:rPr>
              <a:t>I will always be with you.</a:t>
            </a:r>
          </a:p>
        </p:txBody>
      </p:sp>
    </p:spTree>
    <p:extLst>
      <p:ext uri="{BB962C8B-B14F-4D97-AF65-F5344CB8AC3E}">
        <p14:creationId val="291443128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fmla="val 10800000" name="adj1"/>
              <a:gd fmla="val 5220618" name="adj2"/>
              <a:gd fmla="val 2711" name="adj3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50000" t="42385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grpSp>
        <p:nvGrpSpPr>
          <p:cNvPr id="34" name="组合 33"/>
          <p:cNvGrpSpPr/>
          <p:nvPr/>
        </p:nvGrpSpPr>
        <p:grpSpPr>
          <a:xfrm>
            <a:off x="9114094" y="5561812"/>
            <a:ext cx="725979" cy="725979"/>
            <a:chOff x="9527594" y="3608106"/>
            <a:chExt cx="2037989" cy="2037989"/>
          </a:xfrm>
        </p:grpSpPr>
        <p:sp>
          <p:nvSpPr>
            <p:cNvPr id="35" name="椭圆 3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37" name="直接连接符 36"/>
              <p:cNvCxnSpPr>
                <a:stCxn id="3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3000" sy="103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713166" y="1319768"/>
            <a:ext cx="259739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rgbClr val="000000"/>
                </a:solidFill>
              </a:rPr>
              <a:t>Big Hero 6 is a 2014 film about the story of a young robotics prodigy named Hiro Hamada.</a:t>
            </a:r>
          </a:p>
        </p:txBody>
      </p:sp>
      <p:sp>
        <p:nvSpPr>
          <p:cNvPr id="91" name="矩形 90"/>
          <p:cNvSpPr/>
          <p:nvPr/>
        </p:nvSpPr>
        <p:spPr>
          <a:xfrm>
            <a:off x="889000" y="3803677"/>
            <a:ext cx="254121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rgbClr val="000000"/>
                </a:solidFill>
              </a:rPr>
              <a:t>On a scale from 1, to 10, </a:t>
            </a:r>
          </a:p>
          <a:p>
            <a:pPr algn="ctr"/>
            <a:r>
              <a:rPr altLang="zh-CN" lang="en-US" sz="1400">
                <a:solidFill>
                  <a:srgbClr val="000000"/>
                </a:solidFill>
              </a:rPr>
              <a:t>How Would You rate your Pain?</a:t>
            </a:r>
          </a:p>
        </p:txBody>
      </p:sp>
      <p:sp>
        <p:nvSpPr>
          <p:cNvPr id="93" name="矩形 92"/>
          <p:cNvSpPr/>
          <p:nvPr/>
        </p:nvSpPr>
        <p:spPr>
          <a:xfrm>
            <a:off x="2700597" y="5747084"/>
            <a:ext cx="198412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000000"/>
                </a:solidFill>
              </a:rPr>
              <a:t>I will always be with you.</a:t>
            </a:r>
          </a:p>
        </p:txBody>
      </p:sp>
      <p:sp>
        <p:nvSpPr>
          <p:cNvPr id="94" name="矩形 93"/>
          <p:cNvSpPr/>
          <p:nvPr/>
        </p:nvSpPr>
        <p:spPr>
          <a:xfrm>
            <a:off x="1334853" y="861673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889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  <a:latin typeface="+mj-lt"/>
              </a:rPr>
              <a:t>baymax</a:t>
            </a:r>
          </a:p>
        </p:txBody>
      </p:sp>
      <p:sp>
        <p:nvSpPr>
          <p:cNvPr id="95" name="矩形 94"/>
          <p:cNvSpPr/>
          <p:nvPr/>
        </p:nvSpPr>
        <p:spPr>
          <a:xfrm>
            <a:off x="1469773" y="3319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889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  <a:latin typeface="+mj-lt"/>
              </a:rPr>
              <a:t>hiro</a:t>
            </a:r>
          </a:p>
        </p:txBody>
      </p:sp>
      <p:sp>
        <p:nvSpPr>
          <p:cNvPr id="96" name="矩形 95"/>
          <p:cNvSpPr/>
          <p:nvPr/>
        </p:nvSpPr>
        <p:spPr>
          <a:xfrm>
            <a:off x="3062649" y="52784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algn="tl" blurRad="50800" dir="2700000" dist="889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solidFill>
                  <a:schemeClr val="bg1"/>
                </a:solidFill>
                <a:latin typeface="+mj-lt"/>
              </a:rPr>
              <a:t>Tadashi</a:t>
            </a:r>
          </a:p>
        </p:txBody>
      </p:sp>
    </p:spTree>
    <p:extLst>
      <p:ext uri="{BB962C8B-B14F-4D97-AF65-F5344CB8AC3E}">
        <p14:creationId val="82045501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8242637" y="1822305"/>
            <a:ext cx="2323072" cy="1477069"/>
            <a:chOff x="4959312" y="1778456"/>
            <a:chExt cx="2323072" cy="1477069"/>
          </a:xfrm>
        </p:grpSpPr>
        <p:sp>
          <p:nvSpPr>
            <p:cNvPr id="10" name="文本框 9"/>
            <p:cNvSpPr txBox="1"/>
            <p:nvPr/>
          </p:nvSpPr>
          <p:spPr>
            <a:xfrm>
              <a:off x="5025253" y="1778456"/>
              <a:ext cx="2191191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54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Part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96684" y="2486084"/>
              <a:ext cx="2198633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44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THREE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260269" y="2825750"/>
            <a:ext cx="2633980" cy="2453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5500">
                <a:solidFill>
                  <a:schemeClr val="accent1"/>
                </a:solidFill>
                <a:latin charset="0" panose="02000500000000000000" pitchFamily="2" typeface="Nakadai"/>
              </a:rPr>
              <a:t>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82552" y="1960546"/>
            <a:ext cx="1381442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ea typeface="+mj-ea"/>
              </a:rPr>
              <a:t>I am not</a:t>
            </a:r>
          </a:p>
          <a:p>
            <a:pPr algn="ctr"/>
            <a:r>
              <a:rPr altLang="zh-CN" lang="en-US" smtClean="0" sz="2800">
                <a:solidFill>
                  <a:schemeClr val="bg1"/>
                </a:solidFill>
                <a:ea typeface="+mj-ea"/>
              </a:rPr>
              <a:t>Fast.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9198"/>
          <a:stretch>
            <a:fillRect/>
          </a:stretch>
        </p:blipFill>
        <p:spPr>
          <a:xfrm flipH="1">
            <a:off x="0" y="1287383"/>
            <a:ext cx="2349500" cy="557061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2513060">
            <a:off x="2753823" y="1212317"/>
            <a:ext cx="2327793" cy="2169432"/>
            <a:chOff x="7270237" y="895312"/>
            <a:chExt cx="2166702" cy="2019300"/>
          </a:xfr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9" name="椭圆 18"/>
            <p:cNvSpPr/>
            <p:nvPr/>
          </p:nvSpPr>
          <p:spPr>
            <a:xfrm>
              <a:off x="7417639" y="895312"/>
              <a:ext cx="2019300" cy="20193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4809356">
              <a:off x="7264008" y="2190277"/>
              <a:ext cx="346757" cy="334300"/>
            </a:xfrm>
            <a:prstGeom prst="triangl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54003139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833" t="61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411613" y="1689100"/>
            <a:ext cx="3391035" cy="3391034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ln w="0"/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93593" y="1871080"/>
            <a:ext cx="3027074" cy="3027074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ln w="0"/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09378" y="2235669"/>
            <a:ext cx="1773242" cy="1261972"/>
            <a:chOff x="5229949" y="4341637"/>
            <a:chExt cx="1682409" cy="1771139"/>
          </a:xfrm>
        </p:grpSpPr>
        <p:sp>
          <p:nvSpPr>
            <p:cNvPr id="12" name="文本框 11"/>
            <p:cNvSpPr txBox="1"/>
            <p:nvPr/>
          </p:nvSpPr>
          <p:spPr>
            <a:xfrm>
              <a:off x="5288680" y="4341637"/>
              <a:ext cx="1564941" cy="115499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4800">
                  <a:solidFill>
                    <a:schemeClr val="accent1"/>
                  </a:solidFill>
                  <a:effectLst>
                    <a:outerShdw algn="tl" blurRad="50800" dir="2700000" dist="76200" rotWithShape="0">
                      <a:prstClr val="black">
                        <a:alpha val="20000"/>
                      </a:prstClr>
                    </a:outerShdw>
                  </a:effectLst>
                  <a:latin charset="0" pitchFamily="2" typeface="Big Hero 6 "/>
                  <a:ea typeface="+mj-ea"/>
                </a:rPr>
                <a:t>BAY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35660" y="5143957"/>
              <a:ext cx="1670986" cy="106944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4400">
                  <a:solidFill>
                    <a:schemeClr val="accent1"/>
                  </a:solidFill>
                  <a:effectLst>
                    <a:outerShdw algn="tl" blurRad="50800" dir="2700000" dist="76200" rotWithShape="0">
                      <a:prstClr val="black">
                        <a:alpha val="20000"/>
                      </a:prstClr>
                    </a:outerShdw>
                  </a:effectLst>
                  <a:latin charset="0" pitchFamily="2" typeface="Big Hero 6 "/>
                  <a:ea typeface="+mj-ea"/>
                </a:rPr>
                <a:t>MAX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4808063" y="3526761"/>
            <a:ext cx="276113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</a:rPr>
              <a:t>Big Hero 6 is a 2014 film about the story of a young robotics prodigy named Hiro Hamada.</a:t>
            </a:r>
          </a:p>
        </p:txBody>
      </p:sp>
      <p:sp>
        <p:nvSpPr>
          <p:cNvPr id="15" name="椭圆 14"/>
          <p:cNvSpPr/>
          <p:nvPr/>
        </p:nvSpPr>
        <p:spPr>
          <a:xfrm>
            <a:off x="8033814" y="1370375"/>
            <a:ext cx="2014453" cy="2014453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ln w="0"/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91881" y="1228442"/>
            <a:ext cx="2298319" cy="229831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ln w="0"/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60397" y="5080134"/>
            <a:ext cx="855478" cy="855478"/>
            <a:chOff x="7323991" y="4463898"/>
            <a:chExt cx="2298319" cy="2298319"/>
          </a:xfrm>
        </p:grpSpPr>
        <p:sp>
          <p:nvSpPr>
            <p:cNvPr id="19" name="椭圆 18"/>
            <p:cNvSpPr/>
            <p:nvPr/>
          </p:nvSpPr>
          <p:spPr>
            <a:xfrm>
              <a:off x="7465924" y="4605831"/>
              <a:ext cx="2014453" cy="2014453"/>
            </a:xfrm>
            <a:prstGeom prst="ellips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323991" y="4463898"/>
              <a:ext cx="2298319" cy="2298319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28148" y="3611096"/>
            <a:ext cx="2325716" cy="2325716"/>
            <a:chOff x="7323991" y="4463898"/>
            <a:chExt cx="2298319" cy="2298319"/>
          </a:xfrm>
        </p:grpSpPr>
        <p:sp>
          <p:nvSpPr>
            <p:cNvPr id="22" name="椭圆 21"/>
            <p:cNvSpPr/>
            <p:nvPr/>
          </p:nvSpPr>
          <p:spPr>
            <a:xfrm>
              <a:off x="7465924" y="4605831"/>
              <a:ext cx="2014453" cy="2014453"/>
            </a:xfrm>
            <a:prstGeom prst="ellips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323991" y="4463898"/>
              <a:ext cx="2298319" cy="2298319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564264" y="3324126"/>
            <a:ext cx="1050246" cy="1050246"/>
            <a:chOff x="7323991" y="4463898"/>
            <a:chExt cx="2298319" cy="2298319"/>
          </a:xfrm>
        </p:grpSpPr>
        <p:sp>
          <p:nvSpPr>
            <p:cNvPr id="25" name="椭圆 24"/>
            <p:cNvSpPr/>
            <p:nvPr/>
          </p:nvSpPr>
          <p:spPr>
            <a:xfrm>
              <a:off x="7465924" y="4605831"/>
              <a:ext cx="2014453" cy="2014453"/>
            </a:xfrm>
            <a:prstGeom prst="ellips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323991" y="4463898"/>
              <a:ext cx="2298319" cy="2298319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 flipH="1">
            <a:off x="4197489" y="4374372"/>
            <a:ext cx="396104" cy="197628"/>
          </a:xfrm>
          <a:prstGeom prst="lin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9041040" y="4172946"/>
            <a:ext cx="1527024" cy="1053572"/>
          </a:xfrm>
          <a:prstGeom prst="lin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785006" y="2881215"/>
            <a:ext cx="199622" cy="97394"/>
          </a:xfrm>
          <a:prstGeom prst="lin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10109325" y="2978609"/>
            <a:ext cx="603593" cy="422445"/>
          </a:xfrm>
          <a:prstGeom prst="lin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2" name="组合 41"/>
          <p:cNvGrpSpPr/>
          <p:nvPr/>
        </p:nvGrpSpPr>
        <p:grpSpPr>
          <a:xfrm>
            <a:off x="723497" y="1991099"/>
            <a:ext cx="1393518" cy="1393518"/>
            <a:chOff x="7323991" y="4463898"/>
            <a:chExt cx="2298319" cy="2298319"/>
          </a:xfrm>
        </p:grpSpPr>
        <p:sp>
          <p:nvSpPr>
            <p:cNvPr id="43" name="椭圆 42"/>
            <p:cNvSpPr/>
            <p:nvPr/>
          </p:nvSpPr>
          <p:spPr>
            <a:xfrm>
              <a:off x="7465924" y="4605831"/>
              <a:ext cx="2014453" cy="2014453"/>
            </a:xfrm>
            <a:prstGeom prst="ellips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323991" y="4463898"/>
              <a:ext cx="2298319" cy="2298319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 flipH="1" flipV="1">
            <a:off x="1760549" y="3372823"/>
            <a:ext cx="336442" cy="476426"/>
          </a:xfrm>
          <a:prstGeom prst="lin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矩形 47"/>
          <p:cNvSpPr/>
          <p:nvPr/>
        </p:nvSpPr>
        <p:spPr>
          <a:xfrm>
            <a:off x="8392650" y="2323241"/>
            <a:ext cx="12967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I will always be with you.</a:t>
            </a:r>
          </a:p>
        </p:txBody>
      </p:sp>
      <p:sp>
        <p:nvSpPr>
          <p:cNvPr id="49" name="矩形 48"/>
          <p:cNvSpPr/>
          <p:nvPr/>
        </p:nvSpPr>
        <p:spPr>
          <a:xfrm>
            <a:off x="8333339" y="1949541"/>
            <a:ext cx="14154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accent1"/>
                </a:solidFill>
                <a:latin typeface="+mj-lt"/>
              </a:rPr>
              <a:t>Tadashi</a:t>
            </a:r>
          </a:p>
        </p:txBody>
      </p:sp>
      <p:sp>
        <p:nvSpPr>
          <p:cNvPr id="50" name="矩形 49"/>
          <p:cNvSpPr/>
          <p:nvPr/>
        </p:nvSpPr>
        <p:spPr>
          <a:xfrm>
            <a:off x="2239737" y="4587968"/>
            <a:ext cx="12967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I will always be with you.</a:t>
            </a:r>
          </a:p>
        </p:txBody>
      </p:sp>
      <p:sp>
        <p:nvSpPr>
          <p:cNvPr id="51" name="矩形 50"/>
          <p:cNvSpPr/>
          <p:nvPr/>
        </p:nvSpPr>
        <p:spPr>
          <a:xfrm>
            <a:off x="2446506" y="4214268"/>
            <a:ext cx="88324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accent1"/>
                </a:solidFill>
                <a:latin typeface="+mj-lt"/>
              </a:rPr>
              <a:t>hiro</a:t>
            </a:r>
          </a:p>
        </p:txBody>
      </p:sp>
      <p:sp>
        <p:nvSpPr>
          <p:cNvPr id="57" name="Freeform 5"/>
          <p:cNvSpPr>
            <a:spLocks noEditPoints="1"/>
          </p:cNvSpPr>
          <p:nvPr/>
        </p:nvSpPr>
        <p:spPr bwMode="auto">
          <a:xfrm>
            <a:off x="1281697" y="2303459"/>
            <a:ext cx="241636" cy="705421"/>
          </a:xfrm>
          <a:custGeom>
            <a:gdLst>
              <a:gd fmla="*/ 75 w 102" name="T0"/>
              <a:gd fmla="*/ 28 h 304" name="T1"/>
              <a:gd fmla="*/ 26 w 102" name="T2"/>
              <a:gd fmla="*/ 28 h 304" name="T3"/>
              <a:gd fmla="*/ 26 w 102" name="T4"/>
              <a:gd fmla="*/ 8 h 304" name="T5"/>
              <a:gd fmla="*/ 34 w 102" name="T6"/>
              <a:gd fmla="*/ 0 h 304" name="T7"/>
              <a:gd fmla="*/ 67 w 102" name="T8"/>
              <a:gd fmla="*/ 0 h 304" name="T9"/>
              <a:gd fmla="*/ 75 w 102" name="T10"/>
              <a:gd fmla="*/ 8 h 304" name="T11"/>
              <a:gd fmla="*/ 75 w 102" name="T12"/>
              <a:gd fmla="*/ 28 h 304" name="T13"/>
              <a:gd fmla="*/ 96 w 102" name="T14"/>
              <a:gd fmla="*/ 196 h 304" name="T15"/>
              <a:gd fmla="*/ 96 w 102" name="T16"/>
              <a:gd fmla="*/ 220 h 304" name="T17"/>
              <a:gd fmla="*/ 97 w 102" name="T18"/>
              <a:gd fmla="*/ 226 h 304" name="T19"/>
              <a:gd fmla="*/ 102 w 102" name="T20"/>
              <a:gd fmla="*/ 246 h 304" name="T21"/>
              <a:gd fmla="*/ 102 w 102" name="T22"/>
              <a:gd fmla="*/ 287 h 304" name="T23"/>
              <a:gd fmla="*/ 101 w 102" name="T24"/>
              <a:gd fmla="*/ 287 h 304" name="T25"/>
              <a:gd fmla="*/ 79 w 102" name="T26"/>
              <a:gd fmla="*/ 304 h 304" name="T27"/>
              <a:gd fmla="*/ 22 w 102" name="T28"/>
              <a:gd fmla="*/ 304 h 304" name="T29"/>
              <a:gd fmla="*/ 0 w 102" name="T30"/>
              <a:gd fmla="*/ 282 h 304" name="T31"/>
              <a:gd fmla="*/ 0 w 102" name="T32"/>
              <a:gd fmla="*/ 246 h 304" name="T33"/>
              <a:gd fmla="*/ 4 w 102" name="T34"/>
              <a:gd fmla="*/ 226 h 304" name="T35"/>
              <a:gd fmla="*/ 6 w 102" name="T36"/>
              <a:gd fmla="*/ 220 h 304" name="T37"/>
              <a:gd fmla="*/ 6 w 102" name="T38"/>
              <a:gd fmla="*/ 196 h 304" name="T39"/>
              <a:gd fmla="*/ 4 w 102" name="T40"/>
              <a:gd fmla="*/ 188 h 304" name="T41"/>
              <a:gd fmla="*/ 0 w 102" name="T42"/>
              <a:gd fmla="*/ 173 h 304" name="T43"/>
              <a:gd fmla="*/ 0 w 102" name="T44"/>
              <a:gd fmla="*/ 117 h 304" name="T45"/>
              <a:gd fmla="*/ 26 w 102" name="T46"/>
              <a:gd fmla="*/ 57 h 304" name="T47"/>
              <a:gd fmla="*/ 26 w 102" name="T48"/>
              <a:gd fmla="*/ 50 h 304" name="T49"/>
              <a:gd fmla="*/ 24 w 102" name="T50"/>
              <a:gd fmla="*/ 50 h 304" name="T51"/>
              <a:gd fmla="*/ 19 w 102" name="T52"/>
              <a:gd fmla="*/ 45 h 304" name="T53"/>
              <a:gd fmla="*/ 24 w 102" name="T54"/>
              <a:gd fmla="*/ 39 h 304" name="T55"/>
              <a:gd fmla="*/ 78 w 102" name="T56"/>
              <a:gd fmla="*/ 39 h 304" name="T57"/>
              <a:gd fmla="*/ 83 w 102" name="T58"/>
              <a:gd fmla="*/ 45 h 304" name="T59"/>
              <a:gd fmla="*/ 78 w 102" name="T60"/>
              <a:gd fmla="*/ 50 h 304" name="T61"/>
              <a:gd fmla="*/ 76 w 102" name="T62"/>
              <a:gd fmla="*/ 50 h 304" name="T63"/>
              <a:gd fmla="*/ 76 w 102" name="T64"/>
              <a:gd fmla="*/ 57 h 304" name="T65"/>
              <a:gd fmla="*/ 102 w 102" name="T66"/>
              <a:gd fmla="*/ 117 h 304" name="T67"/>
              <a:gd fmla="*/ 102 w 102" name="T68"/>
              <a:gd fmla="*/ 173 h 304" name="T69"/>
              <a:gd fmla="*/ 98 w 102" name="T70"/>
              <a:gd fmla="*/ 188 h 304" name="T71"/>
              <a:gd fmla="*/ 96 w 102" name="T72"/>
              <a:gd fmla="*/ 196 h 304" name="T73"/>
              <a:gd fmla="*/ 83 w 102" name="T74"/>
              <a:gd fmla="*/ 92 h 304" name="T75"/>
              <a:gd fmla="*/ 65 w 102" name="T76"/>
              <a:gd fmla="*/ 62 h 304" name="T77"/>
              <a:gd fmla="*/ 64 w 102" name="T78"/>
              <a:gd fmla="*/ 61 h 304" name="T79"/>
              <a:gd fmla="*/ 64 w 102" name="T80"/>
              <a:gd fmla="*/ 51 h 304" name="T81"/>
              <a:gd fmla="*/ 38 w 102" name="T82"/>
              <a:gd fmla="*/ 51 h 304" name="T83"/>
              <a:gd fmla="*/ 38 w 102" name="T84"/>
              <a:gd fmla="*/ 61 h 304" name="T85"/>
              <a:gd fmla="*/ 37 w 102" name="T86"/>
              <a:gd fmla="*/ 62 h 304" name="T87"/>
              <a:gd fmla="*/ 19 w 102" name="T88"/>
              <a:gd fmla="*/ 92 h 304" name="T89"/>
              <a:gd fmla="*/ 83 w 102" name="T90"/>
              <a:gd fmla="*/ 92 h 304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304" w="102">
                <a:moveTo>
                  <a:pt x="75" y="28"/>
                </a:moveTo>
                <a:cubicBezTo>
                  <a:pt x="26" y="28"/>
                  <a:pt x="26" y="28"/>
                  <a:pt x="26" y="2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4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2" y="0"/>
                  <a:pt x="75" y="4"/>
                  <a:pt x="75" y="8"/>
                </a:cubicBezTo>
                <a:lnTo>
                  <a:pt x="75" y="28"/>
                </a:lnTo>
                <a:close/>
                <a:moveTo>
                  <a:pt x="96" y="196"/>
                </a:moveTo>
                <a:cubicBezTo>
                  <a:pt x="96" y="220"/>
                  <a:pt x="96" y="220"/>
                  <a:pt x="96" y="220"/>
                </a:cubicBezTo>
                <a:cubicBezTo>
                  <a:pt x="96" y="222"/>
                  <a:pt x="96" y="224"/>
                  <a:pt x="97" y="226"/>
                </a:cubicBezTo>
                <a:cubicBezTo>
                  <a:pt x="99" y="230"/>
                  <a:pt x="102" y="236"/>
                  <a:pt x="102" y="246"/>
                </a:cubicBezTo>
                <a:cubicBezTo>
                  <a:pt x="102" y="287"/>
                  <a:pt x="102" y="287"/>
                  <a:pt x="102" y="287"/>
                </a:cubicBezTo>
                <a:cubicBezTo>
                  <a:pt x="101" y="287"/>
                  <a:pt x="101" y="287"/>
                  <a:pt x="101" y="287"/>
                </a:cubicBezTo>
                <a:cubicBezTo>
                  <a:pt x="99" y="297"/>
                  <a:pt x="90" y="304"/>
                  <a:pt x="79" y="304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10" y="304"/>
                  <a:pt x="0" y="294"/>
                  <a:pt x="0" y="282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36"/>
                  <a:pt x="2" y="230"/>
                  <a:pt x="4" y="226"/>
                </a:cubicBezTo>
                <a:cubicBezTo>
                  <a:pt x="6" y="224"/>
                  <a:pt x="6" y="222"/>
                  <a:pt x="6" y="220"/>
                </a:cubicBezTo>
                <a:cubicBezTo>
                  <a:pt x="6" y="196"/>
                  <a:pt x="6" y="196"/>
                  <a:pt x="6" y="196"/>
                </a:cubicBezTo>
                <a:cubicBezTo>
                  <a:pt x="6" y="193"/>
                  <a:pt x="5" y="191"/>
                  <a:pt x="4" y="188"/>
                </a:cubicBezTo>
                <a:cubicBezTo>
                  <a:pt x="2" y="184"/>
                  <a:pt x="0" y="179"/>
                  <a:pt x="0" y="17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97"/>
                  <a:pt x="21" y="65"/>
                  <a:pt x="26" y="57"/>
                </a:cubicBezTo>
                <a:cubicBezTo>
                  <a:pt x="26" y="50"/>
                  <a:pt x="26" y="50"/>
                  <a:pt x="26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1" y="50"/>
                  <a:pt x="19" y="48"/>
                  <a:pt x="19" y="45"/>
                </a:cubicBezTo>
                <a:cubicBezTo>
                  <a:pt x="19" y="42"/>
                  <a:pt x="21" y="39"/>
                  <a:pt x="24" y="39"/>
                </a:cubicBezTo>
                <a:cubicBezTo>
                  <a:pt x="78" y="39"/>
                  <a:pt x="78" y="39"/>
                  <a:pt x="78" y="39"/>
                </a:cubicBezTo>
                <a:cubicBezTo>
                  <a:pt x="81" y="39"/>
                  <a:pt x="83" y="42"/>
                  <a:pt x="83" y="45"/>
                </a:cubicBezTo>
                <a:cubicBezTo>
                  <a:pt x="83" y="48"/>
                  <a:pt x="81" y="50"/>
                  <a:pt x="78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81" y="65"/>
                  <a:pt x="102" y="97"/>
                  <a:pt x="102" y="11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9"/>
                  <a:pt x="100" y="184"/>
                  <a:pt x="98" y="188"/>
                </a:cubicBezTo>
                <a:cubicBezTo>
                  <a:pt x="97" y="191"/>
                  <a:pt x="96" y="193"/>
                  <a:pt x="96" y="196"/>
                </a:cubicBezTo>
                <a:close/>
                <a:moveTo>
                  <a:pt x="83" y="92"/>
                </a:moveTo>
                <a:cubicBezTo>
                  <a:pt x="77" y="80"/>
                  <a:pt x="69" y="68"/>
                  <a:pt x="65" y="62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51"/>
                  <a:pt x="64" y="51"/>
                  <a:pt x="64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2"/>
                  <a:pt x="37" y="62"/>
                  <a:pt x="37" y="62"/>
                </a:cubicBezTo>
                <a:cubicBezTo>
                  <a:pt x="33" y="68"/>
                  <a:pt x="25" y="80"/>
                  <a:pt x="19" y="92"/>
                </a:cubicBezTo>
                <a:lnTo>
                  <a:pt x="83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Freeform 9"/>
          <p:cNvSpPr>
            <a:spLocks noEditPoints="1"/>
          </p:cNvSpPr>
          <p:nvPr/>
        </p:nvSpPr>
        <p:spPr bwMode="auto">
          <a:xfrm>
            <a:off x="10834699" y="3611036"/>
            <a:ext cx="509376" cy="510387"/>
          </a:xfrm>
          <a:custGeom>
            <a:gdLst>
              <a:gd fmla="*/ 153 w 210" name="T0"/>
              <a:gd fmla="*/ 119 h 210" name="T1"/>
              <a:gd fmla="*/ 105 w 210" name="T2"/>
              <a:gd fmla="*/ 210 h 210" name="T3"/>
              <a:gd fmla="*/ 57 w 210" name="T4"/>
              <a:gd fmla="*/ 119 h 210" name="T5"/>
              <a:gd fmla="*/ 102 w 210" name="T6"/>
              <a:gd fmla="*/ 29 h 210" name="T7"/>
              <a:gd fmla="*/ 104 w 210" name="T8"/>
              <a:gd fmla="*/ 29 h 210" name="T9"/>
              <a:gd fmla="*/ 108 w 210" name="T10"/>
              <a:gd fmla="*/ 29 h 210" name="T11"/>
              <a:gd fmla="*/ 153 w 210" name="T12"/>
              <a:gd fmla="*/ 119 h 210" name="T13"/>
              <a:gd fmla="*/ 102 w 210" name="T14"/>
              <a:gd fmla="*/ 17 h 210" name="T15"/>
              <a:gd fmla="*/ 105 w 210" name="T16"/>
              <a:gd fmla="*/ 17 h 210" name="T17"/>
              <a:gd fmla="*/ 108 w 210" name="T18"/>
              <a:gd fmla="*/ 17 h 210" name="T19"/>
              <a:gd fmla="*/ 154 w 210" name="T20"/>
              <a:gd fmla="*/ 12 h 210" name="T21"/>
              <a:gd fmla="*/ 105 w 210" name="T22"/>
              <a:gd fmla="*/ 0 h 210" name="T23"/>
              <a:gd fmla="*/ 56 w 210" name="T24"/>
              <a:gd fmla="*/ 12 h 210" name="T25"/>
              <a:gd fmla="*/ 102 w 210" name="T26"/>
              <a:gd fmla="*/ 17 h 210" name="T27"/>
              <a:gd fmla="*/ 166 w 210" name="T28"/>
              <a:gd fmla="*/ 19 h 210" name="T29"/>
              <a:gd fmla="*/ 131 w 210" name="T30"/>
              <a:gd fmla="*/ 27 h 210" name="T31"/>
              <a:gd fmla="*/ 165 w 210" name="T32"/>
              <a:gd fmla="*/ 119 h 210" name="T33"/>
              <a:gd fmla="*/ 138 w 210" name="T34"/>
              <a:gd fmla="*/ 205 h 210" name="T35"/>
              <a:gd fmla="*/ 210 w 210" name="T36"/>
              <a:gd fmla="*/ 105 h 210" name="T37"/>
              <a:gd fmla="*/ 166 w 210" name="T38"/>
              <a:gd fmla="*/ 19 h 210" name="T39"/>
              <a:gd fmla="*/ 46 w 210" name="T40"/>
              <a:gd fmla="*/ 119 h 210" name="T41"/>
              <a:gd fmla="*/ 79 w 210" name="T42"/>
              <a:gd fmla="*/ 27 h 210" name="T43"/>
              <a:gd fmla="*/ 44 w 210" name="T44"/>
              <a:gd fmla="*/ 19 h 210" name="T45"/>
              <a:gd fmla="*/ 0 w 210" name="T46"/>
              <a:gd fmla="*/ 105 h 210" name="T47"/>
              <a:gd fmla="*/ 72 w 210" name="T48"/>
              <a:gd fmla="*/ 205 h 210" name="T49"/>
              <a:gd fmla="*/ 46 w 210" name="T50"/>
              <a:gd fmla="*/ 119 h 210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10" w="210">
                <a:moveTo>
                  <a:pt x="153" y="119"/>
                </a:moveTo>
                <a:cubicBezTo>
                  <a:pt x="153" y="168"/>
                  <a:pt x="131" y="210"/>
                  <a:pt x="105" y="210"/>
                </a:cubicBezTo>
                <a:cubicBezTo>
                  <a:pt x="79" y="210"/>
                  <a:pt x="57" y="168"/>
                  <a:pt x="57" y="119"/>
                </a:cubicBezTo>
                <a:cubicBezTo>
                  <a:pt x="57" y="72"/>
                  <a:pt x="77" y="31"/>
                  <a:pt x="102" y="29"/>
                </a:cubicBezTo>
                <a:cubicBezTo>
                  <a:pt x="103" y="29"/>
                  <a:pt x="104" y="29"/>
                  <a:pt x="104" y="29"/>
                </a:cubicBezTo>
                <a:cubicBezTo>
                  <a:pt x="105" y="29"/>
                  <a:pt x="107" y="29"/>
                  <a:pt x="108" y="29"/>
                </a:cubicBezTo>
                <a:cubicBezTo>
                  <a:pt x="133" y="31"/>
                  <a:pt x="153" y="72"/>
                  <a:pt x="153" y="119"/>
                </a:cubicBezTo>
                <a:close/>
                <a:moveTo>
                  <a:pt x="102" y="17"/>
                </a:moveTo>
                <a:cubicBezTo>
                  <a:pt x="103" y="17"/>
                  <a:pt x="104" y="17"/>
                  <a:pt x="105" y="17"/>
                </a:cubicBezTo>
                <a:cubicBezTo>
                  <a:pt x="106" y="17"/>
                  <a:pt x="107" y="17"/>
                  <a:pt x="108" y="17"/>
                </a:cubicBezTo>
                <a:cubicBezTo>
                  <a:pt x="125" y="17"/>
                  <a:pt x="142" y="15"/>
                  <a:pt x="154" y="12"/>
                </a:cubicBezTo>
                <a:cubicBezTo>
                  <a:pt x="139" y="4"/>
                  <a:pt x="123" y="0"/>
                  <a:pt x="105" y="0"/>
                </a:cubicBezTo>
                <a:cubicBezTo>
                  <a:pt x="87" y="0"/>
                  <a:pt x="71" y="4"/>
                  <a:pt x="56" y="12"/>
                </a:cubicBezTo>
                <a:cubicBezTo>
                  <a:pt x="68" y="15"/>
                  <a:pt x="85" y="17"/>
                  <a:pt x="102" y="17"/>
                </a:cubicBezTo>
                <a:close/>
                <a:moveTo>
                  <a:pt x="166" y="19"/>
                </a:moveTo>
                <a:cubicBezTo>
                  <a:pt x="157" y="23"/>
                  <a:pt x="145" y="26"/>
                  <a:pt x="131" y="27"/>
                </a:cubicBezTo>
                <a:cubicBezTo>
                  <a:pt x="151" y="44"/>
                  <a:pt x="165" y="78"/>
                  <a:pt x="165" y="119"/>
                </a:cubicBezTo>
                <a:cubicBezTo>
                  <a:pt x="165" y="155"/>
                  <a:pt x="154" y="187"/>
                  <a:pt x="138" y="205"/>
                </a:cubicBezTo>
                <a:cubicBezTo>
                  <a:pt x="180" y="191"/>
                  <a:pt x="210" y="151"/>
                  <a:pt x="210" y="105"/>
                </a:cubicBezTo>
                <a:cubicBezTo>
                  <a:pt x="210" y="70"/>
                  <a:pt x="193" y="38"/>
                  <a:pt x="166" y="19"/>
                </a:cubicBezTo>
                <a:close/>
                <a:moveTo>
                  <a:pt x="46" y="119"/>
                </a:moveTo>
                <a:cubicBezTo>
                  <a:pt x="46" y="78"/>
                  <a:pt x="59" y="44"/>
                  <a:pt x="79" y="27"/>
                </a:cubicBezTo>
                <a:cubicBezTo>
                  <a:pt x="65" y="26"/>
                  <a:pt x="53" y="23"/>
                  <a:pt x="44" y="19"/>
                </a:cubicBezTo>
                <a:cubicBezTo>
                  <a:pt x="17" y="38"/>
                  <a:pt x="0" y="70"/>
                  <a:pt x="0" y="105"/>
                </a:cubicBezTo>
                <a:cubicBezTo>
                  <a:pt x="0" y="151"/>
                  <a:pt x="30" y="191"/>
                  <a:pt x="72" y="205"/>
                </a:cubicBezTo>
                <a:cubicBezTo>
                  <a:pt x="56" y="187"/>
                  <a:pt x="46" y="155"/>
                  <a:pt x="46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矩形 61"/>
          <p:cNvSpPr/>
          <p:nvPr/>
        </p:nvSpPr>
        <p:spPr>
          <a:xfrm>
            <a:off x="8261175" y="5229042"/>
            <a:ext cx="653921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900">
                <a:solidFill>
                  <a:schemeClr val="bg1"/>
                </a:solidFill>
              </a:rPr>
              <a:t>I will always be with you.</a:t>
            </a:r>
          </a:p>
        </p:txBody>
      </p:sp>
    </p:spTree>
    <p:extLst>
      <p:ext uri="{BB962C8B-B14F-4D97-AF65-F5344CB8AC3E}">
        <p14:creationId val="265212547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2600" l="33131" r="34061"/>
          <a:stretch>
            <a:fillRect/>
          </a:stretch>
        </p:blipFill>
        <p:spPr>
          <a:xfrm>
            <a:off x="3560459" y="0"/>
            <a:ext cx="5934683" cy="6858000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1326326" y="3429000"/>
            <a:ext cx="2234133" cy="2234133"/>
          </a:xfrm>
          <a:custGeom>
            <a:gdLst>
              <a:gd fmla="*/ 1506943 w 3013886" name="connsiteX0"/>
              <a:gd fmla="*/ 0 h 3013886" name="connsiteY0"/>
              <a:gd fmla="*/ 2465499 w 3013886" name="connsiteX1"/>
              <a:gd fmla="*/ 344113 h 3013886" name="connsiteY1"/>
              <a:gd fmla="*/ 2500619 w 3013886" name="connsiteX2"/>
              <a:gd fmla="*/ 376032 h 3013886" name="connsiteY2"/>
              <a:gd fmla="*/ 2859413 w 3013886" name="connsiteX3"/>
              <a:gd fmla="*/ 257408 h 3013886" name="connsiteY3"/>
              <a:gd fmla="*/ 2717054 w 3013886" name="connsiteX4"/>
              <a:gd fmla="*/ 611615 h 3013886" name="connsiteY4"/>
              <a:gd fmla="*/ 2756524 w 3013886" name="connsiteX5"/>
              <a:gd fmla="*/ 664397 h 3013886" name="connsiteY5"/>
              <a:gd fmla="*/ 3013886 w 3013886" name="connsiteX6"/>
              <a:gd fmla="*/ 1506943 h 3013886" name="connsiteY6"/>
              <a:gd fmla="*/ 1506943 w 3013886" name="connsiteX7"/>
              <a:gd fmla="*/ 3013886 h 3013886" name="connsiteY7"/>
              <a:gd fmla="*/ 0 w 3013886" name="connsiteX8"/>
              <a:gd fmla="*/ 1506943 h 3013886" name="connsiteY8"/>
              <a:gd fmla="*/ 1506943 w 3013886" name="connsiteX9"/>
              <a:gd fmla="*/ 0 h 301388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013886" w="3013886">
                <a:moveTo>
                  <a:pt x="1506943" y="0"/>
                </a:moveTo>
                <a:cubicBezTo>
                  <a:pt x="1871058" y="0"/>
                  <a:pt x="2205010" y="129138"/>
                  <a:pt x="2465499" y="344113"/>
                </a:cubicBezTo>
                <a:lnTo>
                  <a:pt x="2500619" y="376032"/>
                </a:lnTo>
                <a:lnTo>
                  <a:pt x="2859413" y="257408"/>
                </a:lnTo>
                <a:lnTo>
                  <a:pt x="2717054" y="611615"/>
                </a:lnTo>
                <a:lnTo>
                  <a:pt x="2756524" y="664397"/>
                </a:lnTo>
                <a:cubicBezTo>
                  <a:pt x="2919009" y="904906"/>
                  <a:pt x="3013886" y="1194845"/>
                  <a:pt x="3013886" y="1506943"/>
                </a:cubicBezTo>
                <a:cubicBezTo>
                  <a:pt x="3013886" y="2339205"/>
                  <a:pt x="2339205" y="3013886"/>
                  <a:pt x="1506943" y="3013886"/>
                </a:cubicBezTo>
                <a:cubicBezTo>
                  <a:pt x="674681" y="3013886"/>
                  <a:pt x="0" y="2339205"/>
                  <a:pt x="0" y="1506943"/>
                </a:cubicBezTo>
                <a:cubicBezTo>
                  <a:pt x="0" y="674681"/>
                  <a:pt x="674681" y="0"/>
                  <a:pt x="1506943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8646009" y="2607487"/>
            <a:ext cx="2339095" cy="2424523"/>
            <a:chOff x="8496300" y="2925373"/>
            <a:chExt cx="3009900" cy="3119827"/>
          </a:xfrm>
        </p:grpSpPr>
        <p:sp>
          <p:nvSpPr>
            <p:cNvPr id="6" name="椭圆 5"/>
            <p:cNvSpPr/>
            <p:nvPr/>
          </p:nvSpPr>
          <p:spPr>
            <a:xfrm>
              <a:off x="8496300" y="3035300"/>
              <a:ext cx="3009900" cy="300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19650736">
              <a:off x="8748395" y="2925373"/>
              <a:ext cx="1246492" cy="134237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 rot="2652961">
            <a:off x="1396786" y="440697"/>
            <a:ext cx="1843275" cy="1721346"/>
            <a:chOff x="1898651" y="944247"/>
            <a:chExt cx="1523154" cy="1422400"/>
          </a:xfrm>
        </p:grpSpPr>
        <p:sp>
          <p:nvSpPr>
            <p:cNvPr id="7" name="椭圆 6"/>
            <p:cNvSpPr/>
            <p:nvPr/>
          </p:nvSpPr>
          <p:spPr>
            <a:xfrm>
              <a:off x="1898651" y="944247"/>
              <a:ext cx="1422400" cy="142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等腰三角形 9"/>
            <p:cNvSpPr/>
            <p:nvPr/>
          </p:nvSpPr>
          <p:spPr>
            <a:xfrm rot="2808021">
              <a:off x="2688423" y="940873"/>
              <a:ext cx="706219" cy="76054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矩形 15"/>
          <p:cNvSpPr/>
          <p:nvPr/>
        </p:nvSpPr>
        <p:spPr>
          <a:xfrm>
            <a:off x="1398036" y="4472953"/>
            <a:ext cx="209071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</a:rPr>
              <a:t>Big Hero 6 is a 2014 film about the story of a young robotics prodigy.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89101" y="772539"/>
            <a:ext cx="181165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rgbClr val="C12529"/>
                </a:solidFill>
                <a:latin typeface="+mj-ea"/>
                <a:ea typeface="+mj-ea"/>
              </a:rPr>
              <a:t>69%</a:t>
            </a:r>
          </a:p>
        </p:txBody>
      </p:sp>
      <p:sp>
        <p:nvSpPr>
          <p:cNvPr id="19" name="矩形 18"/>
          <p:cNvSpPr/>
          <p:nvPr/>
        </p:nvSpPr>
        <p:spPr>
          <a:xfrm>
            <a:off x="1538231" y="1246318"/>
            <a:ext cx="147299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000000"/>
                </a:solidFill>
              </a:rPr>
              <a:t>I will always be</a:t>
            </a:r>
          </a:p>
          <a:p>
            <a:pPr algn="ctr"/>
            <a:r>
              <a:rPr altLang="zh-CN" lang="en-US" smtClean="0" sz="1600">
                <a:solidFill>
                  <a:srgbClr val="000000"/>
                </a:solidFill>
              </a:rPr>
              <a:t> with you.</a:t>
            </a: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9451128" y="3194603"/>
            <a:ext cx="728858" cy="863227"/>
          </a:xfrm>
          <a:custGeom>
            <a:gdLst>
              <a:gd fmla="*/ 12 w 224" name="T0"/>
              <a:gd fmla="*/ 166 h 266" name="T1"/>
              <a:gd fmla="*/ 2 w 224" name="T2"/>
              <a:gd fmla="*/ 101 h 266" name="T3"/>
              <a:gd fmla="*/ 68 w 224" name="T4"/>
              <a:gd fmla="*/ 41 h 266" name="T5"/>
              <a:gd fmla="*/ 94 w 224" name="T6"/>
              <a:gd fmla="*/ 95 h 266" name="T7"/>
              <a:gd fmla="*/ 92 w 224" name="T8"/>
              <a:gd fmla="*/ 144 h 266" name="T9"/>
              <a:gd fmla="*/ 66 w 224" name="T10"/>
              <a:gd fmla="*/ 98 h 266" name="T11"/>
              <a:gd fmla="*/ 66 w 224" name="T12"/>
              <a:gd fmla="*/ 97 h 266" name="T13"/>
              <a:gd fmla="*/ 52 w 224" name="T14"/>
              <a:gd fmla="*/ 83 h 266" name="T15"/>
              <a:gd fmla="*/ 37 w 224" name="T16"/>
              <a:gd fmla="*/ 97 h 266" name="T17"/>
              <a:gd fmla="*/ 37 w 224" name="T18"/>
              <a:gd fmla="*/ 100 h 266" name="T19"/>
              <a:gd fmla="*/ 36 w 224" name="T20"/>
              <a:gd fmla="*/ 102 h 266" name="T21"/>
              <a:gd fmla="*/ 12 w 224" name="T22"/>
              <a:gd fmla="*/ 166 h 266" name="T23"/>
              <a:gd fmla="*/ 212 w 224" name="T24"/>
              <a:gd fmla="*/ 132 h 266" name="T25"/>
              <a:gd fmla="*/ 222 w 224" name="T26"/>
              <a:gd fmla="*/ 67 h 266" name="T27"/>
              <a:gd fmla="*/ 156 w 224" name="T28"/>
              <a:gd fmla="*/ 7 h 266" name="T29"/>
              <a:gd fmla="*/ 130 w 224" name="T30"/>
              <a:gd fmla="*/ 60 h 266" name="T31"/>
              <a:gd fmla="*/ 132 w 224" name="T32"/>
              <a:gd fmla="*/ 110 h 266" name="T33"/>
              <a:gd fmla="*/ 158 w 224" name="T34"/>
              <a:gd fmla="*/ 64 h 266" name="T35"/>
              <a:gd fmla="*/ 158 w 224" name="T36"/>
              <a:gd fmla="*/ 63 h 266" name="T37"/>
              <a:gd fmla="*/ 172 w 224" name="T38"/>
              <a:gd fmla="*/ 48 h 266" name="T39"/>
              <a:gd fmla="*/ 187 w 224" name="T40"/>
              <a:gd fmla="*/ 63 h 266" name="T41"/>
              <a:gd fmla="*/ 187 w 224" name="T42"/>
              <a:gd fmla="*/ 66 h 266" name="T43"/>
              <a:gd fmla="*/ 189 w 224" name="T44"/>
              <a:gd fmla="*/ 68 h 266" name="T45"/>
              <a:gd fmla="*/ 212 w 224" name="T46"/>
              <a:gd fmla="*/ 132 h 266" name="T47"/>
              <a:gd fmla="*/ 93 w 224" name="T48"/>
              <a:gd fmla="*/ 188 h 266" name="T49"/>
              <a:gd fmla="*/ 61 w 224" name="T50"/>
              <a:gd fmla="*/ 109 h 266" name="T51"/>
              <a:gd fmla="*/ 52 w 224" name="T52"/>
              <a:gd fmla="*/ 112 h 266" name="T53"/>
              <a:gd fmla="*/ 44 w 224" name="T54"/>
              <a:gd fmla="*/ 110 h 266" name="T55"/>
              <a:gd fmla="*/ 23 w 224" name="T56"/>
              <a:gd fmla="*/ 203 h 266" name="T57"/>
              <a:gd fmla="*/ 38 w 224" name="T58"/>
              <a:gd fmla="*/ 242 h 266" name="T59"/>
              <a:gd fmla="*/ 79 w 224" name="T60"/>
              <a:gd fmla="*/ 262 h 266" name="T61"/>
              <a:gd fmla="*/ 99 w 224" name="T62"/>
              <a:gd fmla="*/ 222 h 266" name="T63"/>
              <a:gd fmla="*/ 93 w 224" name="T64"/>
              <a:gd fmla="*/ 188 h 266" name="T65"/>
              <a:gd fmla="*/ 131 w 224" name="T66"/>
              <a:gd fmla="*/ 154 h 266" name="T67"/>
              <a:gd fmla="*/ 163 w 224" name="T68"/>
              <a:gd fmla="*/ 74 h 266" name="T69"/>
              <a:gd fmla="*/ 172 w 224" name="T70"/>
              <a:gd fmla="*/ 78 h 266" name="T71"/>
              <a:gd fmla="*/ 180 w 224" name="T72"/>
              <a:gd fmla="*/ 75 h 266" name="T73"/>
              <a:gd fmla="*/ 201 w 224" name="T74"/>
              <a:gd fmla="*/ 168 h 266" name="T75"/>
              <a:gd fmla="*/ 186 w 224" name="T76"/>
              <a:gd fmla="*/ 208 h 266" name="T77"/>
              <a:gd fmla="*/ 146 w 224" name="T78"/>
              <a:gd fmla="*/ 228 h 266" name="T79"/>
              <a:gd fmla="*/ 125 w 224" name="T80"/>
              <a:gd fmla="*/ 187 h 266" name="T81"/>
              <a:gd fmla="*/ 131 w 224" name="T82"/>
              <a:gd fmla="*/ 154 h 26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66" w="224">
                <a:moveTo>
                  <a:pt x="12" y="166"/>
                </a:moveTo>
                <a:cubicBezTo>
                  <a:pt x="5" y="141"/>
                  <a:pt x="0" y="116"/>
                  <a:pt x="2" y="101"/>
                </a:cubicBezTo>
                <a:cubicBezTo>
                  <a:pt x="7" y="57"/>
                  <a:pt x="45" y="34"/>
                  <a:pt x="68" y="41"/>
                </a:cubicBezTo>
                <a:cubicBezTo>
                  <a:pt x="90" y="48"/>
                  <a:pt x="94" y="82"/>
                  <a:pt x="94" y="95"/>
                </a:cubicBezTo>
                <a:cubicBezTo>
                  <a:pt x="94" y="114"/>
                  <a:pt x="93" y="130"/>
                  <a:pt x="92" y="144"/>
                </a:cubicBezTo>
                <a:cubicBezTo>
                  <a:pt x="85" y="125"/>
                  <a:pt x="76" y="107"/>
                  <a:pt x="66" y="98"/>
                </a:cubicBezTo>
                <a:cubicBezTo>
                  <a:pt x="66" y="98"/>
                  <a:pt x="66" y="98"/>
                  <a:pt x="66" y="97"/>
                </a:cubicBezTo>
                <a:cubicBezTo>
                  <a:pt x="66" y="89"/>
                  <a:pt x="60" y="83"/>
                  <a:pt x="52" y="83"/>
                </a:cubicBezTo>
                <a:cubicBezTo>
                  <a:pt x="43" y="83"/>
                  <a:pt x="37" y="89"/>
                  <a:pt x="37" y="97"/>
                </a:cubicBezTo>
                <a:cubicBezTo>
                  <a:pt x="37" y="98"/>
                  <a:pt x="37" y="99"/>
                  <a:pt x="37" y="100"/>
                </a:cubicBezTo>
                <a:cubicBezTo>
                  <a:pt x="37" y="101"/>
                  <a:pt x="36" y="101"/>
                  <a:pt x="36" y="102"/>
                </a:cubicBezTo>
                <a:cubicBezTo>
                  <a:pt x="25" y="115"/>
                  <a:pt x="15" y="139"/>
                  <a:pt x="12" y="166"/>
                </a:cubicBezTo>
                <a:close/>
                <a:moveTo>
                  <a:pt x="212" y="132"/>
                </a:moveTo>
                <a:cubicBezTo>
                  <a:pt x="219" y="107"/>
                  <a:pt x="224" y="82"/>
                  <a:pt x="222" y="67"/>
                </a:cubicBezTo>
                <a:cubicBezTo>
                  <a:pt x="217" y="23"/>
                  <a:pt x="180" y="0"/>
                  <a:pt x="156" y="7"/>
                </a:cubicBezTo>
                <a:cubicBezTo>
                  <a:pt x="134" y="14"/>
                  <a:pt x="130" y="48"/>
                  <a:pt x="130" y="60"/>
                </a:cubicBezTo>
                <a:cubicBezTo>
                  <a:pt x="130" y="80"/>
                  <a:pt x="131" y="96"/>
                  <a:pt x="132" y="110"/>
                </a:cubicBezTo>
                <a:cubicBezTo>
                  <a:pt x="139" y="91"/>
                  <a:pt x="148" y="73"/>
                  <a:pt x="158" y="64"/>
                </a:cubicBezTo>
                <a:cubicBezTo>
                  <a:pt x="158" y="64"/>
                  <a:pt x="158" y="63"/>
                  <a:pt x="158" y="63"/>
                </a:cubicBezTo>
                <a:cubicBezTo>
                  <a:pt x="158" y="55"/>
                  <a:pt x="164" y="48"/>
                  <a:pt x="172" y="48"/>
                </a:cubicBezTo>
                <a:cubicBezTo>
                  <a:pt x="181" y="48"/>
                  <a:pt x="187" y="55"/>
                  <a:pt x="187" y="63"/>
                </a:cubicBezTo>
                <a:cubicBezTo>
                  <a:pt x="187" y="64"/>
                  <a:pt x="187" y="65"/>
                  <a:pt x="187" y="66"/>
                </a:cubicBezTo>
                <a:cubicBezTo>
                  <a:pt x="187" y="66"/>
                  <a:pt x="188" y="67"/>
                  <a:pt x="189" y="68"/>
                </a:cubicBezTo>
                <a:cubicBezTo>
                  <a:pt x="199" y="81"/>
                  <a:pt x="209" y="105"/>
                  <a:pt x="212" y="132"/>
                </a:cubicBezTo>
                <a:close/>
                <a:moveTo>
                  <a:pt x="93" y="188"/>
                </a:moveTo>
                <a:cubicBezTo>
                  <a:pt x="87" y="154"/>
                  <a:pt x="72" y="121"/>
                  <a:pt x="61" y="109"/>
                </a:cubicBezTo>
                <a:cubicBezTo>
                  <a:pt x="58" y="111"/>
                  <a:pt x="55" y="112"/>
                  <a:pt x="52" y="112"/>
                </a:cubicBezTo>
                <a:cubicBezTo>
                  <a:pt x="49" y="112"/>
                  <a:pt x="46" y="111"/>
                  <a:pt x="44" y="110"/>
                </a:cubicBezTo>
                <a:cubicBezTo>
                  <a:pt x="30" y="126"/>
                  <a:pt x="19" y="166"/>
                  <a:pt x="23" y="203"/>
                </a:cubicBezTo>
                <a:cubicBezTo>
                  <a:pt x="30" y="223"/>
                  <a:pt x="36" y="238"/>
                  <a:pt x="38" y="242"/>
                </a:cubicBezTo>
                <a:cubicBezTo>
                  <a:pt x="47" y="262"/>
                  <a:pt x="67" y="266"/>
                  <a:pt x="79" y="262"/>
                </a:cubicBezTo>
                <a:cubicBezTo>
                  <a:pt x="88" y="260"/>
                  <a:pt x="106" y="251"/>
                  <a:pt x="99" y="222"/>
                </a:cubicBezTo>
                <a:cubicBezTo>
                  <a:pt x="96" y="211"/>
                  <a:pt x="93" y="189"/>
                  <a:pt x="93" y="188"/>
                </a:cubicBezTo>
                <a:close/>
                <a:moveTo>
                  <a:pt x="131" y="154"/>
                </a:moveTo>
                <a:cubicBezTo>
                  <a:pt x="137" y="120"/>
                  <a:pt x="152" y="87"/>
                  <a:pt x="163" y="74"/>
                </a:cubicBezTo>
                <a:cubicBezTo>
                  <a:pt x="166" y="76"/>
                  <a:pt x="169" y="78"/>
                  <a:pt x="172" y="78"/>
                </a:cubicBezTo>
                <a:cubicBezTo>
                  <a:pt x="175" y="78"/>
                  <a:pt x="178" y="77"/>
                  <a:pt x="180" y="75"/>
                </a:cubicBezTo>
                <a:cubicBezTo>
                  <a:pt x="194" y="92"/>
                  <a:pt x="205" y="132"/>
                  <a:pt x="201" y="168"/>
                </a:cubicBezTo>
                <a:cubicBezTo>
                  <a:pt x="194" y="188"/>
                  <a:pt x="188" y="204"/>
                  <a:pt x="186" y="208"/>
                </a:cubicBezTo>
                <a:cubicBezTo>
                  <a:pt x="177" y="228"/>
                  <a:pt x="158" y="231"/>
                  <a:pt x="146" y="228"/>
                </a:cubicBezTo>
                <a:cubicBezTo>
                  <a:pt x="136" y="225"/>
                  <a:pt x="118" y="217"/>
                  <a:pt x="125" y="187"/>
                </a:cubicBezTo>
                <a:cubicBezTo>
                  <a:pt x="128" y="177"/>
                  <a:pt x="131" y="155"/>
                  <a:pt x="131" y="154"/>
                </a:cubicBezTo>
                <a:close/>
              </a:path>
            </a:pathLst>
          </a:custGeom>
          <a:solidFill>
            <a:srgbClr val="C1252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1947156" y="3819749"/>
            <a:ext cx="928459" cy="441335"/>
            <a:chOff x="5630700" y="4341637"/>
            <a:chExt cx="880899" cy="1363862"/>
          </a:xfrm>
        </p:grpSpPr>
        <p:sp>
          <p:nvSpPr>
            <p:cNvPr id="25" name="文本框 24"/>
            <p:cNvSpPr txBox="1"/>
            <p:nvPr/>
          </p:nvSpPr>
          <p:spPr>
            <a:xfrm>
              <a:off x="5636913" y="4341636"/>
              <a:ext cx="868473" cy="14128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2400">
                  <a:solidFill>
                    <a:schemeClr val="accent1"/>
                  </a:solidFill>
                  <a:effectLst>
                    <a:outerShdw algn="tl" blurRad="50800" dir="2700000" dist="76200" rotWithShape="0">
                      <a:prstClr val="black">
                        <a:alpha val="20000"/>
                      </a:prstClr>
                    </a:outerShdw>
                  </a:effectLst>
                  <a:latin charset="0" pitchFamily="2" typeface="Big Hero 6 "/>
                  <a:ea typeface="+mj-ea"/>
                </a:rPr>
                <a:t>BAY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643787" y="5143956"/>
              <a:ext cx="854729" cy="122450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accent1"/>
                  </a:solidFill>
                  <a:effectLst>
                    <a:outerShdw algn="tl" blurRad="50800" dir="2700000" dist="76200" rotWithShape="0">
                      <a:prstClr val="black">
                        <a:alpha val="20000"/>
                      </a:prstClr>
                    </a:outerShdw>
                  </a:effectLst>
                  <a:latin charset="0" pitchFamily="2" typeface="Big Hero 6 "/>
                  <a:ea typeface="+mj-ea"/>
                </a:rPr>
                <a:t>MAX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9079060" y="4125176"/>
            <a:ext cx="147299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000000"/>
                </a:solidFill>
              </a:rPr>
              <a:t>I will always be</a:t>
            </a:r>
          </a:p>
          <a:p>
            <a:pPr algn="ctr"/>
            <a:r>
              <a:rPr altLang="zh-CN" lang="en-US" smtClean="0" sz="1600">
                <a:solidFill>
                  <a:srgbClr val="000000"/>
                </a:solidFill>
              </a:rPr>
              <a:t> with you.</a:t>
            </a:r>
          </a:p>
        </p:txBody>
      </p:sp>
    </p:spTree>
    <p:extLst>
      <p:ext uri="{BB962C8B-B14F-4D97-AF65-F5344CB8AC3E}">
        <p14:creationId val="8778387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01642" y="2705211"/>
            <a:ext cx="3788717" cy="4152789"/>
          </a:xfrm>
          <a:prstGeom prst="rect">
            <a:avLst/>
          </a:prstGeom>
          <a:effectLst>
            <a:outerShdw algn="tl" blurRad="292100" dir="4200000" dist="177800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978936" y="1419917"/>
            <a:ext cx="2234128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bg1"/>
                </a:solidFill>
                <a:latin charset="0" pitchFamily="2" typeface="Big Hero 6 "/>
                <a:ea typeface="+mj-ea"/>
              </a:rPr>
              <a:t>tents</a:t>
            </a:r>
          </a:p>
        </p:txBody>
      </p:sp>
      <p:sp>
        <p:nvSpPr>
          <p:cNvPr id="2" name="矩形 1"/>
          <p:cNvSpPr/>
          <p:nvPr/>
        </p:nvSpPr>
        <p:spPr>
          <a:xfrm>
            <a:off x="4813812" y="2131035"/>
            <a:ext cx="258334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</a:rPr>
              <a:t>Hello. I am Baymax.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286877" y="4145612"/>
            <a:ext cx="410251" cy="23388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397155" y="3563622"/>
            <a:ext cx="745526" cy="58199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26782" y="4369869"/>
            <a:ext cx="356536" cy="25723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959242" y="552075"/>
            <a:ext cx="2273518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7200">
                <a:solidFill>
                  <a:schemeClr val="bg1"/>
                </a:solidFill>
                <a:latin charset="0" pitchFamily="2" typeface="Big Hero 6 "/>
                <a:ea typeface="+mj-ea"/>
              </a:rPr>
              <a:t>con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9164668" y="3496956"/>
            <a:ext cx="334441" cy="2223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2350592" y="2701253"/>
            <a:ext cx="1953032" cy="1953032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2555818" y="2906479"/>
            <a:ext cx="1542580" cy="1542580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54000">
                <a:srgbClr val="FFFFFF"/>
              </a:gs>
              <a:gs pos="100000">
                <a:schemeClr val="bg1">
                  <a:tint val="0"/>
                </a:schemeClr>
              </a:gs>
            </a:gsLst>
            <a:lin ang="13500000" scaled="1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0000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2578100" y="3525519"/>
            <a:ext cx="1520298" cy="212339"/>
            <a:chOff x="2555818" y="3410981"/>
            <a:chExt cx="1542580" cy="266788"/>
          </a:xfrm>
        </p:grpSpPr>
        <p:cxnSp>
          <p:nvCxnSpPr>
            <p:cNvPr id="77" name="直接连接符 76"/>
            <p:cNvCxnSpPr>
              <a:stCxn id="33" idx="2"/>
            </p:cNvCxnSpPr>
            <p:nvPr/>
          </p:nvCxnSpPr>
          <p:spPr>
            <a:xfrm>
              <a:off x="2555818" y="3677769"/>
              <a:ext cx="337665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2893483" y="3410981"/>
              <a:ext cx="158460" cy="266788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3760733" y="3677769"/>
              <a:ext cx="337665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 flipV="1">
              <a:off x="3602273" y="3410981"/>
              <a:ext cx="158460" cy="266788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051943" y="3410981"/>
              <a:ext cx="550330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椭圆 94"/>
          <p:cNvSpPr/>
          <p:nvPr/>
        </p:nvSpPr>
        <p:spPr>
          <a:xfrm>
            <a:off x="312091" y="4248614"/>
            <a:ext cx="1834998" cy="183499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椭圆 95"/>
          <p:cNvSpPr/>
          <p:nvPr/>
        </p:nvSpPr>
        <p:spPr>
          <a:xfrm>
            <a:off x="504914" y="4441437"/>
            <a:ext cx="1449352" cy="1449352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54000">
                <a:srgbClr val="FFFFFF"/>
              </a:gs>
              <a:gs pos="100000">
                <a:schemeClr val="bg1">
                  <a:tint val="0"/>
                </a:schemeClr>
              </a:gs>
            </a:gsLst>
            <a:lin ang="13500000" scaled="1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0000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525849" y="5023064"/>
            <a:ext cx="1428417" cy="199506"/>
            <a:chOff x="2555818" y="3410981"/>
            <a:chExt cx="1542580" cy="266788"/>
          </a:xfrm>
        </p:grpSpPr>
        <p:cxnSp>
          <p:nvCxnSpPr>
            <p:cNvPr id="98" name="直接连接符 97"/>
            <p:cNvCxnSpPr>
              <a:stCxn id="96" idx="2"/>
            </p:cNvCxnSpPr>
            <p:nvPr/>
          </p:nvCxnSpPr>
          <p:spPr>
            <a:xfrm>
              <a:off x="2555818" y="3677769"/>
              <a:ext cx="337665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2893483" y="3410981"/>
              <a:ext cx="158460" cy="266788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3760733" y="3677769"/>
              <a:ext cx="337665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 flipV="1">
              <a:off x="3602273" y="3410981"/>
              <a:ext cx="158460" cy="266788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3051943" y="3410981"/>
              <a:ext cx="550330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椭圆 103"/>
          <p:cNvSpPr/>
          <p:nvPr/>
        </p:nvSpPr>
        <p:spPr>
          <a:xfrm>
            <a:off x="9256458" y="3336970"/>
            <a:ext cx="2580260" cy="258026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9527594" y="3608106"/>
            <a:ext cx="2037989" cy="2037989"/>
            <a:chOff x="9527594" y="3608106"/>
            <a:chExt cx="2037989" cy="2037989"/>
          </a:xfrm>
        </p:grpSpPr>
        <p:sp>
          <p:nvSpPr>
            <p:cNvPr id="105" name="椭圆 10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9557032" y="4425954"/>
              <a:ext cx="2008551" cy="280533"/>
              <a:chOff x="2555818" y="3410981"/>
              <a:chExt cx="1542580" cy="266788"/>
            </a:xfrm>
          </p:grpSpPr>
          <p:cxnSp>
            <p:nvCxnSpPr>
              <p:cNvPr id="107" name="直接连接符 106"/>
              <p:cNvCxnSpPr>
                <a:stCxn id="10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椭圆 112"/>
          <p:cNvSpPr/>
          <p:nvPr/>
        </p:nvSpPr>
        <p:spPr>
          <a:xfrm>
            <a:off x="8123252" y="2701253"/>
            <a:ext cx="1036605" cy="103660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椭圆 113"/>
          <p:cNvSpPr/>
          <p:nvPr/>
        </p:nvSpPr>
        <p:spPr>
          <a:xfrm>
            <a:off x="8232179" y="2810180"/>
            <a:ext cx="818751" cy="818751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54000">
                <a:srgbClr val="FFFFFF"/>
              </a:gs>
              <a:gs pos="100000">
                <a:schemeClr val="bg1">
                  <a:tint val="0"/>
                </a:schemeClr>
              </a:gs>
            </a:gsLst>
            <a:lin ang="13500000" scaled="1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0000"/>
              </a:solidFill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8244006" y="3138746"/>
            <a:ext cx="806923" cy="112703"/>
            <a:chOff x="2555819" y="3410981"/>
            <a:chExt cx="1542579" cy="266788"/>
          </a:xfrm>
        </p:grpSpPr>
        <p:cxnSp>
          <p:nvCxnSpPr>
            <p:cNvPr id="116" name="直接连接符 115"/>
            <p:cNvCxnSpPr>
              <a:stCxn id="114" idx="2"/>
            </p:cNvCxnSpPr>
            <p:nvPr/>
          </p:nvCxnSpPr>
          <p:spPr>
            <a:xfrm>
              <a:off x="2555819" y="3677769"/>
              <a:ext cx="337666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2893483" y="3410981"/>
              <a:ext cx="158460" cy="266788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3760733" y="3677769"/>
              <a:ext cx="337665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 flipV="1">
              <a:off x="3602273" y="3410981"/>
              <a:ext cx="158460" cy="266788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3051943" y="3410981"/>
              <a:ext cx="550330" cy="0"/>
            </a:xfrm>
            <a:prstGeom prst="line">
              <a:avLst/>
            </a:prstGeom>
            <a:ln cap="rnd" w="190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矩形 126"/>
          <p:cNvSpPr/>
          <p:nvPr/>
        </p:nvSpPr>
        <p:spPr>
          <a:xfrm>
            <a:off x="3112951" y="3127424"/>
            <a:ext cx="40806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</a:p>
        </p:txBody>
      </p:sp>
      <p:sp>
        <p:nvSpPr>
          <p:cNvPr id="128" name="矩形 127"/>
          <p:cNvSpPr/>
          <p:nvPr/>
        </p:nvSpPr>
        <p:spPr>
          <a:xfrm>
            <a:off x="8437502" y="2885070"/>
            <a:ext cx="408062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</a:p>
        </p:txBody>
      </p:sp>
      <p:sp>
        <p:nvSpPr>
          <p:cNvPr id="129" name="矩形 128"/>
          <p:cNvSpPr/>
          <p:nvPr/>
        </p:nvSpPr>
        <p:spPr>
          <a:xfrm>
            <a:off x="10309151" y="3857709"/>
            <a:ext cx="40806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</a:p>
        </p:txBody>
      </p:sp>
      <p:sp>
        <p:nvSpPr>
          <p:cNvPr id="130" name="矩形 129"/>
          <p:cNvSpPr/>
          <p:nvPr/>
        </p:nvSpPr>
        <p:spPr>
          <a:xfrm>
            <a:off x="1035996" y="4614143"/>
            <a:ext cx="40806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-1"/>
            <a:ext cx="12192000" cy="19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rot="10800000">
            <a:off x="5483469" y="0"/>
            <a:ext cx="1225062" cy="474354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800538" y="5069242"/>
            <a:ext cx="85810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</a:rPr>
              <a:t>I will always be with you.</a:t>
            </a:r>
          </a:p>
        </p:txBody>
      </p:sp>
      <p:sp>
        <p:nvSpPr>
          <p:cNvPr id="50" name="矩形 49"/>
          <p:cNvSpPr/>
          <p:nvPr/>
        </p:nvSpPr>
        <p:spPr>
          <a:xfrm>
            <a:off x="2897970" y="3719256"/>
            <a:ext cx="85810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</a:rPr>
              <a:t>Tadashi</a:t>
            </a:r>
          </a:p>
          <a:p>
            <a:pPr algn="ctr"/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</a:rPr>
              <a:t>is here.</a:t>
            </a:r>
          </a:p>
        </p:txBody>
      </p:sp>
      <p:sp>
        <p:nvSpPr>
          <p:cNvPr id="51" name="矩形 50"/>
          <p:cNvSpPr/>
          <p:nvPr/>
        </p:nvSpPr>
        <p:spPr>
          <a:xfrm>
            <a:off x="8207464" y="3253830"/>
            <a:ext cx="858104" cy="21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800">
                <a:solidFill>
                  <a:schemeClr val="bg1">
                    <a:lumMod val="50000"/>
                  </a:schemeClr>
                </a:solidFill>
              </a:rPr>
              <a:t>Text here</a:t>
            </a:r>
          </a:p>
        </p:txBody>
      </p:sp>
      <p:sp>
        <p:nvSpPr>
          <p:cNvPr id="52" name="矩形 51"/>
          <p:cNvSpPr/>
          <p:nvPr/>
        </p:nvSpPr>
        <p:spPr>
          <a:xfrm>
            <a:off x="9768166" y="4565036"/>
            <a:ext cx="156623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I cannot </a:t>
            </a:r>
          </a:p>
          <a:p>
            <a:pPr algn="ctr"/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deactivate until you say you are satisfied with your care.</a:t>
            </a:r>
          </a:p>
        </p:txBody>
      </p:sp>
    </p:spTree>
    <p:extLst>
      <p:ext uri="{BB962C8B-B14F-4D97-AF65-F5344CB8AC3E}">
        <p14:creationId val="156691149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940300"/>
            <a:ext cx="12192000" cy="1917700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676240" y="4700673"/>
            <a:ext cx="499741" cy="499741"/>
            <a:chOff x="9527594" y="3608110"/>
            <a:chExt cx="2037989" cy="2037991"/>
          </a:xfrm>
        </p:grpSpPr>
        <p:sp>
          <p:nvSpPr>
            <p:cNvPr id="5" name="椭圆 4"/>
            <p:cNvSpPr/>
            <p:nvPr/>
          </p:nvSpPr>
          <p:spPr>
            <a:xfrm>
              <a:off x="9527594" y="3608110"/>
              <a:ext cx="2037989" cy="2037991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2000" sy="102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557030" y="4250218"/>
              <a:ext cx="2008549" cy="266789"/>
              <a:chOff x="2555818" y="3410981"/>
              <a:chExt cx="1542580" cy="266788"/>
            </a:xfrm>
          </p:grpSpPr>
          <p:cxnSp>
            <p:nvCxnSpPr>
              <p:cNvPr id="7" name="直接连接符 6"/>
              <p:cNvCxnSpPr>
                <a:stCxn id="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直接连接符 44"/>
          <p:cNvCxnSpPr/>
          <p:nvPr/>
        </p:nvCxnSpPr>
        <p:spPr>
          <a:xfrm flipH="1">
            <a:off x="1926110" y="2959100"/>
            <a:ext cx="0" cy="17415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846130" y="4700673"/>
            <a:ext cx="499741" cy="499741"/>
            <a:chOff x="9527594" y="3608110"/>
            <a:chExt cx="2037989" cy="2037991"/>
          </a:xfrm>
        </p:grpSpPr>
        <p:sp>
          <p:nvSpPr>
            <p:cNvPr id="48" name="椭圆 47"/>
            <p:cNvSpPr/>
            <p:nvPr/>
          </p:nvSpPr>
          <p:spPr>
            <a:xfrm>
              <a:off x="9527594" y="3608110"/>
              <a:ext cx="2037989" cy="2037991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2000" sy="102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9557030" y="4250218"/>
              <a:ext cx="2008549" cy="266789"/>
              <a:chOff x="2555818" y="3410981"/>
              <a:chExt cx="1542580" cy="266788"/>
            </a:xfrm>
          </p:grpSpPr>
          <p:cxnSp>
            <p:nvCxnSpPr>
              <p:cNvPr id="50" name="直接连接符 49"/>
              <p:cNvCxnSpPr>
                <a:stCxn id="4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组合 54"/>
          <p:cNvGrpSpPr/>
          <p:nvPr/>
        </p:nvGrpSpPr>
        <p:grpSpPr>
          <a:xfrm>
            <a:off x="10016020" y="4700673"/>
            <a:ext cx="499741" cy="499741"/>
            <a:chOff x="9527594" y="3608110"/>
            <a:chExt cx="2037989" cy="2037991"/>
          </a:xfrm>
        </p:grpSpPr>
        <p:sp>
          <p:nvSpPr>
            <p:cNvPr id="56" name="椭圆 55"/>
            <p:cNvSpPr/>
            <p:nvPr/>
          </p:nvSpPr>
          <p:spPr>
            <a:xfrm>
              <a:off x="9527594" y="3608110"/>
              <a:ext cx="2037989" cy="2037991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</a:gradFill>
            <a:ln w="28575">
              <a:noFill/>
            </a:ln>
            <a:effectLst>
              <a:outerShdw blurRad="88900" dir="5100000" rotWithShape="0" sx="102000" sy="102000">
                <a:scrgbClr b="0" g="0" r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9557030" y="4250218"/>
              <a:ext cx="2008549" cy="266789"/>
              <a:chOff x="2555818" y="3410981"/>
              <a:chExt cx="1542580" cy="266788"/>
            </a:xfrm>
          </p:grpSpPr>
          <p:cxnSp>
            <p:nvCxnSpPr>
              <p:cNvPr id="58" name="直接连接符 57"/>
              <p:cNvCxnSpPr>
                <a:stCxn id="5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19050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直接连接符 62"/>
          <p:cNvCxnSpPr/>
          <p:nvPr/>
        </p:nvCxnSpPr>
        <p:spPr>
          <a:xfrm flipH="1">
            <a:off x="6096000" y="2959100"/>
            <a:ext cx="0" cy="17415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10264698" y="2959100"/>
            <a:ext cx="0" cy="17415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77" t="29848"/>
          <a:stretch>
            <a:fillRect/>
          </a:stretch>
        </p:blipFill>
        <p:spPr>
          <a:xfrm>
            <a:off x="5334978" y="2200566"/>
            <a:ext cx="1550905" cy="1574380"/>
          </a:xfrm>
          <a:custGeom>
            <a:gdLst>
              <a:gd fmla="*/ 1047750 w 2095500" name="connsiteX0"/>
              <a:gd fmla="*/ 0 h 2095500" name="connsiteY0"/>
              <a:gd fmla="*/ 2095500 w 2095500" name="connsiteX1"/>
              <a:gd fmla="*/ 1047750 h 2095500" name="connsiteY1"/>
              <a:gd fmla="*/ 1047750 w 2095500" name="connsiteX2"/>
              <a:gd fmla="*/ 2095500 h 2095500" name="connsiteY2"/>
              <a:gd fmla="*/ 0 w 2095500" name="connsiteX3"/>
              <a:gd fmla="*/ 1047750 h 2095500" name="connsiteY3"/>
              <a:gd fmla="*/ 1047750 w 2095500" name="connsiteX4"/>
              <a:gd fmla="*/ 0 h 20955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5500" w="2095500">
                <a:moveTo>
                  <a:pt x="1047750" y="0"/>
                </a:moveTo>
                <a:cubicBezTo>
                  <a:pt x="1626406" y="0"/>
                  <a:pt x="2095500" y="469094"/>
                  <a:pt x="2095500" y="1047750"/>
                </a:cubicBez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" blurRad="50800" dir="2400000" rotWithShape="0" sx="102000" sy="102000">
              <a:prstClr val="black">
                <a:alpha val="20000"/>
              </a:prstClr>
            </a:outerShdw>
          </a:effec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2051" l="2651" r="1436" t="4007"/>
          <a:stretch>
            <a:fillRect/>
          </a:stretch>
        </p:blipFill>
        <p:spPr>
          <a:xfrm>
            <a:off x="1138920" y="2200566"/>
            <a:ext cx="1574380" cy="1574380"/>
          </a:xfrm>
          <a:custGeom>
            <a:gdLst>
              <a:gd fmla="*/ 1047750 w 2095500" name="connsiteX0"/>
              <a:gd fmla="*/ 0 h 2095500" name="connsiteY0"/>
              <a:gd fmla="*/ 2095500 w 2095500" name="connsiteX1"/>
              <a:gd fmla="*/ 1047750 h 2095500" name="connsiteY1"/>
              <a:gd fmla="*/ 1047750 w 2095500" name="connsiteX2"/>
              <a:gd fmla="*/ 2095500 h 2095500" name="connsiteY2"/>
              <a:gd fmla="*/ 0 w 2095500" name="connsiteX3"/>
              <a:gd fmla="*/ 1047750 h 2095500" name="connsiteY3"/>
              <a:gd fmla="*/ 1047750 w 2095500" name="connsiteX4"/>
              <a:gd fmla="*/ 0 h 20955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5500" w="2095500">
                <a:moveTo>
                  <a:pt x="1047750" y="0"/>
                </a:moveTo>
                <a:cubicBezTo>
                  <a:pt x="1626406" y="0"/>
                  <a:pt x="2095500" y="469094"/>
                  <a:pt x="2095500" y="1047750"/>
                </a:cubicBez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  <a:ln>
            <a:noFill/>
          </a:ln>
          <a:effectLst>
            <a:outerShdw algn="t" blurRad="50800" dir="2400000" rotWithShape="0" sx="102000" sy="102000">
              <a:prstClr val="black">
                <a:alpha val="20000"/>
              </a:prstClr>
            </a:outerShdw>
          </a:effec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3626" l="65" t="9669"/>
          <a:stretch>
            <a:fillRect/>
          </a:stretch>
        </p:blipFill>
        <p:spPr>
          <a:xfrm>
            <a:off x="9479753" y="2200566"/>
            <a:ext cx="1572452" cy="1574380"/>
          </a:xfrm>
          <a:custGeom>
            <a:gdLst>
              <a:gd fmla="*/ 1047750 w 2095500" name="connsiteX0"/>
              <a:gd fmla="*/ 0 h 2095500" name="connsiteY0"/>
              <a:gd fmla="*/ 2095500 w 2095500" name="connsiteX1"/>
              <a:gd fmla="*/ 1047750 h 2095500" name="connsiteY1"/>
              <a:gd fmla="*/ 1047750 w 2095500" name="connsiteX2"/>
              <a:gd fmla="*/ 2095500 h 2095500" name="connsiteY2"/>
              <a:gd fmla="*/ 0 w 2095500" name="connsiteX3"/>
              <a:gd fmla="*/ 1047750 h 2095500" name="connsiteY3"/>
              <a:gd fmla="*/ 1047750 w 2095500" name="connsiteX4"/>
              <a:gd fmla="*/ 0 h 20955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95500" w="2095500">
                <a:moveTo>
                  <a:pt x="1047750" y="0"/>
                </a:moveTo>
                <a:cubicBezTo>
                  <a:pt x="1626406" y="0"/>
                  <a:pt x="2095500" y="469094"/>
                  <a:pt x="2095500" y="1047750"/>
                </a:cubicBez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  <a:ln>
            <a:noFill/>
          </a:ln>
          <a:effectLst>
            <a:outerShdw algn="t" blurRad="50800" dir="2400000" rotWithShape="0" sx="102000" sy="102000">
              <a:prstClr val="black">
                <a:alpha val="20000"/>
              </a:prstClr>
            </a:outerShdw>
          </a:effectLst>
        </p:spPr>
      </p:pic>
      <p:grpSp>
        <p:nvGrpSpPr>
          <p:cNvPr id="75" name="组合 74"/>
          <p:cNvGrpSpPr/>
          <p:nvPr/>
        </p:nvGrpSpPr>
        <p:grpSpPr>
          <a:xfrm>
            <a:off x="1256696" y="1007137"/>
            <a:ext cx="1338828" cy="993453"/>
            <a:chOff x="5401739" y="4341637"/>
            <a:chExt cx="1338828" cy="1950351"/>
          </a:xfrm>
        </p:grpSpPr>
        <p:sp>
          <p:nvSpPr>
            <p:cNvPr id="76" name="文本框 25"/>
            <p:cNvSpPr txBox="1"/>
            <p:nvPr/>
          </p:nvSpPr>
          <p:spPr>
            <a:xfrm>
              <a:off x="5429558" y="4341637"/>
              <a:ext cx="1283191" cy="12566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 smtClean="0" sz="3600">
                  <a:solidFill>
                    <a:srgbClr val="C12529"/>
                  </a:solidFill>
                  <a:latin charset="0" pitchFamily="2" typeface="Big Hero 6 "/>
                  <a:ea typeface="+mj-ea"/>
                </a:rPr>
                <a:t>BAY</a:t>
              </a:r>
            </a:p>
          </p:txBody>
        </p:sp>
        <p:sp>
          <p:nvSpPr>
            <p:cNvPr id="77" name="文本框 26"/>
            <p:cNvSpPr txBox="1"/>
            <p:nvPr/>
          </p:nvSpPr>
          <p:spPr>
            <a:xfrm>
              <a:off x="5405633" y="5143955"/>
              <a:ext cx="1331039" cy="113693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 smtClean="0" sz="3200">
                  <a:solidFill>
                    <a:srgbClr val="C12529"/>
                  </a:solidFill>
                  <a:latin charset="0" pitchFamily="2" typeface="Big Hero 6 "/>
                  <a:ea typeface="+mj-ea"/>
                </a:rPr>
                <a:t>MAX</a:t>
              </a:r>
            </a:p>
          </p:txBody>
        </p:sp>
      </p:grpSp>
      <p:sp>
        <p:nvSpPr>
          <p:cNvPr id="79" name="文本框 25"/>
          <p:cNvSpPr txBox="1"/>
          <p:nvPr/>
        </p:nvSpPr>
        <p:spPr>
          <a:xfrm>
            <a:off x="5389088" y="1180698"/>
            <a:ext cx="144268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3600">
                <a:solidFill>
                  <a:srgbClr val="C12529"/>
                </a:solidFill>
                <a:latin charset="0" pitchFamily="2" typeface="Big Hero 6 "/>
                <a:ea typeface="+mj-ea"/>
              </a:rPr>
              <a:t>HIRO</a:t>
            </a:r>
          </a:p>
        </p:txBody>
      </p:sp>
      <p:sp>
        <p:nvSpPr>
          <p:cNvPr id="82" name="文本框 25"/>
          <p:cNvSpPr txBox="1"/>
          <p:nvPr/>
        </p:nvSpPr>
        <p:spPr>
          <a:xfrm>
            <a:off x="9063831" y="1180698"/>
            <a:ext cx="240173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z="3600">
                <a:solidFill>
                  <a:srgbClr val="C12529"/>
                </a:solidFill>
                <a:latin charset="0" pitchFamily="2" typeface="Big Hero 6 "/>
                <a:ea typeface="+mj-ea"/>
              </a:rPr>
              <a:t>Tadashi</a:t>
            </a:r>
          </a:p>
        </p:txBody>
      </p:sp>
      <p:sp>
        <p:nvSpPr>
          <p:cNvPr id="84" name="矩形 83"/>
          <p:cNvSpPr/>
          <p:nvPr/>
        </p:nvSpPr>
        <p:spPr>
          <a:xfrm>
            <a:off x="837363" y="5450360"/>
            <a:ext cx="217749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/>
                </a:solidFill>
              </a:rPr>
              <a:t>On a scale from 1, to 10,</a:t>
            </a:r>
          </a:p>
          <a:p>
            <a:pPr algn="ctr"/>
            <a:r>
              <a:rPr altLang="zh-CN" lang="en-US" smtClean="0" sz="1200">
                <a:solidFill>
                  <a:schemeClr val="bg1"/>
                </a:solidFill>
              </a:rPr>
              <a:t>How Would You rate your Pain?</a:t>
            </a:r>
          </a:p>
        </p:txBody>
      </p:sp>
      <p:sp>
        <p:nvSpPr>
          <p:cNvPr id="85" name="矩形 84"/>
          <p:cNvSpPr/>
          <p:nvPr/>
        </p:nvSpPr>
        <p:spPr>
          <a:xfrm>
            <a:off x="5021682" y="5450360"/>
            <a:ext cx="217749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/>
                </a:solidFill>
              </a:rPr>
              <a:t>On a scale from 1, to 10,</a:t>
            </a:r>
          </a:p>
          <a:p>
            <a:pPr algn="ctr"/>
            <a:r>
              <a:rPr altLang="zh-CN" lang="en-US" smtClean="0" sz="1200">
                <a:solidFill>
                  <a:schemeClr val="bg1"/>
                </a:solidFill>
              </a:rPr>
              <a:t>How Would You rate your Pain?</a:t>
            </a:r>
          </a:p>
        </p:txBody>
      </p:sp>
      <p:sp>
        <p:nvSpPr>
          <p:cNvPr id="86" name="矩形 85"/>
          <p:cNvSpPr/>
          <p:nvPr/>
        </p:nvSpPr>
        <p:spPr>
          <a:xfrm>
            <a:off x="9175950" y="5450360"/>
            <a:ext cx="217749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/>
                </a:solidFill>
              </a:rPr>
              <a:t>On a scale from 1, to 10,</a:t>
            </a:r>
          </a:p>
          <a:p>
            <a:pPr algn="ctr"/>
            <a:r>
              <a:rPr altLang="zh-CN" lang="en-US" smtClean="0" sz="1200">
                <a:solidFill>
                  <a:schemeClr val="bg1"/>
                </a:solidFill>
              </a:rPr>
              <a:t>How Would You rate your Pain?</a:t>
            </a:r>
          </a:p>
          <a:p>
            <a:pPr algn="ctr"/>
            <a:r>
              <a:rPr altLang="zh-CN" lang="en-US" smtClean="0" sz="1200">
                <a:solidFill>
                  <a:schemeClr val="bg1"/>
                </a:solidFill>
              </a:rPr>
              <a:t>On a scale from 1, to 10,</a:t>
            </a:r>
          </a:p>
          <a:p>
            <a:pPr algn="ctr"/>
            <a:r>
              <a:rPr altLang="zh-CN" lang="en-US" smtClean="0" sz="1200">
                <a:solidFill>
                  <a:schemeClr val="bg1"/>
                </a:solidFill>
              </a:rPr>
              <a:t>How Would You rate your Pain?</a:t>
            </a:r>
          </a:p>
        </p:txBody>
      </p:sp>
    </p:spTree>
    <p:extLst>
      <p:ext uri="{BB962C8B-B14F-4D97-AF65-F5344CB8AC3E}">
        <p14:creationId val="64981211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549666" y="1494655"/>
            <a:ext cx="3058095" cy="3058095"/>
            <a:chOff x="4822256" y="1424540"/>
            <a:chExt cx="3872096" cy="3872096"/>
          </a:xfrm>
        </p:grpSpPr>
        <p:sp>
          <p:nvSpPr>
            <p:cNvPr id="5" name="椭圆 4"/>
            <p:cNvSpPr/>
            <p:nvPr/>
          </p:nvSpPr>
          <p:spPr>
            <a:xfrm>
              <a:off x="4822256" y="1424540"/>
              <a:ext cx="3872096" cy="3872096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  <a:effectLst>
              <a:outerShdw algn="tl" blurRad="50800" dir="2700000" dist="139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8561" l="32163" r="29611" t="15299"/>
            <a:stretch>
              <a:fillRect/>
            </a:stretch>
          </p:blipFill>
          <p:spPr>
            <a:xfrm>
              <a:off x="4822256" y="1915027"/>
              <a:ext cx="3872096" cy="3198729"/>
            </a:xfrm>
            <a:custGeom>
              <a:gdLst>
                <a:gd fmla="*/ 651302 w 3872096" name="connsiteX0"/>
                <a:gd fmla="*/ 0 h 3198729" name="connsiteY0"/>
                <a:gd fmla="*/ 3220795 w 3872096" name="connsiteX1"/>
                <a:gd fmla="*/ 0 h 3198729" name="connsiteY1"/>
                <a:gd fmla="*/ 3305041 w 3872096" name="connsiteX2"/>
                <a:gd fmla="*/ 76568 h 3198729" name="connsiteY2"/>
                <a:gd fmla="*/ 3872096 w 3872096" name="connsiteX3"/>
                <a:gd fmla="*/ 1445561 h 3198729" name="connsiteY3"/>
                <a:gd fmla="*/ 2858884 w 3872096" name="connsiteX4"/>
                <a:gd fmla="*/ 3147939 h 3198729" name="connsiteY4"/>
                <a:gd fmla="*/ 2753449 w 3872096" name="connsiteX5"/>
                <a:gd fmla="*/ 3198729 h 3198729" name="connsiteY5"/>
                <a:gd fmla="*/ 1118647 w 3872096" name="connsiteX6"/>
                <a:gd fmla="*/ 3198729 h 3198729" name="connsiteY6"/>
                <a:gd fmla="*/ 1013213 w 3872096" name="connsiteX7"/>
                <a:gd fmla="*/ 3147939 h 3198729" name="connsiteY7"/>
                <a:gd fmla="*/ 0 w 3872096" name="connsiteX8"/>
                <a:gd fmla="*/ 1445561 h 3198729" name="connsiteY8"/>
                <a:gd fmla="*/ 567055 w 3872096" name="connsiteX9"/>
                <a:gd fmla="*/ 76568 h 3198729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198729" w="3872096">
                  <a:moveTo>
                    <a:pt x="651302" y="0"/>
                  </a:moveTo>
                  <a:lnTo>
                    <a:pt x="3220795" y="0"/>
                  </a:lnTo>
                  <a:lnTo>
                    <a:pt x="3305041" y="76568"/>
                  </a:lnTo>
                  <a:cubicBezTo>
                    <a:pt x="3655397" y="426924"/>
                    <a:pt x="3872096" y="910936"/>
                    <a:pt x="3872096" y="1445561"/>
                  </a:cubicBezTo>
                  <a:cubicBezTo>
                    <a:pt x="3872096" y="2180670"/>
                    <a:pt x="3462399" y="2820090"/>
                    <a:pt x="2858884" y="3147939"/>
                  </a:cubicBezTo>
                  <a:lnTo>
                    <a:pt x="2753449" y="3198729"/>
                  </a:lnTo>
                  <a:lnTo>
                    <a:pt x="1118647" y="3198729"/>
                  </a:lnTo>
                  <a:lnTo>
                    <a:pt x="1013213" y="3147939"/>
                  </a:lnTo>
                  <a:cubicBezTo>
                    <a:pt x="409698" y="2820090"/>
                    <a:pt x="0" y="2180670"/>
                    <a:pt x="0" y="1445561"/>
                  </a:cubicBezTo>
                  <a:cubicBezTo>
                    <a:pt x="0" y="910936"/>
                    <a:pt x="216700" y="426924"/>
                    <a:pt x="567055" y="765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</p:pic>
      </p:grpSp>
      <p:grpSp>
        <p:nvGrpSpPr>
          <p:cNvPr id="31" name="组合 30"/>
          <p:cNvGrpSpPr/>
          <p:nvPr/>
        </p:nvGrpSpPr>
        <p:grpSpPr>
          <a:xfrm>
            <a:off x="7617590" y="1408027"/>
            <a:ext cx="3058096" cy="3144723"/>
            <a:chOff x="7552886" y="1759844"/>
            <a:chExt cx="3003083" cy="3088152"/>
          </a:xfrm>
        </p:grpSpPr>
        <p:sp>
          <p:nvSpPr>
            <p:cNvPr id="25" name="椭圆 24"/>
            <p:cNvSpPr/>
            <p:nvPr/>
          </p:nvSpPr>
          <p:spPr>
            <a:xfrm>
              <a:off x="7552886" y="1844913"/>
              <a:ext cx="3003083" cy="30030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algn="tl" blurRad="50800" dir="2700000" dist="1397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668968" y="1759844"/>
              <a:ext cx="2770917" cy="2784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762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998878" y="3256141"/>
              <a:ext cx="946678" cy="102741"/>
            </a:xfrm>
            <a:prstGeom prst="rect">
              <a:avLst/>
            </a:prstGeom>
            <a:solidFill>
              <a:srgbClr val="0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94212" y="3256141"/>
              <a:ext cx="946678" cy="102741"/>
            </a:xfrm>
            <a:prstGeom prst="rect">
              <a:avLst/>
            </a:prstGeom>
            <a:solidFill>
              <a:srgbClr val="0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315878" y="3265157"/>
              <a:ext cx="263651" cy="180369"/>
            </a:xfrm>
            <a:prstGeom prst="ellipse">
              <a:avLst/>
            </a:prstGeom>
            <a:solidFill>
              <a:srgbClr val="0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479201" y="3262617"/>
              <a:ext cx="263651" cy="180369"/>
            </a:xfrm>
            <a:prstGeom prst="ellipse">
              <a:avLst/>
            </a:prstGeom>
            <a:solidFill>
              <a:srgbClr val="0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>
              <a:off x="7595491" y="1844913"/>
              <a:ext cx="2917873" cy="1436341"/>
            </a:xfrm>
            <a:custGeom>
              <a:gdLst>
                <a:gd fmla="*/ 1456961 w 2917873" name="connsiteX0"/>
                <a:gd fmla="*/ 0 h 1436341" name="connsiteY0"/>
                <a:gd fmla="*/ 2890997 w 2917873" name="connsiteX1"/>
                <a:gd fmla="*/ 1055029 h 1436341" name="connsiteY1"/>
                <a:gd fmla="*/ 2917873 w 2917873" name="connsiteX2"/>
                <a:gd fmla="*/ 1159555 h 1436341" name="connsiteY2"/>
                <a:gd fmla="*/ 2882431 w 2917873" name="connsiteX3"/>
                <a:gd fmla="*/ 1232111 h 1436341" name="connsiteY3"/>
                <a:gd fmla="*/ 2765953 w 2917873" name="connsiteX4"/>
                <a:gd fmla="*/ 1436341 h 1436341" name="connsiteY4"/>
                <a:gd fmla="*/ 2765953 w 2917873" name="connsiteX5"/>
                <a:gd fmla="*/ 1396507 h 1436341" name="connsiteY5"/>
                <a:gd fmla="*/ 2751136 w 2917873" name="connsiteX6"/>
                <a:gd fmla="*/ 1356673 h 1436341" name="connsiteY6"/>
                <a:gd fmla="*/ 2684926 w 2917873" name="connsiteX7"/>
                <a:gd fmla="*/ 1184678 h 1436341" name="connsiteY7"/>
                <a:gd fmla="*/ 2646428 w 2917873" name="connsiteX8"/>
                <a:gd fmla="*/ 1121704 h 1436341" name="connsiteY8"/>
                <a:gd fmla="*/ 2630846 w 2917873" name="connsiteX9"/>
                <a:gd fmla="*/ 1154487 h 1436341" name="connsiteY9"/>
                <a:gd fmla="*/ 2549704 w 2917873" name="connsiteX10"/>
                <a:gd fmla="*/ 1306502 h 1436341" name="connsiteY10"/>
                <a:gd fmla="*/ 2549704 w 2917873" name="connsiteX11"/>
                <a:gd fmla="*/ 1261372 h 1436341" name="connsiteY11"/>
                <a:gd fmla="*/ 2535024 w 2917873" name="connsiteX12"/>
                <a:gd fmla="*/ 1216481 h 1436341" name="connsiteY12"/>
                <a:gd fmla="*/ 2369029 w 2917873" name="connsiteX13"/>
                <a:gd fmla="*/ 842757 h 1436341" name="connsiteY13"/>
                <a:gd fmla="*/ 2327210 w 2917873" name="connsiteX14"/>
                <a:gd fmla="*/ 794692 h 1436341" name="connsiteY14"/>
                <a:gd fmla="*/ 2247372 w 2917873" name="connsiteX15"/>
                <a:gd fmla="*/ 745876 h 1436341" name="connsiteY15"/>
                <a:gd fmla="*/ 1802875 w 2917873" name="connsiteX16"/>
                <a:gd fmla="*/ 1237169 h 1436341" name="connsiteY16"/>
                <a:gd fmla="*/ 1771390 w 2917873" name="connsiteX17"/>
                <a:gd fmla="*/ 1081150 h 1436341" name="connsiteY17"/>
                <a:gd fmla="*/ 1726810 w 2917873" name="connsiteX18"/>
                <a:gd fmla="*/ 949963 h 1436341" name="connsiteY18"/>
                <a:gd fmla="*/ 1689842 w 2917873" name="connsiteX19"/>
                <a:gd fmla="*/ 984712 h 1436341" name="connsiteY19"/>
                <a:gd fmla="*/ 1570568 w 2917873" name="connsiteX20"/>
                <a:gd fmla="*/ 1081330 h 1436341" name="connsiteY20"/>
                <a:gd fmla="*/ 1553922 w 2917873" name="connsiteX21"/>
                <a:gd fmla="*/ 975191 h 1436341" name="connsiteY21"/>
                <a:gd fmla="*/ 1543626 w 2917873" name="connsiteX22"/>
                <a:gd fmla="*/ 927878 h 1436341" name="connsiteY22"/>
                <a:gd fmla="*/ 1494737 w 2917873" name="connsiteX23"/>
                <a:gd fmla="*/ 987165 h 1436341" name="connsiteY23"/>
                <a:gd fmla="*/ 1150945 w 2917873" name="connsiteX24"/>
                <a:gd fmla="*/ 1250447 h 1436341" name="connsiteY24"/>
                <a:gd fmla="*/ 1121312 w 2917873" name="connsiteX25"/>
                <a:gd fmla="*/ 1092768 h 1436341" name="connsiteY25"/>
                <a:gd fmla="*/ 1084534 w 2917873" name="connsiteX26"/>
                <a:gd fmla="*/ 970851 h 1436341" name="connsiteY26"/>
                <a:gd fmla="*/ 1021658 w 2917873" name="connsiteX27"/>
                <a:gd fmla="*/ 1020947 h 1436341" name="connsiteY27"/>
                <a:gd fmla="*/ 908022 w 2917873" name="connsiteX28"/>
                <a:gd fmla="*/ 1096135 h 1436341" name="connsiteY28"/>
                <a:gd fmla="*/ 892168 w 2917873" name="connsiteX29"/>
                <a:gd fmla="*/ 989278 h 1436341" name="connsiteY29"/>
                <a:gd fmla="*/ 882698 w 2917873" name="connsiteX30"/>
                <a:gd fmla="*/ 941752 h 1436341" name="connsiteY30"/>
                <a:gd fmla="*/ 789791 w 2917873" name="connsiteX31"/>
                <a:gd fmla="*/ 1041522 h 1436341" name="connsiteY31"/>
                <a:gd fmla="*/ 306399 w 2917873" name="connsiteX32"/>
                <a:gd fmla="*/ 1383228 h 1436341" name="connsiteY32"/>
                <a:gd fmla="*/ 182080 w 2917873" name="connsiteX33"/>
                <a:gd fmla="*/ 1185715 h 1436341" name="connsiteY33"/>
                <a:gd fmla="*/ 175122 w 2917873" name="connsiteX34"/>
                <a:gd fmla="*/ 1172552 h 1436341" name="connsiteY34"/>
                <a:gd fmla="*/ 130326 w 2917873" name="connsiteX35"/>
                <a:gd fmla="*/ 1202393 h 1436341" name="connsiteY35"/>
                <a:gd fmla="*/ 49523 w 2917873" name="connsiteX36"/>
                <a:gd fmla="*/ 1246807 h 1436341" name="connsiteY36"/>
                <a:gd fmla="*/ 10980 w 2917873" name="connsiteX37"/>
                <a:gd fmla="*/ 1170504 h 1436341" name="connsiteY37"/>
                <a:gd fmla="*/ 0 w 2917873" name="connsiteX38"/>
                <a:gd fmla="*/ 1144191 h 1436341" name="connsiteY38"/>
                <a:gd fmla="*/ 22926 w 2917873" name="connsiteX39"/>
                <a:gd fmla="*/ 1055029 h 1436341" name="connsiteY39"/>
                <a:gd fmla="*/ 1456961 w 2917873" name="connsiteX40"/>
                <a:gd fmla="*/ 0 h 1436341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1436341" w="2917873">
                  <a:moveTo>
                    <a:pt x="1456961" y="0"/>
                  </a:moveTo>
                  <a:cubicBezTo>
                    <a:pt x="2130750" y="0"/>
                    <a:pt x="2700884" y="443799"/>
                    <a:pt x="2890997" y="1055029"/>
                  </a:cubicBezTo>
                  <a:lnTo>
                    <a:pt x="2917873" y="1159555"/>
                  </a:lnTo>
                  <a:lnTo>
                    <a:pt x="2882431" y="1232111"/>
                  </a:lnTo>
                  <a:cubicBezTo>
                    <a:pt x="2818042" y="1358539"/>
                    <a:pt x="2765953" y="1436341"/>
                    <a:pt x="2765953" y="1436341"/>
                  </a:cubicBezTo>
                  <a:cubicBezTo>
                    <a:pt x="2765953" y="1436341"/>
                    <a:pt x="2765953" y="1423063"/>
                    <a:pt x="2765953" y="1396507"/>
                  </a:cubicBezTo>
                  <a:cubicBezTo>
                    <a:pt x="2765953" y="1383228"/>
                    <a:pt x="2751136" y="1369950"/>
                    <a:pt x="2751136" y="1356673"/>
                  </a:cubicBezTo>
                  <a:cubicBezTo>
                    <a:pt x="2732615" y="1296921"/>
                    <a:pt x="2711318" y="1239658"/>
                    <a:pt x="2684926" y="1184678"/>
                  </a:cubicBezTo>
                  <a:lnTo>
                    <a:pt x="2646428" y="1121704"/>
                  </a:lnTo>
                  <a:lnTo>
                    <a:pt x="2630846" y="1154487"/>
                  </a:lnTo>
                  <a:cubicBezTo>
                    <a:pt x="2583693" y="1250209"/>
                    <a:pt x="2549704" y="1306502"/>
                    <a:pt x="2549704" y="1306502"/>
                  </a:cubicBezTo>
                  <a:lnTo>
                    <a:pt x="2549704" y="1261372"/>
                  </a:lnTo>
                  <a:cubicBezTo>
                    <a:pt x="2549704" y="1246807"/>
                    <a:pt x="2535024" y="1231525"/>
                    <a:pt x="2535024" y="1216481"/>
                  </a:cubicBezTo>
                  <a:cubicBezTo>
                    <a:pt x="2497204" y="1081211"/>
                    <a:pt x="2448137" y="957283"/>
                    <a:pt x="2369029" y="842757"/>
                  </a:cubicBezTo>
                  <a:lnTo>
                    <a:pt x="2327210" y="794692"/>
                  </a:lnTo>
                  <a:lnTo>
                    <a:pt x="2247372" y="745876"/>
                  </a:lnTo>
                  <a:cubicBezTo>
                    <a:pt x="2158474" y="1011439"/>
                    <a:pt x="1802875" y="1237169"/>
                    <a:pt x="1802875" y="1237169"/>
                  </a:cubicBezTo>
                  <a:cubicBezTo>
                    <a:pt x="1802875" y="1237169"/>
                    <a:pt x="1795467" y="1170777"/>
                    <a:pt x="1771390" y="1081150"/>
                  </a:cubicBezTo>
                  <a:lnTo>
                    <a:pt x="1726810" y="949963"/>
                  </a:lnTo>
                  <a:lnTo>
                    <a:pt x="1689842" y="984712"/>
                  </a:lnTo>
                  <a:cubicBezTo>
                    <a:pt x="1621461" y="1045434"/>
                    <a:pt x="1570568" y="1081330"/>
                    <a:pt x="1570568" y="1081330"/>
                  </a:cubicBezTo>
                  <a:cubicBezTo>
                    <a:pt x="1570568" y="1081330"/>
                    <a:pt x="1566348" y="1039089"/>
                    <a:pt x="1553922" y="975191"/>
                  </a:cubicBezTo>
                  <a:lnTo>
                    <a:pt x="1543626" y="927878"/>
                  </a:lnTo>
                  <a:lnTo>
                    <a:pt x="1494737" y="987165"/>
                  </a:lnTo>
                  <a:cubicBezTo>
                    <a:pt x="1334300" y="1160818"/>
                    <a:pt x="1150945" y="1250447"/>
                    <a:pt x="1150945" y="1250447"/>
                  </a:cubicBezTo>
                  <a:cubicBezTo>
                    <a:pt x="1150945" y="1250447"/>
                    <a:pt x="1143537" y="1184056"/>
                    <a:pt x="1121312" y="1092768"/>
                  </a:cubicBezTo>
                  <a:lnTo>
                    <a:pt x="1084534" y="970851"/>
                  </a:lnTo>
                  <a:lnTo>
                    <a:pt x="1021658" y="1020947"/>
                  </a:lnTo>
                  <a:cubicBezTo>
                    <a:pt x="954652" y="1070817"/>
                    <a:pt x="908022" y="1096135"/>
                    <a:pt x="908022" y="1096135"/>
                  </a:cubicBezTo>
                  <a:cubicBezTo>
                    <a:pt x="908022" y="1096135"/>
                    <a:pt x="903803" y="1053926"/>
                    <a:pt x="892168" y="989278"/>
                  </a:cubicBezTo>
                  <a:lnTo>
                    <a:pt x="882698" y="941752"/>
                  </a:lnTo>
                  <a:lnTo>
                    <a:pt x="789791" y="1041522"/>
                  </a:lnTo>
                  <a:cubicBezTo>
                    <a:pt x="561986" y="1263724"/>
                    <a:pt x="317512" y="1383228"/>
                    <a:pt x="306399" y="1383228"/>
                  </a:cubicBezTo>
                  <a:cubicBezTo>
                    <a:pt x="291584" y="1363311"/>
                    <a:pt x="240651" y="1291112"/>
                    <a:pt x="182080" y="1185715"/>
                  </a:cubicBezTo>
                  <a:lnTo>
                    <a:pt x="175122" y="1172552"/>
                  </a:lnTo>
                  <a:lnTo>
                    <a:pt x="130326" y="1202393"/>
                  </a:lnTo>
                  <a:cubicBezTo>
                    <a:pt x="83272" y="1231763"/>
                    <a:pt x="53192" y="1246807"/>
                    <a:pt x="49523" y="1246807"/>
                  </a:cubicBezTo>
                  <a:cubicBezTo>
                    <a:pt x="41943" y="1235495"/>
                    <a:pt x="28135" y="1209139"/>
                    <a:pt x="10980" y="1170504"/>
                  </a:cubicBezTo>
                  <a:lnTo>
                    <a:pt x="0" y="1144191"/>
                  </a:lnTo>
                  <a:lnTo>
                    <a:pt x="22926" y="1055029"/>
                  </a:lnTo>
                  <a:cubicBezTo>
                    <a:pt x="213038" y="443799"/>
                    <a:pt x="783172" y="0"/>
                    <a:pt x="1456961" y="0"/>
                  </a:cubicBezTo>
                  <a:close/>
                </a:path>
              </a:pathLst>
            </a:custGeom>
            <a:solidFill>
              <a:srgbClr val="000000"/>
            </a:solidFill>
            <a:ln cap="rnd" w="55563">
              <a:noFill/>
              <a:prstDash val="solid"/>
              <a:round/>
            </a:ln>
            <a:effectLst>
              <a:outerShdw algn="ctr" blurRad="63500" rotWithShape="0" sx="101000" sy="101000">
                <a:prstClr val="black">
                  <a:alpha val="2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cxnSp>
        <p:nvCxnSpPr>
          <p:cNvPr id="28" name="直接连接符 27"/>
          <p:cNvCxnSpPr/>
          <p:nvPr/>
        </p:nvCxnSpPr>
        <p:spPr>
          <a:xfrm flipH="1">
            <a:off x="6096000" y="0"/>
            <a:ext cx="0" cy="685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793312" y="4805729"/>
            <a:ext cx="257080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3600">
                <a:solidFill>
                  <a:srgbClr val="000000"/>
                </a:solidFill>
                <a:latin charset="0" pitchFamily="2" typeface="Big Hero 6 "/>
                <a:ea typeface="+mj-ea"/>
              </a:rPr>
              <a:t>baymax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119104" y="4805729"/>
            <a:ext cx="194153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3600">
                <a:solidFill>
                  <a:srgbClr val="000000"/>
                </a:solidFill>
                <a:latin charset="0" pitchFamily="2" typeface="Big Hero 6 "/>
                <a:ea typeface="+mj-ea"/>
              </a:rPr>
              <a:t>simon</a:t>
            </a:r>
          </a:p>
        </p:txBody>
      </p:sp>
      <p:grpSp>
        <p:nvGrpSpPr>
          <p:cNvPr id="36" name="Group 4"/>
          <p:cNvGrpSpPr>
            <a:grpSpLocks noChangeAspect="1"/>
          </p:cNvGrpSpPr>
          <p:nvPr/>
        </p:nvGrpSpPr>
        <p:grpSpPr>
          <a:xfrm>
            <a:off x="301648" y="182880"/>
            <a:ext cx="463020" cy="770021"/>
            <a:chOff x="1500" y="-1760"/>
            <a:chExt cx="4689" cy="7798"/>
          </a:xfrm>
          <a:solidFill>
            <a:srgbClr val="C12529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2745" y="-1760"/>
              <a:ext cx="825" cy="707"/>
            </a:xfrm>
            <a:custGeom>
              <a:gdLst>
                <a:gd fmla="*/ 17 w 349" name="T0"/>
                <a:gd fmla="*/ 26 h 299" name="T1"/>
                <a:gd fmla="*/ 268 w 349" name="T2"/>
                <a:gd fmla="*/ 80 h 299" name="T3"/>
                <a:gd fmla="*/ 339 w 349" name="T4"/>
                <a:gd fmla="*/ 169 h 299" name="T5"/>
                <a:gd fmla="*/ 310 w 349" name="T6"/>
                <a:gd fmla="*/ 255 h 299" name="T7"/>
                <a:gd fmla="*/ 162 w 349" name="T8"/>
                <a:gd fmla="*/ 278 h 299" name="T9"/>
                <a:gd fmla="*/ 148 w 349" name="T10"/>
                <a:gd fmla="*/ 296 h 299" name="T11"/>
                <a:gd fmla="*/ 129 w 349" name="T12"/>
                <a:gd fmla="*/ 266 h 299" name="T13"/>
                <a:gd fmla="*/ 54 w 349" name="T14"/>
                <a:gd fmla="*/ 203 h 299" name="T15"/>
                <a:gd fmla="*/ 59 w 349" name="T16"/>
                <a:gd fmla="*/ 179 h 299" name="T17"/>
                <a:gd fmla="*/ 132 w 349" name="T18"/>
                <a:gd fmla="*/ 151 h 299" name="T19"/>
                <a:gd fmla="*/ 142 w 349" name="T20"/>
                <a:gd fmla="*/ 88 h 299" name="T21"/>
                <a:gd fmla="*/ 160 w 349" name="T22"/>
                <a:gd fmla="*/ 148 h 299" name="T23"/>
                <a:gd fmla="*/ 250 w 349" name="T24"/>
                <a:gd fmla="*/ 166 h 299" name="T25"/>
                <a:gd fmla="*/ 262 w 349" name="T26"/>
                <a:gd fmla="*/ 198 h 299" name="T27"/>
                <a:gd fmla="*/ 224 w 349" name="T28"/>
                <a:gd fmla="*/ 210 h 299" name="T29"/>
                <a:gd fmla="*/ 239 w 349" name="T30"/>
                <a:gd fmla="*/ 191 h 299" name="T31"/>
                <a:gd fmla="*/ 161 w 349" name="T32"/>
                <a:gd fmla="*/ 175 h 299" name="T33"/>
                <a:gd fmla="*/ 162 w 349" name="T34"/>
                <a:gd fmla="*/ 255 h 299" name="T35"/>
                <a:gd fmla="*/ 287 w 349" name="T36"/>
                <a:gd fmla="*/ 236 h 299" name="T37"/>
                <a:gd fmla="*/ 305 w 349" name="T38"/>
                <a:gd fmla="*/ 166 h 299" name="T39"/>
                <a:gd fmla="*/ 237 w 349" name="T40"/>
                <a:gd fmla="*/ 91 h 299" name="T41"/>
                <a:gd fmla="*/ 55 w 349" name="T42"/>
                <a:gd fmla="*/ 37 h 299" name="T43"/>
                <a:gd fmla="*/ 14 w 349" name="T44"/>
                <a:gd fmla="*/ 44 h 299" name="T45"/>
                <a:gd fmla="*/ 32 w 349" name="T46"/>
                <a:gd fmla="*/ 51 h 299" name="T47"/>
                <a:gd fmla="*/ 0 w 349" name="T48"/>
                <a:gd fmla="*/ 50 h 299" name="T49"/>
                <a:gd fmla="*/ 17 w 349" name="T50"/>
                <a:gd fmla="*/ 26 h 299" name="T51"/>
                <a:gd fmla="*/ 59 w 349" name="T52"/>
                <a:gd fmla="*/ 193 h 299" name="T53"/>
                <a:gd fmla="*/ 128 w 349" name="T54"/>
                <a:gd fmla="*/ 245 h 299" name="T55"/>
                <a:gd fmla="*/ 131 w 349" name="T56"/>
                <a:gd fmla="*/ 177 h 299" name="T57"/>
                <a:gd fmla="*/ 59 w 349" name="T58"/>
                <a:gd fmla="*/ 193 h 29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99" w="349">
                  <a:moveTo>
                    <a:pt x="17" y="26"/>
                  </a:moveTo>
                  <a:cubicBezTo>
                    <a:pt x="103" y="0"/>
                    <a:pt x="196" y="30"/>
                    <a:pt x="268" y="80"/>
                  </a:cubicBezTo>
                  <a:cubicBezTo>
                    <a:pt x="299" y="103"/>
                    <a:pt x="328" y="132"/>
                    <a:pt x="339" y="169"/>
                  </a:cubicBezTo>
                  <a:cubicBezTo>
                    <a:pt x="349" y="200"/>
                    <a:pt x="336" y="236"/>
                    <a:pt x="310" y="255"/>
                  </a:cubicBezTo>
                  <a:cubicBezTo>
                    <a:pt x="268" y="286"/>
                    <a:pt x="211" y="292"/>
                    <a:pt x="162" y="278"/>
                  </a:cubicBezTo>
                  <a:cubicBezTo>
                    <a:pt x="161" y="286"/>
                    <a:pt x="159" y="297"/>
                    <a:pt x="148" y="296"/>
                  </a:cubicBezTo>
                  <a:cubicBezTo>
                    <a:pt x="131" y="299"/>
                    <a:pt x="132" y="277"/>
                    <a:pt x="129" y="266"/>
                  </a:cubicBezTo>
                  <a:cubicBezTo>
                    <a:pt x="100" y="251"/>
                    <a:pt x="71" y="232"/>
                    <a:pt x="54" y="203"/>
                  </a:cubicBezTo>
                  <a:cubicBezTo>
                    <a:pt x="48" y="196"/>
                    <a:pt x="51" y="185"/>
                    <a:pt x="59" y="179"/>
                  </a:cubicBezTo>
                  <a:cubicBezTo>
                    <a:pt x="79" y="162"/>
                    <a:pt x="106" y="156"/>
                    <a:pt x="132" y="151"/>
                  </a:cubicBezTo>
                  <a:cubicBezTo>
                    <a:pt x="133" y="130"/>
                    <a:pt x="135" y="108"/>
                    <a:pt x="142" y="88"/>
                  </a:cubicBezTo>
                  <a:cubicBezTo>
                    <a:pt x="165" y="98"/>
                    <a:pt x="158" y="128"/>
                    <a:pt x="160" y="148"/>
                  </a:cubicBezTo>
                  <a:cubicBezTo>
                    <a:pt x="190" y="148"/>
                    <a:pt x="224" y="148"/>
                    <a:pt x="250" y="166"/>
                  </a:cubicBezTo>
                  <a:cubicBezTo>
                    <a:pt x="260" y="173"/>
                    <a:pt x="267" y="187"/>
                    <a:pt x="262" y="198"/>
                  </a:cubicBezTo>
                  <a:cubicBezTo>
                    <a:pt x="255" y="211"/>
                    <a:pt x="237" y="219"/>
                    <a:pt x="224" y="210"/>
                  </a:cubicBezTo>
                  <a:cubicBezTo>
                    <a:pt x="229" y="204"/>
                    <a:pt x="241" y="200"/>
                    <a:pt x="239" y="191"/>
                  </a:cubicBezTo>
                  <a:cubicBezTo>
                    <a:pt x="214" y="179"/>
                    <a:pt x="187" y="177"/>
                    <a:pt x="161" y="175"/>
                  </a:cubicBezTo>
                  <a:cubicBezTo>
                    <a:pt x="160" y="202"/>
                    <a:pt x="161" y="228"/>
                    <a:pt x="162" y="255"/>
                  </a:cubicBezTo>
                  <a:cubicBezTo>
                    <a:pt x="204" y="262"/>
                    <a:pt x="251" y="261"/>
                    <a:pt x="287" y="236"/>
                  </a:cubicBezTo>
                  <a:cubicBezTo>
                    <a:pt x="309" y="221"/>
                    <a:pt x="315" y="190"/>
                    <a:pt x="305" y="166"/>
                  </a:cubicBezTo>
                  <a:cubicBezTo>
                    <a:pt x="292" y="135"/>
                    <a:pt x="265" y="110"/>
                    <a:pt x="237" y="91"/>
                  </a:cubicBezTo>
                  <a:cubicBezTo>
                    <a:pt x="183" y="58"/>
                    <a:pt x="120" y="36"/>
                    <a:pt x="55" y="37"/>
                  </a:cubicBezTo>
                  <a:cubicBezTo>
                    <a:pt x="41" y="38"/>
                    <a:pt x="27" y="38"/>
                    <a:pt x="14" y="44"/>
                  </a:cubicBezTo>
                  <a:cubicBezTo>
                    <a:pt x="20" y="46"/>
                    <a:pt x="26" y="48"/>
                    <a:pt x="32" y="51"/>
                  </a:cubicBezTo>
                  <a:cubicBezTo>
                    <a:pt x="24" y="59"/>
                    <a:pt x="9" y="56"/>
                    <a:pt x="0" y="50"/>
                  </a:cubicBezTo>
                  <a:cubicBezTo>
                    <a:pt x="4" y="42"/>
                    <a:pt x="6" y="29"/>
                    <a:pt x="17" y="26"/>
                  </a:cubicBezTo>
                  <a:close/>
                  <a:moveTo>
                    <a:pt x="59" y="193"/>
                  </a:moveTo>
                  <a:cubicBezTo>
                    <a:pt x="72" y="220"/>
                    <a:pt x="102" y="234"/>
                    <a:pt x="128" y="245"/>
                  </a:cubicBezTo>
                  <a:cubicBezTo>
                    <a:pt x="129" y="222"/>
                    <a:pt x="130" y="200"/>
                    <a:pt x="131" y="177"/>
                  </a:cubicBezTo>
                  <a:cubicBezTo>
                    <a:pt x="106" y="180"/>
                    <a:pt x="81" y="181"/>
                    <a:pt x="59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518" y="-1687"/>
              <a:ext cx="284" cy="244"/>
            </a:xfrm>
            <a:custGeom>
              <a:gdLst>
                <a:gd fmla="*/ 44 w 120" name="T0"/>
                <a:gd fmla="*/ 9 h 103" name="T1"/>
                <a:gd fmla="*/ 98 w 120" name="T2"/>
                <a:gd fmla="*/ 15 h 103" name="T3"/>
                <a:gd fmla="*/ 118 w 120" name="T4"/>
                <a:gd fmla="*/ 37 h 103" name="T5"/>
                <a:gd fmla="*/ 74 w 120" name="T6"/>
                <a:gd fmla="*/ 87 h 103" name="T7"/>
                <a:gd fmla="*/ 29 w 120" name="T8"/>
                <a:gd fmla="*/ 90 h 103" name="T9"/>
                <a:gd fmla="*/ 17 w 120" name="T10"/>
                <a:gd fmla="*/ 100 h 103" name="T11"/>
                <a:gd fmla="*/ 7 w 120" name="T12"/>
                <a:gd fmla="*/ 75 h 103" name="T13"/>
                <a:gd fmla="*/ 3 w 120" name="T14"/>
                <a:gd fmla="*/ 48 h 103" name="T15"/>
                <a:gd fmla="*/ 44 w 120" name="T16"/>
                <a:gd fmla="*/ 9 h 103" name="T17"/>
                <a:gd fmla="*/ 17 w 120" name="T18"/>
                <a:gd fmla="*/ 58 h 103" name="T19"/>
                <a:gd fmla="*/ 54 w 120" name="T20"/>
                <a:gd fmla="*/ 27 h 103" name="T21"/>
                <a:gd fmla="*/ 17 w 120" name="T22"/>
                <a:gd fmla="*/ 58 h 103" name="T23"/>
                <a:gd fmla="*/ 40 w 120" name="T24"/>
                <a:gd fmla="*/ 72 h 103" name="T25"/>
                <a:gd fmla="*/ 99 w 120" name="T26"/>
                <a:gd fmla="*/ 49 h 103" name="T27"/>
                <a:gd fmla="*/ 93 w 120" name="T28"/>
                <a:gd fmla="*/ 31 h 103" name="T29"/>
                <a:gd fmla="*/ 40 w 120" name="T30"/>
                <a:gd fmla="*/ 72 h 10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3" w="120">
                  <a:moveTo>
                    <a:pt x="44" y="9"/>
                  </a:moveTo>
                  <a:cubicBezTo>
                    <a:pt x="61" y="2"/>
                    <a:pt x="84" y="0"/>
                    <a:pt x="98" y="15"/>
                  </a:cubicBezTo>
                  <a:cubicBezTo>
                    <a:pt x="109" y="17"/>
                    <a:pt x="120" y="25"/>
                    <a:pt x="118" y="37"/>
                  </a:cubicBezTo>
                  <a:cubicBezTo>
                    <a:pt x="115" y="61"/>
                    <a:pt x="94" y="77"/>
                    <a:pt x="74" y="87"/>
                  </a:cubicBezTo>
                  <a:cubicBezTo>
                    <a:pt x="60" y="95"/>
                    <a:pt x="44" y="94"/>
                    <a:pt x="29" y="90"/>
                  </a:cubicBezTo>
                  <a:cubicBezTo>
                    <a:pt x="25" y="93"/>
                    <a:pt x="23" y="103"/>
                    <a:pt x="17" y="100"/>
                  </a:cubicBezTo>
                  <a:cubicBezTo>
                    <a:pt x="10" y="93"/>
                    <a:pt x="12" y="82"/>
                    <a:pt x="7" y="75"/>
                  </a:cubicBezTo>
                  <a:cubicBezTo>
                    <a:pt x="3" y="67"/>
                    <a:pt x="0" y="57"/>
                    <a:pt x="3" y="48"/>
                  </a:cubicBezTo>
                  <a:cubicBezTo>
                    <a:pt x="10" y="29"/>
                    <a:pt x="27" y="17"/>
                    <a:pt x="44" y="9"/>
                  </a:cubicBezTo>
                  <a:close/>
                  <a:moveTo>
                    <a:pt x="17" y="58"/>
                  </a:moveTo>
                  <a:cubicBezTo>
                    <a:pt x="31" y="51"/>
                    <a:pt x="41" y="37"/>
                    <a:pt x="54" y="27"/>
                  </a:cubicBezTo>
                  <a:cubicBezTo>
                    <a:pt x="36" y="29"/>
                    <a:pt x="21" y="42"/>
                    <a:pt x="17" y="58"/>
                  </a:cubicBezTo>
                  <a:close/>
                  <a:moveTo>
                    <a:pt x="40" y="72"/>
                  </a:moveTo>
                  <a:cubicBezTo>
                    <a:pt x="62" y="73"/>
                    <a:pt x="87" y="68"/>
                    <a:pt x="99" y="49"/>
                  </a:cubicBezTo>
                  <a:cubicBezTo>
                    <a:pt x="104" y="42"/>
                    <a:pt x="103" y="29"/>
                    <a:pt x="93" y="31"/>
                  </a:cubicBezTo>
                  <a:cubicBezTo>
                    <a:pt x="70" y="34"/>
                    <a:pt x="53" y="53"/>
                    <a:pt x="4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3984" y="-1469"/>
              <a:ext cx="261" cy="340"/>
            </a:xfrm>
            <a:custGeom>
              <a:gdLst>
                <a:gd fmla="*/ 64 w 110" name="T0"/>
                <a:gd fmla="*/ 0 h 144" name="T1"/>
                <a:gd fmla="*/ 83 w 110" name="T2"/>
                <a:gd fmla="*/ 14 h 144" name="T3"/>
                <a:gd fmla="*/ 103 w 110" name="T4"/>
                <a:gd fmla="*/ 106 h 144" name="T5"/>
                <a:gd fmla="*/ 76 w 110" name="T6"/>
                <a:gd fmla="*/ 130 h 144" name="T7"/>
                <a:gd fmla="*/ 30 w 110" name="T8"/>
                <a:gd fmla="*/ 62 h 144" name="T9"/>
                <a:gd fmla="*/ 25 w 110" name="T10"/>
                <a:gd fmla="*/ 132 h 144" name="T11"/>
                <a:gd fmla="*/ 4 w 110" name="T12"/>
                <a:gd fmla="*/ 125 h 144" name="T13"/>
                <a:gd fmla="*/ 10 w 110" name="T14"/>
                <a:gd fmla="*/ 55 h 144" name="T15"/>
                <a:gd fmla="*/ 27 w 110" name="T16"/>
                <a:gd fmla="*/ 26 h 144" name="T17"/>
                <a:gd fmla="*/ 80 w 110" name="T18"/>
                <a:gd fmla="*/ 97 h 144" name="T19"/>
                <a:gd fmla="*/ 64 w 110" name="T20"/>
                <a:gd fmla="*/ 0 h 1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4" w="110">
                  <a:moveTo>
                    <a:pt x="64" y="0"/>
                  </a:moveTo>
                  <a:cubicBezTo>
                    <a:pt x="72" y="0"/>
                    <a:pt x="79" y="7"/>
                    <a:pt x="83" y="14"/>
                  </a:cubicBezTo>
                  <a:cubicBezTo>
                    <a:pt x="101" y="40"/>
                    <a:pt x="110" y="74"/>
                    <a:pt x="103" y="106"/>
                  </a:cubicBezTo>
                  <a:cubicBezTo>
                    <a:pt x="101" y="118"/>
                    <a:pt x="90" y="133"/>
                    <a:pt x="76" y="130"/>
                  </a:cubicBezTo>
                  <a:cubicBezTo>
                    <a:pt x="53" y="113"/>
                    <a:pt x="45" y="84"/>
                    <a:pt x="30" y="62"/>
                  </a:cubicBezTo>
                  <a:cubicBezTo>
                    <a:pt x="28" y="85"/>
                    <a:pt x="29" y="109"/>
                    <a:pt x="25" y="132"/>
                  </a:cubicBezTo>
                  <a:cubicBezTo>
                    <a:pt x="20" y="144"/>
                    <a:pt x="5" y="135"/>
                    <a:pt x="4" y="125"/>
                  </a:cubicBezTo>
                  <a:cubicBezTo>
                    <a:pt x="0" y="102"/>
                    <a:pt x="5" y="78"/>
                    <a:pt x="10" y="55"/>
                  </a:cubicBezTo>
                  <a:cubicBezTo>
                    <a:pt x="14" y="44"/>
                    <a:pt x="15" y="30"/>
                    <a:pt x="27" y="26"/>
                  </a:cubicBezTo>
                  <a:cubicBezTo>
                    <a:pt x="49" y="46"/>
                    <a:pt x="61" y="74"/>
                    <a:pt x="80" y="97"/>
                  </a:cubicBezTo>
                  <a:cubicBezTo>
                    <a:pt x="83" y="64"/>
                    <a:pt x="67" y="33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3672" y="-1427"/>
              <a:ext cx="308" cy="298"/>
            </a:xfrm>
            <a:custGeom>
              <a:gdLst>
                <a:gd fmla="*/ 17 w 130" name="T0"/>
                <a:gd fmla="*/ 16 h 126" name="T1"/>
                <a:gd fmla="*/ 84 w 130" name="T2"/>
                <a:gd fmla="*/ 0 h 126" name="T3"/>
                <a:gd fmla="*/ 128 w 130" name="T4"/>
                <a:gd fmla="*/ 11 h 126" name="T5"/>
                <a:gd fmla="*/ 114 w 130" name="T6"/>
                <a:gd fmla="*/ 21 h 126" name="T7"/>
                <a:gd fmla="*/ 26 w 130" name="T8"/>
                <a:gd fmla="*/ 34 h 126" name="T9"/>
                <a:gd fmla="*/ 108 w 130" name="T10"/>
                <a:gd fmla="*/ 52 h 126" name="T11"/>
                <a:gd fmla="*/ 103 w 130" name="T12"/>
                <a:gd fmla="*/ 111 h 126" name="T13"/>
                <a:gd fmla="*/ 13 w 130" name="T14"/>
                <a:gd fmla="*/ 90 h 126" name="T15"/>
                <a:gd fmla="*/ 43 w 130" name="T16"/>
                <a:gd fmla="*/ 63 h 126" name="T17"/>
                <a:gd fmla="*/ 14 w 130" name="T18"/>
                <a:gd fmla="*/ 53 h 126" name="T19"/>
                <a:gd fmla="*/ 17 w 130" name="T20"/>
                <a:gd fmla="*/ 16 h 126" name="T21"/>
                <a:gd fmla="*/ 47 w 130" name="T22"/>
                <a:gd fmla="*/ 65 h 126" name="T23"/>
                <a:gd fmla="*/ 93 w 130" name="T24"/>
                <a:gd fmla="*/ 75 h 126" name="T25"/>
                <a:gd fmla="*/ 75 w 130" name="T26"/>
                <a:gd fmla="*/ 85 h 126" name="T27"/>
                <a:gd fmla="*/ 31 w 130" name="T28"/>
                <a:gd fmla="*/ 76 h 126" name="T29"/>
                <a:gd fmla="*/ 25 w 130" name="T30"/>
                <a:gd fmla="*/ 90 h 126" name="T31"/>
                <a:gd fmla="*/ 90 w 130" name="T32"/>
                <a:gd fmla="*/ 86 h 126" name="T33"/>
                <a:gd fmla="*/ 99 w 130" name="T34"/>
                <a:gd fmla="*/ 68 h 126" name="T35"/>
                <a:gd fmla="*/ 46 w 130" name="T36"/>
                <a:gd fmla="*/ 57 h 126" name="T37"/>
                <a:gd fmla="*/ 47 w 130" name="T38"/>
                <a:gd fmla="*/ 65 h 1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5" w="130">
                  <a:moveTo>
                    <a:pt x="17" y="16"/>
                  </a:moveTo>
                  <a:cubicBezTo>
                    <a:pt x="37" y="4"/>
                    <a:pt x="61" y="0"/>
                    <a:pt x="84" y="0"/>
                  </a:cubicBezTo>
                  <a:cubicBezTo>
                    <a:pt x="99" y="1"/>
                    <a:pt x="115" y="2"/>
                    <a:pt x="128" y="11"/>
                  </a:cubicBezTo>
                  <a:cubicBezTo>
                    <a:pt x="124" y="15"/>
                    <a:pt x="120" y="21"/>
                    <a:pt x="114" y="21"/>
                  </a:cubicBezTo>
                  <a:cubicBezTo>
                    <a:pt x="85" y="27"/>
                    <a:pt x="54" y="24"/>
                    <a:pt x="26" y="34"/>
                  </a:cubicBezTo>
                  <a:cubicBezTo>
                    <a:pt x="51" y="49"/>
                    <a:pt x="83" y="37"/>
                    <a:pt x="108" y="52"/>
                  </a:cubicBezTo>
                  <a:cubicBezTo>
                    <a:pt x="130" y="64"/>
                    <a:pt x="126" y="102"/>
                    <a:pt x="103" y="111"/>
                  </a:cubicBezTo>
                  <a:cubicBezTo>
                    <a:pt x="74" y="126"/>
                    <a:pt x="30" y="122"/>
                    <a:pt x="13" y="90"/>
                  </a:cubicBezTo>
                  <a:cubicBezTo>
                    <a:pt x="7" y="73"/>
                    <a:pt x="27" y="60"/>
                    <a:pt x="43" y="63"/>
                  </a:cubicBezTo>
                  <a:cubicBezTo>
                    <a:pt x="35" y="55"/>
                    <a:pt x="24" y="55"/>
                    <a:pt x="14" y="53"/>
                  </a:cubicBezTo>
                  <a:cubicBezTo>
                    <a:pt x="0" y="45"/>
                    <a:pt x="5" y="24"/>
                    <a:pt x="17" y="16"/>
                  </a:cubicBezTo>
                  <a:close/>
                  <a:moveTo>
                    <a:pt x="47" y="65"/>
                  </a:moveTo>
                  <a:cubicBezTo>
                    <a:pt x="63" y="62"/>
                    <a:pt x="79" y="68"/>
                    <a:pt x="93" y="75"/>
                  </a:cubicBezTo>
                  <a:cubicBezTo>
                    <a:pt x="88" y="80"/>
                    <a:pt x="83" y="85"/>
                    <a:pt x="75" y="85"/>
                  </a:cubicBezTo>
                  <a:cubicBezTo>
                    <a:pt x="60" y="89"/>
                    <a:pt x="47" y="77"/>
                    <a:pt x="31" y="76"/>
                  </a:cubicBezTo>
                  <a:cubicBezTo>
                    <a:pt x="24" y="76"/>
                    <a:pt x="17" y="86"/>
                    <a:pt x="25" y="90"/>
                  </a:cubicBezTo>
                  <a:cubicBezTo>
                    <a:pt x="46" y="98"/>
                    <a:pt x="70" y="93"/>
                    <a:pt x="90" y="86"/>
                  </a:cubicBezTo>
                  <a:cubicBezTo>
                    <a:pt x="97" y="84"/>
                    <a:pt x="109" y="75"/>
                    <a:pt x="99" y="68"/>
                  </a:cubicBezTo>
                  <a:cubicBezTo>
                    <a:pt x="83" y="59"/>
                    <a:pt x="64" y="59"/>
                    <a:pt x="46" y="57"/>
                  </a:cubicBezTo>
                  <a:cubicBezTo>
                    <a:pt x="46" y="59"/>
                    <a:pt x="47" y="63"/>
                    <a:pt x="4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4455" y="-1439"/>
              <a:ext cx="334" cy="542"/>
            </a:xfrm>
            <a:custGeom>
              <a:gdLst>
                <a:gd fmla="*/ 27 w 141" name="T0"/>
                <a:gd fmla="*/ 109 h 229" name="T1"/>
                <a:gd fmla="*/ 63 w 141" name="T2"/>
                <a:gd fmla="*/ 0 h 229" name="T3"/>
                <a:gd fmla="*/ 40 w 141" name="T4"/>
                <a:gd fmla="*/ 83 h 229" name="T5"/>
                <a:gd fmla="*/ 104 w 141" name="T6"/>
                <a:gd fmla="*/ 16 h 229" name="T7"/>
                <a:gd fmla="*/ 128 w 141" name="T8"/>
                <a:gd fmla="*/ 26 h 229" name="T9"/>
                <a:gd fmla="*/ 121 w 141" name="T10"/>
                <a:gd fmla="*/ 93 h 229" name="T11"/>
                <a:gd fmla="*/ 54 w 141" name="T12"/>
                <a:gd fmla="*/ 128 h 229" name="T13"/>
                <a:gd fmla="*/ 27 w 141" name="T14"/>
                <a:gd fmla="*/ 229 h 229" name="T15"/>
                <a:gd fmla="*/ 3 w 141" name="T16"/>
                <a:gd fmla="*/ 197 h 229" name="T17"/>
                <a:gd fmla="*/ 27 w 141" name="T18"/>
                <a:gd fmla="*/ 109 h 229" name="T19"/>
                <a:gd fmla="*/ 94 w 141" name="T20"/>
                <a:gd fmla="*/ 58 h 229" name="T21"/>
                <a:gd fmla="*/ 69 w 141" name="T22"/>
                <a:gd fmla="*/ 99 h 229" name="T23"/>
                <a:gd fmla="*/ 114 w 141" name="T24"/>
                <a:gd fmla="*/ 69 h 229" name="T25"/>
                <a:gd fmla="*/ 116 w 141" name="T26"/>
                <a:gd fmla="*/ 36 h 229" name="T27"/>
                <a:gd fmla="*/ 94 w 141" name="T28"/>
                <a:gd fmla="*/ 58 h 2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9" w="141">
                  <a:moveTo>
                    <a:pt x="27" y="109"/>
                  </a:moveTo>
                  <a:cubicBezTo>
                    <a:pt x="9" y="70"/>
                    <a:pt x="34" y="26"/>
                    <a:pt x="63" y="0"/>
                  </a:cubicBezTo>
                  <a:cubicBezTo>
                    <a:pt x="71" y="31"/>
                    <a:pt x="31" y="52"/>
                    <a:pt x="40" y="83"/>
                  </a:cubicBezTo>
                  <a:cubicBezTo>
                    <a:pt x="58" y="58"/>
                    <a:pt x="76" y="31"/>
                    <a:pt x="104" y="16"/>
                  </a:cubicBezTo>
                  <a:cubicBezTo>
                    <a:pt x="113" y="10"/>
                    <a:pt x="124" y="17"/>
                    <a:pt x="128" y="26"/>
                  </a:cubicBezTo>
                  <a:cubicBezTo>
                    <a:pt x="141" y="47"/>
                    <a:pt x="135" y="74"/>
                    <a:pt x="121" y="93"/>
                  </a:cubicBezTo>
                  <a:cubicBezTo>
                    <a:pt x="105" y="113"/>
                    <a:pt x="81" y="131"/>
                    <a:pt x="54" y="128"/>
                  </a:cubicBezTo>
                  <a:cubicBezTo>
                    <a:pt x="41" y="160"/>
                    <a:pt x="33" y="195"/>
                    <a:pt x="27" y="229"/>
                  </a:cubicBezTo>
                  <a:cubicBezTo>
                    <a:pt x="13" y="226"/>
                    <a:pt x="0" y="212"/>
                    <a:pt x="3" y="197"/>
                  </a:cubicBezTo>
                  <a:cubicBezTo>
                    <a:pt x="6" y="167"/>
                    <a:pt x="15" y="137"/>
                    <a:pt x="27" y="109"/>
                  </a:cubicBezTo>
                  <a:close/>
                  <a:moveTo>
                    <a:pt x="94" y="58"/>
                  </a:moveTo>
                  <a:cubicBezTo>
                    <a:pt x="84" y="70"/>
                    <a:pt x="75" y="84"/>
                    <a:pt x="69" y="99"/>
                  </a:cubicBezTo>
                  <a:cubicBezTo>
                    <a:pt x="87" y="95"/>
                    <a:pt x="105" y="86"/>
                    <a:pt x="114" y="69"/>
                  </a:cubicBezTo>
                  <a:cubicBezTo>
                    <a:pt x="119" y="59"/>
                    <a:pt x="118" y="47"/>
                    <a:pt x="116" y="36"/>
                  </a:cubicBezTo>
                  <a:cubicBezTo>
                    <a:pt x="106" y="40"/>
                    <a:pt x="100" y="49"/>
                    <a:pt x="9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3589" y="-1431"/>
              <a:ext cx="66" cy="295"/>
            </a:xfrm>
            <a:custGeom>
              <a:gdLst>
                <a:gd fmla="*/ 6 w 28" name="T0"/>
                <a:gd fmla="*/ 14 h 125" name="T1"/>
                <a:gd fmla="*/ 17 w 28" name="T2"/>
                <a:gd fmla="*/ 6 h 125" name="T3"/>
                <a:gd fmla="*/ 25 w 28" name="T4"/>
                <a:gd fmla="*/ 25 h 125" name="T5"/>
                <a:gd fmla="*/ 28 w 28" name="T6"/>
                <a:gd fmla="*/ 119 h 125" name="T7"/>
                <a:gd fmla="*/ 11 w 28" name="T8"/>
                <a:gd fmla="*/ 123 h 125" name="T9"/>
                <a:gd fmla="*/ 1 w 28" name="T10"/>
                <a:gd fmla="*/ 102 h 125" name="T11"/>
                <a:gd fmla="*/ 6 w 28" name="T12"/>
                <a:gd fmla="*/ 14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28">
                  <a:moveTo>
                    <a:pt x="6" y="14"/>
                  </a:moveTo>
                  <a:cubicBezTo>
                    <a:pt x="5" y="8"/>
                    <a:pt x="13" y="0"/>
                    <a:pt x="17" y="6"/>
                  </a:cubicBezTo>
                  <a:cubicBezTo>
                    <a:pt x="23" y="11"/>
                    <a:pt x="24" y="19"/>
                    <a:pt x="25" y="25"/>
                  </a:cubicBezTo>
                  <a:cubicBezTo>
                    <a:pt x="28" y="57"/>
                    <a:pt x="28" y="88"/>
                    <a:pt x="28" y="119"/>
                  </a:cubicBezTo>
                  <a:cubicBezTo>
                    <a:pt x="23" y="122"/>
                    <a:pt x="17" y="125"/>
                    <a:pt x="11" y="123"/>
                  </a:cubicBezTo>
                  <a:cubicBezTo>
                    <a:pt x="1" y="121"/>
                    <a:pt x="1" y="109"/>
                    <a:pt x="1" y="102"/>
                  </a:cubicBezTo>
                  <a:cubicBezTo>
                    <a:pt x="0" y="72"/>
                    <a:pt x="1" y="43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4247" y="-1427"/>
              <a:ext cx="258" cy="303"/>
            </a:xfrm>
            <a:custGeom>
              <a:gdLst>
                <a:gd fmla="*/ 9 w 109" name="T0"/>
                <a:gd fmla="*/ 10 h 128" name="T1"/>
                <a:gd fmla="*/ 84 w 109" name="T2"/>
                <a:gd fmla="*/ 1 h 128" name="T3"/>
                <a:gd fmla="*/ 106 w 109" name="T4"/>
                <a:gd fmla="*/ 24 h 128" name="T5"/>
                <a:gd fmla="*/ 54 w 109" name="T6"/>
                <a:gd fmla="*/ 30 h 128" name="T7"/>
                <a:gd fmla="*/ 49 w 109" name="T8"/>
                <a:gd fmla="*/ 46 h 128" name="T9"/>
                <a:gd fmla="*/ 86 w 109" name="T10"/>
                <a:gd fmla="*/ 48 h 128" name="T11"/>
                <a:gd fmla="*/ 86 w 109" name="T12"/>
                <a:gd fmla="*/ 64 h 128" name="T13"/>
                <a:gd fmla="*/ 42 w 109" name="T14"/>
                <a:gd fmla="*/ 67 h 128" name="T15"/>
                <a:gd fmla="*/ 34 w 109" name="T16"/>
                <a:gd fmla="*/ 92 h 128" name="T17"/>
                <a:gd fmla="*/ 86 w 109" name="T18"/>
                <a:gd fmla="*/ 86 h 128" name="T19"/>
                <a:gd fmla="*/ 92 w 109" name="T20"/>
                <a:gd fmla="*/ 100 h 128" name="T21"/>
                <a:gd fmla="*/ 29 w 109" name="T22"/>
                <a:gd fmla="*/ 126 h 128" name="T23"/>
                <a:gd fmla="*/ 8 w 109" name="T24"/>
                <a:gd fmla="*/ 107 h 128" name="T25"/>
                <a:gd fmla="*/ 13 w 109" name="T26"/>
                <a:gd fmla="*/ 51 h 128" name="T27"/>
                <a:gd fmla="*/ 25 w 109" name="T28"/>
                <a:gd fmla="*/ 48 h 128" name="T29"/>
                <a:gd fmla="*/ 31 w 109" name="T30"/>
                <a:gd fmla="*/ 28 h 128" name="T31"/>
                <a:gd fmla="*/ 9 w 109" name="T32"/>
                <a:gd fmla="*/ 10 h 1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8" w="109">
                  <a:moveTo>
                    <a:pt x="9" y="10"/>
                  </a:moveTo>
                  <a:cubicBezTo>
                    <a:pt x="34" y="5"/>
                    <a:pt x="59" y="1"/>
                    <a:pt x="84" y="1"/>
                  </a:cubicBezTo>
                  <a:cubicBezTo>
                    <a:pt x="96" y="0"/>
                    <a:pt x="109" y="13"/>
                    <a:pt x="106" y="24"/>
                  </a:cubicBezTo>
                  <a:cubicBezTo>
                    <a:pt x="90" y="31"/>
                    <a:pt x="71" y="28"/>
                    <a:pt x="54" y="30"/>
                  </a:cubicBezTo>
                  <a:cubicBezTo>
                    <a:pt x="53" y="35"/>
                    <a:pt x="51" y="41"/>
                    <a:pt x="49" y="46"/>
                  </a:cubicBezTo>
                  <a:cubicBezTo>
                    <a:pt x="61" y="46"/>
                    <a:pt x="74" y="46"/>
                    <a:pt x="86" y="48"/>
                  </a:cubicBezTo>
                  <a:cubicBezTo>
                    <a:pt x="86" y="53"/>
                    <a:pt x="86" y="59"/>
                    <a:pt x="86" y="64"/>
                  </a:cubicBezTo>
                  <a:cubicBezTo>
                    <a:pt x="72" y="68"/>
                    <a:pt x="57" y="67"/>
                    <a:pt x="42" y="67"/>
                  </a:cubicBezTo>
                  <a:cubicBezTo>
                    <a:pt x="39" y="75"/>
                    <a:pt x="36" y="84"/>
                    <a:pt x="34" y="92"/>
                  </a:cubicBezTo>
                  <a:cubicBezTo>
                    <a:pt x="51" y="90"/>
                    <a:pt x="68" y="85"/>
                    <a:pt x="86" y="86"/>
                  </a:cubicBezTo>
                  <a:cubicBezTo>
                    <a:pt x="88" y="90"/>
                    <a:pt x="90" y="95"/>
                    <a:pt x="92" y="100"/>
                  </a:cubicBezTo>
                  <a:cubicBezTo>
                    <a:pt x="74" y="114"/>
                    <a:pt x="53" y="128"/>
                    <a:pt x="29" y="126"/>
                  </a:cubicBezTo>
                  <a:cubicBezTo>
                    <a:pt x="19" y="126"/>
                    <a:pt x="12" y="116"/>
                    <a:pt x="8" y="107"/>
                  </a:cubicBezTo>
                  <a:cubicBezTo>
                    <a:pt x="0" y="88"/>
                    <a:pt x="21" y="71"/>
                    <a:pt x="13" y="51"/>
                  </a:cubicBezTo>
                  <a:cubicBezTo>
                    <a:pt x="17" y="50"/>
                    <a:pt x="21" y="49"/>
                    <a:pt x="25" y="48"/>
                  </a:cubicBezTo>
                  <a:cubicBezTo>
                    <a:pt x="27" y="41"/>
                    <a:pt x="29" y="35"/>
                    <a:pt x="31" y="28"/>
                  </a:cubicBezTo>
                  <a:cubicBezTo>
                    <a:pt x="21" y="25"/>
                    <a:pt x="12" y="2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1505" y="-717"/>
              <a:ext cx="1971" cy="1943"/>
            </a:xfrm>
            <a:custGeom>
              <a:gdLst>
                <a:gd fmla="*/ 0 w 833" name="T0"/>
                <a:gd fmla="*/ 0 h 822" name="T1"/>
                <a:gd fmla="*/ 827 w 833" name="T2"/>
                <a:gd fmla="*/ 0 h 822" name="T3"/>
                <a:gd fmla="*/ 761 w 833" name="T4"/>
                <a:gd fmla="*/ 234 h 822" name="T5"/>
                <a:gd fmla="*/ 608 w 833" name="T6"/>
                <a:gd fmla="*/ 335 h 822" name="T7"/>
                <a:gd fmla="*/ 533 w 833" name="T8"/>
                <a:gd fmla="*/ 350 h 822" name="T9"/>
                <a:gd fmla="*/ 825 w 833" name="T10"/>
                <a:gd fmla="*/ 349 h 822" name="T11"/>
                <a:gd fmla="*/ 777 w 833" name="T12"/>
                <a:gd fmla="*/ 593 h 822" name="T13"/>
                <a:gd fmla="*/ 634 w 833" name="T14"/>
                <a:gd fmla="*/ 738 h 822" name="T15"/>
                <a:gd fmla="*/ 400 w 833" name="T16"/>
                <a:gd fmla="*/ 811 h 822" name="T17"/>
                <a:gd fmla="*/ 148 w 833" name="T18"/>
                <a:gd fmla="*/ 819 h 822" name="T19"/>
                <a:gd fmla="*/ 0 w 833" name="T20"/>
                <a:gd fmla="*/ 819 h 822" name="T21"/>
                <a:gd fmla="*/ 0 w 833" name="T22"/>
                <a:gd fmla="*/ 0 h 822" name="T23"/>
                <a:gd fmla="*/ 288 w 833" name="T24"/>
                <a:gd fmla="*/ 199 h 822" name="T25"/>
                <a:gd fmla="*/ 288 w 833" name="T26"/>
                <a:gd fmla="*/ 723 h 822" name="T27"/>
                <a:gd fmla="*/ 504 w 833" name="T28"/>
                <a:gd fmla="*/ 657 h 822" name="T29"/>
                <a:gd fmla="*/ 555 w 833" name="T30"/>
                <a:gd fmla="*/ 549 h 822" name="T31"/>
                <a:gd fmla="*/ 323 w 833" name="T32"/>
                <a:gd fmla="*/ 549 h 822" name="T33"/>
                <a:gd fmla="*/ 323 w 833" name="T34"/>
                <a:gd fmla="*/ 350 h 822" name="T35"/>
                <a:gd fmla="*/ 467 w 833" name="T36"/>
                <a:gd fmla="*/ 307 h 822" name="T37"/>
                <a:gd fmla="*/ 566 w 833" name="T38"/>
                <a:gd fmla="*/ 200 h 822" name="T39"/>
                <a:gd fmla="*/ 288 w 833" name="T40"/>
                <a:gd fmla="*/ 199 h 8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22" w="833">
                  <a:moveTo>
                    <a:pt x="0" y="0"/>
                  </a:moveTo>
                  <a:cubicBezTo>
                    <a:pt x="276" y="0"/>
                    <a:pt x="551" y="0"/>
                    <a:pt x="827" y="0"/>
                  </a:cubicBezTo>
                  <a:cubicBezTo>
                    <a:pt x="830" y="82"/>
                    <a:pt x="811" y="167"/>
                    <a:pt x="761" y="234"/>
                  </a:cubicBezTo>
                  <a:cubicBezTo>
                    <a:pt x="724" y="284"/>
                    <a:pt x="668" y="318"/>
                    <a:pt x="608" y="335"/>
                  </a:cubicBezTo>
                  <a:cubicBezTo>
                    <a:pt x="583" y="342"/>
                    <a:pt x="558" y="345"/>
                    <a:pt x="533" y="350"/>
                  </a:cubicBezTo>
                  <a:cubicBezTo>
                    <a:pt x="630" y="348"/>
                    <a:pt x="728" y="349"/>
                    <a:pt x="825" y="349"/>
                  </a:cubicBezTo>
                  <a:cubicBezTo>
                    <a:pt x="833" y="433"/>
                    <a:pt x="818" y="519"/>
                    <a:pt x="777" y="593"/>
                  </a:cubicBezTo>
                  <a:cubicBezTo>
                    <a:pt x="744" y="654"/>
                    <a:pt x="694" y="704"/>
                    <a:pt x="634" y="738"/>
                  </a:cubicBezTo>
                  <a:cubicBezTo>
                    <a:pt x="563" y="780"/>
                    <a:pt x="481" y="801"/>
                    <a:pt x="400" y="811"/>
                  </a:cubicBezTo>
                  <a:cubicBezTo>
                    <a:pt x="316" y="822"/>
                    <a:pt x="232" y="818"/>
                    <a:pt x="148" y="819"/>
                  </a:cubicBezTo>
                  <a:cubicBezTo>
                    <a:pt x="98" y="819"/>
                    <a:pt x="49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  <a:moveTo>
                    <a:pt x="288" y="199"/>
                  </a:moveTo>
                  <a:cubicBezTo>
                    <a:pt x="288" y="374"/>
                    <a:pt x="288" y="548"/>
                    <a:pt x="288" y="723"/>
                  </a:cubicBezTo>
                  <a:cubicBezTo>
                    <a:pt x="364" y="725"/>
                    <a:pt x="448" y="713"/>
                    <a:pt x="504" y="657"/>
                  </a:cubicBezTo>
                  <a:cubicBezTo>
                    <a:pt x="533" y="628"/>
                    <a:pt x="549" y="589"/>
                    <a:pt x="555" y="549"/>
                  </a:cubicBezTo>
                  <a:cubicBezTo>
                    <a:pt x="477" y="549"/>
                    <a:pt x="400" y="549"/>
                    <a:pt x="323" y="549"/>
                  </a:cubicBezTo>
                  <a:cubicBezTo>
                    <a:pt x="323" y="483"/>
                    <a:pt x="323" y="416"/>
                    <a:pt x="323" y="350"/>
                  </a:cubicBezTo>
                  <a:cubicBezTo>
                    <a:pt x="373" y="343"/>
                    <a:pt x="422" y="331"/>
                    <a:pt x="467" y="307"/>
                  </a:cubicBezTo>
                  <a:cubicBezTo>
                    <a:pt x="511" y="284"/>
                    <a:pt x="550" y="248"/>
                    <a:pt x="566" y="200"/>
                  </a:cubicBezTo>
                  <a:cubicBezTo>
                    <a:pt x="473" y="199"/>
                    <a:pt x="381" y="199"/>
                    <a:pt x="288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3540" y="-715"/>
              <a:ext cx="681" cy="1936"/>
            </a:xfrm>
            <a:custGeom>
              <a:gdLst>
                <a:gd fmla="*/ 0 w 288" name="T0"/>
                <a:gd fmla="*/ 0 h 819" name="T1"/>
                <a:gd fmla="*/ 288 w 288" name="T2"/>
                <a:gd fmla="*/ 0 h 819" name="T3"/>
                <a:gd fmla="*/ 288 w 288" name="T4"/>
                <a:gd fmla="*/ 819 h 819" name="T5"/>
                <a:gd fmla="*/ 0 w 288" name="T6"/>
                <a:gd fmla="*/ 819 h 819" name="T7"/>
                <a:gd fmla="*/ 0 w 288" name="T8"/>
                <a:gd fmla="*/ 0 h 8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9" w="288">
                  <a:moveTo>
                    <a:pt x="0" y="0"/>
                  </a:moveTo>
                  <a:cubicBezTo>
                    <a:pt x="96" y="0"/>
                    <a:pt x="192" y="0"/>
                    <a:pt x="288" y="0"/>
                  </a:cubicBezTo>
                  <a:cubicBezTo>
                    <a:pt x="288" y="273"/>
                    <a:pt x="288" y="546"/>
                    <a:pt x="288" y="819"/>
                  </a:cubicBezTo>
                  <a:cubicBezTo>
                    <a:pt x="192" y="819"/>
                    <a:pt x="96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4287" y="-715"/>
              <a:ext cx="1843" cy="1936"/>
            </a:xfrm>
            <a:custGeom>
              <a:gdLst>
                <a:gd fmla="*/ 13 w 779" name="T0"/>
                <a:gd fmla="*/ 0 h 819" name="T1"/>
                <a:gd fmla="*/ 779 w 779" name="T2"/>
                <a:gd fmla="*/ 0 h 819" name="T3"/>
                <a:gd fmla="*/ 779 w 779" name="T4"/>
                <a:gd fmla="*/ 197 h 819" name="T5"/>
                <a:gd fmla="*/ 330 w 779" name="T6"/>
                <a:gd fmla="*/ 198 h 819" name="T7"/>
                <a:gd fmla="*/ 355 w 779" name="T8"/>
                <a:gd fmla="*/ 493 h 819" name="T9"/>
                <a:gd fmla="*/ 414 w 779" name="T10"/>
                <a:gd fmla="*/ 652 h 819" name="T11"/>
                <a:gd fmla="*/ 491 w 779" name="T12"/>
                <a:gd fmla="*/ 724 h 819" name="T13"/>
                <a:gd fmla="*/ 492 w 779" name="T14"/>
                <a:gd fmla="*/ 522 h 819" name="T15"/>
                <a:gd fmla="*/ 442 w 779" name="T16"/>
                <a:gd fmla="*/ 522 h 819" name="T17"/>
                <a:gd fmla="*/ 443 w 779" name="T18"/>
                <a:gd fmla="*/ 307 h 819" name="T19"/>
                <a:gd fmla="*/ 779 w 779" name="T20"/>
                <a:gd fmla="*/ 307 h 819" name="T21"/>
                <a:gd fmla="*/ 779 w 779" name="T22"/>
                <a:gd fmla="*/ 819 h 819" name="T23"/>
                <a:gd fmla="*/ 476 w 779" name="T24"/>
                <a:gd fmla="*/ 819 h 819" name="T25"/>
                <a:gd fmla="*/ 244 w 779" name="T26"/>
                <a:gd fmla="*/ 754 h 819" name="T27"/>
                <a:gd fmla="*/ 102 w 779" name="T28"/>
                <a:gd fmla="*/ 597 h 819" name="T29"/>
                <a:gd fmla="*/ 26 w 779" name="T30"/>
                <a:gd fmla="*/ 374 h 819" name="T31"/>
                <a:gd fmla="*/ 13 w 779" name="T32"/>
                <a:gd fmla="*/ 0 h 81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9" w="779">
                  <a:moveTo>
                    <a:pt x="13" y="0"/>
                  </a:moveTo>
                  <a:cubicBezTo>
                    <a:pt x="268" y="0"/>
                    <a:pt x="523" y="0"/>
                    <a:pt x="779" y="0"/>
                  </a:cubicBezTo>
                  <a:cubicBezTo>
                    <a:pt x="779" y="66"/>
                    <a:pt x="779" y="132"/>
                    <a:pt x="779" y="197"/>
                  </a:cubicBezTo>
                  <a:cubicBezTo>
                    <a:pt x="629" y="198"/>
                    <a:pt x="480" y="198"/>
                    <a:pt x="330" y="198"/>
                  </a:cubicBezTo>
                  <a:cubicBezTo>
                    <a:pt x="330" y="297"/>
                    <a:pt x="334" y="396"/>
                    <a:pt x="355" y="493"/>
                  </a:cubicBezTo>
                  <a:cubicBezTo>
                    <a:pt x="367" y="548"/>
                    <a:pt x="384" y="604"/>
                    <a:pt x="414" y="652"/>
                  </a:cubicBezTo>
                  <a:cubicBezTo>
                    <a:pt x="433" y="682"/>
                    <a:pt x="457" y="711"/>
                    <a:pt x="491" y="724"/>
                  </a:cubicBezTo>
                  <a:cubicBezTo>
                    <a:pt x="492" y="656"/>
                    <a:pt x="492" y="589"/>
                    <a:pt x="492" y="522"/>
                  </a:cubicBezTo>
                  <a:cubicBezTo>
                    <a:pt x="475" y="522"/>
                    <a:pt x="459" y="522"/>
                    <a:pt x="442" y="522"/>
                  </a:cubicBezTo>
                  <a:cubicBezTo>
                    <a:pt x="442" y="450"/>
                    <a:pt x="443" y="378"/>
                    <a:pt x="443" y="307"/>
                  </a:cubicBezTo>
                  <a:cubicBezTo>
                    <a:pt x="555" y="306"/>
                    <a:pt x="667" y="307"/>
                    <a:pt x="779" y="307"/>
                  </a:cubicBezTo>
                  <a:cubicBezTo>
                    <a:pt x="779" y="478"/>
                    <a:pt x="779" y="648"/>
                    <a:pt x="779" y="819"/>
                  </a:cubicBezTo>
                  <a:cubicBezTo>
                    <a:pt x="678" y="819"/>
                    <a:pt x="577" y="819"/>
                    <a:pt x="476" y="819"/>
                  </a:cubicBezTo>
                  <a:cubicBezTo>
                    <a:pt x="395" y="818"/>
                    <a:pt x="312" y="798"/>
                    <a:pt x="244" y="754"/>
                  </a:cubicBezTo>
                  <a:cubicBezTo>
                    <a:pt x="183" y="716"/>
                    <a:pt x="136" y="660"/>
                    <a:pt x="102" y="597"/>
                  </a:cubicBezTo>
                  <a:cubicBezTo>
                    <a:pt x="64" y="528"/>
                    <a:pt x="40" y="452"/>
                    <a:pt x="26" y="374"/>
                  </a:cubicBezTo>
                  <a:cubicBezTo>
                    <a:pt x="3" y="251"/>
                    <a:pt x="0" y="12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5"/>
            <p:cNvSpPr>
              <a:spLocks noEditPoints="1"/>
            </p:cNvSpPr>
            <p:nvPr/>
          </p:nvSpPr>
          <p:spPr bwMode="auto">
            <a:xfrm>
              <a:off x="4919" y="1337"/>
              <a:ext cx="1270" cy="1305"/>
            </a:xfrm>
            <a:custGeom>
              <a:gdLst>
                <a:gd fmla="*/ 219 w 537" name="T0"/>
                <a:gd fmla="*/ 10 h 552" name="T1"/>
                <a:gd fmla="*/ 367 w 537" name="T2"/>
                <a:gd fmla="*/ 25 h 552" name="T3"/>
                <a:gd fmla="*/ 508 w 537" name="T4"/>
                <a:gd fmla="*/ 163 h 552" name="T5"/>
                <a:gd fmla="*/ 517 w 537" name="T6"/>
                <a:gd fmla="*/ 351 h 552" name="T7"/>
                <a:gd fmla="*/ 404 w 537" name="T8"/>
                <a:gd fmla="*/ 494 h 552" name="T9"/>
                <a:gd fmla="*/ 103 w 537" name="T10"/>
                <a:gd fmla="*/ 473 h 552" name="T11"/>
                <a:gd fmla="*/ 9 w 537" name="T12"/>
                <a:gd fmla="*/ 307 h 552" name="T13"/>
                <a:gd fmla="*/ 46 w 537" name="T14"/>
                <a:gd fmla="*/ 128 h 552" name="T15"/>
                <a:gd fmla="*/ 219 w 537" name="T16"/>
                <a:gd fmla="*/ 10 h 552" name="T17"/>
                <a:gd fmla="*/ 186 w 537" name="T18"/>
                <a:gd fmla="*/ 188 h 552" name="T19"/>
                <a:gd fmla="*/ 187 w 537" name="T20"/>
                <a:gd fmla="*/ 349 h 552" name="T21"/>
                <a:gd fmla="*/ 348 w 537" name="T22"/>
                <a:gd fmla="*/ 349 h 552" name="T23"/>
                <a:gd fmla="*/ 348 w 537" name="T24"/>
                <a:gd fmla="*/ 188 h 552" name="T25"/>
                <a:gd fmla="*/ 186 w 537" name="T26"/>
                <a:gd fmla="*/ 188 h 5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52" w="537">
                  <a:moveTo>
                    <a:pt x="219" y="10"/>
                  </a:moveTo>
                  <a:cubicBezTo>
                    <a:pt x="268" y="0"/>
                    <a:pt x="321" y="5"/>
                    <a:pt x="367" y="25"/>
                  </a:cubicBezTo>
                  <a:cubicBezTo>
                    <a:pt x="430" y="50"/>
                    <a:pt x="481" y="101"/>
                    <a:pt x="508" y="163"/>
                  </a:cubicBezTo>
                  <a:cubicBezTo>
                    <a:pt x="534" y="222"/>
                    <a:pt x="537" y="290"/>
                    <a:pt x="517" y="351"/>
                  </a:cubicBezTo>
                  <a:cubicBezTo>
                    <a:pt x="497" y="410"/>
                    <a:pt x="457" y="461"/>
                    <a:pt x="404" y="494"/>
                  </a:cubicBezTo>
                  <a:cubicBezTo>
                    <a:pt x="312" y="552"/>
                    <a:pt x="185" y="543"/>
                    <a:pt x="103" y="473"/>
                  </a:cubicBezTo>
                  <a:cubicBezTo>
                    <a:pt x="52" y="432"/>
                    <a:pt x="18" y="371"/>
                    <a:pt x="9" y="307"/>
                  </a:cubicBezTo>
                  <a:cubicBezTo>
                    <a:pt x="0" y="245"/>
                    <a:pt x="13" y="181"/>
                    <a:pt x="46" y="128"/>
                  </a:cubicBezTo>
                  <a:cubicBezTo>
                    <a:pt x="84" y="67"/>
                    <a:pt x="148" y="23"/>
                    <a:pt x="219" y="10"/>
                  </a:cubicBezTo>
                  <a:close/>
                  <a:moveTo>
                    <a:pt x="186" y="188"/>
                  </a:moveTo>
                  <a:cubicBezTo>
                    <a:pt x="187" y="242"/>
                    <a:pt x="187" y="296"/>
                    <a:pt x="187" y="349"/>
                  </a:cubicBezTo>
                  <a:cubicBezTo>
                    <a:pt x="240" y="350"/>
                    <a:pt x="294" y="350"/>
                    <a:pt x="348" y="349"/>
                  </a:cubicBezTo>
                  <a:cubicBezTo>
                    <a:pt x="348" y="295"/>
                    <a:pt x="348" y="241"/>
                    <a:pt x="348" y="188"/>
                  </a:cubicBezTo>
                  <a:cubicBezTo>
                    <a:pt x="294" y="188"/>
                    <a:pt x="240" y="187"/>
                    <a:pt x="186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1505" y="1377"/>
              <a:ext cx="1093" cy="1187"/>
            </a:xfrm>
            <a:custGeom>
              <a:gdLst>
                <a:gd fmla="*/ 0 w 462" name="T0"/>
                <a:gd fmla="*/ 1 h 502" name="T1"/>
                <a:gd fmla="*/ 169 w 462" name="T2"/>
                <a:gd fmla="*/ 1 h 502" name="T3"/>
                <a:gd fmla="*/ 169 w 462" name="T4"/>
                <a:gd fmla="*/ 192 h 502" name="T5"/>
                <a:gd fmla="*/ 293 w 462" name="T6"/>
                <a:gd fmla="*/ 192 h 502" name="T7"/>
                <a:gd fmla="*/ 293 w 462" name="T8"/>
                <a:gd fmla="*/ 0 h 502" name="T9"/>
                <a:gd fmla="*/ 462 w 462" name="T10"/>
                <a:gd fmla="*/ 0 h 502" name="T11"/>
                <a:gd fmla="*/ 462 w 462" name="T12"/>
                <a:gd fmla="*/ 501 h 502" name="T13"/>
                <a:gd fmla="*/ 293 w 462" name="T14"/>
                <a:gd fmla="*/ 502 h 502" name="T15"/>
                <a:gd fmla="*/ 293 w 462" name="T16"/>
                <a:gd fmla="*/ 304 h 502" name="T17"/>
                <a:gd fmla="*/ 169 w 462" name="T18"/>
                <a:gd fmla="*/ 304 h 502" name="T19"/>
                <a:gd fmla="*/ 169 w 462" name="T20"/>
                <a:gd fmla="*/ 502 h 502" name="T21"/>
                <a:gd fmla="*/ 0 w 462" name="T22"/>
                <a:gd fmla="*/ 502 h 502" name="T23"/>
                <a:gd fmla="*/ 0 w 462" name="T24"/>
                <a:gd fmla="*/ 1 h 50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02" w="462">
                  <a:moveTo>
                    <a:pt x="0" y="1"/>
                  </a:moveTo>
                  <a:cubicBezTo>
                    <a:pt x="57" y="1"/>
                    <a:pt x="113" y="1"/>
                    <a:pt x="169" y="1"/>
                  </a:cubicBezTo>
                  <a:cubicBezTo>
                    <a:pt x="169" y="65"/>
                    <a:pt x="169" y="128"/>
                    <a:pt x="169" y="192"/>
                  </a:cubicBezTo>
                  <a:cubicBezTo>
                    <a:pt x="211" y="192"/>
                    <a:pt x="252" y="192"/>
                    <a:pt x="293" y="192"/>
                  </a:cubicBezTo>
                  <a:cubicBezTo>
                    <a:pt x="293" y="128"/>
                    <a:pt x="292" y="64"/>
                    <a:pt x="293" y="0"/>
                  </a:cubicBezTo>
                  <a:cubicBezTo>
                    <a:pt x="349" y="1"/>
                    <a:pt x="405" y="1"/>
                    <a:pt x="462" y="0"/>
                  </a:cubicBezTo>
                  <a:cubicBezTo>
                    <a:pt x="462" y="167"/>
                    <a:pt x="461" y="334"/>
                    <a:pt x="462" y="501"/>
                  </a:cubicBezTo>
                  <a:cubicBezTo>
                    <a:pt x="406" y="502"/>
                    <a:pt x="349" y="502"/>
                    <a:pt x="293" y="502"/>
                  </a:cubicBezTo>
                  <a:cubicBezTo>
                    <a:pt x="293" y="436"/>
                    <a:pt x="293" y="370"/>
                    <a:pt x="293" y="304"/>
                  </a:cubicBezTo>
                  <a:cubicBezTo>
                    <a:pt x="252" y="304"/>
                    <a:pt x="210" y="304"/>
                    <a:pt x="169" y="304"/>
                  </a:cubicBezTo>
                  <a:cubicBezTo>
                    <a:pt x="169" y="370"/>
                    <a:pt x="169" y="436"/>
                    <a:pt x="169" y="502"/>
                  </a:cubicBezTo>
                  <a:cubicBezTo>
                    <a:pt x="113" y="502"/>
                    <a:pt x="57" y="502"/>
                    <a:pt x="0" y="502"/>
                  </a:cubicBezTo>
                  <a:cubicBezTo>
                    <a:pt x="0" y="335"/>
                    <a:pt x="0" y="16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2645" y="1380"/>
              <a:ext cx="1048" cy="1208"/>
            </a:xfrm>
            <a:custGeom>
              <a:gdLst>
                <a:gd fmla="*/ 55 w 443" name="T0"/>
                <a:gd fmla="*/ 315 h 511" name="T1"/>
                <a:gd fmla="*/ 12 w 443" name="T2"/>
                <a:gd fmla="*/ 0 h 511" name="T3"/>
                <a:gd fmla="*/ 443 w 443" name="T4"/>
                <a:gd fmla="*/ 0 h 511" name="T5"/>
                <a:gd fmla="*/ 443 w 443" name="T6"/>
                <a:gd fmla="*/ 146 h 511" name="T7"/>
                <a:gd fmla="*/ 200 w 443" name="T8"/>
                <a:gd fmla="*/ 146 h 511" name="T9"/>
                <a:gd fmla="*/ 247 w 443" name="T10"/>
                <a:gd fmla="*/ 332 h 511" name="T11"/>
                <a:gd fmla="*/ 443 w 443" name="T12"/>
                <a:gd fmla="*/ 420 h 511" name="T13"/>
                <a:gd fmla="*/ 443 w 443" name="T14"/>
                <a:gd fmla="*/ 504 h 511" name="T15"/>
                <a:gd fmla="*/ 195 w 443" name="T16"/>
                <a:gd fmla="*/ 464 h 511" name="T17"/>
                <a:gd fmla="*/ 55 w 443" name="T18"/>
                <a:gd fmla="*/ 315 h 5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1" w="442">
                  <a:moveTo>
                    <a:pt x="55" y="315"/>
                  </a:moveTo>
                  <a:cubicBezTo>
                    <a:pt x="10" y="217"/>
                    <a:pt x="0" y="106"/>
                    <a:pt x="12" y="0"/>
                  </a:cubicBezTo>
                  <a:cubicBezTo>
                    <a:pt x="156" y="0"/>
                    <a:pt x="299" y="0"/>
                    <a:pt x="443" y="0"/>
                  </a:cubicBezTo>
                  <a:cubicBezTo>
                    <a:pt x="443" y="48"/>
                    <a:pt x="443" y="97"/>
                    <a:pt x="443" y="146"/>
                  </a:cubicBezTo>
                  <a:cubicBezTo>
                    <a:pt x="362" y="146"/>
                    <a:pt x="281" y="145"/>
                    <a:pt x="200" y="146"/>
                  </a:cubicBezTo>
                  <a:cubicBezTo>
                    <a:pt x="197" y="211"/>
                    <a:pt x="207" y="279"/>
                    <a:pt x="247" y="332"/>
                  </a:cubicBezTo>
                  <a:cubicBezTo>
                    <a:pt x="292" y="392"/>
                    <a:pt x="370" y="420"/>
                    <a:pt x="443" y="420"/>
                  </a:cubicBezTo>
                  <a:cubicBezTo>
                    <a:pt x="443" y="448"/>
                    <a:pt x="443" y="476"/>
                    <a:pt x="443" y="504"/>
                  </a:cubicBezTo>
                  <a:cubicBezTo>
                    <a:pt x="359" y="511"/>
                    <a:pt x="271" y="504"/>
                    <a:pt x="195" y="464"/>
                  </a:cubicBezTo>
                  <a:cubicBezTo>
                    <a:pt x="133" y="432"/>
                    <a:pt x="84" y="378"/>
                    <a:pt x="55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18"/>
            <p:cNvSpPr>
              <a:spLocks noEditPoints="1"/>
            </p:cNvSpPr>
            <p:nvPr/>
          </p:nvSpPr>
          <p:spPr bwMode="auto">
            <a:xfrm>
              <a:off x="3767" y="1380"/>
              <a:ext cx="1251" cy="1184"/>
            </a:xfrm>
            <a:custGeom>
              <a:gdLst>
                <a:gd fmla="*/ 1 w 529" name="T0"/>
                <a:gd fmla="*/ 0 h 501" name="T1"/>
                <a:gd fmla="*/ 529 w 529" name="T2"/>
                <a:gd fmla="*/ 0 h 501" name="T3"/>
                <a:gd fmla="*/ 470 w 529" name="T4"/>
                <a:gd fmla="*/ 171 h 501" name="T5"/>
                <a:gd fmla="*/ 368 w 529" name="T6"/>
                <a:gd fmla="*/ 238 h 501" name="T7"/>
                <a:gd fmla="*/ 500 w 529" name="T8"/>
                <a:gd fmla="*/ 384 h 501" name="T9"/>
                <a:gd fmla="*/ 519 w 529" name="T10"/>
                <a:gd fmla="*/ 501 h 501" name="T11"/>
                <a:gd fmla="*/ 343 w 529" name="T12"/>
                <a:gd fmla="*/ 501 h 501" name="T13"/>
                <a:gd fmla="*/ 282 w 529" name="T14"/>
                <a:gd fmla="*/ 334 h 501" name="T15"/>
                <a:gd fmla="*/ 170 w 529" name="T16"/>
                <a:gd fmla="*/ 278 h 501" name="T17"/>
                <a:gd fmla="*/ 170 w 529" name="T18"/>
                <a:gd fmla="*/ 501 h 501" name="T19"/>
                <a:gd fmla="*/ 1 w 529" name="T20"/>
                <a:gd fmla="*/ 501 h 501" name="T21"/>
                <a:gd fmla="*/ 1 w 529" name="T22"/>
                <a:gd fmla="*/ 0 h 501" name="T23"/>
                <a:gd fmla="*/ 170 w 529" name="T24"/>
                <a:gd fmla="*/ 133 h 501" name="T25"/>
                <a:gd fmla="*/ 170 w 529" name="T26"/>
                <a:gd fmla="*/ 213 h 501" name="T27"/>
                <a:gd fmla="*/ 281 w 529" name="T28"/>
                <a:gd fmla="*/ 190 h 501" name="T29"/>
                <a:gd fmla="*/ 335 w 529" name="T30"/>
                <a:gd fmla="*/ 133 h 501" name="T31"/>
                <a:gd fmla="*/ 170 w 529" name="T32"/>
                <a:gd fmla="*/ 133 h 50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1" w="529">
                  <a:moveTo>
                    <a:pt x="1" y="0"/>
                  </a:moveTo>
                  <a:cubicBezTo>
                    <a:pt x="177" y="0"/>
                    <a:pt x="353" y="0"/>
                    <a:pt x="529" y="0"/>
                  </a:cubicBezTo>
                  <a:cubicBezTo>
                    <a:pt x="526" y="60"/>
                    <a:pt x="509" y="123"/>
                    <a:pt x="470" y="171"/>
                  </a:cubicBezTo>
                  <a:cubicBezTo>
                    <a:pt x="444" y="203"/>
                    <a:pt x="408" y="227"/>
                    <a:pt x="368" y="238"/>
                  </a:cubicBezTo>
                  <a:cubicBezTo>
                    <a:pt x="425" y="272"/>
                    <a:pt x="474" y="322"/>
                    <a:pt x="500" y="384"/>
                  </a:cubicBezTo>
                  <a:cubicBezTo>
                    <a:pt x="516" y="421"/>
                    <a:pt x="521" y="461"/>
                    <a:pt x="519" y="501"/>
                  </a:cubicBezTo>
                  <a:cubicBezTo>
                    <a:pt x="460" y="501"/>
                    <a:pt x="402" y="501"/>
                    <a:pt x="343" y="501"/>
                  </a:cubicBezTo>
                  <a:cubicBezTo>
                    <a:pt x="338" y="441"/>
                    <a:pt x="322" y="380"/>
                    <a:pt x="282" y="334"/>
                  </a:cubicBezTo>
                  <a:cubicBezTo>
                    <a:pt x="254" y="301"/>
                    <a:pt x="213" y="281"/>
                    <a:pt x="170" y="278"/>
                  </a:cubicBezTo>
                  <a:cubicBezTo>
                    <a:pt x="170" y="352"/>
                    <a:pt x="170" y="426"/>
                    <a:pt x="170" y="501"/>
                  </a:cubicBezTo>
                  <a:cubicBezTo>
                    <a:pt x="114" y="501"/>
                    <a:pt x="57" y="501"/>
                    <a:pt x="1" y="501"/>
                  </a:cubicBezTo>
                  <a:cubicBezTo>
                    <a:pt x="0" y="334"/>
                    <a:pt x="1" y="167"/>
                    <a:pt x="1" y="0"/>
                  </a:cubicBezTo>
                  <a:close/>
                  <a:moveTo>
                    <a:pt x="170" y="133"/>
                  </a:moveTo>
                  <a:cubicBezTo>
                    <a:pt x="170" y="159"/>
                    <a:pt x="170" y="186"/>
                    <a:pt x="170" y="213"/>
                  </a:cubicBezTo>
                  <a:cubicBezTo>
                    <a:pt x="208" y="212"/>
                    <a:pt x="247" y="207"/>
                    <a:pt x="281" y="190"/>
                  </a:cubicBezTo>
                  <a:cubicBezTo>
                    <a:pt x="306" y="179"/>
                    <a:pt x="326" y="159"/>
                    <a:pt x="335" y="133"/>
                  </a:cubicBezTo>
                  <a:cubicBezTo>
                    <a:pt x="280" y="132"/>
                    <a:pt x="225" y="133"/>
                    <a:pt x="1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9"/>
            <p:cNvSpPr/>
            <p:nvPr/>
          </p:nvSpPr>
          <p:spPr bwMode="auto">
            <a:xfrm>
              <a:off x="3196" y="1831"/>
              <a:ext cx="497" cy="265"/>
            </a:xfrm>
            <a:custGeom>
              <a:gdLst>
                <a:gd fmla="*/ 0 w 210" name="T0"/>
                <a:gd fmla="*/ 0 h 112" name="T1"/>
                <a:gd fmla="*/ 210 w 210" name="T2"/>
                <a:gd fmla="*/ 0 h 112" name="T3"/>
                <a:gd fmla="*/ 210 w 210" name="T4"/>
                <a:gd fmla="*/ 112 h 112" name="T5"/>
                <a:gd fmla="*/ 0 w 210" name="T6"/>
                <a:gd fmla="*/ 112 h 112" name="T7"/>
                <a:gd fmla="*/ 0 w 210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210">
                  <a:moveTo>
                    <a:pt x="0" y="0"/>
                  </a:moveTo>
                  <a:cubicBezTo>
                    <a:pt x="70" y="0"/>
                    <a:pt x="140" y="0"/>
                    <a:pt x="210" y="0"/>
                  </a:cubicBezTo>
                  <a:cubicBezTo>
                    <a:pt x="210" y="37"/>
                    <a:pt x="210" y="74"/>
                    <a:pt x="210" y="112"/>
                  </a:cubicBezTo>
                  <a:cubicBezTo>
                    <a:pt x="140" y="112"/>
                    <a:pt x="70" y="11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1500" y="2758"/>
              <a:ext cx="4630" cy="3280"/>
            </a:xfrm>
            <a:custGeom>
              <a:gdLst>
                <a:gd fmla="*/ 32 w 1957" name="T0"/>
                <a:gd fmla="*/ 72 h 1387" name="T1"/>
                <a:gd fmla="*/ 193 w 1957" name="T2"/>
                <a:gd fmla="*/ 0 h 1387" name="T3"/>
                <a:gd fmla="*/ 1957 w 1957" name="T4"/>
                <a:gd fmla="*/ 0 h 1387" name="T5"/>
                <a:gd fmla="*/ 1957 w 1957" name="T6"/>
                <a:gd fmla="*/ 321 h 1387" name="T7"/>
                <a:gd fmla="*/ 502 w 1957" name="T8"/>
                <a:gd fmla="*/ 320 h 1387" name="T9"/>
                <a:gd fmla="*/ 433 w 1957" name="T10"/>
                <a:gd fmla="*/ 334 h 1387" name="T11"/>
                <a:gd fmla="*/ 416 w 1957" name="T12"/>
                <a:gd fmla="*/ 382 h 1387" name="T13"/>
                <a:gd fmla="*/ 416 w 1957" name="T14"/>
                <a:gd fmla="*/ 497 h 1387" name="T15"/>
                <a:gd fmla="*/ 1777 w 1957" name="T16"/>
                <a:gd fmla="*/ 497 h 1387" name="T17"/>
                <a:gd fmla="*/ 1920 w 1957" name="T18"/>
                <a:gd fmla="*/ 559 h 1387" name="T19"/>
                <a:gd fmla="*/ 1957 w 1957" name="T20"/>
                <a:gd fmla="*/ 682 h 1387" name="T21"/>
                <a:gd fmla="*/ 1957 w 1957" name="T22"/>
                <a:gd fmla="*/ 1214 h 1387" name="T23"/>
                <a:gd fmla="*/ 1915 w 1957" name="T24"/>
                <a:gd fmla="*/ 1331 h 1387" name="T25"/>
                <a:gd fmla="*/ 1774 w 1957" name="T26"/>
                <a:gd fmla="*/ 1387 h 1387" name="T27"/>
                <a:gd fmla="*/ 186 w 1957" name="T28"/>
                <a:gd fmla="*/ 1387 h 1387" name="T29"/>
                <a:gd fmla="*/ 56 w 1957" name="T30"/>
                <a:gd fmla="*/ 1343 h 1387" name="T31"/>
                <a:gd fmla="*/ 6 w 1957" name="T32"/>
                <a:gd fmla="*/ 1252 h 1387" name="T33"/>
                <a:gd fmla="*/ 3 w 1957" name="T34"/>
                <a:gd fmla="*/ 1150 h 1387" name="T35"/>
                <a:gd fmla="*/ 3 w 1957" name="T36"/>
                <a:gd fmla="*/ 190 h 1387" name="T37"/>
                <a:gd fmla="*/ 32 w 1957" name="T38"/>
                <a:gd fmla="*/ 72 h 1387" name="T39"/>
                <a:gd fmla="*/ 415 w 1957" name="T40"/>
                <a:gd fmla="*/ 1031 h 1387" name="T41"/>
                <a:gd fmla="*/ 454 w 1957" name="T42"/>
                <a:gd fmla="*/ 1031 h 1387" name="T43"/>
                <a:gd fmla="*/ 1546 w 1957" name="T44"/>
                <a:gd fmla="*/ 1031 h 1387" name="T45"/>
                <a:gd fmla="*/ 1546 w 1957" name="T46"/>
                <a:gd fmla="*/ 852 h 1387" name="T47"/>
                <a:gd fmla="*/ 415 w 1957" name="T48"/>
                <a:gd fmla="*/ 852 h 1387" name="T49"/>
                <a:gd fmla="*/ 415 w 1957" name="T50"/>
                <a:gd fmla="*/ 1031 h 13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87" w="1957">
                  <a:moveTo>
                    <a:pt x="32" y="72"/>
                  </a:moveTo>
                  <a:cubicBezTo>
                    <a:pt x="67" y="20"/>
                    <a:pt x="133" y="0"/>
                    <a:pt x="193" y="0"/>
                  </a:cubicBezTo>
                  <a:cubicBezTo>
                    <a:pt x="781" y="0"/>
                    <a:pt x="1369" y="0"/>
                    <a:pt x="1957" y="0"/>
                  </a:cubicBezTo>
                  <a:cubicBezTo>
                    <a:pt x="1956" y="107"/>
                    <a:pt x="1957" y="214"/>
                    <a:pt x="1957" y="321"/>
                  </a:cubicBezTo>
                  <a:cubicBezTo>
                    <a:pt x="1472" y="320"/>
                    <a:pt x="987" y="320"/>
                    <a:pt x="502" y="320"/>
                  </a:cubicBezTo>
                  <a:cubicBezTo>
                    <a:pt x="479" y="321"/>
                    <a:pt x="454" y="321"/>
                    <a:pt x="433" y="334"/>
                  </a:cubicBezTo>
                  <a:cubicBezTo>
                    <a:pt x="417" y="344"/>
                    <a:pt x="416" y="364"/>
                    <a:pt x="416" y="382"/>
                  </a:cubicBezTo>
                  <a:cubicBezTo>
                    <a:pt x="416" y="420"/>
                    <a:pt x="416" y="459"/>
                    <a:pt x="416" y="497"/>
                  </a:cubicBezTo>
                  <a:cubicBezTo>
                    <a:pt x="870" y="498"/>
                    <a:pt x="1324" y="497"/>
                    <a:pt x="1777" y="497"/>
                  </a:cubicBezTo>
                  <a:cubicBezTo>
                    <a:pt x="1830" y="499"/>
                    <a:pt x="1886" y="517"/>
                    <a:pt x="1920" y="559"/>
                  </a:cubicBezTo>
                  <a:cubicBezTo>
                    <a:pt x="1949" y="593"/>
                    <a:pt x="1957" y="638"/>
                    <a:pt x="1957" y="682"/>
                  </a:cubicBezTo>
                  <a:cubicBezTo>
                    <a:pt x="1957" y="859"/>
                    <a:pt x="1957" y="1036"/>
                    <a:pt x="1957" y="1214"/>
                  </a:cubicBezTo>
                  <a:cubicBezTo>
                    <a:pt x="1956" y="1256"/>
                    <a:pt x="1944" y="1300"/>
                    <a:pt x="1915" y="1331"/>
                  </a:cubicBezTo>
                  <a:cubicBezTo>
                    <a:pt x="1879" y="1370"/>
                    <a:pt x="1825" y="1386"/>
                    <a:pt x="1774" y="1387"/>
                  </a:cubicBezTo>
                  <a:cubicBezTo>
                    <a:pt x="1244" y="1387"/>
                    <a:pt x="715" y="1387"/>
                    <a:pt x="186" y="1387"/>
                  </a:cubicBezTo>
                  <a:cubicBezTo>
                    <a:pt x="140" y="1386"/>
                    <a:pt x="92" y="1373"/>
                    <a:pt x="56" y="1343"/>
                  </a:cubicBezTo>
                  <a:cubicBezTo>
                    <a:pt x="29" y="1320"/>
                    <a:pt x="13" y="1286"/>
                    <a:pt x="6" y="1252"/>
                  </a:cubicBezTo>
                  <a:cubicBezTo>
                    <a:pt x="0" y="1218"/>
                    <a:pt x="3" y="1184"/>
                    <a:pt x="3" y="1150"/>
                  </a:cubicBezTo>
                  <a:cubicBezTo>
                    <a:pt x="4" y="830"/>
                    <a:pt x="3" y="510"/>
                    <a:pt x="3" y="190"/>
                  </a:cubicBezTo>
                  <a:cubicBezTo>
                    <a:pt x="2" y="149"/>
                    <a:pt x="8" y="106"/>
                    <a:pt x="32" y="72"/>
                  </a:cubicBezTo>
                  <a:close/>
                  <a:moveTo>
                    <a:pt x="415" y="1031"/>
                  </a:moveTo>
                  <a:cubicBezTo>
                    <a:pt x="428" y="1031"/>
                    <a:pt x="441" y="1031"/>
                    <a:pt x="454" y="1031"/>
                  </a:cubicBezTo>
                  <a:cubicBezTo>
                    <a:pt x="818" y="1031"/>
                    <a:pt x="1182" y="1031"/>
                    <a:pt x="1546" y="1031"/>
                  </a:cubicBezTo>
                  <a:cubicBezTo>
                    <a:pt x="1546" y="971"/>
                    <a:pt x="1546" y="912"/>
                    <a:pt x="1546" y="852"/>
                  </a:cubicBezTo>
                  <a:cubicBezTo>
                    <a:pt x="1169" y="852"/>
                    <a:pt x="792" y="853"/>
                    <a:pt x="415" y="852"/>
                  </a:cubicBezTo>
                  <a:cubicBezTo>
                    <a:pt x="414" y="912"/>
                    <a:pt x="414" y="972"/>
                    <a:pt x="415" y="10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0854017" y="177049"/>
            <a:ext cx="1055856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>
                <a:solidFill>
                  <a:schemeClr val="accent1"/>
                </a:solidFill>
                <a:latin charset="0" pitchFamily="2" typeface="Big Hero 6 "/>
                <a:ea typeface="+mj-ea"/>
              </a:rPr>
              <a:t>Simon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859151" y="317469"/>
            <a:ext cx="1045587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3000">
                <a:solidFill>
                  <a:schemeClr val="accent1"/>
                </a:solidFill>
                <a:latin charset="0" pitchFamily="2" typeface="Big Hero 6 "/>
                <a:ea typeface="+mj-ea"/>
              </a:rPr>
              <a:t>PPT</a:t>
            </a:r>
          </a:p>
        </p:txBody>
      </p:sp>
      <p:sp>
        <p:nvSpPr>
          <p:cNvPr id="56" name="矩形 55"/>
          <p:cNvSpPr/>
          <p:nvPr/>
        </p:nvSpPr>
        <p:spPr>
          <a:xfrm>
            <a:off x="961288" y="5442022"/>
            <a:ext cx="4233011" cy="6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400">
                <a:solidFill>
                  <a:srgbClr val="000000"/>
                </a:solidFill>
              </a:rPr>
              <a:t>Big Hero 6 is a 2014 film about the story of a young robotics prodigy named Hiro Hamada.</a:t>
            </a:r>
          </a:p>
        </p:txBody>
      </p:sp>
      <p:sp>
        <p:nvSpPr>
          <p:cNvPr id="58" name="矩形 57"/>
          <p:cNvSpPr/>
          <p:nvPr/>
        </p:nvSpPr>
        <p:spPr>
          <a:xfrm>
            <a:off x="6946414" y="5442022"/>
            <a:ext cx="4233011" cy="6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400">
                <a:solidFill>
                  <a:srgbClr val="000000"/>
                </a:solidFill>
              </a:rPr>
              <a:t>Big Hero 6 is a 2014 film about the story of a young robotics prodigy named Hiro Hamada.</a:t>
            </a:r>
          </a:p>
        </p:txBody>
      </p:sp>
      <p:sp>
        <p:nvSpPr>
          <p:cNvPr id="59" name="等腰三角形 58"/>
          <p:cNvSpPr/>
          <p:nvPr/>
        </p:nvSpPr>
        <p:spPr>
          <a:xfrm rot="10800000">
            <a:off x="5687103" y="0"/>
            <a:ext cx="817795" cy="514472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2347992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等腰三角形 14"/>
          <p:cNvSpPr/>
          <p:nvPr/>
        </p:nvSpPr>
        <p:spPr>
          <a:xfrm rot="10800000">
            <a:off x="8060683" y="3858087"/>
            <a:ext cx="837197" cy="743574"/>
          </a:xfrm>
          <a:prstGeom prst="triangle">
            <a:avLst/>
          </a:prstGeom>
          <a:noFill/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rot="10800000">
            <a:off x="8409436" y="4191000"/>
            <a:ext cx="1401307" cy="1244600"/>
          </a:xfrm>
          <a:prstGeom prst="triangle">
            <a:avLst/>
          </a:prstGeom>
          <a:noFill/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/>
          <p:cNvSpPr/>
          <p:nvPr/>
        </p:nvSpPr>
        <p:spPr>
          <a:xfrm rot="10800000">
            <a:off x="3782564" y="1816100"/>
            <a:ext cx="4626872" cy="410945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52038" y="1816100"/>
            <a:ext cx="5484194" cy="4083974"/>
          </a:xfrm>
          <a:prstGeom prst="rect">
            <a:avLst/>
          </a:prstGeom>
          <a:effectLst>
            <a:outerShdw algn="ctr" blurRad="254000" rotWithShape="0" sx="102000" sy="102000">
              <a:prstClr val="black">
                <a:alpha val="2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948476" y="480992"/>
            <a:ext cx="2295049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latin typeface="+mj-lt"/>
              </a:rPr>
              <a:t>Baymax</a:t>
            </a:r>
          </a:p>
          <a:p>
            <a:pPr algn="ctr"/>
            <a:r>
              <a:rPr altLang="zh-CN" lang="en-US" smtClean="0" sz="3200">
                <a:solidFill>
                  <a:schemeClr val="bg1"/>
                </a:solidFill>
                <a:latin typeface="+mj-lt"/>
              </a:rPr>
              <a:t>2.0</a:t>
            </a:r>
          </a:p>
        </p:txBody>
      </p:sp>
      <p:sp>
        <p:nvSpPr>
          <p:cNvPr id="6" name="等腰三角形 5"/>
          <p:cNvSpPr/>
          <p:nvPr/>
        </p:nvSpPr>
        <p:spPr>
          <a:xfrm rot="10800000">
            <a:off x="1988945" y="3302000"/>
            <a:ext cx="2402240" cy="2133600"/>
          </a:xfrm>
          <a:prstGeom prst="triangle">
            <a:avLst/>
          </a:prstGeom>
          <a:noFill/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641859" y="4368800"/>
            <a:ext cx="963848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bg1"/>
                </a:solidFill>
              </a:rPr>
              <a:t>I will always be with you.</a:t>
            </a:r>
          </a:p>
        </p:txBody>
      </p:sp>
      <p:sp>
        <p:nvSpPr>
          <p:cNvPr id="12" name="矩形 11"/>
          <p:cNvSpPr/>
          <p:nvPr/>
        </p:nvSpPr>
        <p:spPr>
          <a:xfrm>
            <a:off x="2565213" y="3548083"/>
            <a:ext cx="131697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</a:rPr>
              <a:t>On a scale from 1, to 10,</a:t>
            </a:r>
          </a:p>
          <a:p>
            <a:pPr algn="ctr"/>
            <a:r>
              <a:rPr altLang="zh-CN" lang="en-US" smtClean="0" sz="1400">
                <a:solidFill>
                  <a:schemeClr val="bg1"/>
                </a:solidFill>
              </a:rPr>
              <a:t>How Would You rate your Pain?</a:t>
            </a:r>
          </a:p>
        </p:txBody>
      </p:sp>
      <p:sp>
        <p:nvSpPr>
          <p:cNvPr id="13" name="等腰三角形 12"/>
          <p:cNvSpPr/>
          <p:nvPr/>
        </p:nvSpPr>
        <p:spPr>
          <a:xfrm rot="10800000">
            <a:off x="1788158" y="2238583"/>
            <a:ext cx="1593874" cy="1415633"/>
          </a:xfrm>
          <a:prstGeom prst="triangle">
            <a:avLst/>
          </a:prstGeom>
          <a:noFill/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10800000">
            <a:off x="4092192" y="4973239"/>
            <a:ext cx="597985" cy="531113"/>
          </a:xfrm>
          <a:prstGeom prst="triangle">
            <a:avLst/>
          </a:prstGeom>
          <a:solidFill>
            <a:schemeClr val="accent1"/>
          </a:solidFill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rot="10800000">
            <a:off x="6713624" y="5296914"/>
            <a:ext cx="998153" cy="886531"/>
          </a:xfrm>
          <a:prstGeom prst="triangle">
            <a:avLst/>
          </a:prstGeom>
          <a:noFill/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 rot="10800000">
            <a:off x="5677209" y="1558210"/>
            <a:ext cx="837582" cy="743916"/>
          </a:xfrm>
          <a:prstGeom prst="triangle">
            <a:avLst/>
          </a:prstGeom>
          <a:noFill/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17"/>
          <p:cNvSpPr/>
          <p:nvPr/>
        </p:nvSpPr>
        <p:spPr>
          <a:xfrm rot="10800000">
            <a:off x="7458984" y="1558209"/>
            <a:ext cx="1409178" cy="1251591"/>
          </a:xfrm>
          <a:prstGeom prst="triangle">
            <a:avLst/>
          </a:prstGeom>
          <a:noFill/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18"/>
          <p:cNvSpPr/>
          <p:nvPr/>
        </p:nvSpPr>
        <p:spPr>
          <a:xfrm rot="10800000">
            <a:off x="3435892" y="2447414"/>
            <a:ext cx="561813" cy="498986"/>
          </a:xfrm>
          <a:prstGeom prst="triangle">
            <a:avLst/>
          </a:prstGeom>
          <a:solidFill>
            <a:schemeClr val="accent1"/>
          </a:solidFill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19"/>
          <p:cNvSpPr/>
          <p:nvPr/>
        </p:nvSpPr>
        <p:spPr>
          <a:xfrm rot="10800000">
            <a:off x="7874767" y="3589871"/>
            <a:ext cx="301986" cy="268215"/>
          </a:xfrm>
          <a:prstGeom prst="triangle">
            <a:avLst/>
          </a:prstGeom>
          <a:solidFill>
            <a:schemeClr val="accent1"/>
          </a:solidFill>
          <a:ln>
            <a:solidFill>
              <a:schemeClr val="bg1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33527412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725190"/>
            <a:ext cx="12192000" cy="3458508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2055" y="1879969"/>
            <a:ext cx="10827889" cy="3310649"/>
            <a:chOff x="1719" y="3037"/>
            <a:chExt cx="4242" cy="1297"/>
          </a:xfrm>
          <a:solidFill>
            <a:srgbClr val="000000">
              <a:alpha val="14000"/>
            </a:srgbClr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805" y="3037"/>
              <a:ext cx="1635" cy="1259"/>
            </a:xfrm>
            <a:custGeom>
              <a:gdLst>
                <a:gd fmla="*/ 256 w 691" name="T0"/>
                <a:gd fmla="*/ 3 h 530" name="T1"/>
                <a:gd fmla="*/ 287 w 691" name="T2"/>
                <a:gd fmla="*/ 4 h 530" name="T3"/>
                <a:gd fmla="*/ 338 w 691" name="T4"/>
                <a:gd fmla="*/ 10 h 530" name="T5"/>
                <a:gd fmla="*/ 330 w 691" name="T6"/>
                <a:gd fmla="*/ 47 h 530" name="T7"/>
                <a:gd fmla="*/ 399 w 691" name="T8"/>
                <a:gd fmla="*/ 11 h 530" name="T9"/>
                <a:gd fmla="*/ 527 w 691" name="T10"/>
                <a:gd fmla="*/ 63 h 530" name="T11"/>
                <a:gd fmla="*/ 597 w 691" name="T12"/>
                <a:gd fmla="*/ 103 h 530" name="T13"/>
                <a:gd fmla="*/ 689 w 691" name="T14"/>
                <a:gd fmla="*/ 157 h 530" name="T15"/>
                <a:gd fmla="*/ 639 w 691" name="T16"/>
                <a:gd fmla="*/ 175 h 530" name="T17"/>
                <a:gd fmla="*/ 511 w 691" name="T18"/>
                <a:gd fmla="*/ 179 h 530" name="T19"/>
                <a:gd fmla="*/ 564 w 691" name="T20"/>
                <a:gd fmla="*/ 233 h 530" name="T21"/>
                <a:gd fmla="*/ 520 w 691" name="T22"/>
                <a:gd fmla="*/ 395 h 530" name="T23"/>
                <a:gd fmla="*/ 437 w 691" name="T24"/>
                <a:gd fmla="*/ 410 h 530" name="T25"/>
                <a:gd fmla="*/ 420 w 691" name="T26"/>
                <a:gd fmla="*/ 423 h 530" name="T27"/>
                <a:gd fmla="*/ 440 w 691" name="T28"/>
                <a:gd fmla="*/ 530 h 530" name="T29"/>
                <a:gd fmla="*/ 335 w 691" name="T30"/>
                <a:gd fmla="*/ 481 h 530" name="T31"/>
                <a:gd fmla="*/ 295 w 691" name="T32"/>
                <a:gd fmla="*/ 414 h 530" name="T33"/>
                <a:gd fmla="*/ 259 w 691" name="T34"/>
                <a:gd fmla="*/ 354 h 530" name="T35"/>
                <a:gd fmla="*/ 206 w 691" name="T36"/>
                <a:gd fmla="*/ 511 h 530" name="T37"/>
                <a:gd fmla="*/ 153 w 691" name="T38"/>
                <a:gd fmla="*/ 437 h 530" name="T39"/>
                <a:gd fmla="*/ 115 w 691" name="T40"/>
                <a:gd fmla="*/ 371 h 530" name="T41"/>
                <a:gd fmla="*/ 139 w 691" name="T42"/>
                <a:gd fmla="*/ 191 h 530" name="T43"/>
                <a:gd fmla="*/ 123 w 691" name="T44"/>
                <a:gd fmla="*/ 144 h 530" name="T45"/>
                <a:gd fmla="*/ 4 w 691" name="T46"/>
                <a:gd fmla="*/ 161 h 530" name="T47"/>
                <a:gd fmla="*/ 18 w 691" name="T48"/>
                <a:gd fmla="*/ 136 h 530" name="T49"/>
                <a:gd fmla="*/ 216 w 691" name="T50"/>
                <a:gd fmla="*/ 28 h 530" name="T51"/>
                <a:gd fmla="*/ 263 w 691" name="T52"/>
                <a:gd fmla="*/ 59 h 530" name="T53"/>
                <a:gd fmla="*/ 252 w 691" name="T54"/>
                <a:gd fmla="*/ 3 h 530" name="T55"/>
                <a:gd fmla="*/ 389 w 691" name="T56"/>
                <a:gd fmla="*/ 270 h 530" name="T57"/>
                <a:gd fmla="*/ 423 w 691" name="T58"/>
                <a:gd fmla="*/ 349 h 530" name="T59"/>
                <a:gd fmla="*/ 440 w 691" name="T60"/>
                <a:gd fmla="*/ 266 h 530" name="T61"/>
                <a:gd fmla="*/ 436 w 691" name="T62"/>
                <a:gd fmla="*/ 194 h 53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30" w="691">
                  <a:moveTo>
                    <a:pt x="252" y="3"/>
                  </a:moveTo>
                  <a:cubicBezTo>
                    <a:pt x="253" y="3"/>
                    <a:pt x="255" y="3"/>
                    <a:pt x="256" y="3"/>
                  </a:cubicBezTo>
                  <a:cubicBezTo>
                    <a:pt x="260" y="8"/>
                    <a:pt x="263" y="15"/>
                    <a:pt x="270" y="17"/>
                  </a:cubicBezTo>
                  <a:cubicBezTo>
                    <a:pt x="276" y="13"/>
                    <a:pt x="281" y="8"/>
                    <a:pt x="287" y="4"/>
                  </a:cubicBezTo>
                  <a:cubicBezTo>
                    <a:pt x="296" y="0"/>
                    <a:pt x="306" y="1"/>
                    <a:pt x="315" y="2"/>
                  </a:cubicBezTo>
                  <a:cubicBezTo>
                    <a:pt x="321" y="8"/>
                    <a:pt x="330" y="8"/>
                    <a:pt x="338" y="10"/>
                  </a:cubicBezTo>
                  <a:cubicBezTo>
                    <a:pt x="342" y="19"/>
                    <a:pt x="341" y="29"/>
                    <a:pt x="341" y="39"/>
                  </a:cubicBezTo>
                  <a:cubicBezTo>
                    <a:pt x="338" y="41"/>
                    <a:pt x="333" y="45"/>
                    <a:pt x="330" y="47"/>
                  </a:cubicBezTo>
                  <a:cubicBezTo>
                    <a:pt x="344" y="54"/>
                    <a:pt x="353" y="38"/>
                    <a:pt x="367" y="39"/>
                  </a:cubicBezTo>
                  <a:cubicBezTo>
                    <a:pt x="375" y="27"/>
                    <a:pt x="388" y="19"/>
                    <a:pt x="399" y="11"/>
                  </a:cubicBezTo>
                  <a:cubicBezTo>
                    <a:pt x="437" y="5"/>
                    <a:pt x="469" y="31"/>
                    <a:pt x="501" y="48"/>
                  </a:cubicBezTo>
                  <a:cubicBezTo>
                    <a:pt x="510" y="52"/>
                    <a:pt x="519" y="57"/>
                    <a:pt x="527" y="63"/>
                  </a:cubicBezTo>
                  <a:cubicBezTo>
                    <a:pt x="546" y="74"/>
                    <a:pt x="564" y="84"/>
                    <a:pt x="582" y="96"/>
                  </a:cubicBezTo>
                  <a:cubicBezTo>
                    <a:pt x="587" y="98"/>
                    <a:pt x="592" y="101"/>
                    <a:pt x="597" y="103"/>
                  </a:cubicBezTo>
                  <a:cubicBezTo>
                    <a:pt x="619" y="117"/>
                    <a:pt x="642" y="129"/>
                    <a:pt x="664" y="143"/>
                  </a:cubicBezTo>
                  <a:cubicBezTo>
                    <a:pt x="672" y="148"/>
                    <a:pt x="680" y="153"/>
                    <a:pt x="689" y="157"/>
                  </a:cubicBezTo>
                  <a:cubicBezTo>
                    <a:pt x="689" y="160"/>
                    <a:pt x="690" y="164"/>
                    <a:pt x="691" y="168"/>
                  </a:cubicBezTo>
                  <a:cubicBezTo>
                    <a:pt x="676" y="180"/>
                    <a:pt x="656" y="180"/>
                    <a:pt x="639" y="175"/>
                  </a:cubicBezTo>
                  <a:cubicBezTo>
                    <a:pt x="595" y="163"/>
                    <a:pt x="551" y="157"/>
                    <a:pt x="507" y="145"/>
                  </a:cubicBezTo>
                  <a:cubicBezTo>
                    <a:pt x="509" y="157"/>
                    <a:pt x="510" y="168"/>
                    <a:pt x="511" y="179"/>
                  </a:cubicBezTo>
                  <a:cubicBezTo>
                    <a:pt x="512" y="169"/>
                    <a:pt x="525" y="167"/>
                    <a:pt x="531" y="174"/>
                  </a:cubicBezTo>
                  <a:cubicBezTo>
                    <a:pt x="547" y="190"/>
                    <a:pt x="557" y="212"/>
                    <a:pt x="564" y="233"/>
                  </a:cubicBezTo>
                  <a:cubicBezTo>
                    <a:pt x="575" y="268"/>
                    <a:pt x="565" y="305"/>
                    <a:pt x="552" y="338"/>
                  </a:cubicBezTo>
                  <a:cubicBezTo>
                    <a:pt x="547" y="359"/>
                    <a:pt x="538" y="381"/>
                    <a:pt x="520" y="395"/>
                  </a:cubicBezTo>
                  <a:cubicBezTo>
                    <a:pt x="510" y="402"/>
                    <a:pt x="500" y="411"/>
                    <a:pt x="487" y="410"/>
                  </a:cubicBezTo>
                  <a:cubicBezTo>
                    <a:pt x="470" y="410"/>
                    <a:pt x="454" y="412"/>
                    <a:pt x="437" y="410"/>
                  </a:cubicBezTo>
                  <a:cubicBezTo>
                    <a:pt x="435" y="405"/>
                    <a:pt x="433" y="399"/>
                    <a:pt x="430" y="393"/>
                  </a:cubicBezTo>
                  <a:cubicBezTo>
                    <a:pt x="428" y="403"/>
                    <a:pt x="425" y="414"/>
                    <a:pt x="420" y="423"/>
                  </a:cubicBezTo>
                  <a:cubicBezTo>
                    <a:pt x="437" y="443"/>
                    <a:pt x="449" y="467"/>
                    <a:pt x="449" y="494"/>
                  </a:cubicBezTo>
                  <a:cubicBezTo>
                    <a:pt x="447" y="506"/>
                    <a:pt x="443" y="518"/>
                    <a:pt x="440" y="530"/>
                  </a:cubicBezTo>
                  <a:cubicBezTo>
                    <a:pt x="415" y="530"/>
                    <a:pt x="390" y="530"/>
                    <a:pt x="365" y="530"/>
                  </a:cubicBezTo>
                  <a:cubicBezTo>
                    <a:pt x="358" y="512"/>
                    <a:pt x="342" y="499"/>
                    <a:pt x="335" y="481"/>
                  </a:cubicBezTo>
                  <a:cubicBezTo>
                    <a:pt x="330" y="471"/>
                    <a:pt x="330" y="459"/>
                    <a:pt x="324" y="449"/>
                  </a:cubicBezTo>
                  <a:cubicBezTo>
                    <a:pt x="315" y="437"/>
                    <a:pt x="302" y="428"/>
                    <a:pt x="295" y="414"/>
                  </a:cubicBezTo>
                  <a:cubicBezTo>
                    <a:pt x="284" y="396"/>
                    <a:pt x="275" y="374"/>
                    <a:pt x="281" y="353"/>
                  </a:cubicBezTo>
                  <a:cubicBezTo>
                    <a:pt x="274" y="353"/>
                    <a:pt x="266" y="353"/>
                    <a:pt x="259" y="354"/>
                  </a:cubicBezTo>
                  <a:cubicBezTo>
                    <a:pt x="262" y="381"/>
                    <a:pt x="251" y="406"/>
                    <a:pt x="241" y="430"/>
                  </a:cubicBezTo>
                  <a:cubicBezTo>
                    <a:pt x="256" y="460"/>
                    <a:pt x="237" y="499"/>
                    <a:pt x="206" y="511"/>
                  </a:cubicBezTo>
                  <a:cubicBezTo>
                    <a:pt x="179" y="516"/>
                    <a:pt x="151" y="519"/>
                    <a:pt x="124" y="512"/>
                  </a:cubicBezTo>
                  <a:cubicBezTo>
                    <a:pt x="134" y="487"/>
                    <a:pt x="145" y="463"/>
                    <a:pt x="153" y="437"/>
                  </a:cubicBezTo>
                  <a:cubicBezTo>
                    <a:pt x="140" y="421"/>
                    <a:pt x="128" y="402"/>
                    <a:pt x="129" y="380"/>
                  </a:cubicBezTo>
                  <a:cubicBezTo>
                    <a:pt x="124" y="377"/>
                    <a:pt x="118" y="376"/>
                    <a:pt x="115" y="371"/>
                  </a:cubicBezTo>
                  <a:cubicBezTo>
                    <a:pt x="103" y="355"/>
                    <a:pt x="90" y="338"/>
                    <a:pt x="89" y="317"/>
                  </a:cubicBezTo>
                  <a:cubicBezTo>
                    <a:pt x="86" y="271"/>
                    <a:pt x="101" y="220"/>
                    <a:pt x="139" y="191"/>
                  </a:cubicBezTo>
                  <a:cubicBezTo>
                    <a:pt x="138" y="179"/>
                    <a:pt x="134" y="168"/>
                    <a:pt x="133" y="157"/>
                  </a:cubicBezTo>
                  <a:cubicBezTo>
                    <a:pt x="130" y="152"/>
                    <a:pt x="126" y="148"/>
                    <a:pt x="123" y="144"/>
                  </a:cubicBezTo>
                  <a:cubicBezTo>
                    <a:pt x="86" y="148"/>
                    <a:pt x="51" y="161"/>
                    <a:pt x="15" y="165"/>
                  </a:cubicBezTo>
                  <a:cubicBezTo>
                    <a:pt x="12" y="164"/>
                    <a:pt x="7" y="162"/>
                    <a:pt x="4" y="161"/>
                  </a:cubicBezTo>
                  <a:cubicBezTo>
                    <a:pt x="3" y="158"/>
                    <a:pt x="1" y="152"/>
                    <a:pt x="0" y="148"/>
                  </a:cubicBezTo>
                  <a:cubicBezTo>
                    <a:pt x="5" y="144"/>
                    <a:pt x="11" y="139"/>
                    <a:pt x="18" y="136"/>
                  </a:cubicBezTo>
                  <a:cubicBezTo>
                    <a:pt x="55" y="113"/>
                    <a:pt x="94" y="92"/>
                    <a:pt x="133" y="72"/>
                  </a:cubicBezTo>
                  <a:cubicBezTo>
                    <a:pt x="160" y="56"/>
                    <a:pt x="187" y="41"/>
                    <a:pt x="216" y="28"/>
                  </a:cubicBezTo>
                  <a:cubicBezTo>
                    <a:pt x="224" y="25"/>
                    <a:pt x="234" y="21"/>
                    <a:pt x="243" y="26"/>
                  </a:cubicBezTo>
                  <a:cubicBezTo>
                    <a:pt x="251" y="36"/>
                    <a:pt x="254" y="49"/>
                    <a:pt x="263" y="59"/>
                  </a:cubicBezTo>
                  <a:cubicBezTo>
                    <a:pt x="266" y="54"/>
                    <a:pt x="268" y="50"/>
                    <a:pt x="271" y="46"/>
                  </a:cubicBezTo>
                  <a:cubicBezTo>
                    <a:pt x="257" y="35"/>
                    <a:pt x="259" y="17"/>
                    <a:pt x="252" y="3"/>
                  </a:cubicBezTo>
                  <a:close/>
                  <a:moveTo>
                    <a:pt x="395" y="228"/>
                  </a:moveTo>
                  <a:cubicBezTo>
                    <a:pt x="391" y="241"/>
                    <a:pt x="387" y="256"/>
                    <a:pt x="389" y="270"/>
                  </a:cubicBezTo>
                  <a:cubicBezTo>
                    <a:pt x="391" y="279"/>
                    <a:pt x="392" y="288"/>
                    <a:pt x="394" y="298"/>
                  </a:cubicBezTo>
                  <a:cubicBezTo>
                    <a:pt x="406" y="313"/>
                    <a:pt x="418" y="329"/>
                    <a:pt x="423" y="349"/>
                  </a:cubicBezTo>
                  <a:cubicBezTo>
                    <a:pt x="436" y="348"/>
                    <a:pt x="448" y="343"/>
                    <a:pt x="458" y="335"/>
                  </a:cubicBezTo>
                  <a:cubicBezTo>
                    <a:pt x="457" y="311"/>
                    <a:pt x="446" y="289"/>
                    <a:pt x="440" y="266"/>
                  </a:cubicBezTo>
                  <a:cubicBezTo>
                    <a:pt x="433" y="243"/>
                    <a:pt x="442" y="219"/>
                    <a:pt x="445" y="195"/>
                  </a:cubicBezTo>
                  <a:cubicBezTo>
                    <a:pt x="443" y="195"/>
                    <a:pt x="438" y="194"/>
                    <a:pt x="436" y="194"/>
                  </a:cubicBezTo>
                  <a:cubicBezTo>
                    <a:pt x="427" y="209"/>
                    <a:pt x="413" y="223"/>
                    <a:pt x="395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719" y="3443"/>
              <a:ext cx="1190" cy="872"/>
            </a:xfrm>
            <a:custGeom>
              <a:gdLst>
                <a:gd fmla="*/ 387 w 503" name="T0"/>
                <a:gd fmla="*/ 0 h 367" name="T1"/>
                <a:gd fmla="*/ 419 w 503" name="T2"/>
                <a:gd fmla="*/ 15 h 367" name="T3"/>
                <a:gd fmla="*/ 443 w 503" name="T4"/>
                <a:gd fmla="*/ 13 h 367" name="T5"/>
                <a:gd fmla="*/ 420 w 503" name="T6"/>
                <a:gd fmla="*/ 31 h 367" name="T7"/>
                <a:gd fmla="*/ 458 w 503" name="T8"/>
                <a:gd fmla="*/ 45 h 367" name="T9"/>
                <a:gd fmla="*/ 426 w 503" name="T10"/>
                <a:gd fmla="*/ 61 h 367" name="T11"/>
                <a:gd fmla="*/ 390 w 503" name="T12"/>
                <a:gd fmla="*/ 95 h 367" name="T13"/>
                <a:gd fmla="*/ 340 w 503" name="T14"/>
                <a:gd fmla="*/ 112 h 367" name="T15"/>
                <a:gd fmla="*/ 330 w 503" name="T16"/>
                <a:gd fmla="*/ 197 h 367" name="T17"/>
                <a:gd fmla="*/ 332 w 503" name="T18"/>
                <a:gd fmla="*/ 224 h 367" name="T19"/>
                <a:gd fmla="*/ 376 w 503" name="T20"/>
                <a:gd fmla="*/ 201 h 367" name="T21"/>
                <a:gd fmla="*/ 400 w 503" name="T22"/>
                <a:gd fmla="*/ 138 h 367" name="T23"/>
                <a:gd fmla="*/ 429 w 503" name="T24"/>
                <a:gd fmla="*/ 88 h 367" name="T25"/>
                <a:gd fmla="*/ 451 w 503" name="T26"/>
                <a:gd fmla="*/ 77 h 367" name="T27"/>
                <a:gd fmla="*/ 465 w 503" name="T28"/>
                <a:gd fmla="*/ 76 h 367" name="T29"/>
                <a:gd fmla="*/ 481 w 503" name="T30"/>
                <a:gd fmla="*/ 80 h 367" name="T31"/>
                <a:gd fmla="*/ 503 w 503" name="T32"/>
                <a:gd fmla="*/ 92 h 367" name="T33"/>
                <a:gd fmla="*/ 447 w 503" name="T34"/>
                <a:gd fmla="*/ 121 h 367" name="T35"/>
                <a:gd fmla="*/ 423 w 503" name="T36"/>
                <a:gd fmla="*/ 243 h 367" name="T37"/>
                <a:gd fmla="*/ 406 w 503" name="T38"/>
                <a:gd fmla="*/ 290 h 367" name="T39"/>
                <a:gd fmla="*/ 417 w 503" name="T40"/>
                <a:gd fmla="*/ 330 h 367" name="T41"/>
                <a:gd fmla="*/ 403 w 503" name="T42"/>
                <a:gd fmla="*/ 344 h 367" name="T43"/>
                <a:gd fmla="*/ 389 w 503" name="T44"/>
                <a:gd fmla="*/ 357 h 367" name="T45"/>
                <a:gd fmla="*/ 335 w 503" name="T46"/>
                <a:gd fmla="*/ 358 h 367" name="T47"/>
                <a:gd fmla="*/ 325 w 503" name="T48"/>
                <a:gd fmla="*/ 304 h 367" name="T49"/>
                <a:gd fmla="*/ 292 w 503" name="T50"/>
                <a:gd fmla="*/ 295 h 367" name="T51"/>
                <a:gd fmla="*/ 269 w 503" name="T52"/>
                <a:gd fmla="*/ 324 h 367" name="T53"/>
                <a:gd fmla="*/ 206 w 503" name="T54"/>
                <a:gd fmla="*/ 341 h 367" name="T55"/>
                <a:gd fmla="*/ 170 w 503" name="T56"/>
                <a:gd fmla="*/ 358 h 367" name="T57"/>
                <a:gd fmla="*/ 175 w 503" name="T58"/>
                <a:gd fmla="*/ 340 h 367" name="T59"/>
                <a:gd fmla="*/ 171 w 503" name="T60"/>
                <a:gd fmla="*/ 282 h 367" name="T61"/>
                <a:gd fmla="*/ 246 w 503" name="T62"/>
                <a:gd fmla="*/ 238 h 367" name="T63"/>
                <a:gd fmla="*/ 204 w 503" name="T64"/>
                <a:gd fmla="*/ 189 h 367" name="T65"/>
                <a:gd fmla="*/ 167 w 503" name="T66"/>
                <a:gd fmla="*/ 177 h 367" name="T67"/>
                <a:gd fmla="*/ 90 w 503" name="T68"/>
                <a:gd fmla="*/ 193 h 367" name="T69"/>
                <a:gd fmla="*/ 57 w 503" name="T70"/>
                <a:gd fmla="*/ 202 h 367" name="T71"/>
                <a:gd fmla="*/ 56 w 503" name="T72"/>
                <a:gd fmla="*/ 183 h 367" name="T73"/>
                <a:gd fmla="*/ 36 w 503" name="T74"/>
                <a:gd fmla="*/ 224 h 367" name="T75"/>
                <a:gd fmla="*/ 63 w 503" name="T76"/>
                <a:gd fmla="*/ 164 h 367" name="T77"/>
                <a:gd fmla="*/ 34 w 503" name="T78"/>
                <a:gd fmla="*/ 153 h 367" name="T79"/>
                <a:gd fmla="*/ 33 w 503" name="T80"/>
                <a:gd fmla="*/ 143 h 367" name="T81"/>
                <a:gd fmla="*/ 69 w 503" name="T82"/>
                <a:gd fmla="*/ 126 h 367" name="T83"/>
                <a:gd fmla="*/ 87 w 503" name="T84"/>
                <a:gd fmla="*/ 123 h 367" name="T85"/>
                <a:gd fmla="*/ 112 w 503" name="T86"/>
                <a:gd fmla="*/ 119 h 367" name="T87"/>
                <a:gd fmla="*/ 123 w 503" name="T88"/>
                <a:gd fmla="*/ 95 h 367" name="T89"/>
                <a:gd fmla="*/ 147 w 503" name="T90"/>
                <a:gd fmla="*/ 87 h 367" name="T91"/>
                <a:gd fmla="*/ 174 w 503" name="T92"/>
                <a:gd fmla="*/ 127 h 367" name="T93"/>
                <a:gd fmla="*/ 205 w 503" name="T94"/>
                <a:gd fmla="*/ 114 h 367" name="T95"/>
                <a:gd fmla="*/ 168 w 503" name="T96"/>
                <a:gd fmla="*/ 78 h 367" name="T97"/>
                <a:gd fmla="*/ 201 w 503" name="T98"/>
                <a:gd fmla="*/ 94 h 367" name="T99"/>
                <a:gd fmla="*/ 176 w 503" name="T100"/>
                <a:gd fmla="*/ 50 h 367" name="T101"/>
                <a:gd fmla="*/ 192 w 503" name="T102"/>
                <a:gd fmla="*/ 63 h 367" name="T103"/>
                <a:gd fmla="*/ 221 w 503" name="T104"/>
                <a:gd fmla="*/ 54 h 367" name="T105"/>
                <a:gd fmla="*/ 220 w 503" name="T106"/>
                <a:gd fmla="*/ 30 h 367" name="T107"/>
                <a:gd fmla="*/ 244 w 503" name="T108"/>
                <a:gd fmla="*/ 44 h 367" name="T109"/>
                <a:gd fmla="*/ 251 w 503" name="T110"/>
                <a:gd fmla="*/ 28 h 367" name="T111"/>
                <a:gd fmla="*/ 279 w 503" name="T112"/>
                <a:gd fmla="*/ 79 h 367" name="T113"/>
                <a:gd fmla="*/ 321 w 503" name="T114"/>
                <a:gd fmla="*/ 68 h 367" name="T115"/>
                <a:gd fmla="*/ 305 w 503" name="T116"/>
                <a:gd fmla="*/ 43 h 367" name="T117"/>
                <a:gd fmla="*/ 330 w 503" name="T118"/>
                <a:gd fmla="*/ 20 h 367" name="T119"/>
                <a:gd fmla="*/ 345 w 503" name="T120"/>
                <a:gd fmla="*/ 11 h 367" name="T121"/>
                <a:gd fmla="*/ 368 w 503" name="T122"/>
                <a:gd fmla="*/ 15 h 36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67" w="502">
                  <a:moveTo>
                    <a:pt x="381" y="2"/>
                  </a:moveTo>
                  <a:cubicBezTo>
                    <a:pt x="383" y="2"/>
                    <a:pt x="385" y="1"/>
                    <a:pt x="387" y="0"/>
                  </a:cubicBezTo>
                  <a:cubicBezTo>
                    <a:pt x="392" y="5"/>
                    <a:pt x="397" y="9"/>
                    <a:pt x="402" y="14"/>
                  </a:cubicBezTo>
                  <a:cubicBezTo>
                    <a:pt x="408" y="14"/>
                    <a:pt x="414" y="14"/>
                    <a:pt x="419" y="15"/>
                  </a:cubicBezTo>
                  <a:cubicBezTo>
                    <a:pt x="421" y="13"/>
                    <a:pt x="424" y="10"/>
                    <a:pt x="425" y="9"/>
                  </a:cubicBezTo>
                  <a:cubicBezTo>
                    <a:pt x="432" y="9"/>
                    <a:pt x="439" y="7"/>
                    <a:pt x="443" y="13"/>
                  </a:cubicBezTo>
                  <a:cubicBezTo>
                    <a:pt x="439" y="13"/>
                    <a:pt x="432" y="13"/>
                    <a:pt x="428" y="13"/>
                  </a:cubicBezTo>
                  <a:cubicBezTo>
                    <a:pt x="422" y="17"/>
                    <a:pt x="419" y="24"/>
                    <a:pt x="420" y="31"/>
                  </a:cubicBezTo>
                  <a:cubicBezTo>
                    <a:pt x="434" y="29"/>
                    <a:pt x="449" y="31"/>
                    <a:pt x="464" y="34"/>
                  </a:cubicBezTo>
                  <a:cubicBezTo>
                    <a:pt x="462" y="38"/>
                    <a:pt x="460" y="42"/>
                    <a:pt x="458" y="45"/>
                  </a:cubicBezTo>
                  <a:cubicBezTo>
                    <a:pt x="454" y="32"/>
                    <a:pt x="437" y="41"/>
                    <a:pt x="427" y="38"/>
                  </a:cubicBezTo>
                  <a:cubicBezTo>
                    <a:pt x="427" y="46"/>
                    <a:pt x="427" y="54"/>
                    <a:pt x="426" y="61"/>
                  </a:cubicBezTo>
                  <a:cubicBezTo>
                    <a:pt x="421" y="71"/>
                    <a:pt x="412" y="78"/>
                    <a:pt x="405" y="85"/>
                  </a:cubicBezTo>
                  <a:cubicBezTo>
                    <a:pt x="399" y="88"/>
                    <a:pt x="393" y="90"/>
                    <a:pt x="390" y="95"/>
                  </a:cubicBezTo>
                  <a:cubicBezTo>
                    <a:pt x="387" y="96"/>
                    <a:pt x="383" y="98"/>
                    <a:pt x="380" y="98"/>
                  </a:cubicBezTo>
                  <a:cubicBezTo>
                    <a:pt x="368" y="107"/>
                    <a:pt x="355" y="111"/>
                    <a:pt x="340" y="112"/>
                  </a:cubicBezTo>
                  <a:cubicBezTo>
                    <a:pt x="333" y="111"/>
                    <a:pt x="329" y="117"/>
                    <a:pt x="325" y="122"/>
                  </a:cubicBezTo>
                  <a:cubicBezTo>
                    <a:pt x="337" y="145"/>
                    <a:pt x="341" y="173"/>
                    <a:pt x="330" y="197"/>
                  </a:cubicBezTo>
                  <a:cubicBezTo>
                    <a:pt x="325" y="207"/>
                    <a:pt x="327" y="219"/>
                    <a:pt x="329" y="231"/>
                  </a:cubicBezTo>
                  <a:cubicBezTo>
                    <a:pt x="330" y="229"/>
                    <a:pt x="332" y="226"/>
                    <a:pt x="332" y="224"/>
                  </a:cubicBezTo>
                  <a:cubicBezTo>
                    <a:pt x="346" y="220"/>
                    <a:pt x="362" y="225"/>
                    <a:pt x="373" y="213"/>
                  </a:cubicBezTo>
                  <a:cubicBezTo>
                    <a:pt x="374" y="209"/>
                    <a:pt x="375" y="205"/>
                    <a:pt x="376" y="201"/>
                  </a:cubicBezTo>
                  <a:cubicBezTo>
                    <a:pt x="378" y="200"/>
                    <a:pt x="381" y="198"/>
                    <a:pt x="383" y="198"/>
                  </a:cubicBezTo>
                  <a:cubicBezTo>
                    <a:pt x="385" y="177"/>
                    <a:pt x="393" y="157"/>
                    <a:pt x="400" y="138"/>
                  </a:cubicBezTo>
                  <a:cubicBezTo>
                    <a:pt x="411" y="125"/>
                    <a:pt x="420" y="111"/>
                    <a:pt x="433" y="100"/>
                  </a:cubicBezTo>
                  <a:cubicBezTo>
                    <a:pt x="432" y="97"/>
                    <a:pt x="430" y="91"/>
                    <a:pt x="429" y="88"/>
                  </a:cubicBezTo>
                  <a:cubicBezTo>
                    <a:pt x="434" y="89"/>
                    <a:pt x="439" y="89"/>
                    <a:pt x="444" y="89"/>
                  </a:cubicBezTo>
                  <a:cubicBezTo>
                    <a:pt x="447" y="85"/>
                    <a:pt x="449" y="81"/>
                    <a:pt x="451" y="77"/>
                  </a:cubicBezTo>
                  <a:cubicBezTo>
                    <a:pt x="451" y="82"/>
                    <a:pt x="460" y="95"/>
                    <a:pt x="463" y="83"/>
                  </a:cubicBezTo>
                  <a:cubicBezTo>
                    <a:pt x="463" y="81"/>
                    <a:pt x="465" y="78"/>
                    <a:pt x="465" y="76"/>
                  </a:cubicBezTo>
                  <a:cubicBezTo>
                    <a:pt x="467" y="81"/>
                    <a:pt x="470" y="84"/>
                    <a:pt x="474" y="87"/>
                  </a:cubicBezTo>
                  <a:cubicBezTo>
                    <a:pt x="476" y="86"/>
                    <a:pt x="479" y="82"/>
                    <a:pt x="481" y="80"/>
                  </a:cubicBezTo>
                  <a:cubicBezTo>
                    <a:pt x="488" y="81"/>
                    <a:pt x="495" y="81"/>
                    <a:pt x="502" y="80"/>
                  </a:cubicBezTo>
                  <a:cubicBezTo>
                    <a:pt x="502" y="84"/>
                    <a:pt x="503" y="88"/>
                    <a:pt x="503" y="92"/>
                  </a:cubicBezTo>
                  <a:cubicBezTo>
                    <a:pt x="494" y="93"/>
                    <a:pt x="485" y="94"/>
                    <a:pt x="476" y="97"/>
                  </a:cubicBezTo>
                  <a:cubicBezTo>
                    <a:pt x="465" y="103"/>
                    <a:pt x="456" y="112"/>
                    <a:pt x="447" y="121"/>
                  </a:cubicBezTo>
                  <a:cubicBezTo>
                    <a:pt x="438" y="140"/>
                    <a:pt x="435" y="162"/>
                    <a:pt x="434" y="183"/>
                  </a:cubicBezTo>
                  <a:cubicBezTo>
                    <a:pt x="429" y="203"/>
                    <a:pt x="433" y="224"/>
                    <a:pt x="423" y="243"/>
                  </a:cubicBezTo>
                  <a:cubicBezTo>
                    <a:pt x="419" y="260"/>
                    <a:pt x="402" y="268"/>
                    <a:pt x="396" y="283"/>
                  </a:cubicBezTo>
                  <a:cubicBezTo>
                    <a:pt x="399" y="286"/>
                    <a:pt x="403" y="288"/>
                    <a:pt x="406" y="290"/>
                  </a:cubicBezTo>
                  <a:cubicBezTo>
                    <a:pt x="409" y="303"/>
                    <a:pt x="407" y="317"/>
                    <a:pt x="407" y="330"/>
                  </a:cubicBezTo>
                  <a:cubicBezTo>
                    <a:pt x="409" y="330"/>
                    <a:pt x="415" y="330"/>
                    <a:pt x="417" y="330"/>
                  </a:cubicBezTo>
                  <a:cubicBezTo>
                    <a:pt x="424" y="334"/>
                    <a:pt x="432" y="336"/>
                    <a:pt x="439" y="338"/>
                  </a:cubicBezTo>
                  <a:cubicBezTo>
                    <a:pt x="428" y="346"/>
                    <a:pt x="415" y="343"/>
                    <a:pt x="403" y="344"/>
                  </a:cubicBezTo>
                  <a:cubicBezTo>
                    <a:pt x="408" y="349"/>
                    <a:pt x="413" y="352"/>
                    <a:pt x="418" y="355"/>
                  </a:cubicBezTo>
                  <a:cubicBezTo>
                    <a:pt x="410" y="361"/>
                    <a:pt x="399" y="356"/>
                    <a:pt x="389" y="357"/>
                  </a:cubicBezTo>
                  <a:cubicBezTo>
                    <a:pt x="381" y="355"/>
                    <a:pt x="377" y="367"/>
                    <a:pt x="369" y="363"/>
                  </a:cubicBezTo>
                  <a:cubicBezTo>
                    <a:pt x="358" y="359"/>
                    <a:pt x="346" y="358"/>
                    <a:pt x="335" y="358"/>
                  </a:cubicBezTo>
                  <a:cubicBezTo>
                    <a:pt x="329" y="352"/>
                    <a:pt x="320" y="348"/>
                    <a:pt x="318" y="339"/>
                  </a:cubicBezTo>
                  <a:cubicBezTo>
                    <a:pt x="318" y="327"/>
                    <a:pt x="323" y="316"/>
                    <a:pt x="325" y="304"/>
                  </a:cubicBezTo>
                  <a:cubicBezTo>
                    <a:pt x="315" y="303"/>
                    <a:pt x="305" y="302"/>
                    <a:pt x="295" y="301"/>
                  </a:cubicBezTo>
                  <a:cubicBezTo>
                    <a:pt x="294" y="299"/>
                    <a:pt x="293" y="296"/>
                    <a:pt x="292" y="295"/>
                  </a:cubicBezTo>
                  <a:cubicBezTo>
                    <a:pt x="283" y="294"/>
                    <a:pt x="275" y="293"/>
                    <a:pt x="266" y="293"/>
                  </a:cubicBezTo>
                  <a:cubicBezTo>
                    <a:pt x="267" y="303"/>
                    <a:pt x="268" y="314"/>
                    <a:pt x="269" y="324"/>
                  </a:cubicBezTo>
                  <a:cubicBezTo>
                    <a:pt x="264" y="327"/>
                    <a:pt x="259" y="330"/>
                    <a:pt x="254" y="333"/>
                  </a:cubicBezTo>
                  <a:cubicBezTo>
                    <a:pt x="239" y="340"/>
                    <a:pt x="222" y="344"/>
                    <a:pt x="206" y="341"/>
                  </a:cubicBezTo>
                  <a:cubicBezTo>
                    <a:pt x="193" y="339"/>
                    <a:pt x="183" y="348"/>
                    <a:pt x="173" y="352"/>
                  </a:cubicBezTo>
                  <a:cubicBezTo>
                    <a:pt x="172" y="354"/>
                    <a:pt x="171" y="357"/>
                    <a:pt x="170" y="358"/>
                  </a:cubicBezTo>
                  <a:cubicBezTo>
                    <a:pt x="168" y="355"/>
                    <a:pt x="166" y="351"/>
                    <a:pt x="164" y="347"/>
                  </a:cubicBezTo>
                  <a:cubicBezTo>
                    <a:pt x="168" y="344"/>
                    <a:pt x="172" y="342"/>
                    <a:pt x="175" y="340"/>
                  </a:cubicBezTo>
                  <a:cubicBezTo>
                    <a:pt x="176" y="339"/>
                    <a:pt x="178" y="336"/>
                    <a:pt x="179" y="334"/>
                  </a:cubicBezTo>
                  <a:cubicBezTo>
                    <a:pt x="176" y="317"/>
                    <a:pt x="175" y="299"/>
                    <a:pt x="171" y="282"/>
                  </a:cubicBezTo>
                  <a:cubicBezTo>
                    <a:pt x="173" y="266"/>
                    <a:pt x="183" y="253"/>
                    <a:pt x="193" y="241"/>
                  </a:cubicBezTo>
                  <a:cubicBezTo>
                    <a:pt x="211" y="239"/>
                    <a:pt x="229" y="242"/>
                    <a:pt x="246" y="238"/>
                  </a:cubicBezTo>
                  <a:cubicBezTo>
                    <a:pt x="246" y="232"/>
                    <a:pt x="245" y="225"/>
                    <a:pt x="245" y="218"/>
                  </a:cubicBezTo>
                  <a:cubicBezTo>
                    <a:pt x="230" y="211"/>
                    <a:pt x="211" y="205"/>
                    <a:pt x="204" y="189"/>
                  </a:cubicBezTo>
                  <a:cubicBezTo>
                    <a:pt x="199" y="180"/>
                    <a:pt x="197" y="170"/>
                    <a:pt x="195" y="161"/>
                  </a:cubicBezTo>
                  <a:cubicBezTo>
                    <a:pt x="187" y="169"/>
                    <a:pt x="177" y="174"/>
                    <a:pt x="167" y="177"/>
                  </a:cubicBezTo>
                  <a:cubicBezTo>
                    <a:pt x="166" y="179"/>
                    <a:pt x="164" y="181"/>
                    <a:pt x="163" y="183"/>
                  </a:cubicBezTo>
                  <a:cubicBezTo>
                    <a:pt x="140" y="194"/>
                    <a:pt x="115" y="194"/>
                    <a:pt x="90" y="193"/>
                  </a:cubicBezTo>
                  <a:cubicBezTo>
                    <a:pt x="80" y="202"/>
                    <a:pt x="67" y="207"/>
                    <a:pt x="55" y="211"/>
                  </a:cubicBezTo>
                  <a:cubicBezTo>
                    <a:pt x="55" y="209"/>
                    <a:pt x="56" y="205"/>
                    <a:pt x="57" y="202"/>
                  </a:cubicBezTo>
                  <a:cubicBezTo>
                    <a:pt x="65" y="199"/>
                    <a:pt x="72" y="193"/>
                    <a:pt x="78" y="187"/>
                  </a:cubicBezTo>
                  <a:cubicBezTo>
                    <a:pt x="73" y="179"/>
                    <a:pt x="64" y="181"/>
                    <a:pt x="56" y="183"/>
                  </a:cubicBezTo>
                  <a:cubicBezTo>
                    <a:pt x="49" y="195"/>
                    <a:pt x="45" y="207"/>
                    <a:pt x="43" y="220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6" y="214"/>
                    <a:pt x="34" y="202"/>
                    <a:pt x="38" y="192"/>
                  </a:cubicBezTo>
                  <a:cubicBezTo>
                    <a:pt x="46" y="182"/>
                    <a:pt x="57" y="175"/>
                    <a:pt x="63" y="164"/>
                  </a:cubicBezTo>
                  <a:cubicBezTo>
                    <a:pt x="60" y="160"/>
                    <a:pt x="57" y="156"/>
                    <a:pt x="53" y="152"/>
                  </a:cubicBezTo>
                  <a:cubicBezTo>
                    <a:pt x="47" y="152"/>
                    <a:pt x="41" y="152"/>
                    <a:pt x="34" y="153"/>
                  </a:cubicBezTo>
                  <a:cubicBezTo>
                    <a:pt x="21" y="160"/>
                    <a:pt x="10" y="171"/>
                    <a:pt x="0" y="183"/>
                  </a:cubicBezTo>
                  <a:cubicBezTo>
                    <a:pt x="0" y="164"/>
                    <a:pt x="15" y="147"/>
                    <a:pt x="33" y="143"/>
                  </a:cubicBezTo>
                  <a:cubicBezTo>
                    <a:pt x="45" y="142"/>
                    <a:pt x="57" y="143"/>
                    <a:pt x="69" y="143"/>
                  </a:cubicBezTo>
                  <a:cubicBezTo>
                    <a:pt x="69" y="137"/>
                    <a:pt x="69" y="132"/>
                    <a:pt x="69" y="126"/>
                  </a:cubicBezTo>
                  <a:cubicBezTo>
                    <a:pt x="74" y="127"/>
                    <a:pt x="80" y="128"/>
                    <a:pt x="82" y="133"/>
                  </a:cubicBezTo>
                  <a:cubicBezTo>
                    <a:pt x="84" y="130"/>
                    <a:pt x="86" y="126"/>
                    <a:pt x="87" y="123"/>
                  </a:cubicBezTo>
                  <a:cubicBezTo>
                    <a:pt x="85" y="119"/>
                    <a:pt x="84" y="115"/>
                    <a:pt x="82" y="112"/>
                  </a:cubicBezTo>
                  <a:cubicBezTo>
                    <a:pt x="93" y="110"/>
                    <a:pt x="112" y="101"/>
                    <a:pt x="112" y="119"/>
                  </a:cubicBezTo>
                  <a:cubicBezTo>
                    <a:pt x="116" y="118"/>
                    <a:pt x="120" y="117"/>
                    <a:pt x="124" y="116"/>
                  </a:cubicBezTo>
                  <a:cubicBezTo>
                    <a:pt x="124" y="109"/>
                    <a:pt x="123" y="102"/>
                    <a:pt x="123" y="95"/>
                  </a:cubicBezTo>
                  <a:cubicBezTo>
                    <a:pt x="130" y="95"/>
                    <a:pt x="136" y="96"/>
                    <a:pt x="143" y="96"/>
                  </a:cubicBezTo>
                  <a:cubicBezTo>
                    <a:pt x="144" y="93"/>
                    <a:pt x="146" y="90"/>
                    <a:pt x="147" y="87"/>
                  </a:cubicBezTo>
                  <a:cubicBezTo>
                    <a:pt x="148" y="94"/>
                    <a:pt x="149" y="101"/>
                    <a:pt x="149" y="108"/>
                  </a:cubicBezTo>
                  <a:cubicBezTo>
                    <a:pt x="158" y="113"/>
                    <a:pt x="166" y="120"/>
                    <a:pt x="174" y="127"/>
                  </a:cubicBezTo>
                  <a:cubicBezTo>
                    <a:pt x="181" y="127"/>
                    <a:pt x="187" y="126"/>
                    <a:pt x="194" y="125"/>
                  </a:cubicBezTo>
                  <a:cubicBezTo>
                    <a:pt x="197" y="121"/>
                    <a:pt x="201" y="117"/>
                    <a:pt x="205" y="114"/>
                  </a:cubicBezTo>
                  <a:cubicBezTo>
                    <a:pt x="194" y="113"/>
                    <a:pt x="184" y="111"/>
                    <a:pt x="174" y="110"/>
                  </a:cubicBezTo>
                  <a:cubicBezTo>
                    <a:pt x="167" y="101"/>
                    <a:pt x="166" y="89"/>
                    <a:pt x="168" y="78"/>
                  </a:cubicBezTo>
                  <a:cubicBezTo>
                    <a:pt x="172" y="87"/>
                    <a:pt x="178" y="95"/>
                    <a:pt x="186" y="101"/>
                  </a:cubicBezTo>
                  <a:cubicBezTo>
                    <a:pt x="189" y="95"/>
                    <a:pt x="195" y="95"/>
                    <a:pt x="201" y="94"/>
                  </a:cubicBezTo>
                  <a:cubicBezTo>
                    <a:pt x="201" y="91"/>
                    <a:pt x="200" y="85"/>
                    <a:pt x="200" y="82"/>
                  </a:cubicBezTo>
                  <a:cubicBezTo>
                    <a:pt x="183" y="82"/>
                    <a:pt x="174" y="65"/>
                    <a:pt x="176" y="50"/>
                  </a:cubicBezTo>
                  <a:cubicBezTo>
                    <a:pt x="179" y="46"/>
                    <a:pt x="183" y="43"/>
                    <a:pt x="187" y="39"/>
                  </a:cubicBezTo>
                  <a:cubicBezTo>
                    <a:pt x="188" y="47"/>
                    <a:pt x="190" y="55"/>
                    <a:pt x="192" y="63"/>
                  </a:cubicBezTo>
                  <a:cubicBezTo>
                    <a:pt x="199" y="63"/>
                    <a:pt x="207" y="63"/>
                    <a:pt x="214" y="63"/>
                  </a:cubicBezTo>
                  <a:cubicBezTo>
                    <a:pt x="216" y="61"/>
                    <a:pt x="219" y="56"/>
                    <a:pt x="221" y="54"/>
                  </a:cubicBezTo>
                  <a:cubicBezTo>
                    <a:pt x="220" y="44"/>
                    <a:pt x="219" y="34"/>
                    <a:pt x="216" y="24"/>
                  </a:cubicBezTo>
                  <a:cubicBezTo>
                    <a:pt x="217" y="25"/>
                    <a:pt x="219" y="28"/>
                    <a:pt x="220" y="30"/>
                  </a:cubicBezTo>
                  <a:cubicBezTo>
                    <a:pt x="224" y="31"/>
                    <a:pt x="229" y="31"/>
                    <a:pt x="234" y="32"/>
                  </a:cubicBezTo>
                  <a:cubicBezTo>
                    <a:pt x="237" y="36"/>
                    <a:pt x="240" y="40"/>
                    <a:pt x="244" y="44"/>
                  </a:cubicBezTo>
                  <a:cubicBezTo>
                    <a:pt x="242" y="53"/>
                    <a:pt x="240" y="63"/>
                    <a:pt x="237" y="72"/>
                  </a:cubicBezTo>
                  <a:cubicBezTo>
                    <a:pt x="261" y="72"/>
                    <a:pt x="259" y="43"/>
                    <a:pt x="251" y="28"/>
                  </a:cubicBezTo>
                  <a:cubicBezTo>
                    <a:pt x="267" y="32"/>
                    <a:pt x="284" y="42"/>
                    <a:pt x="288" y="59"/>
                  </a:cubicBezTo>
                  <a:cubicBezTo>
                    <a:pt x="284" y="66"/>
                    <a:pt x="277" y="71"/>
                    <a:pt x="279" y="79"/>
                  </a:cubicBezTo>
                  <a:cubicBezTo>
                    <a:pt x="285" y="83"/>
                    <a:pt x="292" y="88"/>
                    <a:pt x="299" y="92"/>
                  </a:cubicBezTo>
                  <a:cubicBezTo>
                    <a:pt x="306" y="85"/>
                    <a:pt x="316" y="79"/>
                    <a:pt x="321" y="68"/>
                  </a:cubicBezTo>
                  <a:cubicBezTo>
                    <a:pt x="319" y="61"/>
                    <a:pt x="318" y="54"/>
                    <a:pt x="317" y="46"/>
                  </a:cubicBezTo>
                  <a:cubicBezTo>
                    <a:pt x="314" y="46"/>
                    <a:pt x="308" y="44"/>
                    <a:pt x="305" y="43"/>
                  </a:cubicBezTo>
                  <a:cubicBezTo>
                    <a:pt x="310" y="39"/>
                    <a:pt x="314" y="35"/>
                    <a:pt x="318" y="31"/>
                  </a:cubicBezTo>
                  <a:cubicBezTo>
                    <a:pt x="321" y="26"/>
                    <a:pt x="324" y="22"/>
                    <a:pt x="330" y="20"/>
                  </a:cubicBezTo>
                  <a:cubicBezTo>
                    <a:pt x="333" y="25"/>
                    <a:pt x="335" y="33"/>
                    <a:pt x="343" y="30"/>
                  </a:cubicBezTo>
                  <a:cubicBezTo>
                    <a:pt x="345" y="24"/>
                    <a:pt x="345" y="17"/>
                    <a:pt x="345" y="11"/>
                  </a:cubicBezTo>
                  <a:cubicBezTo>
                    <a:pt x="351" y="10"/>
                    <a:pt x="358" y="8"/>
                    <a:pt x="364" y="7"/>
                  </a:cubicBezTo>
                  <a:cubicBezTo>
                    <a:pt x="365" y="9"/>
                    <a:pt x="367" y="13"/>
                    <a:pt x="368" y="15"/>
                  </a:cubicBezTo>
                  <a:cubicBezTo>
                    <a:pt x="376" y="19"/>
                    <a:pt x="378" y="7"/>
                    <a:pt x="38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530" y="3443"/>
              <a:ext cx="707" cy="870"/>
            </a:xfrm>
            <a:custGeom>
              <a:gdLst>
                <a:gd fmla="*/ 144 w 299" name="T0"/>
                <a:gd fmla="*/ 0 h 366" name="T1"/>
                <a:gd fmla="*/ 166 w 299" name="T2"/>
                <a:gd fmla="*/ 6 h 366" name="T3"/>
                <a:gd fmla="*/ 183 w 299" name="T4"/>
                <a:gd fmla="*/ 61 h 366" name="T5"/>
                <a:gd fmla="*/ 168 w 299" name="T6"/>
                <a:gd fmla="*/ 78 h 366" name="T7"/>
                <a:gd fmla="*/ 198 w 299" name="T8"/>
                <a:gd fmla="*/ 86 h 366" name="T9"/>
                <a:gd fmla="*/ 221 w 299" name="T10"/>
                <a:gd fmla="*/ 45 h 366" name="T11"/>
                <a:gd fmla="*/ 229 w 299" name="T12"/>
                <a:gd fmla="*/ 24 h 366" name="T13"/>
                <a:gd fmla="*/ 214 w 299" name="T14"/>
                <a:gd fmla="*/ 92 h 366" name="T15"/>
                <a:gd fmla="*/ 190 w 299" name="T16"/>
                <a:gd fmla="*/ 95 h 366" name="T17"/>
                <a:gd fmla="*/ 181 w 299" name="T18"/>
                <a:gd fmla="*/ 151 h 366" name="T19"/>
                <a:gd fmla="*/ 204 w 299" name="T20"/>
                <a:gd fmla="*/ 145 h 366" name="T21"/>
                <a:gd fmla="*/ 186 w 299" name="T22"/>
                <a:gd fmla="*/ 160 h 366" name="T23"/>
                <a:gd fmla="*/ 246 w 299" name="T24"/>
                <a:gd fmla="*/ 266 h 366" name="T25"/>
                <a:gd fmla="*/ 297 w 299" name="T26"/>
                <a:gd fmla="*/ 366 h 366" name="T27"/>
                <a:gd fmla="*/ 264 w 299" name="T28"/>
                <a:gd fmla="*/ 320 h 366" name="T29"/>
                <a:gd fmla="*/ 222 w 299" name="T30"/>
                <a:gd fmla="*/ 268 h 366" name="T31"/>
                <a:gd fmla="*/ 168 w 299" name="T32"/>
                <a:gd fmla="*/ 203 h 366" name="T33"/>
                <a:gd fmla="*/ 125 w 299" name="T34"/>
                <a:gd fmla="*/ 323 h 366" name="T35"/>
                <a:gd fmla="*/ 103 w 299" name="T36"/>
                <a:gd fmla="*/ 361 h 366" name="T37"/>
                <a:gd fmla="*/ 155 w 299" name="T38"/>
                <a:gd fmla="*/ 262 h 366" name="T39"/>
                <a:gd fmla="*/ 122 w 299" name="T40"/>
                <a:gd fmla="*/ 205 h 366" name="T41"/>
                <a:gd fmla="*/ 94 w 299" name="T42"/>
                <a:gd fmla="*/ 191 h 366" name="T43"/>
                <a:gd fmla="*/ 116 w 299" name="T44"/>
                <a:gd fmla="*/ 111 h 366" name="T45"/>
                <a:gd fmla="*/ 46 w 299" name="T46"/>
                <a:gd fmla="*/ 112 h 366" name="T47"/>
                <a:gd fmla="*/ 59 w 299" name="T48"/>
                <a:gd fmla="*/ 83 h 366" name="T49"/>
                <a:gd fmla="*/ 16 w 299" name="T50"/>
                <a:gd fmla="*/ 65 h 366" name="T51"/>
                <a:gd fmla="*/ 87 w 299" name="T52"/>
                <a:gd fmla="*/ 70 h 366" name="T53"/>
                <a:gd fmla="*/ 131 w 299" name="T54"/>
                <a:gd fmla="*/ 19 h 366" name="T55"/>
                <a:gd fmla="*/ 137 w 299" name="T56"/>
                <a:gd fmla="*/ 1 h 366" name="T57"/>
                <a:gd fmla="*/ 101 w 299" name="T58"/>
                <a:gd fmla="*/ 148 h 366" name="T59"/>
                <a:gd fmla="*/ 142 w 299" name="T60"/>
                <a:gd fmla="*/ 147 h 366" name="T61"/>
                <a:gd fmla="*/ 137 w 299" name="T62"/>
                <a:gd fmla="*/ 100 h 366" name="T63"/>
                <a:gd fmla="*/ 146 w 299" name="T64"/>
                <a:gd fmla="*/ 127 h 366" name="T65"/>
                <a:gd fmla="*/ 146 w 299" name="T66"/>
                <a:gd fmla="*/ 127 h 36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66" w="299">
                  <a:moveTo>
                    <a:pt x="137" y="1"/>
                  </a:moveTo>
                  <a:cubicBezTo>
                    <a:pt x="139" y="1"/>
                    <a:pt x="142" y="0"/>
                    <a:pt x="144" y="0"/>
                  </a:cubicBezTo>
                  <a:cubicBezTo>
                    <a:pt x="143" y="2"/>
                    <a:pt x="143" y="7"/>
                    <a:pt x="143" y="10"/>
                  </a:cubicBezTo>
                  <a:cubicBezTo>
                    <a:pt x="151" y="8"/>
                    <a:pt x="158" y="6"/>
                    <a:pt x="166" y="6"/>
                  </a:cubicBezTo>
                  <a:cubicBezTo>
                    <a:pt x="176" y="9"/>
                    <a:pt x="184" y="14"/>
                    <a:pt x="193" y="16"/>
                  </a:cubicBezTo>
                  <a:cubicBezTo>
                    <a:pt x="198" y="32"/>
                    <a:pt x="192" y="48"/>
                    <a:pt x="183" y="61"/>
                  </a:cubicBezTo>
                  <a:cubicBezTo>
                    <a:pt x="178" y="62"/>
                    <a:pt x="173" y="64"/>
                    <a:pt x="167" y="65"/>
                  </a:cubicBezTo>
                  <a:cubicBezTo>
                    <a:pt x="168" y="69"/>
                    <a:pt x="168" y="74"/>
                    <a:pt x="168" y="78"/>
                  </a:cubicBezTo>
                  <a:cubicBezTo>
                    <a:pt x="175" y="79"/>
                    <a:pt x="183" y="81"/>
                    <a:pt x="190" y="82"/>
                  </a:cubicBezTo>
                  <a:cubicBezTo>
                    <a:pt x="192" y="83"/>
                    <a:pt x="196" y="85"/>
                    <a:pt x="198" y="86"/>
                  </a:cubicBezTo>
                  <a:cubicBezTo>
                    <a:pt x="211" y="76"/>
                    <a:pt x="225" y="66"/>
                    <a:pt x="231" y="50"/>
                  </a:cubicBezTo>
                  <a:cubicBezTo>
                    <a:pt x="228" y="49"/>
                    <a:pt x="223" y="46"/>
                    <a:pt x="221" y="45"/>
                  </a:cubicBezTo>
                  <a:cubicBezTo>
                    <a:pt x="220" y="41"/>
                    <a:pt x="219" y="37"/>
                    <a:pt x="218" y="34"/>
                  </a:cubicBezTo>
                  <a:cubicBezTo>
                    <a:pt x="222" y="30"/>
                    <a:pt x="225" y="27"/>
                    <a:pt x="229" y="24"/>
                  </a:cubicBezTo>
                  <a:cubicBezTo>
                    <a:pt x="231" y="24"/>
                    <a:pt x="236" y="24"/>
                    <a:pt x="239" y="24"/>
                  </a:cubicBezTo>
                  <a:cubicBezTo>
                    <a:pt x="253" y="49"/>
                    <a:pt x="229" y="74"/>
                    <a:pt x="214" y="92"/>
                  </a:cubicBezTo>
                  <a:cubicBezTo>
                    <a:pt x="209" y="96"/>
                    <a:pt x="203" y="99"/>
                    <a:pt x="197" y="103"/>
                  </a:cubicBezTo>
                  <a:cubicBezTo>
                    <a:pt x="195" y="101"/>
                    <a:pt x="192" y="97"/>
                    <a:pt x="190" y="95"/>
                  </a:cubicBezTo>
                  <a:cubicBezTo>
                    <a:pt x="187" y="98"/>
                    <a:pt x="184" y="102"/>
                    <a:pt x="180" y="105"/>
                  </a:cubicBezTo>
                  <a:cubicBezTo>
                    <a:pt x="179" y="121"/>
                    <a:pt x="176" y="136"/>
                    <a:pt x="181" y="151"/>
                  </a:cubicBezTo>
                  <a:cubicBezTo>
                    <a:pt x="182" y="149"/>
                    <a:pt x="183" y="146"/>
                    <a:pt x="184" y="145"/>
                  </a:cubicBezTo>
                  <a:cubicBezTo>
                    <a:pt x="191" y="144"/>
                    <a:pt x="199" y="139"/>
                    <a:pt x="204" y="145"/>
                  </a:cubicBezTo>
                  <a:cubicBezTo>
                    <a:pt x="203" y="149"/>
                    <a:pt x="201" y="153"/>
                    <a:pt x="200" y="157"/>
                  </a:cubicBezTo>
                  <a:cubicBezTo>
                    <a:pt x="195" y="158"/>
                    <a:pt x="191" y="159"/>
                    <a:pt x="186" y="160"/>
                  </a:cubicBezTo>
                  <a:cubicBezTo>
                    <a:pt x="188" y="167"/>
                    <a:pt x="194" y="173"/>
                    <a:pt x="197" y="181"/>
                  </a:cubicBezTo>
                  <a:cubicBezTo>
                    <a:pt x="205" y="213"/>
                    <a:pt x="227" y="240"/>
                    <a:pt x="246" y="266"/>
                  </a:cubicBezTo>
                  <a:cubicBezTo>
                    <a:pt x="260" y="291"/>
                    <a:pt x="275" y="316"/>
                    <a:pt x="292" y="339"/>
                  </a:cubicBezTo>
                  <a:cubicBezTo>
                    <a:pt x="299" y="346"/>
                    <a:pt x="296" y="357"/>
                    <a:pt x="297" y="366"/>
                  </a:cubicBezTo>
                  <a:cubicBezTo>
                    <a:pt x="293" y="365"/>
                    <a:pt x="289" y="365"/>
                    <a:pt x="285" y="365"/>
                  </a:cubicBezTo>
                  <a:cubicBezTo>
                    <a:pt x="275" y="351"/>
                    <a:pt x="273" y="334"/>
                    <a:pt x="264" y="320"/>
                  </a:cubicBezTo>
                  <a:cubicBezTo>
                    <a:pt x="259" y="312"/>
                    <a:pt x="253" y="305"/>
                    <a:pt x="247" y="298"/>
                  </a:cubicBezTo>
                  <a:cubicBezTo>
                    <a:pt x="239" y="287"/>
                    <a:pt x="231" y="277"/>
                    <a:pt x="222" y="268"/>
                  </a:cubicBezTo>
                  <a:cubicBezTo>
                    <a:pt x="216" y="243"/>
                    <a:pt x="191" y="231"/>
                    <a:pt x="179" y="210"/>
                  </a:cubicBezTo>
                  <a:cubicBezTo>
                    <a:pt x="180" y="203"/>
                    <a:pt x="174" y="197"/>
                    <a:pt x="168" y="203"/>
                  </a:cubicBezTo>
                  <a:cubicBezTo>
                    <a:pt x="170" y="224"/>
                    <a:pt x="174" y="246"/>
                    <a:pt x="173" y="268"/>
                  </a:cubicBezTo>
                  <a:cubicBezTo>
                    <a:pt x="156" y="286"/>
                    <a:pt x="140" y="304"/>
                    <a:pt x="125" y="323"/>
                  </a:cubicBezTo>
                  <a:cubicBezTo>
                    <a:pt x="124" y="335"/>
                    <a:pt x="124" y="348"/>
                    <a:pt x="124" y="360"/>
                  </a:cubicBezTo>
                  <a:cubicBezTo>
                    <a:pt x="117" y="361"/>
                    <a:pt x="110" y="361"/>
                    <a:pt x="103" y="361"/>
                  </a:cubicBezTo>
                  <a:cubicBezTo>
                    <a:pt x="103" y="349"/>
                    <a:pt x="103" y="334"/>
                    <a:pt x="111" y="323"/>
                  </a:cubicBezTo>
                  <a:cubicBezTo>
                    <a:pt x="125" y="302"/>
                    <a:pt x="136" y="279"/>
                    <a:pt x="155" y="262"/>
                  </a:cubicBezTo>
                  <a:cubicBezTo>
                    <a:pt x="150" y="243"/>
                    <a:pt x="140" y="226"/>
                    <a:pt x="136" y="207"/>
                  </a:cubicBezTo>
                  <a:cubicBezTo>
                    <a:pt x="132" y="206"/>
                    <a:pt x="127" y="205"/>
                    <a:pt x="122" y="205"/>
                  </a:cubicBezTo>
                  <a:cubicBezTo>
                    <a:pt x="116" y="201"/>
                    <a:pt x="109" y="198"/>
                    <a:pt x="103" y="193"/>
                  </a:cubicBezTo>
                  <a:cubicBezTo>
                    <a:pt x="100" y="193"/>
                    <a:pt x="96" y="191"/>
                    <a:pt x="94" y="191"/>
                  </a:cubicBezTo>
                  <a:cubicBezTo>
                    <a:pt x="86" y="185"/>
                    <a:pt x="78" y="180"/>
                    <a:pt x="72" y="172"/>
                  </a:cubicBezTo>
                  <a:cubicBezTo>
                    <a:pt x="89" y="154"/>
                    <a:pt x="101" y="131"/>
                    <a:pt x="116" y="111"/>
                  </a:cubicBezTo>
                  <a:cubicBezTo>
                    <a:pt x="110" y="111"/>
                    <a:pt x="104" y="112"/>
                    <a:pt x="98" y="112"/>
                  </a:cubicBezTo>
                  <a:cubicBezTo>
                    <a:pt x="83" y="128"/>
                    <a:pt x="63" y="110"/>
                    <a:pt x="46" y="112"/>
                  </a:cubicBezTo>
                  <a:cubicBezTo>
                    <a:pt x="25" y="114"/>
                    <a:pt x="5" y="98"/>
                    <a:pt x="0" y="78"/>
                  </a:cubicBezTo>
                  <a:cubicBezTo>
                    <a:pt x="18" y="87"/>
                    <a:pt x="40" y="90"/>
                    <a:pt x="59" y="83"/>
                  </a:cubicBezTo>
                  <a:cubicBezTo>
                    <a:pt x="42" y="78"/>
                    <a:pt x="25" y="71"/>
                    <a:pt x="7" y="74"/>
                  </a:cubicBezTo>
                  <a:cubicBezTo>
                    <a:pt x="10" y="71"/>
                    <a:pt x="13" y="68"/>
                    <a:pt x="16" y="65"/>
                  </a:cubicBezTo>
                  <a:cubicBezTo>
                    <a:pt x="27" y="65"/>
                    <a:pt x="40" y="62"/>
                    <a:pt x="50" y="70"/>
                  </a:cubicBezTo>
                  <a:cubicBezTo>
                    <a:pt x="62" y="73"/>
                    <a:pt x="75" y="74"/>
                    <a:pt x="87" y="70"/>
                  </a:cubicBezTo>
                  <a:cubicBezTo>
                    <a:pt x="101" y="64"/>
                    <a:pt x="115" y="60"/>
                    <a:pt x="128" y="52"/>
                  </a:cubicBezTo>
                  <a:cubicBezTo>
                    <a:pt x="130" y="41"/>
                    <a:pt x="127" y="29"/>
                    <a:pt x="131" y="19"/>
                  </a:cubicBezTo>
                  <a:cubicBezTo>
                    <a:pt x="132" y="16"/>
                    <a:pt x="132" y="12"/>
                    <a:pt x="133" y="9"/>
                  </a:cubicBezTo>
                  <a:cubicBezTo>
                    <a:pt x="134" y="7"/>
                    <a:pt x="136" y="3"/>
                    <a:pt x="137" y="1"/>
                  </a:cubicBezTo>
                  <a:close/>
                  <a:moveTo>
                    <a:pt x="112" y="133"/>
                  </a:moveTo>
                  <a:cubicBezTo>
                    <a:pt x="108" y="138"/>
                    <a:pt x="104" y="143"/>
                    <a:pt x="101" y="148"/>
                  </a:cubicBezTo>
                  <a:cubicBezTo>
                    <a:pt x="110" y="150"/>
                    <a:pt x="118" y="154"/>
                    <a:pt x="126" y="158"/>
                  </a:cubicBezTo>
                  <a:cubicBezTo>
                    <a:pt x="133" y="157"/>
                    <a:pt x="136" y="150"/>
                    <a:pt x="142" y="147"/>
                  </a:cubicBezTo>
                  <a:cubicBezTo>
                    <a:pt x="138" y="142"/>
                    <a:pt x="135" y="137"/>
                    <a:pt x="132" y="132"/>
                  </a:cubicBezTo>
                  <a:cubicBezTo>
                    <a:pt x="134" y="122"/>
                    <a:pt x="137" y="111"/>
                    <a:pt x="137" y="100"/>
                  </a:cubicBezTo>
                  <a:cubicBezTo>
                    <a:pt x="122" y="103"/>
                    <a:pt x="119" y="121"/>
                    <a:pt x="112" y="133"/>
                  </a:cubicBezTo>
                  <a:close/>
                  <a:moveTo>
                    <a:pt x="146" y="127"/>
                  </a:moveTo>
                  <a:cubicBezTo>
                    <a:pt x="144" y="133"/>
                    <a:pt x="147" y="136"/>
                    <a:pt x="153" y="134"/>
                  </a:cubicBezTo>
                  <a:cubicBezTo>
                    <a:pt x="155" y="127"/>
                    <a:pt x="153" y="125"/>
                    <a:pt x="146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154" y="3434"/>
              <a:ext cx="807" cy="900"/>
            </a:xfrm>
            <a:custGeom>
              <a:gdLst>
                <a:gd fmla="*/ 177 w 341" name="T0"/>
                <a:gd fmla="*/ 3 h 379" name="T1"/>
                <a:gd fmla="*/ 179 w 341" name="T2"/>
                <a:gd fmla="*/ 64 h 379" name="T3"/>
                <a:gd fmla="*/ 196 w 341" name="T4"/>
                <a:gd fmla="*/ 83 h 379" name="T5"/>
                <a:gd fmla="*/ 218 w 341" name="T6"/>
                <a:gd fmla="*/ 82 h 379" name="T7"/>
                <a:gd fmla="*/ 246 w 341" name="T8"/>
                <a:gd fmla="*/ 132 h 379" name="T9"/>
                <a:gd fmla="*/ 284 w 341" name="T10"/>
                <a:gd fmla="*/ 93 h 379" name="T11"/>
                <a:gd fmla="*/ 341 w 341" name="T12"/>
                <a:gd fmla="*/ 59 h 379" name="T13"/>
                <a:gd fmla="*/ 265 w 341" name="T14"/>
                <a:gd fmla="*/ 179 h 379" name="T15"/>
                <a:gd fmla="*/ 224 w 341" name="T16"/>
                <a:gd fmla="*/ 173 h 379" name="T17"/>
                <a:gd fmla="*/ 245 w 341" name="T18"/>
                <a:gd fmla="*/ 315 h 379" name="T19"/>
                <a:gd fmla="*/ 283 w 341" name="T20"/>
                <a:gd fmla="*/ 358 h 379" name="T21"/>
                <a:gd fmla="*/ 227 w 341" name="T22"/>
                <a:gd fmla="*/ 358 h 379" name="T23"/>
                <a:gd fmla="*/ 191 w 341" name="T24"/>
                <a:gd fmla="*/ 308 h 379" name="T25"/>
                <a:gd fmla="*/ 172 w 341" name="T26"/>
                <a:gd fmla="*/ 285 h 379" name="T27"/>
                <a:gd fmla="*/ 142 w 341" name="T28"/>
                <a:gd fmla="*/ 310 h 379" name="T29"/>
                <a:gd fmla="*/ 92 w 341" name="T30"/>
                <a:gd fmla="*/ 343 h 379" name="T31"/>
                <a:gd fmla="*/ 48 w 341" name="T32"/>
                <a:gd fmla="*/ 372 h 379" name="T33"/>
                <a:gd fmla="*/ 72 w 341" name="T34"/>
                <a:gd fmla="*/ 319 h 379" name="T35"/>
                <a:gd fmla="*/ 68 w 341" name="T36"/>
                <a:gd fmla="*/ 264 h 379" name="T37"/>
                <a:gd fmla="*/ 51 w 341" name="T38"/>
                <a:gd fmla="*/ 302 h 379" name="T39"/>
                <a:gd fmla="*/ 9 w 341" name="T40"/>
                <a:gd fmla="*/ 249 h 379" name="T41"/>
                <a:gd fmla="*/ 21 w 341" name="T42"/>
                <a:gd fmla="*/ 162 h 379" name="T43"/>
                <a:gd fmla="*/ 51 w 341" name="T44"/>
                <a:gd fmla="*/ 121 h 379" name="T45"/>
                <a:gd fmla="*/ 70 w 341" name="T46"/>
                <a:gd fmla="*/ 83 h 379" name="T47"/>
                <a:gd fmla="*/ 130 w 341" name="T48"/>
                <a:gd fmla="*/ 58 h 379" name="T49"/>
                <a:gd fmla="*/ 109 w 341" name="T50"/>
                <a:gd fmla="*/ 50 h 379" name="T51"/>
                <a:gd fmla="*/ 109 w 341" name="T52"/>
                <a:gd fmla="*/ 32 h 379" name="T53"/>
                <a:gd fmla="*/ 110 w 341" name="T54"/>
                <a:gd fmla="*/ 10 h 379" name="T55"/>
                <a:gd fmla="*/ 76 w 341" name="T56"/>
                <a:gd fmla="*/ 164 h 379" name="T57"/>
                <a:gd fmla="*/ 54 w 341" name="T58"/>
                <a:gd fmla="*/ 211 h 379" name="T59"/>
                <a:gd fmla="*/ 82 w 341" name="T60"/>
                <a:gd fmla="*/ 177 h 379" name="T61"/>
                <a:gd fmla="*/ 76 w 341" name="T62"/>
                <a:gd fmla="*/ 164 h 37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79" w="341">
                  <a:moveTo>
                    <a:pt x="128" y="0"/>
                  </a:moveTo>
                  <a:cubicBezTo>
                    <a:pt x="144" y="2"/>
                    <a:pt x="161" y="3"/>
                    <a:pt x="177" y="3"/>
                  </a:cubicBezTo>
                  <a:cubicBezTo>
                    <a:pt x="187" y="14"/>
                    <a:pt x="183" y="29"/>
                    <a:pt x="185" y="43"/>
                  </a:cubicBezTo>
                  <a:cubicBezTo>
                    <a:pt x="188" y="51"/>
                    <a:pt x="183" y="57"/>
                    <a:pt x="179" y="64"/>
                  </a:cubicBezTo>
                  <a:cubicBezTo>
                    <a:pt x="183" y="66"/>
                    <a:pt x="187" y="68"/>
                    <a:pt x="192" y="69"/>
                  </a:cubicBezTo>
                  <a:cubicBezTo>
                    <a:pt x="193" y="74"/>
                    <a:pt x="195" y="78"/>
                    <a:pt x="196" y="83"/>
                  </a:cubicBezTo>
                  <a:cubicBezTo>
                    <a:pt x="199" y="82"/>
                    <a:pt x="203" y="80"/>
                    <a:pt x="206" y="79"/>
                  </a:cubicBezTo>
                  <a:cubicBezTo>
                    <a:pt x="209" y="80"/>
                    <a:pt x="215" y="82"/>
                    <a:pt x="218" y="82"/>
                  </a:cubicBezTo>
                  <a:cubicBezTo>
                    <a:pt x="224" y="92"/>
                    <a:pt x="227" y="102"/>
                    <a:pt x="228" y="113"/>
                  </a:cubicBezTo>
                  <a:cubicBezTo>
                    <a:pt x="236" y="117"/>
                    <a:pt x="242" y="124"/>
                    <a:pt x="246" y="132"/>
                  </a:cubicBezTo>
                  <a:cubicBezTo>
                    <a:pt x="249" y="132"/>
                    <a:pt x="253" y="131"/>
                    <a:pt x="256" y="131"/>
                  </a:cubicBezTo>
                  <a:cubicBezTo>
                    <a:pt x="260" y="116"/>
                    <a:pt x="271" y="103"/>
                    <a:pt x="284" y="93"/>
                  </a:cubicBezTo>
                  <a:cubicBezTo>
                    <a:pt x="295" y="87"/>
                    <a:pt x="307" y="81"/>
                    <a:pt x="317" y="73"/>
                  </a:cubicBezTo>
                  <a:cubicBezTo>
                    <a:pt x="325" y="67"/>
                    <a:pt x="332" y="62"/>
                    <a:pt x="341" y="59"/>
                  </a:cubicBezTo>
                  <a:cubicBezTo>
                    <a:pt x="329" y="95"/>
                    <a:pt x="324" y="138"/>
                    <a:pt x="290" y="162"/>
                  </a:cubicBezTo>
                  <a:cubicBezTo>
                    <a:pt x="280" y="164"/>
                    <a:pt x="272" y="172"/>
                    <a:pt x="265" y="179"/>
                  </a:cubicBezTo>
                  <a:cubicBezTo>
                    <a:pt x="254" y="178"/>
                    <a:pt x="239" y="183"/>
                    <a:pt x="229" y="174"/>
                  </a:cubicBezTo>
                  <a:cubicBezTo>
                    <a:pt x="228" y="174"/>
                    <a:pt x="225" y="173"/>
                    <a:pt x="224" y="173"/>
                  </a:cubicBezTo>
                  <a:cubicBezTo>
                    <a:pt x="233" y="209"/>
                    <a:pt x="244" y="243"/>
                    <a:pt x="250" y="279"/>
                  </a:cubicBezTo>
                  <a:cubicBezTo>
                    <a:pt x="253" y="291"/>
                    <a:pt x="248" y="303"/>
                    <a:pt x="245" y="315"/>
                  </a:cubicBezTo>
                  <a:cubicBezTo>
                    <a:pt x="246" y="322"/>
                    <a:pt x="247" y="330"/>
                    <a:pt x="248" y="338"/>
                  </a:cubicBezTo>
                  <a:cubicBezTo>
                    <a:pt x="258" y="346"/>
                    <a:pt x="271" y="352"/>
                    <a:pt x="283" y="358"/>
                  </a:cubicBezTo>
                  <a:cubicBezTo>
                    <a:pt x="281" y="363"/>
                    <a:pt x="275" y="364"/>
                    <a:pt x="270" y="366"/>
                  </a:cubicBezTo>
                  <a:cubicBezTo>
                    <a:pt x="255" y="374"/>
                    <a:pt x="240" y="364"/>
                    <a:pt x="227" y="358"/>
                  </a:cubicBezTo>
                  <a:cubicBezTo>
                    <a:pt x="223" y="347"/>
                    <a:pt x="226" y="333"/>
                    <a:pt x="213" y="328"/>
                  </a:cubicBezTo>
                  <a:cubicBezTo>
                    <a:pt x="206" y="321"/>
                    <a:pt x="198" y="315"/>
                    <a:pt x="191" y="308"/>
                  </a:cubicBezTo>
                  <a:cubicBezTo>
                    <a:pt x="185" y="308"/>
                    <a:pt x="178" y="308"/>
                    <a:pt x="172" y="308"/>
                  </a:cubicBezTo>
                  <a:cubicBezTo>
                    <a:pt x="172" y="300"/>
                    <a:pt x="171" y="292"/>
                    <a:pt x="172" y="285"/>
                  </a:cubicBezTo>
                  <a:cubicBezTo>
                    <a:pt x="165" y="284"/>
                    <a:pt x="159" y="283"/>
                    <a:pt x="153" y="282"/>
                  </a:cubicBezTo>
                  <a:cubicBezTo>
                    <a:pt x="151" y="292"/>
                    <a:pt x="150" y="303"/>
                    <a:pt x="142" y="310"/>
                  </a:cubicBezTo>
                  <a:cubicBezTo>
                    <a:pt x="134" y="316"/>
                    <a:pt x="122" y="315"/>
                    <a:pt x="114" y="322"/>
                  </a:cubicBezTo>
                  <a:cubicBezTo>
                    <a:pt x="106" y="328"/>
                    <a:pt x="99" y="336"/>
                    <a:pt x="92" y="343"/>
                  </a:cubicBezTo>
                  <a:cubicBezTo>
                    <a:pt x="93" y="349"/>
                    <a:pt x="95" y="354"/>
                    <a:pt x="97" y="360"/>
                  </a:cubicBezTo>
                  <a:cubicBezTo>
                    <a:pt x="89" y="379"/>
                    <a:pt x="64" y="370"/>
                    <a:pt x="48" y="372"/>
                  </a:cubicBezTo>
                  <a:cubicBezTo>
                    <a:pt x="50" y="361"/>
                    <a:pt x="58" y="354"/>
                    <a:pt x="65" y="346"/>
                  </a:cubicBezTo>
                  <a:cubicBezTo>
                    <a:pt x="72" y="339"/>
                    <a:pt x="71" y="328"/>
                    <a:pt x="72" y="319"/>
                  </a:cubicBezTo>
                  <a:cubicBezTo>
                    <a:pt x="61" y="307"/>
                    <a:pt x="68" y="291"/>
                    <a:pt x="74" y="278"/>
                  </a:cubicBezTo>
                  <a:cubicBezTo>
                    <a:pt x="80" y="271"/>
                    <a:pt x="75" y="267"/>
                    <a:pt x="68" y="264"/>
                  </a:cubicBezTo>
                  <a:cubicBezTo>
                    <a:pt x="63" y="279"/>
                    <a:pt x="57" y="292"/>
                    <a:pt x="55" y="307"/>
                  </a:cubicBezTo>
                  <a:cubicBezTo>
                    <a:pt x="54" y="306"/>
                    <a:pt x="52" y="303"/>
                    <a:pt x="51" y="302"/>
                  </a:cubicBezTo>
                  <a:cubicBezTo>
                    <a:pt x="35" y="293"/>
                    <a:pt x="20" y="282"/>
                    <a:pt x="7" y="269"/>
                  </a:cubicBezTo>
                  <a:cubicBezTo>
                    <a:pt x="0" y="263"/>
                    <a:pt x="6" y="255"/>
                    <a:pt x="9" y="249"/>
                  </a:cubicBezTo>
                  <a:cubicBezTo>
                    <a:pt x="9" y="246"/>
                    <a:pt x="8" y="243"/>
                    <a:pt x="7" y="239"/>
                  </a:cubicBezTo>
                  <a:cubicBezTo>
                    <a:pt x="13" y="214"/>
                    <a:pt x="13" y="187"/>
                    <a:pt x="21" y="162"/>
                  </a:cubicBezTo>
                  <a:cubicBezTo>
                    <a:pt x="30" y="150"/>
                    <a:pt x="41" y="140"/>
                    <a:pt x="45" y="125"/>
                  </a:cubicBezTo>
                  <a:cubicBezTo>
                    <a:pt x="46" y="124"/>
                    <a:pt x="49" y="122"/>
                    <a:pt x="51" y="121"/>
                  </a:cubicBezTo>
                  <a:cubicBezTo>
                    <a:pt x="51" y="112"/>
                    <a:pt x="52" y="103"/>
                    <a:pt x="53" y="94"/>
                  </a:cubicBezTo>
                  <a:cubicBezTo>
                    <a:pt x="59" y="91"/>
                    <a:pt x="64" y="87"/>
                    <a:pt x="70" y="83"/>
                  </a:cubicBezTo>
                  <a:cubicBezTo>
                    <a:pt x="85" y="82"/>
                    <a:pt x="92" y="68"/>
                    <a:pt x="102" y="60"/>
                  </a:cubicBezTo>
                  <a:cubicBezTo>
                    <a:pt x="111" y="58"/>
                    <a:pt x="121" y="59"/>
                    <a:pt x="130" y="58"/>
                  </a:cubicBezTo>
                  <a:cubicBezTo>
                    <a:pt x="130" y="57"/>
                    <a:pt x="130" y="53"/>
                    <a:pt x="130" y="52"/>
                  </a:cubicBezTo>
                  <a:cubicBezTo>
                    <a:pt x="123" y="51"/>
                    <a:pt x="116" y="50"/>
                    <a:pt x="109" y="50"/>
                  </a:cubicBezTo>
                  <a:cubicBezTo>
                    <a:pt x="106" y="46"/>
                    <a:pt x="103" y="42"/>
                    <a:pt x="99" y="39"/>
                  </a:cubicBezTo>
                  <a:cubicBezTo>
                    <a:pt x="102" y="36"/>
                    <a:pt x="106" y="34"/>
                    <a:pt x="109" y="32"/>
                  </a:cubicBezTo>
                  <a:cubicBezTo>
                    <a:pt x="107" y="30"/>
                    <a:pt x="104" y="26"/>
                    <a:pt x="103" y="24"/>
                  </a:cubicBezTo>
                  <a:cubicBezTo>
                    <a:pt x="105" y="19"/>
                    <a:pt x="107" y="15"/>
                    <a:pt x="110" y="10"/>
                  </a:cubicBezTo>
                  <a:cubicBezTo>
                    <a:pt x="117" y="9"/>
                    <a:pt x="129" y="12"/>
                    <a:pt x="128" y="0"/>
                  </a:cubicBezTo>
                  <a:close/>
                  <a:moveTo>
                    <a:pt x="76" y="164"/>
                  </a:moveTo>
                  <a:cubicBezTo>
                    <a:pt x="70" y="177"/>
                    <a:pt x="67" y="193"/>
                    <a:pt x="54" y="201"/>
                  </a:cubicBezTo>
                  <a:cubicBezTo>
                    <a:pt x="54" y="204"/>
                    <a:pt x="54" y="208"/>
                    <a:pt x="54" y="211"/>
                  </a:cubicBezTo>
                  <a:cubicBezTo>
                    <a:pt x="55" y="209"/>
                    <a:pt x="56" y="205"/>
                    <a:pt x="57" y="203"/>
                  </a:cubicBezTo>
                  <a:cubicBezTo>
                    <a:pt x="66" y="195"/>
                    <a:pt x="76" y="187"/>
                    <a:pt x="82" y="177"/>
                  </a:cubicBezTo>
                  <a:cubicBezTo>
                    <a:pt x="83" y="172"/>
                    <a:pt x="83" y="167"/>
                    <a:pt x="83" y="161"/>
                  </a:cubicBezTo>
                  <a:cubicBezTo>
                    <a:pt x="81" y="162"/>
                    <a:pt x="78" y="163"/>
                    <a:pt x="76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42" y="3498"/>
              <a:ext cx="660" cy="827"/>
            </a:xfrm>
            <a:custGeom>
              <a:gdLst>
                <a:gd fmla="*/ 146 w 279" name="T0"/>
                <a:gd fmla="*/ 0 h 348" name="T1"/>
                <a:gd fmla="*/ 159 w 279" name="T2"/>
                <a:gd fmla="*/ 1 h 348" name="T3"/>
                <a:gd fmla="*/ 151 w 279" name="T4"/>
                <a:gd fmla="*/ 28 h 348" name="T5"/>
                <a:gd fmla="*/ 153 w 279" name="T6"/>
                <a:gd fmla="*/ 46 h 348" name="T7"/>
                <a:gd fmla="*/ 168 w 279" name="T8"/>
                <a:gd fmla="*/ 58 h 348" name="T9"/>
                <a:gd fmla="*/ 159 w 279" name="T10"/>
                <a:gd fmla="*/ 86 h 348" name="T11"/>
                <a:gd fmla="*/ 200 w 279" name="T12"/>
                <a:gd fmla="*/ 102 h 348" name="T13"/>
                <a:gd fmla="*/ 213 w 279" name="T14"/>
                <a:gd fmla="*/ 105 h 348" name="T15"/>
                <a:gd fmla="*/ 247 w 279" name="T16"/>
                <a:gd fmla="*/ 112 h 348" name="T17"/>
                <a:gd fmla="*/ 261 w 279" name="T18"/>
                <a:gd fmla="*/ 123 h 348" name="T19"/>
                <a:gd fmla="*/ 256 w 279" name="T20"/>
                <a:gd fmla="*/ 176 h 348" name="T21"/>
                <a:gd fmla="*/ 223 w 279" name="T22"/>
                <a:gd fmla="*/ 178 h 348" name="T23"/>
                <a:gd fmla="*/ 196 w 279" name="T24"/>
                <a:gd fmla="*/ 163 h 348" name="T25"/>
                <a:gd fmla="*/ 215 w 279" name="T26"/>
                <a:gd fmla="*/ 256 h 348" name="T27"/>
                <a:gd fmla="*/ 247 w 279" name="T28"/>
                <a:gd fmla="*/ 287 h 348" name="T29"/>
                <a:gd fmla="*/ 251 w 279" name="T30"/>
                <a:gd fmla="*/ 258 h 348" name="T31"/>
                <a:gd fmla="*/ 261 w 279" name="T32"/>
                <a:gd fmla="*/ 258 h 348" name="T33"/>
                <a:gd fmla="*/ 270 w 279" name="T34"/>
                <a:gd fmla="*/ 275 h 348" name="T35"/>
                <a:gd fmla="*/ 278 w 279" name="T36"/>
                <a:gd fmla="*/ 344 h 348" name="T37"/>
                <a:gd fmla="*/ 266 w 279" name="T38"/>
                <a:gd fmla="*/ 345 h 348" name="T39"/>
                <a:gd fmla="*/ 254 w 279" name="T40"/>
                <a:gd fmla="*/ 315 h 348" name="T41"/>
                <a:gd fmla="*/ 238 w 279" name="T42"/>
                <a:gd fmla="*/ 289 h 348" name="T43"/>
                <a:gd fmla="*/ 196 w 279" name="T44"/>
                <a:gd fmla="*/ 279 h 348" name="T45"/>
                <a:gd fmla="*/ 160 w 279" name="T46"/>
                <a:gd fmla="*/ 202 h 348" name="T47"/>
                <a:gd fmla="*/ 154 w 279" name="T48"/>
                <a:gd fmla="*/ 199 h 348" name="T49"/>
                <a:gd fmla="*/ 133 w 279" name="T50"/>
                <a:gd fmla="*/ 233 h 348" name="T51"/>
                <a:gd fmla="*/ 102 w 279" name="T52"/>
                <a:gd fmla="*/ 274 h 348" name="T53"/>
                <a:gd fmla="*/ 60 w 279" name="T54"/>
                <a:gd fmla="*/ 318 h 348" name="T55"/>
                <a:gd fmla="*/ 42 w 279" name="T56"/>
                <a:gd fmla="*/ 320 h 348" name="T57"/>
                <a:gd fmla="*/ 0 w 279" name="T58"/>
                <a:gd fmla="*/ 348 h 348" name="T59"/>
                <a:gd fmla="*/ 57 w 279" name="T60"/>
                <a:gd fmla="*/ 266 h 348" name="T61"/>
                <a:gd fmla="*/ 67 w 279" name="T62"/>
                <a:gd fmla="*/ 265 h 348" name="T63"/>
                <a:gd fmla="*/ 64 w 279" name="T64"/>
                <a:gd fmla="*/ 289 h 348" name="T65"/>
                <a:gd fmla="*/ 55 w 279" name="T66"/>
                <a:gd fmla="*/ 294 h 348" name="T67"/>
                <a:gd fmla="*/ 68 w 279" name="T68"/>
                <a:gd fmla="*/ 294 h 348" name="T69"/>
                <a:gd fmla="*/ 102 w 279" name="T70"/>
                <a:gd fmla="*/ 230 h 348" name="T71"/>
                <a:gd fmla="*/ 107 w 279" name="T72"/>
                <a:gd fmla="*/ 195 h 348" name="T73"/>
                <a:gd fmla="*/ 132 w 279" name="T74"/>
                <a:gd fmla="*/ 161 h 348" name="T75"/>
                <a:gd fmla="*/ 142 w 279" name="T76"/>
                <a:gd fmla="*/ 158 h 348" name="T77"/>
                <a:gd fmla="*/ 143 w 279" name="T78"/>
                <a:gd fmla="*/ 136 h 348" name="T79"/>
                <a:gd fmla="*/ 124 w 279" name="T80"/>
                <a:gd fmla="*/ 133 h 348" name="T81"/>
                <a:gd fmla="*/ 108 w 279" name="T82"/>
                <a:gd fmla="*/ 150 h 348" name="T83"/>
                <a:gd fmla="*/ 68 w 279" name="T84"/>
                <a:gd fmla="*/ 163 h 348" name="T85"/>
                <a:gd fmla="*/ 46 w 279" name="T86"/>
                <a:gd fmla="*/ 171 h 348" name="T87"/>
                <a:gd fmla="*/ 47 w 279" name="T88"/>
                <a:gd fmla="*/ 162 h 348" name="T89"/>
                <a:gd fmla="*/ 88 w 279" name="T90"/>
                <a:gd fmla="*/ 137 h 348" name="T91"/>
                <a:gd fmla="*/ 111 w 279" name="T92"/>
                <a:gd fmla="*/ 127 h 348" name="T93"/>
                <a:gd fmla="*/ 111 w 279" name="T94"/>
                <a:gd fmla="*/ 97 h 348" name="T95"/>
                <a:gd fmla="*/ 78 w 279" name="T96"/>
                <a:gd fmla="*/ 76 h 348" name="T97"/>
                <a:gd fmla="*/ 110 w 279" name="T98"/>
                <a:gd fmla="*/ 27 h 348" name="T99"/>
                <a:gd fmla="*/ 132 w 279" name="T100"/>
                <a:gd fmla="*/ 11 h 348" name="T101"/>
                <a:gd fmla="*/ 146 w 279" name="T102"/>
                <a:gd fmla="*/ 0 h 348" name="T103"/>
                <a:gd fmla="*/ 190 w 279" name="T104"/>
                <a:gd fmla="*/ 147 h 348" name="T105"/>
                <a:gd fmla="*/ 201 w 279" name="T106"/>
                <a:gd fmla="*/ 165 h 348" name="T107"/>
                <a:gd fmla="*/ 214 w 279" name="T108"/>
                <a:gd fmla="*/ 122 h 348" name="T109"/>
                <a:gd fmla="*/ 186 w 279" name="T110"/>
                <a:gd fmla="*/ 112 h 348" name="T111"/>
                <a:gd fmla="*/ 190 w 279" name="T112"/>
                <a:gd fmla="*/ 147 h 348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48" w="279">
                  <a:moveTo>
                    <a:pt x="146" y="0"/>
                  </a:moveTo>
                  <a:cubicBezTo>
                    <a:pt x="150" y="0"/>
                    <a:pt x="154" y="1"/>
                    <a:pt x="159" y="1"/>
                  </a:cubicBezTo>
                  <a:cubicBezTo>
                    <a:pt x="158" y="11"/>
                    <a:pt x="156" y="20"/>
                    <a:pt x="151" y="28"/>
                  </a:cubicBezTo>
                  <a:cubicBezTo>
                    <a:pt x="151" y="34"/>
                    <a:pt x="152" y="40"/>
                    <a:pt x="153" y="46"/>
                  </a:cubicBezTo>
                  <a:cubicBezTo>
                    <a:pt x="158" y="50"/>
                    <a:pt x="163" y="54"/>
                    <a:pt x="168" y="58"/>
                  </a:cubicBezTo>
                  <a:cubicBezTo>
                    <a:pt x="167" y="68"/>
                    <a:pt x="163" y="77"/>
                    <a:pt x="159" y="86"/>
                  </a:cubicBezTo>
                  <a:cubicBezTo>
                    <a:pt x="174" y="86"/>
                    <a:pt x="190" y="89"/>
                    <a:pt x="200" y="102"/>
                  </a:cubicBezTo>
                  <a:cubicBezTo>
                    <a:pt x="204" y="103"/>
                    <a:pt x="209" y="104"/>
                    <a:pt x="213" y="105"/>
                  </a:cubicBezTo>
                  <a:cubicBezTo>
                    <a:pt x="221" y="115"/>
                    <a:pt x="236" y="108"/>
                    <a:pt x="247" y="112"/>
                  </a:cubicBezTo>
                  <a:cubicBezTo>
                    <a:pt x="249" y="118"/>
                    <a:pt x="255" y="121"/>
                    <a:pt x="261" y="123"/>
                  </a:cubicBezTo>
                  <a:cubicBezTo>
                    <a:pt x="265" y="141"/>
                    <a:pt x="268" y="160"/>
                    <a:pt x="256" y="176"/>
                  </a:cubicBezTo>
                  <a:cubicBezTo>
                    <a:pt x="250" y="189"/>
                    <a:pt x="231" y="189"/>
                    <a:pt x="223" y="178"/>
                  </a:cubicBezTo>
                  <a:cubicBezTo>
                    <a:pt x="214" y="173"/>
                    <a:pt x="205" y="168"/>
                    <a:pt x="196" y="163"/>
                  </a:cubicBezTo>
                  <a:cubicBezTo>
                    <a:pt x="203" y="194"/>
                    <a:pt x="213" y="225"/>
                    <a:pt x="215" y="256"/>
                  </a:cubicBezTo>
                  <a:cubicBezTo>
                    <a:pt x="229" y="262"/>
                    <a:pt x="239" y="274"/>
                    <a:pt x="247" y="287"/>
                  </a:cubicBezTo>
                  <a:cubicBezTo>
                    <a:pt x="250" y="278"/>
                    <a:pt x="251" y="268"/>
                    <a:pt x="251" y="258"/>
                  </a:cubicBezTo>
                  <a:cubicBezTo>
                    <a:pt x="254" y="258"/>
                    <a:pt x="257" y="258"/>
                    <a:pt x="261" y="258"/>
                  </a:cubicBezTo>
                  <a:cubicBezTo>
                    <a:pt x="263" y="264"/>
                    <a:pt x="266" y="270"/>
                    <a:pt x="270" y="275"/>
                  </a:cubicBezTo>
                  <a:cubicBezTo>
                    <a:pt x="279" y="297"/>
                    <a:pt x="278" y="321"/>
                    <a:pt x="278" y="344"/>
                  </a:cubicBezTo>
                  <a:cubicBezTo>
                    <a:pt x="274" y="344"/>
                    <a:pt x="270" y="344"/>
                    <a:pt x="266" y="345"/>
                  </a:cubicBezTo>
                  <a:cubicBezTo>
                    <a:pt x="261" y="335"/>
                    <a:pt x="257" y="325"/>
                    <a:pt x="254" y="315"/>
                  </a:cubicBezTo>
                  <a:cubicBezTo>
                    <a:pt x="246" y="308"/>
                    <a:pt x="240" y="299"/>
                    <a:pt x="238" y="289"/>
                  </a:cubicBezTo>
                  <a:cubicBezTo>
                    <a:pt x="224" y="287"/>
                    <a:pt x="210" y="283"/>
                    <a:pt x="196" y="279"/>
                  </a:cubicBezTo>
                  <a:cubicBezTo>
                    <a:pt x="176" y="259"/>
                    <a:pt x="163" y="231"/>
                    <a:pt x="160" y="202"/>
                  </a:cubicBezTo>
                  <a:cubicBezTo>
                    <a:pt x="159" y="201"/>
                    <a:pt x="156" y="200"/>
                    <a:pt x="154" y="199"/>
                  </a:cubicBezTo>
                  <a:cubicBezTo>
                    <a:pt x="149" y="211"/>
                    <a:pt x="142" y="223"/>
                    <a:pt x="133" y="233"/>
                  </a:cubicBezTo>
                  <a:cubicBezTo>
                    <a:pt x="121" y="246"/>
                    <a:pt x="116" y="264"/>
                    <a:pt x="102" y="274"/>
                  </a:cubicBezTo>
                  <a:cubicBezTo>
                    <a:pt x="84" y="286"/>
                    <a:pt x="77" y="307"/>
                    <a:pt x="60" y="318"/>
                  </a:cubicBezTo>
                  <a:cubicBezTo>
                    <a:pt x="54" y="319"/>
                    <a:pt x="48" y="319"/>
                    <a:pt x="42" y="320"/>
                  </a:cubicBezTo>
                  <a:cubicBezTo>
                    <a:pt x="34" y="335"/>
                    <a:pt x="18" y="347"/>
                    <a:pt x="0" y="348"/>
                  </a:cubicBezTo>
                  <a:cubicBezTo>
                    <a:pt x="5" y="313"/>
                    <a:pt x="29" y="284"/>
                    <a:pt x="57" y="266"/>
                  </a:cubicBezTo>
                  <a:cubicBezTo>
                    <a:pt x="59" y="265"/>
                    <a:pt x="65" y="265"/>
                    <a:pt x="67" y="265"/>
                  </a:cubicBezTo>
                  <a:cubicBezTo>
                    <a:pt x="66" y="273"/>
                    <a:pt x="65" y="281"/>
                    <a:pt x="64" y="289"/>
                  </a:cubicBezTo>
                  <a:cubicBezTo>
                    <a:pt x="61" y="291"/>
                    <a:pt x="58" y="292"/>
                    <a:pt x="55" y="294"/>
                  </a:cubicBezTo>
                  <a:cubicBezTo>
                    <a:pt x="60" y="294"/>
                    <a:pt x="64" y="294"/>
                    <a:pt x="68" y="294"/>
                  </a:cubicBezTo>
                  <a:cubicBezTo>
                    <a:pt x="79" y="272"/>
                    <a:pt x="82" y="246"/>
                    <a:pt x="102" y="230"/>
                  </a:cubicBezTo>
                  <a:cubicBezTo>
                    <a:pt x="104" y="218"/>
                    <a:pt x="105" y="207"/>
                    <a:pt x="107" y="195"/>
                  </a:cubicBezTo>
                  <a:cubicBezTo>
                    <a:pt x="112" y="182"/>
                    <a:pt x="123" y="172"/>
                    <a:pt x="132" y="161"/>
                  </a:cubicBezTo>
                  <a:cubicBezTo>
                    <a:pt x="135" y="160"/>
                    <a:pt x="140" y="159"/>
                    <a:pt x="142" y="158"/>
                  </a:cubicBezTo>
                  <a:cubicBezTo>
                    <a:pt x="145" y="151"/>
                    <a:pt x="149" y="143"/>
                    <a:pt x="143" y="136"/>
                  </a:cubicBezTo>
                  <a:cubicBezTo>
                    <a:pt x="137" y="134"/>
                    <a:pt x="130" y="134"/>
                    <a:pt x="124" y="133"/>
                  </a:cubicBezTo>
                  <a:cubicBezTo>
                    <a:pt x="121" y="140"/>
                    <a:pt x="114" y="145"/>
                    <a:pt x="108" y="150"/>
                  </a:cubicBezTo>
                  <a:cubicBezTo>
                    <a:pt x="94" y="152"/>
                    <a:pt x="79" y="153"/>
                    <a:pt x="68" y="163"/>
                  </a:cubicBezTo>
                  <a:cubicBezTo>
                    <a:pt x="62" y="169"/>
                    <a:pt x="54" y="171"/>
                    <a:pt x="46" y="171"/>
                  </a:cubicBezTo>
                  <a:cubicBezTo>
                    <a:pt x="46" y="169"/>
                    <a:pt x="47" y="164"/>
                    <a:pt x="47" y="162"/>
                  </a:cubicBezTo>
                  <a:cubicBezTo>
                    <a:pt x="59" y="152"/>
                    <a:pt x="74" y="145"/>
                    <a:pt x="88" y="137"/>
                  </a:cubicBezTo>
                  <a:cubicBezTo>
                    <a:pt x="97" y="135"/>
                    <a:pt x="104" y="132"/>
                    <a:pt x="111" y="127"/>
                  </a:cubicBezTo>
                  <a:cubicBezTo>
                    <a:pt x="110" y="117"/>
                    <a:pt x="110" y="107"/>
                    <a:pt x="111" y="97"/>
                  </a:cubicBezTo>
                  <a:cubicBezTo>
                    <a:pt x="97" y="99"/>
                    <a:pt x="79" y="93"/>
                    <a:pt x="78" y="76"/>
                  </a:cubicBezTo>
                  <a:cubicBezTo>
                    <a:pt x="82" y="57"/>
                    <a:pt x="93" y="38"/>
                    <a:pt x="110" y="27"/>
                  </a:cubicBezTo>
                  <a:cubicBezTo>
                    <a:pt x="118" y="23"/>
                    <a:pt x="125" y="17"/>
                    <a:pt x="132" y="11"/>
                  </a:cubicBezTo>
                  <a:cubicBezTo>
                    <a:pt x="137" y="8"/>
                    <a:pt x="142" y="4"/>
                    <a:pt x="146" y="0"/>
                  </a:cubicBezTo>
                  <a:close/>
                  <a:moveTo>
                    <a:pt x="190" y="147"/>
                  </a:moveTo>
                  <a:cubicBezTo>
                    <a:pt x="192" y="154"/>
                    <a:pt x="192" y="164"/>
                    <a:pt x="201" y="165"/>
                  </a:cubicBezTo>
                  <a:cubicBezTo>
                    <a:pt x="208" y="151"/>
                    <a:pt x="212" y="136"/>
                    <a:pt x="214" y="122"/>
                  </a:cubicBezTo>
                  <a:cubicBezTo>
                    <a:pt x="204" y="120"/>
                    <a:pt x="193" y="120"/>
                    <a:pt x="186" y="112"/>
                  </a:cubicBezTo>
                  <a:cubicBezTo>
                    <a:pt x="182" y="123"/>
                    <a:pt x="180" y="138"/>
                    <a:pt x="19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2753" y="3783"/>
              <a:ext cx="258" cy="501"/>
            </a:xfrm>
            <a:custGeom>
              <a:gdLst>
                <a:gd fmla="*/ 38 w 109" name="T0"/>
                <a:gd fmla="*/ 0 h 211" name="T1"/>
                <a:gd fmla="*/ 39 w 109" name="T2"/>
                <a:gd fmla="*/ 17 h 211" name="T3"/>
                <a:gd fmla="*/ 78 w 109" name="T4"/>
                <a:gd fmla="*/ 16 h 211" name="T5"/>
                <a:gd fmla="*/ 84 w 109" name="T6"/>
                <a:gd fmla="*/ 7 h 211" name="T7"/>
                <a:gd fmla="*/ 74 w 109" name="T8"/>
                <a:gd fmla="*/ 52 h 211" name="T9"/>
                <a:gd fmla="*/ 96 w 109" name="T10"/>
                <a:gd fmla="*/ 73 h 211" name="T11"/>
                <a:gd fmla="*/ 106 w 109" name="T12"/>
                <a:gd fmla="*/ 104 h 211" name="T13"/>
                <a:gd fmla="*/ 92 w 109" name="T14"/>
                <a:gd fmla="*/ 118 h 211" name="T15"/>
                <a:gd fmla="*/ 91 w 109" name="T16"/>
                <a:gd fmla="*/ 113 h 211" name="T17"/>
                <a:gd fmla="*/ 72 w 109" name="T18"/>
                <a:gd fmla="*/ 103 h 211" name="T19"/>
                <a:gd fmla="*/ 75 w 109" name="T20"/>
                <a:gd fmla="*/ 83 h 211" name="T21"/>
                <a:gd fmla="*/ 69 w 109" name="T22"/>
                <a:gd fmla="*/ 73 h 211" name="T23"/>
                <a:gd fmla="*/ 58 w 109" name="T24"/>
                <a:gd fmla="*/ 111 h 211" name="T25"/>
                <a:gd fmla="*/ 84 w 109" name="T26"/>
                <a:gd fmla="*/ 158 h 211" name="T27"/>
                <a:gd fmla="*/ 73 w 109" name="T28"/>
                <a:gd fmla="*/ 161 h 211" name="T29"/>
                <a:gd fmla="*/ 69 w 109" name="T30"/>
                <a:gd fmla="*/ 167 h 211" name="T31"/>
                <a:gd fmla="*/ 56 w 109" name="T32"/>
                <a:gd fmla="*/ 169 h 211" name="T33"/>
                <a:gd fmla="*/ 59 w 109" name="T34"/>
                <a:gd fmla="*/ 181 h 211" name="T35"/>
                <a:gd fmla="*/ 71 w 109" name="T36"/>
                <a:gd fmla="*/ 194 h 211" name="T37"/>
                <a:gd fmla="*/ 36 w 109" name="T38"/>
                <a:gd fmla="*/ 189 h 211" name="T39"/>
                <a:gd fmla="*/ 40 w 109" name="T40"/>
                <a:gd fmla="*/ 167 h 211" name="T41"/>
                <a:gd fmla="*/ 58 w 109" name="T42"/>
                <a:gd fmla="*/ 148 h 211" name="T43"/>
                <a:gd fmla="*/ 44 w 109" name="T44"/>
                <a:gd fmla="*/ 129 h 211" name="T45"/>
                <a:gd fmla="*/ 33 w 109" name="T46"/>
                <a:gd fmla="*/ 172 h 211" name="T47"/>
                <a:gd fmla="*/ 38 w 109" name="T48"/>
                <a:gd fmla="*/ 210 h 211" name="T49"/>
                <a:gd fmla="*/ 15 w 109" name="T50"/>
                <a:gd fmla="*/ 211 h 211" name="T51"/>
                <a:gd fmla="*/ 19 w 109" name="T52"/>
                <a:gd fmla="*/ 152 h 211" name="T53"/>
                <a:gd fmla="*/ 4 w 109" name="T54"/>
                <a:gd fmla="*/ 142 h 211" name="T55"/>
                <a:gd fmla="*/ 0 w 109" name="T56"/>
                <a:gd fmla="*/ 106 h 211" name="T57"/>
                <a:gd fmla="*/ 19 w 109" name="T58"/>
                <a:gd fmla="*/ 85 h 211" name="T59"/>
                <a:gd fmla="*/ 36 w 109" name="T60"/>
                <a:gd fmla="*/ 60 h 211" name="T61"/>
                <a:gd fmla="*/ 26 w 109" name="T62"/>
                <a:gd fmla="*/ 37 h 211" name="T63"/>
                <a:gd fmla="*/ 31 w 109" name="T64"/>
                <a:gd fmla="*/ 21 h 211" name="T65"/>
                <a:gd fmla="*/ 22 w 109" name="T66"/>
                <a:gd fmla="*/ 14 h 211" name="T67"/>
                <a:gd fmla="*/ 38 w 109" name="T68"/>
                <a:gd fmla="*/ 0 h 21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11" w="109">
                  <a:moveTo>
                    <a:pt x="38" y="0"/>
                  </a:moveTo>
                  <a:cubicBezTo>
                    <a:pt x="38" y="6"/>
                    <a:pt x="38" y="11"/>
                    <a:pt x="39" y="17"/>
                  </a:cubicBezTo>
                  <a:cubicBezTo>
                    <a:pt x="51" y="12"/>
                    <a:pt x="65" y="14"/>
                    <a:pt x="78" y="16"/>
                  </a:cubicBezTo>
                  <a:cubicBezTo>
                    <a:pt x="80" y="13"/>
                    <a:pt x="82" y="10"/>
                    <a:pt x="84" y="7"/>
                  </a:cubicBezTo>
                  <a:cubicBezTo>
                    <a:pt x="81" y="22"/>
                    <a:pt x="89" y="42"/>
                    <a:pt x="74" y="52"/>
                  </a:cubicBezTo>
                  <a:cubicBezTo>
                    <a:pt x="81" y="60"/>
                    <a:pt x="87" y="69"/>
                    <a:pt x="96" y="73"/>
                  </a:cubicBezTo>
                  <a:cubicBezTo>
                    <a:pt x="102" y="82"/>
                    <a:pt x="109" y="92"/>
                    <a:pt x="106" y="104"/>
                  </a:cubicBezTo>
                  <a:cubicBezTo>
                    <a:pt x="105" y="111"/>
                    <a:pt x="97" y="114"/>
                    <a:pt x="92" y="118"/>
                  </a:cubicBezTo>
                  <a:cubicBezTo>
                    <a:pt x="92" y="117"/>
                    <a:pt x="91" y="114"/>
                    <a:pt x="91" y="113"/>
                  </a:cubicBezTo>
                  <a:cubicBezTo>
                    <a:pt x="84" y="109"/>
                    <a:pt x="78" y="106"/>
                    <a:pt x="72" y="103"/>
                  </a:cubicBezTo>
                  <a:cubicBezTo>
                    <a:pt x="73" y="96"/>
                    <a:pt x="74" y="90"/>
                    <a:pt x="75" y="83"/>
                  </a:cubicBezTo>
                  <a:cubicBezTo>
                    <a:pt x="73" y="80"/>
                    <a:pt x="71" y="76"/>
                    <a:pt x="69" y="73"/>
                  </a:cubicBezTo>
                  <a:cubicBezTo>
                    <a:pt x="61" y="84"/>
                    <a:pt x="56" y="97"/>
                    <a:pt x="58" y="111"/>
                  </a:cubicBezTo>
                  <a:cubicBezTo>
                    <a:pt x="70" y="124"/>
                    <a:pt x="82" y="139"/>
                    <a:pt x="84" y="158"/>
                  </a:cubicBezTo>
                  <a:cubicBezTo>
                    <a:pt x="81" y="159"/>
                    <a:pt x="76" y="161"/>
                    <a:pt x="73" y="161"/>
                  </a:cubicBezTo>
                  <a:cubicBezTo>
                    <a:pt x="72" y="163"/>
                    <a:pt x="70" y="166"/>
                    <a:pt x="69" y="167"/>
                  </a:cubicBezTo>
                  <a:cubicBezTo>
                    <a:pt x="66" y="167"/>
                    <a:pt x="59" y="168"/>
                    <a:pt x="56" y="169"/>
                  </a:cubicBezTo>
                  <a:cubicBezTo>
                    <a:pt x="57" y="173"/>
                    <a:pt x="58" y="177"/>
                    <a:pt x="59" y="181"/>
                  </a:cubicBezTo>
                  <a:cubicBezTo>
                    <a:pt x="64" y="184"/>
                    <a:pt x="81" y="185"/>
                    <a:pt x="71" y="194"/>
                  </a:cubicBezTo>
                  <a:cubicBezTo>
                    <a:pt x="59" y="196"/>
                    <a:pt x="47" y="195"/>
                    <a:pt x="36" y="189"/>
                  </a:cubicBezTo>
                  <a:cubicBezTo>
                    <a:pt x="29" y="182"/>
                    <a:pt x="37" y="173"/>
                    <a:pt x="40" y="167"/>
                  </a:cubicBezTo>
                  <a:cubicBezTo>
                    <a:pt x="51" y="168"/>
                    <a:pt x="54" y="155"/>
                    <a:pt x="58" y="148"/>
                  </a:cubicBezTo>
                  <a:cubicBezTo>
                    <a:pt x="53" y="141"/>
                    <a:pt x="49" y="135"/>
                    <a:pt x="44" y="129"/>
                  </a:cubicBezTo>
                  <a:cubicBezTo>
                    <a:pt x="42" y="144"/>
                    <a:pt x="40" y="158"/>
                    <a:pt x="33" y="172"/>
                  </a:cubicBezTo>
                  <a:cubicBezTo>
                    <a:pt x="27" y="184"/>
                    <a:pt x="34" y="198"/>
                    <a:pt x="38" y="210"/>
                  </a:cubicBezTo>
                  <a:cubicBezTo>
                    <a:pt x="31" y="210"/>
                    <a:pt x="23" y="210"/>
                    <a:pt x="15" y="211"/>
                  </a:cubicBezTo>
                  <a:cubicBezTo>
                    <a:pt x="15" y="191"/>
                    <a:pt x="22" y="172"/>
                    <a:pt x="19" y="152"/>
                  </a:cubicBezTo>
                  <a:cubicBezTo>
                    <a:pt x="14" y="148"/>
                    <a:pt x="9" y="145"/>
                    <a:pt x="4" y="142"/>
                  </a:cubicBezTo>
                  <a:cubicBezTo>
                    <a:pt x="3" y="130"/>
                    <a:pt x="2" y="118"/>
                    <a:pt x="0" y="106"/>
                  </a:cubicBezTo>
                  <a:cubicBezTo>
                    <a:pt x="6" y="99"/>
                    <a:pt x="13" y="92"/>
                    <a:pt x="19" y="85"/>
                  </a:cubicBezTo>
                  <a:cubicBezTo>
                    <a:pt x="24" y="76"/>
                    <a:pt x="27" y="66"/>
                    <a:pt x="36" y="60"/>
                  </a:cubicBezTo>
                  <a:cubicBezTo>
                    <a:pt x="33" y="52"/>
                    <a:pt x="30" y="44"/>
                    <a:pt x="26" y="37"/>
                  </a:cubicBezTo>
                  <a:cubicBezTo>
                    <a:pt x="28" y="32"/>
                    <a:pt x="29" y="26"/>
                    <a:pt x="31" y="21"/>
                  </a:cubicBezTo>
                  <a:cubicBezTo>
                    <a:pt x="29" y="19"/>
                    <a:pt x="24" y="16"/>
                    <a:pt x="22" y="14"/>
                  </a:cubicBezTo>
                  <a:cubicBezTo>
                    <a:pt x="29" y="11"/>
                    <a:pt x="36" y="8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2083" y="4208"/>
              <a:ext cx="57" cy="36"/>
            </a:xfrm>
            <a:custGeom>
              <a:gdLst>
                <a:gd fmla="*/ 0 w 24" name="T0"/>
                <a:gd fmla="*/ 15 h 15" name="T1"/>
                <a:gd fmla="*/ 24 w 24" name="T2"/>
                <a:gd fmla="*/ 11 h 15" name="T3"/>
                <a:gd fmla="*/ 0 w 24" name="T4"/>
                <a:gd fmla="*/ 15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24">
                  <a:moveTo>
                    <a:pt x="0" y="15"/>
                  </a:moveTo>
                  <a:cubicBezTo>
                    <a:pt x="1" y="1"/>
                    <a:pt x="18" y="0"/>
                    <a:pt x="24" y="11"/>
                  </a:cubicBezTo>
                  <a:cubicBezTo>
                    <a:pt x="16" y="12"/>
                    <a:pt x="8" y="1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aphicFrame>
        <p:nvGraphicFramePr>
          <p:cNvPr id="12" name="图表 11"/>
          <p:cNvGraphicFramePr/>
          <p:nvPr>
            <p:extLst>
              <p:ext uri="{D42A27DB-BD31-4B8C-83A1-F6EECF244321}">
                <p14:modId val="228069516"/>
              </p:ext>
            </p:extLst>
          </p:nvPr>
        </p:nvGraphicFramePr>
        <p:xfrm>
          <a:off x="800100" y="2168079"/>
          <a:ext cx="10452100" cy="255632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3" name="组合 12"/>
          <p:cNvGrpSpPr/>
          <p:nvPr/>
        </p:nvGrpSpPr>
        <p:grpSpPr>
          <a:xfrm rot="19122862">
            <a:off x="2153732" y="708003"/>
            <a:ext cx="1706663" cy="1830663"/>
            <a:chOff x="4531360" y="285036"/>
            <a:chExt cx="1320800" cy="1416765"/>
          </a:xfrm>
          <a:solidFill>
            <a:schemeClr val="accent1"/>
          </a:solidFill>
        </p:grpSpPr>
        <p:sp>
          <p:nvSpPr>
            <p:cNvPr id="14" name="椭圆 13"/>
            <p:cNvSpPr/>
            <p:nvPr/>
          </p:nvSpPr>
          <p:spPr>
            <a:xfrm>
              <a:off x="4531360" y="285036"/>
              <a:ext cx="1320800" cy="1320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2600000">
              <a:off x="4846321" y="1021081"/>
              <a:ext cx="254000" cy="6807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266337" y="1196341"/>
            <a:ext cx="13608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800"/>
              <a:t>347,231</a:t>
            </a:r>
          </a:p>
        </p:txBody>
      </p:sp>
      <p:sp>
        <p:nvSpPr>
          <p:cNvPr id="17" name="矩形 16"/>
          <p:cNvSpPr/>
          <p:nvPr/>
        </p:nvSpPr>
        <p:spPr>
          <a:xfrm>
            <a:off x="2333929" y="1603849"/>
            <a:ext cx="1192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/>
              <a:t>TEXT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6248400" y="5613172"/>
            <a:ext cx="5558998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400">
                <a:solidFill>
                  <a:srgbClr val="000000"/>
                </a:solidFill>
              </a:rPr>
              <a:t>Big Hero 6 is a 2014 film about the story of a young robotics prodigy named Hiro Hamada, who forms a superhero team to combat a masked villain responsible for the death of Hiro's older brother.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1896298" y="5664864"/>
            <a:ext cx="0" cy="6660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06763599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>
          <a:xfrm>
            <a:off x="9484148" y="2223436"/>
            <a:ext cx="318326" cy="529389"/>
            <a:chOff x="1500" y="-1760"/>
            <a:chExt cx="4689" cy="7798"/>
          </a:xfrm>
          <a:solidFill>
            <a:schemeClr val="accent1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2745" y="-1760"/>
              <a:ext cx="825" cy="707"/>
            </a:xfrm>
            <a:custGeom>
              <a:gdLst>
                <a:gd fmla="*/ 17 w 349" name="T0"/>
                <a:gd fmla="*/ 26 h 299" name="T1"/>
                <a:gd fmla="*/ 268 w 349" name="T2"/>
                <a:gd fmla="*/ 80 h 299" name="T3"/>
                <a:gd fmla="*/ 339 w 349" name="T4"/>
                <a:gd fmla="*/ 169 h 299" name="T5"/>
                <a:gd fmla="*/ 310 w 349" name="T6"/>
                <a:gd fmla="*/ 255 h 299" name="T7"/>
                <a:gd fmla="*/ 162 w 349" name="T8"/>
                <a:gd fmla="*/ 278 h 299" name="T9"/>
                <a:gd fmla="*/ 148 w 349" name="T10"/>
                <a:gd fmla="*/ 296 h 299" name="T11"/>
                <a:gd fmla="*/ 129 w 349" name="T12"/>
                <a:gd fmla="*/ 266 h 299" name="T13"/>
                <a:gd fmla="*/ 54 w 349" name="T14"/>
                <a:gd fmla="*/ 203 h 299" name="T15"/>
                <a:gd fmla="*/ 59 w 349" name="T16"/>
                <a:gd fmla="*/ 179 h 299" name="T17"/>
                <a:gd fmla="*/ 132 w 349" name="T18"/>
                <a:gd fmla="*/ 151 h 299" name="T19"/>
                <a:gd fmla="*/ 142 w 349" name="T20"/>
                <a:gd fmla="*/ 88 h 299" name="T21"/>
                <a:gd fmla="*/ 160 w 349" name="T22"/>
                <a:gd fmla="*/ 148 h 299" name="T23"/>
                <a:gd fmla="*/ 250 w 349" name="T24"/>
                <a:gd fmla="*/ 166 h 299" name="T25"/>
                <a:gd fmla="*/ 262 w 349" name="T26"/>
                <a:gd fmla="*/ 198 h 299" name="T27"/>
                <a:gd fmla="*/ 224 w 349" name="T28"/>
                <a:gd fmla="*/ 210 h 299" name="T29"/>
                <a:gd fmla="*/ 239 w 349" name="T30"/>
                <a:gd fmla="*/ 191 h 299" name="T31"/>
                <a:gd fmla="*/ 161 w 349" name="T32"/>
                <a:gd fmla="*/ 175 h 299" name="T33"/>
                <a:gd fmla="*/ 162 w 349" name="T34"/>
                <a:gd fmla="*/ 255 h 299" name="T35"/>
                <a:gd fmla="*/ 287 w 349" name="T36"/>
                <a:gd fmla="*/ 236 h 299" name="T37"/>
                <a:gd fmla="*/ 305 w 349" name="T38"/>
                <a:gd fmla="*/ 166 h 299" name="T39"/>
                <a:gd fmla="*/ 237 w 349" name="T40"/>
                <a:gd fmla="*/ 91 h 299" name="T41"/>
                <a:gd fmla="*/ 55 w 349" name="T42"/>
                <a:gd fmla="*/ 37 h 299" name="T43"/>
                <a:gd fmla="*/ 14 w 349" name="T44"/>
                <a:gd fmla="*/ 44 h 299" name="T45"/>
                <a:gd fmla="*/ 32 w 349" name="T46"/>
                <a:gd fmla="*/ 51 h 299" name="T47"/>
                <a:gd fmla="*/ 0 w 349" name="T48"/>
                <a:gd fmla="*/ 50 h 299" name="T49"/>
                <a:gd fmla="*/ 17 w 349" name="T50"/>
                <a:gd fmla="*/ 26 h 299" name="T51"/>
                <a:gd fmla="*/ 59 w 349" name="T52"/>
                <a:gd fmla="*/ 193 h 299" name="T53"/>
                <a:gd fmla="*/ 128 w 349" name="T54"/>
                <a:gd fmla="*/ 245 h 299" name="T55"/>
                <a:gd fmla="*/ 131 w 349" name="T56"/>
                <a:gd fmla="*/ 177 h 299" name="T57"/>
                <a:gd fmla="*/ 59 w 349" name="T58"/>
                <a:gd fmla="*/ 193 h 29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99" w="349">
                  <a:moveTo>
                    <a:pt x="17" y="26"/>
                  </a:moveTo>
                  <a:cubicBezTo>
                    <a:pt x="103" y="0"/>
                    <a:pt x="196" y="30"/>
                    <a:pt x="268" y="80"/>
                  </a:cubicBezTo>
                  <a:cubicBezTo>
                    <a:pt x="299" y="103"/>
                    <a:pt x="328" y="132"/>
                    <a:pt x="339" y="169"/>
                  </a:cubicBezTo>
                  <a:cubicBezTo>
                    <a:pt x="349" y="200"/>
                    <a:pt x="336" y="236"/>
                    <a:pt x="310" y="255"/>
                  </a:cubicBezTo>
                  <a:cubicBezTo>
                    <a:pt x="268" y="286"/>
                    <a:pt x="211" y="292"/>
                    <a:pt x="162" y="278"/>
                  </a:cubicBezTo>
                  <a:cubicBezTo>
                    <a:pt x="161" y="286"/>
                    <a:pt x="159" y="297"/>
                    <a:pt x="148" y="296"/>
                  </a:cubicBezTo>
                  <a:cubicBezTo>
                    <a:pt x="131" y="299"/>
                    <a:pt x="132" y="277"/>
                    <a:pt x="129" y="266"/>
                  </a:cubicBezTo>
                  <a:cubicBezTo>
                    <a:pt x="100" y="251"/>
                    <a:pt x="71" y="232"/>
                    <a:pt x="54" y="203"/>
                  </a:cubicBezTo>
                  <a:cubicBezTo>
                    <a:pt x="48" y="196"/>
                    <a:pt x="51" y="185"/>
                    <a:pt x="59" y="179"/>
                  </a:cubicBezTo>
                  <a:cubicBezTo>
                    <a:pt x="79" y="162"/>
                    <a:pt x="106" y="156"/>
                    <a:pt x="132" y="151"/>
                  </a:cubicBezTo>
                  <a:cubicBezTo>
                    <a:pt x="133" y="130"/>
                    <a:pt x="135" y="108"/>
                    <a:pt x="142" y="88"/>
                  </a:cubicBezTo>
                  <a:cubicBezTo>
                    <a:pt x="165" y="98"/>
                    <a:pt x="158" y="128"/>
                    <a:pt x="160" y="148"/>
                  </a:cubicBezTo>
                  <a:cubicBezTo>
                    <a:pt x="190" y="148"/>
                    <a:pt x="224" y="148"/>
                    <a:pt x="250" y="166"/>
                  </a:cubicBezTo>
                  <a:cubicBezTo>
                    <a:pt x="260" y="173"/>
                    <a:pt x="267" y="187"/>
                    <a:pt x="262" y="198"/>
                  </a:cubicBezTo>
                  <a:cubicBezTo>
                    <a:pt x="255" y="211"/>
                    <a:pt x="237" y="219"/>
                    <a:pt x="224" y="210"/>
                  </a:cubicBezTo>
                  <a:cubicBezTo>
                    <a:pt x="229" y="204"/>
                    <a:pt x="241" y="200"/>
                    <a:pt x="239" y="191"/>
                  </a:cubicBezTo>
                  <a:cubicBezTo>
                    <a:pt x="214" y="179"/>
                    <a:pt x="187" y="177"/>
                    <a:pt x="161" y="175"/>
                  </a:cubicBezTo>
                  <a:cubicBezTo>
                    <a:pt x="160" y="202"/>
                    <a:pt x="161" y="228"/>
                    <a:pt x="162" y="255"/>
                  </a:cubicBezTo>
                  <a:cubicBezTo>
                    <a:pt x="204" y="262"/>
                    <a:pt x="251" y="261"/>
                    <a:pt x="287" y="236"/>
                  </a:cubicBezTo>
                  <a:cubicBezTo>
                    <a:pt x="309" y="221"/>
                    <a:pt x="315" y="190"/>
                    <a:pt x="305" y="166"/>
                  </a:cubicBezTo>
                  <a:cubicBezTo>
                    <a:pt x="292" y="135"/>
                    <a:pt x="265" y="110"/>
                    <a:pt x="237" y="91"/>
                  </a:cubicBezTo>
                  <a:cubicBezTo>
                    <a:pt x="183" y="58"/>
                    <a:pt x="120" y="36"/>
                    <a:pt x="55" y="37"/>
                  </a:cubicBezTo>
                  <a:cubicBezTo>
                    <a:pt x="41" y="38"/>
                    <a:pt x="27" y="38"/>
                    <a:pt x="14" y="44"/>
                  </a:cubicBezTo>
                  <a:cubicBezTo>
                    <a:pt x="20" y="46"/>
                    <a:pt x="26" y="48"/>
                    <a:pt x="32" y="51"/>
                  </a:cubicBezTo>
                  <a:cubicBezTo>
                    <a:pt x="24" y="59"/>
                    <a:pt x="9" y="56"/>
                    <a:pt x="0" y="50"/>
                  </a:cubicBezTo>
                  <a:cubicBezTo>
                    <a:pt x="4" y="42"/>
                    <a:pt x="6" y="29"/>
                    <a:pt x="17" y="26"/>
                  </a:cubicBezTo>
                  <a:close/>
                  <a:moveTo>
                    <a:pt x="59" y="193"/>
                  </a:moveTo>
                  <a:cubicBezTo>
                    <a:pt x="72" y="220"/>
                    <a:pt x="102" y="234"/>
                    <a:pt x="128" y="245"/>
                  </a:cubicBezTo>
                  <a:cubicBezTo>
                    <a:pt x="129" y="222"/>
                    <a:pt x="130" y="200"/>
                    <a:pt x="131" y="177"/>
                  </a:cubicBezTo>
                  <a:cubicBezTo>
                    <a:pt x="106" y="180"/>
                    <a:pt x="81" y="181"/>
                    <a:pt x="59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518" y="-1687"/>
              <a:ext cx="284" cy="244"/>
            </a:xfrm>
            <a:custGeom>
              <a:gdLst>
                <a:gd fmla="*/ 44 w 120" name="T0"/>
                <a:gd fmla="*/ 9 h 103" name="T1"/>
                <a:gd fmla="*/ 98 w 120" name="T2"/>
                <a:gd fmla="*/ 15 h 103" name="T3"/>
                <a:gd fmla="*/ 118 w 120" name="T4"/>
                <a:gd fmla="*/ 37 h 103" name="T5"/>
                <a:gd fmla="*/ 74 w 120" name="T6"/>
                <a:gd fmla="*/ 87 h 103" name="T7"/>
                <a:gd fmla="*/ 29 w 120" name="T8"/>
                <a:gd fmla="*/ 90 h 103" name="T9"/>
                <a:gd fmla="*/ 17 w 120" name="T10"/>
                <a:gd fmla="*/ 100 h 103" name="T11"/>
                <a:gd fmla="*/ 7 w 120" name="T12"/>
                <a:gd fmla="*/ 75 h 103" name="T13"/>
                <a:gd fmla="*/ 3 w 120" name="T14"/>
                <a:gd fmla="*/ 48 h 103" name="T15"/>
                <a:gd fmla="*/ 44 w 120" name="T16"/>
                <a:gd fmla="*/ 9 h 103" name="T17"/>
                <a:gd fmla="*/ 17 w 120" name="T18"/>
                <a:gd fmla="*/ 58 h 103" name="T19"/>
                <a:gd fmla="*/ 54 w 120" name="T20"/>
                <a:gd fmla="*/ 27 h 103" name="T21"/>
                <a:gd fmla="*/ 17 w 120" name="T22"/>
                <a:gd fmla="*/ 58 h 103" name="T23"/>
                <a:gd fmla="*/ 40 w 120" name="T24"/>
                <a:gd fmla="*/ 72 h 103" name="T25"/>
                <a:gd fmla="*/ 99 w 120" name="T26"/>
                <a:gd fmla="*/ 49 h 103" name="T27"/>
                <a:gd fmla="*/ 93 w 120" name="T28"/>
                <a:gd fmla="*/ 31 h 103" name="T29"/>
                <a:gd fmla="*/ 40 w 120" name="T30"/>
                <a:gd fmla="*/ 72 h 10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3" w="120">
                  <a:moveTo>
                    <a:pt x="44" y="9"/>
                  </a:moveTo>
                  <a:cubicBezTo>
                    <a:pt x="61" y="2"/>
                    <a:pt x="84" y="0"/>
                    <a:pt x="98" y="15"/>
                  </a:cubicBezTo>
                  <a:cubicBezTo>
                    <a:pt x="109" y="17"/>
                    <a:pt x="120" y="25"/>
                    <a:pt x="118" y="37"/>
                  </a:cubicBezTo>
                  <a:cubicBezTo>
                    <a:pt x="115" y="61"/>
                    <a:pt x="94" y="77"/>
                    <a:pt x="74" y="87"/>
                  </a:cubicBezTo>
                  <a:cubicBezTo>
                    <a:pt x="60" y="95"/>
                    <a:pt x="44" y="94"/>
                    <a:pt x="29" y="90"/>
                  </a:cubicBezTo>
                  <a:cubicBezTo>
                    <a:pt x="25" y="93"/>
                    <a:pt x="23" y="103"/>
                    <a:pt x="17" y="100"/>
                  </a:cubicBezTo>
                  <a:cubicBezTo>
                    <a:pt x="10" y="93"/>
                    <a:pt x="12" y="82"/>
                    <a:pt x="7" y="75"/>
                  </a:cubicBezTo>
                  <a:cubicBezTo>
                    <a:pt x="3" y="67"/>
                    <a:pt x="0" y="57"/>
                    <a:pt x="3" y="48"/>
                  </a:cubicBezTo>
                  <a:cubicBezTo>
                    <a:pt x="10" y="29"/>
                    <a:pt x="27" y="17"/>
                    <a:pt x="44" y="9"/>
                  </a:cubicBezTo>
                  <a:close/>
                  <a:moveTo>
                    <a:pt x="17" y="58"/>
                  </a:moveTo>
                  <a:cubicBezTo>
                    <a:pt x="31" y="51"/>
                    <a:pt x="41" y="37"/>
                    <a:pt x="54" y="27"/>
                  </a:cubicBezTo>
                  <a:cubicBezTo>
                    <a:pt x="36" y="29"/>
                    <a:pt x="21" y="42"/>
                    <a:pt x="17" y="58"/>
                  </a:cubicBezTo>
                  <a:close/>
                  <a:moveTo>
                    <a:pt x="40" y="72"/>
                  </a:moveTo>
                  <a:cubicBezTo>
                    <a:pt x="62" y="73"/>
                    <a:pt x="87" y="68"/>
                    <a:pt x="99" y="49"/>
                  </a:cubicBezTo>
                  <a:cubicBezTo>
                    <a:pt x="104" y="42"/>
                    <a:pt x="103" y="29"/>
                    <a:pt x="93" y="31"/>
                  </a:cubicBezTo>
                  <a:cubicBezTo>
                    <a:pt x="70" y="34"/>
                    <a:pt x="53" y="53"/>
                    <a:pt x="4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984" y="-1469"/>
              <a:ext cx="261" cy="340"/>
            </a:xfrm>
            <a:custGeom>
              <a:gdLst>
                <a:gd fmla="*/ 64 w 110" name="T0"/>
                <a:gd fmla="*/ 0 h 144" name="T1"/>
                <a:gd fmla="*/ 83 w 110" name="T2"/>
                <a:gd fmla="*/ 14 h 144" name="T3"/>
                <a:gd fmla="*/ 103 w 110" name="T4"/>
                <a:gd fmla="*/ 106 h 144" name="T5"/>
                <a:gd fmla="*/ 76 w 110" name="T6"/>
                <a:gd fmla="*/ 130 h 144" name="T7"/>
                <a:gd fmla="*/ 30 w 110" name="T8"/>
                <a:gd fmla="*/ 62 h 144" name="T9"/>
                <a:gd fmla="*/ 25 w 110" name="T10"/>
                <a:gd fmla="*/ 132 h 144" name="T11"/>
                <a:gd fmla="*/ 4 w 110" name="T12"/>
                <a:gd fmla="*/ 125 h 144" name="T13"/>
                <a:gd fmla="*/ 10 w 110" name="T14"/>
                <a:gd fmla="*/ 55 h 144" name="T15"/>
                <a:gd fmla="*/ 27 w 110" name="T16"/>
                <a:gd fmla="*/ 26 h 144" name="T17"/>
                <a:gd fmla="*/ 80 w 110" name="T18"/>
                <a:gd fmla="*/ 97 h 144" name="T19"/>
                <a:gd fmla="*/ 64 w 110" name="T20"/>
                <a:gd fmla="*/ 0 h 1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4" w="110">
                  <a:moveTo>
                    <a:pt x="64" y="0"/>
                  </a:moveTo>
                  <a:cubicBezTo>
                    <a:pt x="72" y="0"/>
                    <a:pt x="79" y="7"/>
                    <a:pt x="83" y="14"/>
                  </a:cubicBezTo>
                  <a:cubicBezTo>
                    <a:pt x="101" y="40"/>
                    <a:pt x="110" y="74"/>
                    <a:pt x="103" y="106"/>
                  </a:cubicBezTo>
                  <a:cubicBezTo>
                    <a:pt x="101" y="118"/>
                    <a:pt x="90" y="133"/>
                    <a:pt x="76" y="130"/>
                  </a:cubicBezTo>
                  <a:cubicBezTo>
                    <a:pt x="53" y="113"/>
                    <a:pt x="45" y="84"/>
                    <a:pt x="30" y="62"/>
                  </a:cubicBezTo>
                  <a:cubicBezTo>
                    <a:pt x="28" y="85"/>
                    <a:pt x="29" y="109"/>
                    <a:pt x="25" y="132"/>
                  </a:cubicBezTo>
                  <a:cubicBezTo>
                    <a:pt x="20" y="144"/>
                    <a:pt x="5" y="135"/>
                    <a:pt x="4" y="125"/>
                  </a:cubicBezTo>
                  <a:cubicBezTo>
                    <a:pt x="0" y="102"/>
                    <a:pt x="5" y="78"/>
                    <a:pt x="10" y="55"/>
                  </a:cubicBezTo>
                  <a:cubicBezTo>
                    <a:pt x="14" y="44"/>
                    <a:pt x="15" y="30"/>
                    <a:pt x="27" y="26"/>
                  </a:cubicBezTo>
                  <a:cubicBezTo>
                    <a:pt x="49" y="46"/>
                    <a:pt x="61" y="74"/>
                    <a:pt x="80" y="97"/>
                  </a:cubicBezTo>
                  <a:cubicBezTo>
                    <a:pt x="83" y="64"/>
                    <a:pt x="67" y="33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3672" y="-1427"/>
              <a:ext cx="308" cy="298"/>
            </a:xfrm>
            <a:custGeom>
              <a:gdLst>
                <a:gd fmla="*/ 17 w 130" name="T0"/>
                <a:gd fmla="*/ 16 h 126" name="T1"/>
                <a:gd fmla="*/ 84 w 130" name="T2"/>
                <a:gd fmla="*/ 0 h 126" name="T3"/>
                <a:gd fmla="*/ 128 w 130" name="T4"/>
                <a:gd fmla="*/ 11 h 126" name="T5"/>
                <a:gd fmla="*/ 114 w 130" name="T6"/>
                <a:gd fmla="*/ 21 h 126" name="T7"/>
                <a:gd fmla="*/ 26 w 130" name="T8"/>
                <a:gd fmla="*/ 34 h 126" name="T9"/>
                <a:gd fmla="*/ 108 w 130" name="T10"/>
                <a:gd fmla="*/ 52 h 126" name="T11"/>
                <a:gd fmla="*/ 103 w 130" name="T12"/>
                <a:gd fmla="*/ 111 h 126" name="T13"/>
                <a:gd fmla="*/ 13 w 130" name="T14"/>
                <a:gd fmla="*/ 90 h 126" name="T15"/>
                <a:gd fmla="*/ 43 w 130" name="T16"/>
                <a:gd fmla="*/ 63 h 126" name="T17"/>
                <a:gd fmla="*/ 14 w 130" name="T18"/>
                <a:gd fmla="*/ 53 h 126" name="T19"/>
                <a:gd fmla="*/ 17 w 130" name="T20"/>
                <a:gd fmla="*/ 16 h 126" name="T21"/>
                <a:gd fmla="*/ 47 w 130" name="T22"/>
                <a:gd fmla="*/ 65 h 126" name="T23"/>
                <a:gd fmla="*/ 93 w 130" name="T24"/>
                <a:gd fmla="*/ 75 h 126" name="T25"/>
                <a:gd fmla="*/ 75 w 130" name="T26"/>
                <a:gd fmla="*/ 85 h 126" name="T27"/>
                <a:gd fmla="*/ 31 w 130" name="T28"/>
                <a:gd fmla="*/ 76 h 126" name="T29"/>
                <a:gd fmla="*/ 25 w 130" name="T30"/>
                <a:gd fmla="*/ 90 h 126" name="T31"/>
                <a:gd fmla="*/ 90 w 130" name="T32"/>
                <a:gd fmla="*/ 86 h 126" name="T33"/>
                <a:gd fmla="*/ 99 w 130" name="T34"/>
                <a:gd fmla="*/ 68 h 126" name="T35"/>
                <a:gd fmla="*/ 46 w 130" name="T36"/>
                <a:gd fmla="*/ 57 h 126" name="T37"/>
                <a:gd fmla="*/ 47 w 130" name="T38"/>
                <a:gd fmla="*/ 65 h 1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5" w="130">
                  <a:moveTo>
                    <a:pt x="17" y="16"/>
                  </a:moveTo>
                  <a:cubicBezTo>
                    <a:pt x="37" y="4"/>
                    <a:pt x="61" y="0"/>
                    <a:pt x="84" y="0"/>
                  </a:cubicBezTo>
                  <a:cubicBezTo>
                    <a:pt x="99" y="1"/>
                    <a:pt x="115" y="2"/>
                    <a:pt x="128" y="11"/>
                  </a:cubicBezTo>
                  <a:cubicBezTo>
                    <a:pt x="124" y="15"/>
                    <a:pt x="120" y="21"/>
                    <a:pt x="114" y="21"/>
                  </a:cubicBezTo>
                  <a:cubicBezTo>
                    <a:pt x="85" y="27"/>
                    <a:pt x="54" y="24"/>
                    <a:pt x="26" y="34"/>
                  </a:cubicBezTo>
                  <a:cubicBezTo>
                    <a:pt x="51" y="49"/>
                    <a:pt x="83" y="37"/>
                    <a:pt x="108" y="52"/>
                  </a:cubicBezTo>
                  <a:cubicBezTo>
                    <a:pt x="130" y="64"/>
                    <a:pt x="126" y="102"/>
                    <a:pt x="103" y="111"/>
                  </a:cubicBezTo>
                  <a:cubicBezTo>
                    <a:pt x="74" y="126"/>
                    <a:pt x="30" y="122"/>
                    <a:pt x="13" y="90"/>
                  </a:cubicBezTo>
                  <a:cubicBezTo>
                    <a:pt x="7" y="73"/>
                    <a:pt x="27" y="60"/>
                    <a:pt x="43" y="63"/>
                  </a:cubicBezTo>
                  <a:cubicBezTo>
                    <a:pt x="35" y="55"/>
                    <a:pt x="24" y="55"/>
                    <a:pt x="14" y="53"/>
                  </a:cubicBezTo>
                  <a:cubicBezTo>
                    <a:pt x="0" y="45"/>
                    <a:pt x="5" y="24"/>
                    <a:pt x="17" y="16"/>
                  </a:cubicBezTo>
                  <a:close/>
                  <a:moveTo>
                    <a:pt x="47" y="65"/>
                  </a:moveTo>
                  <a:cubicBezTo>
                    <a:pt x="63" y="62"/>
                    <a:pt x="79" y="68"/>
                    <a:pt x="93" y="75"/>
                  </a:cubicBezTo>
                  <a:cubicBezTo>
                    <a:pt x="88" y="80"/>
                    <a:pt x="83" y="85"/>
                    <a:pt x="75" y="85"/>
                  </a:cubicBezTo>
                  <a:cubicBezTo>
                    <a:pt x="60" y="89"/>
                    <a:pt x="47" y="77"/>
                    <a:pt x="31" y="76"/>
                  </a:cubicBezTo>
                  <a:cubicBezTo>
                    <a:pt x="24" y="76"/>
                    <a:pt x="17" y="86"/>
                    <a:pt x="25" y="90"/>
                  </a:cubicBezTo>
                  <a:cubicBezTo>
                    <a:pt x="46" y="98"/>
                    <a:pt x="70" y="93"/>
                    <a:pt x="90" y="86"/>
                  </a:cubicBezTo>
                  <a:cubicBezTo>
                    <a:pt x="97" y="84"/>
                    <a:pt x="109" y="75"/>
                    <a:pt x="99" y="68"/>
                  </a:cubicBezTo>
                  <a:cubicBezTo>
                    <a:pt x="83" y="59"/>
                    <a:pt x="64" y="59"/>
                    <a:pt x="46" y="57"/>
                  </a:cubicBezTo>
                  <a:cubicBezTo>
                    <a:pt x="46" y="59"/>
                    <a:pt x="47" y="63"/>
                    <a:pt x="4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4455" y="-1439"/>
              <a:ext cx="334" cy="542"/>
            </a:xfrm>
            <a:custGeom>
              <a:gdLst>
                <a:gd fmla="*/ 27 w 141" name="T0"/>
                <a:gd fmla="*/ 109 h 229" name="T1"/>
                <a:gd fmla="*/ 63 w 141" name="T2"/>
                <a:gd fmla="*/ 0 h 229" name="T3"/>
                <a:gd fmla="*/ 40 w 141" name="T4"/>
                <a:gd fmla="*/ 83 h 229" name="T5"/>
                <a:gd fmla="*/ 104 w 141" name="T6"/>
                <a:gd fmla="*/ 16 h 229" name="T7"/>
                <a:gd fmla="*/ 128 w 141" name="T8"/>
                <a:gd fmla="*/ 26 h 229" name="T9"/>
                <a:gd fmla="*/ 121 w 141" name="T10"/>
                <a:gd fmla="*/ 93 h 229" name="T11"/>
                <a:gd fmla="*/ 54 w 141" name="T12"/>
                <a:gd fmla="*/ 128 h 229" name="T13"/>
                <a:gd fmla="*/ 27 w 141" name="T14"/>
                <a:gd fmla="*/ 229 h 229" name="T15"/>
                <a:gd fmla="*/ 3 w 141" name="T16"/>
                <a:gd fmla="*/ 197 h 229" name="T17"/>
                <a:gd fmla="*/ 27 w 141" name="T18"/>
                <a:gd fmla="*/ 109 h 229" name="T19"/>
                <a:gd fmla="*/ 94 w 141" name="T20"/>
                <a:gd fmla="*/ 58 h 229" name="T21"/>
                <a:gd fmla="*/ 69 w 141" name="T22"/>
                <a:gd fmla="*/ 99 h 229" name="T23"/>
                <a:gd fmla="*/ 114 w 141" name="T24"/>
                <a:gd fmla="*/ 69 h 229" name="T25"/>
                <a:gd fmla="*/ 116 w 141" name="T26"/>
                <a:gd fmla="*/ 36 h 229" name="T27"/>
                <a:gd fmla="*/ 94 w 141" name="T28"/>
                <a:gd fmla="*/ 58 h 2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9" w="141">
                  <a:moveTo>
                    <a:pt x="27" y="109"/>
                  </a:moveTo>
                  <a:cubicBezTo>
                    <a:pt x="9" y="70"/>
                    <a:pt x="34" y="26"/>
                    <a:pt x="63" y="0"/>
                  </a:cubicBezTo>
                  <a:cubicBezTo>
                    <a:pt x="71" y="31"/>
                    <a:pt x="31" y="52"/>
                    <a:pt x="40" y="83"/>
                  </a:cubicBezTo>
                  <a:cubicBezTo>
                    <a:pt x="58" y="58"/>
                    <a:pt x="76" y="31"/>
                    <a:pt x="104" y="16"/>
                  </a:cubicBezTo>
                  <a:cubicBezTo>
                    <a:pt x="113" y="10"/>
                    <a:pt x="124" y="17"/>
                    <a:pt x="128" y="26"/>
                  </a:cubicBezTo>
                  <a:cubicBezTo>
                    <a:pt x="141" y="47"/>
                    <a:pt x="135" y="74"/>
                    <a:pt x="121" y="93"/>
                  </a:cubicBezTo>
                  <a:cubicBezTo>
                    <a:pt x="105" y="113"/>
                    <a:pt x="81" y="131"/>
                    <a:pt x="54" y="128"/>
                  </a:cubicBezTo>
                  <a:cubicBezTo>
                    <a:pt x="41" y="160"/>
                    <a:pt x="33" y="195"/>
                    <a:pt x="27" y="229"/>
                  </a:cubicBezTo>
                  <a:cubicBezTo>
                    <a:pt x="13" y="226"/>
                    <a:pt x="0" y="212"/>
                    <a:pt x="3" y="197"/>
                  </a:cubicBezTo>
                  <a:cubicBezTo>
                    <a:pt x="6" y="167"/>
                    <a:pt x="15" y="137"/>
                    <a:pt x="27" y="109"/>
                  </a:cubicBezTo>
                  <a:close/>
                  <a:moveTo>
                    <a:pt x="94" y="58"/>
                  </a:moveTo>
                  <a:cubicBezTo>
                    <a:pt x="84" y="70"/>
                    <a:pt x="75" y="84"/>
                    <a:pt x="69" y="99"/>
                  </a:cubicBezTo>
                  <a:cubicBezTo>
                    <a:pt x="87" y="95"/>
                    <a:pt x="105" y="86"/>
                    <a:pt x="114" y="69"/>
                  </a:cubicBezTo>
                  <a:cubicBezTo>
                    <a:pt x="119" y="59"/>
                    <a:pt x="118" y="47"/>
                    <a:pt x="116" y="36"/>
                  </a:cubicBezTo>
                  <a:cubicBezTo>
                    <a:pt x="106" y="40"/>
                    <a:pt x="100" y="49"/>
                    <a:pt x="9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589" y="-1431"/>
              <a:ext cx="66" cy="295"/>
            </a:xfrm>
            <a:custGeom>
              <a:gdLst>
                <a:gd fmla="*/ 6 w 28" name="T0"/>
                <a:gd fmla="*/ 14 h 125" name="T1"/>
                <a:gd fmla="*/ 17 w 28" name="T2"/>
                <a:gd fmla="*/ 6 h 125" name="T3"/>
                <a:gd fmla="*/ 25 w 28" name="T4"/>
                <a:gd fmla="*/ 25 h 125" name="T5"/>
                <a:gd fmla="*/ 28 w 28" name="T6"/>
                <a:gd fmla="*/ 119 h 125" name="T7"/>
                <a:gd fmla="*/ 11 w 28" name="T8"/>
                <a:gd fmla="*/ 123 h 125" name="T9"/>
                <a:gd fmla="*/ 1 w 28" name="T10"/>
                <a:gd fmla="*/ 102 h 125" name="T11"/>
                <a:gd fmla="*/ 6 w 28" name="T12"/>
                <a:gd fmla="*/ 14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28">
                  <a:moveTo>
                    <a:pt x="6" y="14"/>
                  </a:moveTo>
                  <a:cubicBezTo>
                    <a:pt x="5" y="8"/>
                    <a:pt x="13" y="0"/>
                    <a:pt x="17" y="6"/>
                  </a:cubicBezTo>
                  <a:cubicBezTo>
                    <a:pt x="23" y="11"/>
                    <a:pt x="24" y="19"/>
                    <a:pt x="25" y="25"/>
                  </a:cubicBezTo>
                  <a:cubicBezTo>
                    <a:pt x="28" y="57"/>
                    <a:pt x="28" y="88"/>
                    <a:pt x="28" y="119"/>
                  </a:cubicBezTo>
                  <a:cubicBezTo>
                    <a:pt x="23" y="122"/>
                    <a:pt x="17" y="125"/>
                    <a:pt x="11" y="123"/>
                  </a:cubicBezTo>
                  <a:cubicBezTo>
                    <a:pt x="1" y="121"/>
                    <a:pt x="1" y="109"/>
                    <a:pt x="1" y="102"/>
                  </a:cubicBezTo>
                  <a:cubicBezTo>
                    <a:pt x="0" y="72"/>
                    <a:pt x="1" y="43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7" y="-1427"/>
              <a:ext cx="258" cy="303"/>
            </a:xfrm>
            <a:custGeom>
              <a:gdLst>
                <a:gd fmla="*/ 9 w 109" name="T0"/>
                <a:gd fmla="*/ 10 h 128" name="T1"/>
                <a:gd fmla="*/ 84 w 109" name="T2"/>
                <a:gd fmla="*/ 1 h 128" name="T3"/>
                <a:gd fmla="*/ 106 w 109" name="T4"/>
                <a:gd fmla="*/ 24 h 128" name="T5"/>
                <a:gd fmla="*/ 54 w 109" name="T6"/>
                <a:gd fmla="*/ 30 h 128" name="T7"/>
                <a:gd fmla="*/ 49 w 109" name="T8"/>
                <a:gd fmla="*/ 46 h 128" name="T9"/>
                <a:gd fmla="*/ 86 w 109" name="T10"/>
                <a:gd fmla="*/ 48 h 128" name="T11"/>
                <a:gd fmla="*/ 86 w 109" name="T12"/>
                <a:gd fmla="*/ 64 h 128" name="T13"/>
                <a:gd fmla="*/ 42 w 109" name="T14"/>
                <a:gd fmla="*/ 67 h 128" name="T15"/>
                <a:gd fmla="*/ 34 w 109" name="T16"/>
                <a:gd fmla="*/ 92 h 128" name="T17"/>
                <a:gd fmla="*/ 86 w 109" name="T18"/>
                <a:gd fmla="*/ 86 h 128" name="T19"/>
                <a:gd fmla="*/ 92 w 109" name="T20"/>
                <a:gd fmla="*/ 100 h 128" name="T21"/>
                <a:gd fmla="*/ 29 w 109" name="T22"/>
                <a:gd fmla="*/ 126 h 128" name="T23"/>
                <a:gd fmla="*/ 8 w 109" name="T24"/>
                <a:gd fmla="*/ 107 h 128" name="T25"/>
                <a:gd fmla="*/ 13 w 109" name="T26"/>
                <a:gd fmla="*/ 51 h 128" name="T27"/>
                <a:gd fmla="*/ 25 w 109" name="T28"/>
                <a:gd fmla="*/ 48 h 128" name="T29"/>
                <a:gd fmla="*/ 31 w 109" name="T30"/>
                <a:gd fmla="*/ 28 h 128" name="T31"/>
                <a:gd fmla="*/ 9 w 109" name="T32"/>
                <a:gd fmla="*/ 10 h 1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8" w="109">
                  <a:moveTo>
                    <a:pt x="9" y="10"/>
                  </a:moveTo>
                  <a:cubicBezTo>
                    <a:pt x="34" y="5"/>
                    <a:pt x="59" y="1"/>
                    <a:pt x="84" y="1"/>
                  </a:cubicBezTo>
                  <a:cubicBezTo>
                    <a:pt x="96" y="0"/>
                    <a:pt x="109" y="13"/>
                    <a:pt x="106" y="24"/>
                  </a:cubicBezTo>
                  <a:cubicBezTo>
                    <a:pt x="90" y="31"/>
                    <a:pt x="71" y="28"/>
                    <a:pt x="54" y="30"/>
                  </a:cubicBezTo>
                  <a:cubicBezTo>
                    <a:pt x="53" y="35"/>
                    <a:pt x="51" y="41"/>
                    <a:pt x="49" y="46"/>
                  </a:cubicBezTo>
                  <a:cubicBezTo>
                    <a:pt x="61" y="46"/>
                    <a:pt x="74" y="46"/>
                    <a:pt x="86" y="48"/>
                  </a:cubicBezTo>
                  <a:cubicBezTo>
                    <a:pt x="86" y="53"/>
                    <a:pt x="86" y="59"/>
                    <a:pt x="86" y="64"/>
                  </a:cubicBezTo>
                  <a:cubicBezTo>
                    <a:pt x="72" y="68"/>
                    <a:pt x="57" y="67"/>
                    <a:pt x="42" y="67"/>
                  </a:cubicBezTo>
                  <a:cubicBezTo>
                    <a:pt x="39" y="75"/>
                    <a:pt x="36" y="84"/>
                    <a:pt x="34" y="92"/>
                  </a:cubicBezTo>
                  <a:cubicBezTo>
                    <a:pt x="51" y="90"/>
                    <a:pt x="68" y="85"/>
                    <a:pt x="86" y="86"/>
                  </a:cubicBezTo>
                  <a:cubicBezTo>
                    <a:pt x="88" y="90"/>
                    <a:pt x="90" y="95"/>
                    <a:pt x="92" y="100"/>
                  </a:cubicBezTo>
                  <a:cubicBezTo>
                    <a:pt x="74" y="114"/>
                    <a:pt x="53" y="128"/>
                    <a:pt x="29" y="126"/>
                  </a:cubicBezTo>
                  <a:cubicBezTo>
                    <a:pt x="19" y="126"/>
                    <a:pt x="12" y="116"/>
                    <a:pt x="8" y="107"/>
                  </a:cubicBezTo>
                  <a:cubicBezTo>
                    <a:pt x="0" y="88"/>
                    <a:pt x="21" y="71"/>
                    <a:pt x="13" y="51"/>
                  </a:cubicBezTo>
                  <a:cubicBezTo>
                    <a:pt x="17" y="50"/>
                    <a:pt x="21" y="49"/>
                    <a:pt x="25" y="48"/>
                  </a:cubicBezTo>
                  <a:cubicBezTo>
                    <a:pt x="27" y="41"/>
                    <a:pt x="29" y="35"/>
                    <a:pt x="31" y="28"/>
                  </a:cubicBezTo>
                  <a:cubicBezTo>
                    <a:pt x="21" y="25"/>
                    <a:pt x="12" y="2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505" y="-717"/>
              <a:ext cx="1971" cy="1943"/>
            </a:xfrm>
            <a:custGeom>
              <a:gdLst>
                <a:gd fmla="*/ 0 w 833" name="T0"/>
                <a:gd fmla="*/ 0 h 822" name="T1"/>
                <a:gd fmla="*/ 827 w 833" name="T2"/>
                <a:gd fmla="*/ 0 h 822" name="T3"/>
                <a:gd fmla="*/ 761 w 833" name="T4"/>
                <a:gd fmla="*/ 234 h 822" name="T5"/>
                <a:gd fmla="*/ 608 w 833" name="T6"/>
                <a:gd fmla="*/ 335 h 822" name="T7"/>
                <a:gd fmla="*/ 533 w 833" name="T8"/>
                <a:gd fmla="*/ 350 h 822" name="T9"/>
                <a:gd fmla="*/ 825 w 833" name="T10"/>
                <a:gd fmla="*/ 349 h 822" name="T11"/>
                <a:gd fmla="*/ 777 w 833" name="T12"/>
                <a:gd fmla="*/ 593 h 822" name="T13"/>
                <a:gd fmla="*/ 634 w 833" name="T14"/>
                <a:gd fmla="*/ 738 h 822" name="T15"/>
                <a:gd fmla="*/ 400 w 833" name="T16"/>
                <a:gd fmla="*/ 811 h 822" name="T17"/>
                <a:gd fmla="*/ 148 w 833" name="T18"/>
                <a:gd fmla="*/ 819 h 822" name="T19"/>
                <a:gd fmla="*/ 0 w 833" name="T20"/>
                <a:gd fmla="*/ 819 h 822" name="T21"/>
                <a:gd fmla="*/ 0 w 833" name="T22"/>
                <a:gd fmla="*/ 0 h 822" name="T23"/>
                <a:gd fmla="*/ 288 w 833" name="T24"/>
                <a:gd fmla="*/ 199 h 822" name="T25"/>
                <a:gd fmla="*/ 288 w 833" name="T26"/>
                <a:gd fmla="*/ 723 h 822" name="T27"/>
                <a:gd fmla="*/ 504 w 833" name="T28"/>
                <a:gd fmla="*/ 657 h 822" name="T29"/>
                <a:gd fmla="*/ 555 w 833" name="T30"/>
                <a:gd fmla="*/ 549 h 822" name="T31"/>
                <a:gd fmla="*/ 323 w 833" name="T32"/>
                <a:gd fmla="*/ 549 h 822" name="T33"/>
                <a:gd fmla="*/ 323 w 833" name="T34"/>
                <a:gd fmla="*/ 350 h 822" name="T35"/>
                <a:gd fmla="*/ 467 w 833" name="T36"/>
                <a:gd fmla="*/ 307 h 822" name="T37"/>
                <a:gd fmla="*/ 566 w 833" name="T38"/>
                <a:gd fmla="*/ 200 h 822" name="T39"/>
                <a:gd fmla="*/ 288 w 833" name="T40"/>
                <a:gd fmla="*/ 199 h 8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22" w="833">
                  <a:moveTo>
                    <a:pt x="0" y="0"/>
                  </a:moveTo>
                  <a:cubicBezTo>
                    <a:pt x="276" y="0"/>
                    <a:pt x="551" y="0"/>
                    <a:pt x="827" y="0"/>
                  </a:cubicBezTo>
                  <a:cubicBezTo>
                    <a:pt x="830" y="82"/>
                    <a:pt x="811" y="167"/>
                    <a:pt x="761" y="234"/>
                  </a:cubicBezTo>
                  <a:cubicBezTo>
                    <a:pt x="724" y="284"/>
                    <a:pt x="668" y="318"/>
                    <a:pt x="608" y="335"/>
                  </a:cubicBezTo>
                  <a:cubicBezTo>
                    <a:pt x="583" y="342"/>
                    <a:pt x="558" y="345"/>
                    <a:pt x="533" y="350"/>
                  </a:cubicBezTo>
                  <a:cubicBezTo>
                    <a:pt x="630" y="348"/>
                    <a:pt x="728" y="349"/>
                    <a:pt x="825" y="349"/>
                  </a:cubicBezTo>
                  <a:cubicBezTo>
                    <a:pt x="833" y="433"/>
                    <a:pt x="818" y="519"/>
                    <a:pt x="777" y="593"/>
                  </a:cubicBezTo>
                  <a:cubicBezTo>
                    <a:pt x="744" y="654"/>
                    <a:pt x="694" y="704"/>
                    <a:pt x="634" y="738"/>
                  </a:cubicBezTo>
                  <a:cubicBezTo>
                    <a:pt x="563" y="780"/>
                    <a:pt x="481" y="801"/>
                    <a:pt x="400" y="811"/>
                  </a:cubicBezTo>
                  <a:cubicBezTo>
                    <a:pt x="316" y="822"/>
                    <a:pt x="232" y="818"/>
                    <a:pt x="148" y="819"/>
                  </a:cubicBezTo>
                  <a:cubicBezTo>
                    <a:pt x="98" y="819"/>
                    <a:pt x="49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  <a:moveTo>
                    <a:pt x="288" y="199"/>
                  </a:moveTo>
                  <a:cubicBezTo>
                    <a:pt x="288" y="374"/>
                    <a:pt x="288" y="548"/>
                    <a:pt x="288" y="723"/>
                  </a:cubicBezTo>
                  <a:cubicBezTo>
                    <a:pt x="364" y="725"/>
                    <a:pt x="448" y="713"/>
                    <a:pt x="504" y="657"/>
                  </a:cubicBezTo>
                  <a:cubicBezTo>
                    <a:pt x="533" y="628"/>
                    <a:pt x="549" y="589"/>
                    <a:pt x="555" y="549"/>
                  </a:cubicBezTo>
                  <a:cubicBezTo>
                    <a:pt x="477" y="549"/>
                    <a:pt x="400" y="549"/>
                    <a:pt x="323" y="549"/>
                  </a:cubicBezTo>
                  <a:cubicBezTo>
                    <a:pt x="323" y="483"/>
                    <a:pt x="323" y="416"/>
                    <a:pt x="323" y="350"/>
                  </a:cubicBezTo>
                  <a:cubicBezTo>
                    <a:pt x="373" y="343"/>
                    <a:pt x="422" y="331"/>
                    <a:pt x="467" y="307"/>
                  </a:cubicBezTo>
                  <a:cubicBezTo>
                    <a:pt x="511" y="284"/>
                    <a:pt x="550" y="248"/>
                    <a:pt x="566" y="200"/>
                  </a:cubicBezTo>
                  <a:cubicBezTo>
                    <a:pt x="473" y="199"/>
                    <a:pt x="381" y="199"/>
                    <a:pt x="288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40" y="-715"/>
              <a:ext cx="681" cy="1936"/>
            </a:xfrm>
            <a:custGeom>
              <a:gdLst>
                <a:gd fmla="*/ 0 w 288" name="T0"/>
                <a:gd fmla="*/ 0 h 819" name="T1"/>
                <a:gd fmla="*/ 288 w 288" name="T2"/>
                <a:gd fmla="*/ 0 h 819" name="T3"/>
                <a:gd fmla="*/ 288 w 288" name="T4"/>
                <a:gd fmla="*/ 819 h 819" name="T5"/>
                <a:gd fmla="*/ 0 w 288" name="T6"/>
                <a:gd fmla="*/ 819 h 819" name="T7"/>
                <a:gd fmla="*/ 0 w 288" name="T8"/>
                <a:gd fmla="*/ 0 h 8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9" w="288">
                  <a:moveTo>
                    <a:pt x="0" y="0"/>
                  </a:moveTo>
                  <a:cubicBezTo>
                    <a:pt x="96" y="0"/>
                    <a:pt x="192" y="0"/>
                    <a:pt x="288" y="0"/>
                  </a:cubicBezTo>
                  <a:cubicBezTo>
                    <a:pt x="288" y="273"/>
                    <a:pt x="288" y="546"/>
                    <a:pt x="288" y="819"/>
                  </a:cubicBezTo>
                  <a:cubicBezTo>
                    <a:pt x="192" y="819"/>
                    <a:pt x="96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287" y="-715"/>
              <a:ext cx="1843" cy="1936"/>
            </a:xfrm>
            <a:custGeom>
              <a:gdLst>
                <a:gd fmla="*/ 13 w 779" name="T0"/>
                <a:gd fmla="*/ 0 h 819" name="T1"/>
                <a:gd fmla="*/ 779 w 779" name="T2"/>
                <a:gd fmla="*/ 0 h 819" name="T3"/>
                <a:gd fmla="*/ 779 w 779" name="T4"/>
                <a:gd fmla="*/ 197 h 819" name="T5"/>
                <a:gd fmla="*/ 330 w 779" name="T6"/>
                <a:gd fmla="*/ 198 h 819" name="T7"/>
                <a:gd fmla="*/ 355 w 779" name="T8"/>
                <a:gd fmla="*/ 493 h 819" name="T9"/>
                <a:gd fmla="*/ 414 w 779" name="T10"/>
                <a:gd fmla="*/ 652 h 819" name="T11"/>
                <a:gd fmla="*/ 491 w 779" name="T12"/>
                <a:gd fmla="*/ 724 h 819" name="T13"/>
                <a:gd fmla="*/ 492 w 779" name="T14"/>
                <a:gd fmla="*/ 522 h 819" name="T15"/>
                <a:gd fmla="*/ 442 w 779" name="T16"/>
                <a:gd fmla="*/ 522 h 819" name="T17"/>
                <a:gd fmla="*/ 443 w 779" name="T18"/>
                <a:gd fmla="*/ 307 h 819" name="T19"/>
                <a:gd fmla="*/ 779 w 779" name="T20"/>
                <a:gd fmla="*/ 307 h 819" name="T21"/>
                <a:gd fmla="*/ 779 w 779" name="T22"/>
                <a:gd fmla="*/ 819 h 819" name="T23"/>
                <a:gd fmla="*/ 476 w 779" name="T24"/>
                <a:gd fmla="*/ 819 h 819" name="T25"/>
                <a:gd fmla="*/ 244 w 779" name="T26"/>
                <a:gd fmla="*/ 754 h 819" name="T27"/>
                <a:gd fmla="*/ 102 w 779" name="T28"/>
                <a:gd fmla="*/ 597 h 819" name="T29"/>
                <a:gd fmla="*/ 26 w 779" name="T30"/>
                <a:gd fmla="*/ 374 h 819" name="T31"/>
                <a:gd fmla="*/ 13 w 779" name="T32"/>
                <a:gd fmla="*/ 0 h 81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9" w="779">
                  <a:moveTo>
                    <a:pt x="13" y="0"/>
                  </a:moveTo>
                  <a:cubicBezTo>
                    <a:pt x="268" y="0"/>
                    <a:pt x="523" y="0"/>
                    <a:pt x="779" y="0"/>
                  </a:cubicBezTo>
                  <a:cubicBezTo>
                    <a:pt x="779" y="66"/>
                    <a:pt x="779" y="132"/>
                    <a:pt x="779" y="197"/>
                  </a:cubicBezTo>
                  <a:cubicBezTo>
                    <a:pt x="629" y="198"/>
                    <a:pt x="480" y="198"/>
                    <a:pt x="330" y="198"/>
                  </a:cubicBezTo>
                  <a:cubicBezTo>
                    <a:pt x="330" y="297"/>
                    <a:pt x="334" y="396"/>
                    <a:pt x="355" y="493"/>
                  </a:cubicBezTo>
                  <a:cubicBezTo>
                    <a:pt x="367" y="548"/>
                    <a:pt x="384" y="604"/>
                    <a:pt x="414" y="652"/>
                  </a:cubicBezTo>
                  <a:cubicBezTo>
                    <a:pt x="433" y="682"/>
                    <a:pt x="457" y="711"/>
                    <a:pt x="491" y="724"/>
                  </a:cubicBezTo>
                  <a:cubicBezTo>
                    <a:pt x="492" y="656"/>
                    <a:pt x="492" y="589"/>
                    <a:pt x="492" y="522"/>
                  </a:cubicBezTo>
                  <a:cubicBezTo>
                    <a:pt x="475" y="522"/>
                    <a:pt x="459" y="522"/>
                    <a:pt x="442" y="522"/>
                  </a:cubicBezTo>
                  <a:cubicBezTo>
                    <a:pt x="442" y="450"/>
                    <a:pt x="443" y="378"/>
                    <a:pt x="443" y="307"/>
                  </a:cubicBezTo>
                  <a:cubicBezTo>
                    <a:pt x="555" y="306"/>
                    <a:pt x="667" y="307"/>
                    <a:pt x="779" y="307"/>
                  </a:cubicBezTo>
                  <a:cubicBezTo>
                    <a:pt x="779" y="478"/>
                    <a:pt x="779" y="648"/>
                    <a:pt x="779" y="819"/>
                  </a:cubicBezTo>
                  <a:cubicBezTo>
                    <a:pt x="678" y="819"/>
                    <a:pt x="577" y="819"/>
                    <a:pt x="476" y="819"/>
                  </a:cubicBezTo>
                  <a:cubicBezTo>
                    <a:pt x="395" y="818"/>
                    <a:pt x="312" y="798"/>
                    <a:pt x="244" y="754"/>
                  </a:cubicBezTo>
                  <a:cubicBezTo>
                    <a:pt x="183" y="716"/>
                    <a:pt x="136" y="660"/>
                    <a:pt x="102" y="597"/>
                  </a:cubicBezTo>
                  <a:cubicBezTo>
                    <a:pt x="64" y="528"/>
                    <a:pt x="40" y="452"/>
                    <a:pt x="26" y="374"/>
                  </a:cubicBezTo>
                  <a:cubicBezTo>
                    <a:pt x="3" y="251"/>
                    <a:pt x="0" y="12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4919" y="1337"/>
              <a:ext cx="1270" cy="1305"/>
            </a:xfrm>
            <a:custGeom>
              <a:gdLst>
                <a:gd fmla="*/ 219 w 537" name="T0"/>
                <a:gd fmla="*/ 10 h 552" name="T1"/>
                <a:gd fmla="*/ 367 w 537" name="T2"/>
                <a:gd fmla="*/ 25 h 552" name="T3"/>
                <a:gd fmla="*/ 508 w 537" name="T4"/>
                <a:gd fmla="*/ 163 h 552" name="T5"/>
                <a:gd fmla="*/ 517 w 537" name="T6"/>
                <a:gd fmla="*/ 351 h 552" name="T7"/>
                <a:gd fmla="*/ 404 w 537" name="T8"/>
                <a:gd fmla="*/ 494 h 552" name="T9"/>
                <a:gd fmla="*/ 103 w 537" name="T10"/>
                <a:gd fmla="*/ 473 h 552" name="T11"/>
                <a:gd fmla="*/ 9 w 537" name="T12"/>
                <a:gd fmla="*/ 307 h 552" name="T13"/>
                <a:gd fmla="*/ 46 w 537" name="T14"/>
                <a:gd fmla="*/ 128 h 552" name="T15"/>
                <a:gd fmla="*/ 219 w 537" name="T16"/>
                <a:gd fmla="*/ 10 h 552" name="T17"/>
                <a:gd fmla="*/ 186 w 537" name="T18"/>
                <a:gd fmla="*/ 188 h 552" name="T19"/>
                <a:gd fmla="*/ 187 w 537" name="T20"/>
                <a:gd fmla="*/ 349 h 552" name="T21"/>
                <a:gd fmla="*/ 348 w 537" name="T22"/>
                <a:gd fmla="*/ 349 h 552" name="T23"/>
                <a:gd fmla="*/ 348 w 537" name="T24"/>
                <a:gd fmla="*/ 188 h 552" name="T25"/>
                <a:gd fmla="*/ 186 w 537" name="T26"/>
                <a:gd fmla="*/ 188 h 5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52" w="537">
                  <a:moveTo>
                    <a:pt x="219" y="10"/>
                  </a:moveTo>
                  <a:cubicBezTo>
                    <a:pt x="268" y="0"/>
                    <a:pt x="321" y="5"/>
                    <a:pt x="367" y="25"/>
                  </a:cubicBezTo>
                  <a:cubicBezTo>
                    <a:pt x="430" y="50"/>
                    <a:pt x="481" y="101"/>
                    <a:pt x="508" y="163"/>
                  </a:cubicBezTo>
                  <a:cubicBezTo>
                    <a:pt x="534" y="222"/>
                    <a:pt x="537" y="290"/>
                    <a:pt x="517" y="351"/>
                  </a:cubicBezTo>
                  <a:cubicBezTo>
                    <a:pt x="497" y="410"/>
                    <a:pt x="457" y="461"/>
                    <a:pt x="404" y="494"/>
                  </a:cubicBezTo>
                  <a:cubicBezTo>
                    <a:pt x="312" y="552"/>
                    <a:pt x="185" y="543"/>
                    <a:pt x="103" y="473"/>
                  </a:cubicBezTo>
                  <a:cubicBezTo>
                    <a:pt x="52" y="432"/>
                    <a:pt x="18" y="371"/>
                    <a:pt x="9" y="307"/>
                  </a:cubicBezTo>
                  <a:cubicBezTo>
                    <a:pt x="0" y="245"/>
                    <a:pt x="13" y="181"/>
                    <a:pt x="46" y="128"/>
                  </a:cubicBezTo>
                  <a:cubicBezTo>
                    <a:pt x="84" y="67"/>
                    <a:pt x="148" y="23"/>
                    <a:pt x="219" y="10"/>
                  </a:cubicBezTo>
                  <a:close/>
                  <a:moveTo>
                    <a:pt x="186" y="188"/>
                  </a:moveTo>
                  <a:cubicBezTo>
                    <a:pt x="187" y="242"/>
                    <a:pt x="187" y="296"/>
                    <a:pt x="187" y="349"/>
                  </a:cubicBezTo>
                  <a:cubicBezTo>
                    <a:pt x="240" y="350"/>
                    <a:pt x="294" y="350"/>
                    <a:pt x="348" y="349"/>
                  </a:cubicBezTo>
                  <a:cubicBezTo>
                    <a:pt x="348" y="295"/>
                    <a:pt x="348" y="241"/>
                    <a:pt x="348" y="188"/>
                  </a:cubicBezTo>
                  <a:cubicBezTo>
                    <a:pt x="294" y="188"/>
                    <a:pt x="240" y="187"/>
                    <a:pt x="186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505" y="1377"/>
              <a:ext cx="1093" cy="1187"/>
            </a:xfrm>
            <a:custGeom>
              <a:gdLst>
                <a:gd fmla="*/ 0 w 462" name="T0"/>
                <a:gd fmla="*/ 1 h 502" name="T1"/>
                <a:gd fmla="*/ 169 w 462" name="T2"/>
                <a:gd fmla="*/ 1 h 502" name="T3"/>
                <a:gd fmla="*/ 169 w 462" name="T4"/>
                <a:gd fmla="*/ 192 h 502" name="T5"/>
                <a:gd fmla="*/ 293 w 462" name="T6"/>
                <a:gd fmla="*/ 192 h 502" name="T7"/>
                <a:gd fmla="*/ 293 w 462" name="T8"/>
                <a:gd fmla="*/ 0 h 502" name="T9"/>
                <a:gd fmla="*/ 462 w 462" name="T10"/>
                <a:gd fmla="*/ 0 h 502" name="T11"/>
                <a:gd fmla="*/ 462 w 462" name="T12"/>
                <a:gd fmla="*/ 501 h 502" name="T13"/>
                <a:gd fmla="*/ 293 w 462" name="T14"/>
                <a:gd fmla="*/ 502 h 502" name="T15"/>
                <a:gd fmla="*/ 293 w 462" name="T16"/>
                <a:gd fmla="*/ 304 h 502" name="T17"/>
                <a:gd fmla="*/ 169 w 462" name="T18"/>
                <a:gd fmla="*/ 304 h 502" name="T19"/>
                <a:gd fmla="*/ 169 w 462" name="T20"/>
                <a:gd fmla="*/ 502 h 502" name="T21"/>
                <a:gd fmla="*/ 0 w 462" name="T22"/>
                <a:gd fmla="*/ 502 h 502" name="T23"/>
                <a:gd fmla="*/ 0 w 462" name="T24"/>
                <a:gd fmla="*/ 1 h 50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02" w="462">
                  <a:moveTo>
                    <a:pt x="0" y="1"/>
                  </a:moveTo>
                  <a:cubicBezTo>
                    <a:pt x="57" y="1"/>
                    <a:pt x="113" y="1"/>
                    <a:pt x="169" y="1"/>
                  </a:cubicBezTo>
                  <a:cubicBezTo>
                    <a:pt x="169" y="65"/>
                    <a:pt x="169" y="128"/>
                    <a:pt x="169" y="192"/>
                  </a:cubicBezTo>
                  <a:cubicBezTo>
                    <a:pt x="211" y="192"/>
                    <a:pt x="252" y="192"/>
                    <a:pt x="293" y="192"/>
                  </a:cubicBezTo>
                  <a:cubicBezTo>
                    <a:pt x="293" y="128"/>
                    <a:pt x="292" y="64"/>
                    <a:pt x="293" y="0"/>
                  </a:cubicBezTo>
                  <a:cubicBezTo>
                    <a:pt x="349" y="1"/>
                    <a:pt x="405" y="1"/>
                    <a:pt x="462" y="0"/>
                  </a:cubicBezTo>
                  <a:cubicBezTo>
                    <a:pt x="462" y="167"/>
                    <a:pt x="461" y="334"/>
                    <a:pt x="462" y="501"/>
                  </a:cubicBezTo>
                  <a:cubicBezTo>
                    <a:pt x="406" y="502"/>
                    <a:pt x="349" y="502"/>
                    <a:pt x="293" y="502"/>
                  </a:cubicBezTo>
                  <a:cubicBezTo>
                    <a:pt x="293" y="436"/>
                    <a:pt x="293" y="370"/>
                    <a:pt x="293" y="304"/>
                  </a:cubicBezTo>
                  <a:cubicBezTo>
                    <a:pt x="252" y="304"/>
                    <a:pt x="210" y="304"/>
                    <a:pt x="169" y="304"/>
                  </a:cubicBezTo>
                  <a:cubicBezTo>
                    <a:pt x="169" y="370"/>
                    <a:pt x="169" y="436"/>
                    <a:pt x="169" y="502"/>
                  </a:cubicBezTo>
                  <a:cubicBezTo>
                    <a:pt x="113" y="502"/>
                    <a:pt x="57" y="502"/>
                    <a:pt x="0" y="502"/>
                  </a:cubicBezTo>
                  <a:cubicBezTo>
                    <a:pt x="0" y="335"/>
                    <a:pt x="0" y="16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645" y="1380"/>
              <a:ext cx="1048" cy="1208"/>
            </a:xfrm>
            <a:custGeom>
              <a:gdLst>
                <a:gd fmla="*/ 55 w 443" name="T0"/>
                <a:gd fmla="*/ 315 h 511" name="T1"/>
                <a:gd fmla="*/ 12 w 443" name="T2"/>
                <a:gd fmla="*/ 0 h 511" name="T3"/>
                <a:gd fmla="*/ 443 w 443" name="T4"/>
                <a:gd fmla="*/ 0 h 511" name="T5"/>
                <a:gd fmla="*/ 443 w 443" name="T6"/>
                <a:gd fmla="*/ 146 h 511" name="T7"/>
                <a:gd fmla="*/ 200 w 443" name="T8"/>
                <a:gd fmla="*/ 146 h 511" name="T9"/>
                <a:gd fmla="*/ 247 w 443" name="T10"/>
                <a:gd fmla="*/ 332 h 511" name="T11"/>
                <a:gd fmla="*/ 443 w 443" name="T12"/>
                <a:gd fmla="*/ 420 h 511" name="T13"/>
                <a:gd fmla="*/ 443 w 443" name="T14"/>
                <a:gd fmla="*/ 504 h 511" name="T15"/>
                <a:gd fmla="*/ 195 w 443" name="T16"/>
                <a:gd fmla="*/ 464 h 511" name="T17"/>
                <a:gd fmla="*/ 55 w 443" name="T18"/>
                <a:gd fmla="*/ 315 h 5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1" w="442">
                  <a:moveTo>
                    <a:pt x="55" y="315"/>
                  </a:moveTo>
                  <a:cubicBezTo>
                    <a:pt x="10" y="217"/>
                    <a:pt x="0" y="106"/>
                    <a:pt x="12" y="0"/>
                  </a:cubicBezTo>
                  <a:cubicBezTo>
                    <a:pt x="156" y="0"/>
                    <a:pt x="299" y="0"/>
                    <a:pt x="443" y="0"/>
                  </a:cubicBezTo>
                  <a:cubicBezTo>
                    <a:pt x="443" y="48"/>
                    <a:pt x="443" y="97"/>
                    <a:pt x="443" y="146"/>
                  </a:cubicBezTo>
                  <a:cubicBezTo>
                    <a:pt x="362" y="146"/>
                    <a:pt x="281" y="145"/>
                    <a:pt x="200" y="146"/>
                  </a:cubicBezTo>
                  <a:cubicBezTo>
                    <a:pt x="197" y="211"/>
                    <a:pt x="207" y="279"/>
                    <a:pt x="247" y="332"/>
                  </a:cubicBezTo>
                  <a:cubicBezTo>
                    <a:pt x="292" y="392"/>
                    <a:pt x="370" y="420"/>
                    <a:pt x="443" y="420"/>
                  </a:cubicBezTo>
                  <a:cubicBezTo>
                    <a:pt x="443" y="448"/>
                    <a:pt x="443" y="476"/>
                    <a:pt x="443" y="504"/>
                  </a:cubicBezTo>
                  <a:cubicBezTo>
                    <a:pt x="359" y="511"/>
                    <a:pt x="271" y="504"/>
                    <a:pt x="195" y="464"/>
                  </a:cubicBezTo>
                  <a:cubicBezTo>
                    <a:pt x="133" y="432"/>
                    <a:pt x="84" y="378"/>
                    <a:pt x="55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3767" y="1380"/>
              <a:ext cx="1251" cy="1184"/>
            </a:xfrm>
            <a:custGeom>
              <a:gdLst>
                <a:gd fmla="*/ 1 w 529" name="T0"/>
                <a:gd fmla="*/ 0 h 501" name="T1"/>
                <a:gd fmla="*/ 529 w 529" name="T2"/>
                <a:gd fmla="*/ 0 h 501" name="T3"/>
                <a:gd fmla="*/ 470 w 529" name="T4"/>
                <a:gd fmla="*/ 171 h 501" name="T5"/>
                <a:gd fmla="*/ 368 w 529" name="T6"/>
                <a:gd fmla="*/ 238 h 501" name="T7"/>
                <a:gd fmla="*/ 500 w 529" name="T8"/>
                <a:gd fmla="*/ 384 h 501" name="T9"/>
                <a:gd fmla="*/ 519 w 529" name="T10"/>
                <a:gd fmla="*/ 501 h 501" name="T11"/>
                <a:gd fmla="*/ 343 w 529" name="T12"/>
                <a:gd fmla="*/ 501 h 501" name="T13"/>
                <a:gd fmla="*/ 282 w 529" name="T14"/>
                <a:gd fmla="*/ 334 h 501" name="T15"/>
                <a:gd fmla="*/ 170 w 529" name="T16"/>
                <a:gd fmla="*/ 278 h 501" name="T17"/>
                <a:gd fmla="*/ 170 w 529" name="T18"/>
                <a:gd fmla="*/ 501 h 501" name="T19"/>
                <a:gd fmla="*/ 1 w 529" name="T20"/>
                <a:gd fmla="*/ 501 h 501" name="T21"/>
                <a:gd fmla="*/ 1 w 529" name="T22"/>
                <a:gd fmla="*/ 0 h 501" name="T23"/>
                <a:gd fmla="*/ 170 w 529" name="T24"/>
                <a:gd fmla="*/ 133 h 501" name="T25"/>
                <a:gd fmla="*/ 170 w 529" name="T26"/>
                <a:gd fmla="*/ 213 h 501" name="T27"/>
                <a:gd fmla="*/ 281 w 529" name="T28"/>
                <a:gd fmla="*/ 190 h 501" name="T29"/>
                <a:gd fmla="*/ 335 w 529" name="T30"/>
                <a:gd fmla="*/ 133 h 501" name="T31"/>
                <a:gd fmla="*/ 170 w 529" name="T32"/>
                <a:gd fmla="*/ 133 h 50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1" w="529">
                  <a:moveTo>
                    <a:pt x="1" y="0"/>
                  </a:moveTo>
                  <a:cubicBezTo>
                    <a:pt x="177" y="0"/>
                    <a:pt x="353" y="0"/>
                    <a:pt x="529" y="0"/>
                  </a:cubicBezTo>
                  <a:cubicBezTo>
                    <a:pt x="526" y="60"/>
                    <a:pt x="509" y="123"/>
                    <a:pt x="470" y="171"/>
                  </a:cubicBezTo>
                  <a:cubicBezTo>
                    <a:pt x="444" y="203"/>
                    <a:pt x="408" y="227"/>
                    <a:pt x="368" y="238"/>
                  </a:cubicBezTo>
                  <a:cubicBezTo>
                    <a:pt x="425" y="272"/>
                    <a:pt x="474" y="322"/>
                    <a:pt x="500" y="384"/>
                  </a:cubicBezTo>
                  <a:cubicBezTo>
                    <a:pt x="516" y="421"/>
                    <a:pt x="521" y="461"/>
                    <a:pt x="519" y="501"/>
                  </a:cubicBezTo>
                  <a:cubicBezTo>
                    <a:pt x="460" y="501"/>
                    <a:pt x="402" y="501"/>
                    <a:pt x="343" y="501"/>
                  </a:cubicBezTo>
                  <a:cubicBezTo>
                    <a:pt x="338" y="441"/>
                    <a:pt x="322" y="380"/>
                    <a:pt x="282" y="334"/>
                  </a:cubicBezTo>
                  <a:cubicBezTo>
                    <a:pt x="254" y="301"/>
                    <a:pt x="213" y="281"/>
                    <a:pt x="170" y="278"/>
                  </a:cubicBezTo>
                  <a:cubicBezTo>
                    <a:pt x="170" y="352"/>
                    <a:pt x="170" y="426"/>
                    <a:pt x="170" y="501"/>
                  </a:cubicBezTo>
                  <a:cubicBezTo>
                    <a:pt x="114" y="501"/>
                    <a:pt x="57" y="501"/>
                    <a:pt x="1" y="501"/>
                  </a:cubicBezTo>
                  <a:cubicBezTo>
                    <a:pt x="0" y="334"/>
                    <a:pt x="1" y="167"/>
                    <a:pt x="1" y="0"/>
                  </a:cubicBezTo>
                  <a:close/>
                  <a:moveTo>
                    <a:pt x="170" y="133"/>
                  </a:moveTo>
                  <a:cubicBezTo>
                    <a:pt x="170" y="159"/>
                    <a:pt x="170" y="186"/>
                    <a:pt x="170" y="213"/>
                  </a:cubicBezTo>
                  <a:cubicBezTo>
                    <a:pt x="208" y="212"/>
                    <a:pt x="247" y="207"/>
                    <a:pt x="281" y="190"/>
                  </a:cubicBezTo>
                  <a:cubicBezTo>
                    <a:pt x="306" y="179"/>
                    <a:pt x="326" y="159"/>
                    <a:pt x="335" y="133"/>
                  </a:cubicBezTo>
                  <a:cubicBezTo>
                    <a:pt x="280" y="132"/>
                    <a:pt x="225" y="133"/>
                    <a:pt x="1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3196" y="1831"/>
              <a:ext cx="497" cy="265"/>
            </a:xfrm>
            <a:custGeom>
              <a:gdLst>
                <a:gd fmla="*/ 0 w 210" name="T0"/>
                <a:gd fmla="*/ 0 h 112" name="T1"/>
                <a:gd fmla="*/ 210 w 210" name="T2"/>
                <a:gd fmla="*/ 0 h 112" name="T3"/>
                <a:gd fmla="*/ 210 w 210" name="T4"/>
                <a:gd fmla="*/ 112 h 112" name="T5"/>
                <a:gd fmla="*/ 0 w 210" name="T6"/>
                <a:gd fmla="*/ 112 h 112" name="T7"/>
                <a:gd fmla="*/ 0 w 210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210">
                  <a:moveTo>
                    <a:pt x="0" y="0"/>
                  </a:moveTo>
                  <a:cubicBezTo>
                    <a:pt x="70" y="0"/>
                    <a:pt x="140" y="0"/>
                    <a:pt x="210" y="0"/>
                  </a:cubicBezTo>
                  <a:cubicBezTo>
                    <a:pt x="210" y="37"/>
                    <a:pt x="210" y="74"/>
                    <a:pt x="210" y="112"/>
                  </a:cubicBezTo>
                  <a:cubicBezTo>
                    <a:pt x="140" y="112"/>
                    <a:pt x="70" y="11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500" y="2758"/>
              <a:ext cx="4630" cy="3280"/>
            </a:xfrm>
            <a:custGeom>
              <a:gdLst>
                <a:gd fmla="*/ 32 w 1957" name="T0"/>
                <a:gd fmla="*/ 72 h 1387" name="T1"/>
                <a:gd fmla="*/ 193 w 1957" name="T2"/>
                <a:gd fmla="*/ 0 h 1387" name="T3"/>
                <a:gd fmla="*/ 1957 w 1957" name="T4"/>
                <a:gd fmla="*/ 0 h 1387" name="T5"/>
                <a:gd fmla="*/ 1957 w 1957" name="T6"/>
                <a:gd fmla="*/ 321 h 1387" name="T7"/>
                <a:gd fmla="*/ 502 w 1957" name="T8"/>
                <a:gd fmla="*/ 320 h 1387" name="T9"/>
                <a:gd fmla="*/ 433 w 1957" name="T10"/>
                <a:gd fmla="*/ 334 h 1387" name="T11"/>
                <a:gd fmla="*/ 416 w 1957" name="T12"/>
                <a:gd fmla="*/ 382 h 1387" name="T13"/>
                <a:gd fmla="*/ 416 w 1957" name="T14"/>
                <a:gd fmla="*/ 497 h 1387" name="T15"/>
                <a:gd fmla="*/ 1777 w 1957" name="T16"/>
                <a:gd fmla="*/ 497 h 1387" name="T17"/>
                <a:gd fmla="*/ 1920 w 1957" name="T18"/>
                <a:gd fmla="*/ 559 h 1387" name="T19"/>
                <a:gd fmla="*/ 1957 w 1957" name="T20"/>
                <a:gd fmla="*/ 682 h 1387" name="T21"/>
                <a:gd fmla="*/ 1957 w 1957" name="T22"/>
                <a:gd fmla="*/ 1214 h 1387" name="T23"/>
                <a:gd fmla="*/ 1915 w 1957" name="T24"/>
                <a:gd fmla="*/ 1331 h 1387" name="T25"/>
                <a:gd fmla="*/ 1774 w 1957" name="T26"/>
                <a:gd fmla="*/ 1387 h 1387" name="T27"/>
                <a:gd fmla="*/ 186 w 1957" name="T28"/>
                <a:gd fmla="*/ 1387 h 1387" name="T29"/>
                <a:gd fmla="*/ 56 w 1957" name="T30"/>
                <a:gd fmla="*/ 1343 h 1387" name="T31"/>
                <a:gd fmla="*/ 6 w 1957" name="T32"/>
                <a:gd fmla="*/ 1252 h 1387" name="T33"/>
                <a:gd fmla="*/ 3 w 1957" name="T34"/>
                <a:gd fmla="*/ 1150 h 1387" name="T35"/>
                <a:gd fmla="*/ 3 w 1957" name="T36"/>
                <a:gd fmla="*/ 190 h 1387" name="T37"/>
                <a:gd fmla="*/ 32 w 1957" name="T38"/>
                <a:gd fmla="*/ 72 h 1387" name="T39"/>
                <a:gd fmla="*/ 415 w 1957" name="T40"/>
                <a:gd fmla="*/ 1031 h 1387" name="T41"/>
                <a:gd fmla="*/ 454 w 1957" name="T42"/>
                <a:gd fmla="*/ 1031 h 1387" name="T43"/>
                <a:gd fmla="*/ 1546 w 1957" name="T44"/>
                <a:gd fmla="*/ 1031 h 1387" name="T45"/>
                <a:gd fmla="*/ 1546 w 1957" name="T46"/>
                <a:gd fmla="*/ 852 h 1387" name="T47"/>
                <a:gd fmla="*/ 415 w 1957" name="T48"/>
                <a:gd fmla="*/ 852 h 1387" name="T49"/>
                <a:gd fmla="*/ 415 w 1957" name="T50"/>
                <a:gd fmla="*/ 1031 h 13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87" w="1957">
                  <a:moveTo>
                    <a:pt x="32" y="72"/>
                  </a:moveTo>
                  <a:cubicBezTo>
                    <a:pt x="67" y="20"/>
                    <a:pt x="133" y="0"/>
                    <a:pt x="193" y="0"/>
                  </a:cubicBezTo>
                  <a:cubicBezTo>
                    <a:pt x="781" y="0"/>
                    <a:pt x="1369" y="0"/>
                    <a:pt x="1957" y="0"/>
                  </a:cubicBezTo>
                  <a:cubicBezTo>
                    <a:pt x="1956" y="107"/>
                    <a:pt x="1957" y="214"/>
                    <a:pt x="1957" y="321"/>
                  </a:cubicBezTo>
                  <a:cubicBezTo>
                    <a:pt x="1472" y="320"/>
                    <a:pt x="987" y="320"/>
                    <a:pt x="502" y="320"/>
                  </a:cubicBezTo>
                  <a:cubicBezTo>
                    <a:pt x="479" y="321"/>
                    <a:pt x="454" y="321"/>
                    <a:pt x="433" y="334"/>
                  </a:cubicBezTo>
                  <a:cubicBezTo>
                    <a:pt x="417" y="344"/>
                    <a:pt x="416" y="364"/>
                    <a:pt x="416" y="382"/>
                  </a:cubicBezTo>
                  <a:cubicBezTo>
                    <a:pt x="416" y="420"/>
                    <a:pt x="416" y="459"/>
                    <a:pt x="416" y="497"/>
                  </a:cubicBezTo>
                  <a:cubicBezTo>
                    <a:pt x="870" y="498"/>
                    <a:pt x="1324" y="497"/>
                    <a:pt x="1777" y="497"/>
                  </a:cubicBezTo>
                  <a:cubicBezTo>
                    <a:pt x="1830" y="499"/>
                    <a:pt x="1886" y="517"/>
                    <a:pt x="1920" y="559"/>
                  </a:cubicBezTo>
                  <a:cubicBezTo>
                    <a:pt x="1949" y="593"/>
                    <a:pt x="1957" y="638"/>
                    <a:pt x="1957" y="682"/>
                  </a:cubicBezTo>
                  <a:cubicBezTo>
                    <a:pt x="1957" y="859"/>
                    <a:pt x="1957" y="1036"/>
                    <a:pt x="1957" y="1214"/>
                  </a:cubicBezTo>
                  <a:cubicBezTo>
                    <a:pt x="1956" y="1256"/>
                    <a:pt x="1944" y="1300"/>
                    <a:pt x="1915" y="1331"/>
                  </a:cubicBezTo>
                  <a:cubicBezTo>
                    <a:pt x="1879" y="1370"/>
                    <a:pt x="1825" y="1386"/>
                    <a:pt x="1774" y="1387"/>
                  </a:cubicBezTo>
                  <a:cubicBezTo>
                    <a:pt x="1244" y="1387"/>
                    <a:pt x="715" y="1387"/>
                    <a:pt x="186" y="1387"/>
                  </a:cubicBezTo>
                  <a:cubicBezTo>
                    <a:pt x="140" y="1386"/>
                    <a:pt x="92" y="1373"/>
                    <a:pt x="56" y="1343"/>
                  </a:cubicBezTo>
                  <a:cubicBezTo>
                    <a:pt x="29" y="1320"/>
                    <a:pt x="13" y="1286"/>
                    <a:pt x="6" y="1252"/>
                  </a:cubicBezTo>
                  <a:cubicBezTo>
                    <a:pt x="0" y="1218"/>
                    <a:pt x="3" y="1184"/>
                    <a:pt x="3" y="1150"/>
                  </a:cubicBezTo>
                  <a:cubicBezTo>
                    <a:pt x="4" y="830"/>
                    <a:pt x="3" y="510"/>
                    <a:pt x="3" y="190"/>
                  </a:cubicBezTo>
                  <a:cubicBezTo>
                    <a:pt x="2" y="149"/>
                    <a:pt x="8" y="106"/>
                    <a:pt x="32" y="72"/>
                  </a:cubicBezTo>
                  <a:close/>
                  <a:moveTo>
                    <a:pt x="415" y="1031"/>
                  </a:moveTo>
                  <a:cubicBezTo>
                    <a:pt x="428" y="1031"/>
                    <a:pt x="441" y="1031"/>
                    <a:pt x="454" y="1031"/>
                  </a:cubicBezTo>
                  <a:cubicBezTo>
                    <a:pt x="818" y="1031"/>
                    <a:pt x="1182" y="1031"/>
                    <a:pt x="1546" y="1031"/>
                  </a:cubicBezTo>
                  <a:cubicBezTo>
                    <a:pt x="1546" y="971"/>
                    <a:pt x="1546" y="912"/>
                    <a:pt x="1546" y="852"/>
                  </a:cubicBezTo>
                  <a:cubicBezTo>
                    <a:pt x="1169" y="852"/>
                    <a:pt x="792" y="853"/>
                    <a:pt x="415" y="852"/>
                  </a:cubicBezTo>
                  <a:cubicBezTo>
                    <a:pt x="414" y="912"/>
                    <a:pt x="414" y="972"/>
                    <a:pt x="415" y="10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17323" y="2050182"/>
            <a:ext cx="678381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1500">
                <a:solidFill>
                  <a:schemeClr val="bg1"/>
                </a:solidFill>
                <a:latin typeface="+mj-lt"/>
              </a:rPr>
              <a:t>THANKS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62234" y="3825360"/>
            <a:ext cx="660307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0" panose="020b0502040204020203" pitchFamily="34" typeface="Segoe UI Light 8"/>
                <a:cs charset="0" panose="020b0502040204020203" pitchFamily="34" typeface="Segoe UI Light 8"/>
              </a:rPr>
              <a:t>SIMON PPT, MORE THAN PPT</a:t>
            </a:r>
          </a:p>
        </p:txBody>
      </p:sp>
      <p:sp>
        <p:nvSpPr>
          <p:cNvPr id="21" name="矩形 20"/>
          <p:cNvSpPr/>
          <p:nvPr/>
        </p:nvSpPr>
        <p:spPr>
          <a:xfrm>
            <a:off x="825501" y="6190556"/>
            <a:ext cx="11049000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100">
                <a:solidFill>
                  <a:prstClr val="white">
                    <a:alpha val="53000"/>
                  </a:prstClr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whiteboards, or overhead projections. Ease of use also encourages those</a:t>
            </a:r>
          </a:p>
        </p:txBody>
      </p:sp>
    </p:spTree>
    <p:extLst>
      <p:ext uri="{BB962C8B-B14F-4D97-AF65-F5344CB8AC3E}">
        <p14:creationId val="406539741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2222" r="-78"/>
          <a:stretch>
            <a:fillRect/>
          </a:stretch>
        </p:blipFill>
        <p:spPr>
          <a:xfrm>
            <a:off x="-203200" y="-3567"/>
            <a:ext cx="12784306" cy="6875996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8151711" y="1284002"/>
            <a:ext cx="3584570" cy="3378467"/>
            <a:chOff x="7899370" y="1068405"/>
            <a:chExt cx="4007314" cy="3776905"/>
          </a:xfrm>
        </p:grpSpPr>
        <p:sp>
          <p:nvSpPr>
            <p:cNvPr id="3" name="椭圆 2"/>
            <p:cNvSpPr/>
            <p:nvPr/>
          </p:nvSpPr>
          <p:spPr>
            <a:xfrm>
              <a:off x="8129779" y="1068405"/>
              <a:ext cx="3776905" cy="3776905"/>
            </a:xfrm>
            <a:prstGeom prst="ellips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4702739">
              <a:off x="7896626" y="3283833"/>
              <a:ext cx="595002" cy="589513"/>
            </a:xfrm>
            <a:prstGeom prst="triangl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8495122" y="3067029"/>
            <a:ext cx="3169364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</a:rPr>
              <a:t>I will always be with you.</a:t>
            </a:r>
          </a:p>
        </p:txBody>
      </p:sp>
      <p:sp>
        <p:nvSpPr>
          <p:cNvPr id="6" name="矩形 5"/>
          <p:cNvSpPr/>
          <p:nvPr/>
        </p:nvSpPr>
        <p:spPr>
          <a:xfrm>
            <a:off x="9035797" y="2143699"/>
            <a:ext cx="2073853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5400">
                <a:solidFill>
                  <a:schemeClr val="accent1"/>
                </a:solidFill>
                <a:latin typeface="+mj-lt"/>
              </a:rPr>
              <a:t>hiro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>
          <a:xfrm>
            <a:off x="301648" y="182880"/>
            <a:ext cx="463020" cy="770021"/>
            <a:chOff x="1500" y="-1760"/>
            <a:chExt cx="4689" cy="7798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745" y="-1760"/>
              <a:ext cx="825" cy="707"/>
            </a:xfrm>
            <a:custGeom>
              <a:gdLst>
                <a:gd fmla="*/ 17 w 349" name="T0"/>
                <a:gd fmla="*/ 26 h 299" name="T1"/>
                <a:gd fmla="*/ 268 w 349" name="T2"/>
                <a:gd fmla="*/ 80 h 299" name="T3"/>
                <a:gd fmla="*/ 339 w 349" name="T4"/>
                <a:gd fmla="*/ 169 h 299" name="T5"/>
                <a:gd fmla="*/ 310 w 349" name="T6"/>
                <a:gd fmla="*/ 255 h 299" name="T7"/>
                <a:gd fmla="*/ 162 w 349" name="T8"/>
                <a:gd fmla="*/ 278 h 299" name="T9"/>
                <a:gd fmla="*/ 148 w 349" name="T10"/>
                <a:gd fmla="*/ 296 h 299" name="T11"/>
                <a:gd fmla="*/ 129 w 349" name="T12"/>
                <a:gd fmla="*/ 266 h 299" name="T13"/>
                <a:gd fmla="*/ 54 w 349" name="T14"/>
                <a:gd fmla="*/ 203 h 299" name="T15"/>
                <a:gd fmla="*/ 59 w 349" name="T16"/>
                <a:gd fmla="*/ 179 h 299" name="T17"/>
                <a:gd fmla="*/ 132 w 349" name="T18"/>
                <a:gd fmla="*/ 151 h 299" name="T19"/>
                <a:gd fmla="*/ 142 w 349" name="T20"/>
                <a:gd fmla="*/ 88 h 299" name="T21"/>
                <a:gd fmla="*/ 160 w 349" name="T22"/>
                <a:gd fmla="*/ 148 h 299" name="T23"/>
                <a:gd fmla="*/ 250 w 349" name="T24"/>
                <a:gd fmla="*/ 166 h 299" name="T25"/>
                <a:gd fmla="*/ 262 w 349" name="T26"/>
                <a:gd fmla="*/ 198 h 299" name="T27"/>
                <a:gd fmla="*/ 224 w 349" name="T28"/>
                <a:gd fmla="*/ 210 h 299" name="T29"/>
                <a:gd fmla="*/ 239 w 349" name="T30"/>
                <a:gd fmla="*/ 191 h 299" name="T31"/>
                <a:gd fmla="*/ 161 w 349" name="T32"/>
                <a:gd fmla="*/ 175 h 299" name="T33"/>
                <a:gd fmla="*/ 162 w 349" name="T34"/>
                <a:gd fmla="*/ 255 h 299" name="T35"/>
                <a:gd fmla="*/ 287 w 349" name="T36"/>
                <a:gd fmla="*/ 236 h 299" name="T37"/>
                <a:gd fmla="*/ 305 w 349" name="T38"/>
                <a:gd fmla="*/ 166 h 299" name="T39"/>
                <a:gd fmla="*/ 237 w 349" name="T40"/>
                <a:gd fmla="*/ 91 h 299" name="T41"/>
                <a:gd fmla="*/ 55 w 349" name="T42"/>
                <a:gd fmla="*/ 37 h 299" name="T43"/>
                <a:gd fmla="*/ 14 w 349" name="T44"/>
                <a:gd fmla="*/ 44 h 299" name="T45"/>
                <a:gd fmla="*/ 32 w 349" name="T46"/>
                <a:gd fmla="*/ 51 h 299" name="T47"/>
                <a:gd fmla="*/ 0 w 349" name="T48"/>
                <a:gd fmla="*/ 50 h 299" name="T49"/>
                <a:gd fmla="*/ 17 w 349" name="T50"/>
                <a:gd fmla="*/ 26 h 299" name="T51"/>
                <a:gd fmla="*/ 59 w 349" name="T52"/>
                <a:gd fmla="*/ 193 h 299" name="T53"/>
                <a:gd fmla="*/ 128 w 349" name="T54"/>
                <a:gd fmla="*/ 245 h 299" name="T55"/>
                <a:gd fmla="*/ 131 w 349" name="T56"/>
                <a:gd fmla="*/ 177 h 299" name="T57"/>
                <a:gd fmla="*/ 59 w 349" name="T58"/>
                <a:gd fmla="*/ 193 h 29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99" w="349">
                  <a:moveTo>
                    <a:pt x="17" y="26"/>
                  </a:moveTo>
                  <a:cubicBezTo>
                    <a:pt x="103" y="0"/>
                    <a:pt x="196" y="30"/>
                    <a:pt x="268" y="80"/>
                  </a:cubicBezTo>
                  <a:cubicBezTo>
                    <a:pt x="299" y="103"/>
                    <a:pt x="328" y="132"/>
                    <a:pt x="339" y="169"/>
                  </a:cubicBezTo>
                  <a:cubicBezTo>
                    <a:pt x="349" y="200"/>
                    <a:pt x="336" y="236"/>
                    <a:pt x="310" y="255"/>
                  </a:cubicBezTo>
                  <a:cubicBezTo>
                    <a:pt x="268" y="286"/>
                    <a:pt x="211" y="292"/>
                    <a:pt x="162" y="278"/>
                  </a:cubicBezTo>
                  <a:cubicBezTo>
                    <a:pt x="161" y="286"/>
                    <a:pt x="159" y="297"/>
                    <a:pt x="148" y="296"/>
                  </a:cubicBezTo>
                  <a:cubicBezTo>
                    <a:pt x="131" y="299"/>
                    <a:pt x="132" y="277"/>
                    <a:pt x="129" y="266"/>
                  </a:cubicBezTo>
                  <a:cubicBezTo>
                    <a:pt x="100" y="251"/>
                    <a:pt x="71" y="232"/>
                    <a:pt x="54" y="203"/>
                  </a:cubicBezTo>
                  <a:cubicBezTo>
                    <a:pt x="48" y="196"/>
                    <a:pt x="51" y="185"/>
                    <a:pt x="59" y="179"/>
                  </a:cubicBezTo>
                  <a:cubicBezTo>
                    <a:pt x="79" y="162"/>
                    <a:pt x="106" y="156"/>
                    <a:pt x="132" y="151"/>
                  </a:cubicBezTo>
                  <a:cubicBezTo>
                    <a:pt x="133" y="130"/>
                    <a:pt x="135" y="108"/>
                    <a:pt x="142" y="88"/>
                  </a:cubicBezTo>
                  <a:cubicBezTo>
                    <a:pt x="165" y="98"/>
                    <a:pt x="158" y="128"/>
                    <a:pt x="160" y="148"/>
                  </a:cubicBezTo>
                  <a:cubicBezTo>
                    <a:pt x="190" y="148"/>
                    <a:pt x="224" y="148"/>
                    <a:pt x="250" y="166"/>
                  </a:cubicBezTo>
                  <a:cubicBezTo>
                    <a:pt x="260" y="173"/>
                    <a:pt x="267" y="187"/>
                    <a:pt x="262" y="198"/>
                  </a:cubicBezTo>
                  <a:cubicBezTo>
                    <a:pt x="255" y="211"/>
                    <a:pt x="237" y="219"/>
                    <a:pt x="224" y="210"/>
                  </a:cubicBezTo>
                  <a:cubicBezTo>
                    <a:pt x="229" y="204"/>
                    <a:pt x="241" y="200"/>
                    <a:pt x="239" y="191"/>
                  </a:cubicBezTo>
                  <a:cubicBezTo>
                    <a:pt x="214" y="179"/>
                    <a:pt x="187" y="177"/>
                    <a:pt x="161" y="175"/>
                  </a:cubicBezTo>
                  <a:cubicBezTo>
                    <a:pt x="160" y="202"/>
                    <a:pt x="161" y="228"/>
                    <a:pt x="162" y="255"/>
                  </a:cubicBezTo>
                  <a:cubicBezTo>
                    <a:pt x="204" y="262"/>
                    <a:pt x="251" y="261"/>
                    <a:pt x="287" y="236"/>
                  </a:cubicBezTo>
                  <a:cubicBezTo>
                    <a:pt x="309" y="221"/>
                    <a:pt x="315" y="190"/>
                    <a:pt x="305" y="166"/>
                  </a:cubicBezTo>
                  <a:cubicBezTo>
                    <a:pt x="292" y="135"/>
                    <a:pt x="265" y="110"/>
                    <a:pt x="237" y="91"/>
                  </a:cubicBezTo>
                  <a:cubicBezTo>
                    <a:pt x="183" y="58"/>
                    <a:pt x="120" y="36"/>
                    <a:pt x="55" y="37"/>
                  </a:cubicBezTo>
                  <a:cubicBezTo>
                    <a:pt x="41" y="38"/>
                    <a:pt x="27" y="38"/>
                    <a:pt x="14" y="44"/>
                  </a:cubicBezTo>
                  <a:cubicBezTo>
                    <a:pt x="20" y="46"/>
                    <a:pt x="26" y="48"/>
                    <a:pt x="32" y="51"/>
                  </a:cubicBezTo>
                  <a:cubicBezTo>
                    <a:pt x="24" y="59"/>
                    <a:pt x="9" y="56"/>
                    <a:pt x="0" y="50"/>
                  </a:cubicBezTo>
                  <a:cubicBezTo>
                    <a:pt x="4" y="42"/>
                    <a:pt x="6" y="29"/>
                    <a:pt x="17" y="26"/>
                  </a:cubicBezTo>
                  <a:close/>
                  <a:moveTo>
                    <a:pt x="59" y="193"/>
                  </a:moveTo>
                  <a:cubicBezTo>
                    <a:pt x="72" y="220"/>
                    <a:pt x="102" y="234"/>
                    <a:pt x="128" y="245"/>
                  </a:cubicBezTo>
                  <a:cubicBezTo>
                    <a:pt x="129" y="222"/>
                    <a:pt x="130" y="200"/>
                    <a:pt x="131" y="177"/>
                  </a:cubicBezTo>
                  <a:cubicBezTo>
                    <a:pt x="106" y="180"/>
                    <a:pt x="81" y="181"/>
                    <a:pt x="5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18" y="-1687"/>
              <a:ext cx="284" cy="244"/>
            </a:xfrm>
            <a:custGeom>
              <a:gdLst>
                <a:gd fmla="*/ 44 w 120" name="T0"/>
                <a:gd fmla="*/ 9 h 103" name="T1"/>
                <a:gd fmla="*/ 98 w 120" name="T2"/>
                <a:gd fmla="*/ 15 h 103" name="T3"/>
                <a:gd fmla="*/ 118 w 120" name="T4"/>
                <a:gd fmla="*/ 37 h 103" name="T5"/>
                <a:gd fmla="*/ 74 w 120" name="T6"/>
                <a:gd fmla="*/ 87 h 103" name="T7"/>
                <a:gd fmla="*/ 29 w 120" name="T8"/>
                <a:gd fmla="*/ 90 h 103" name="T9"/>
                <a:gd fmla="*/ 17 w 120" name="T10"/>
                <a:gd fmla="*/ 100 h 103" name="T11"/>
                <a:gd fmla="*/ 7 w 120" name="T12"/>
                <a:gd fmla="*/ 75 h 103" name="T13"/>
                <a:gd fmla="*/ 3 w 120" name="T14"/>
                <a:gd fmla="*/ 48 h 103" name="T15"/>
                <a:gd fmla="*/ 44 w 120" name="T16"/>
                <a:gd fmla="*/ 9 h 103" name="T17"/>
                <a:gd fmla="*/ 17 w 120" name="T18"/>
                <a:gd fmla="*/ 58 h 103" name="T19"/>
                <a:gd fmla="*/ 54 w 120" name="T20"/>
                <a:gd fmla="*/ 27 h 103" name="T21"/>
                <a:gd fmla="*/ 17 w 120" name="T22"/>
                <a:gd fmla="*/ 58 h 103" name="T23"/>
                <a:gd fmla="*/ 40 w 120" name="T24"/>
                <a:gd fmla="*/ 72 h 103" name="T25"/>
                <a:gd fmla="*/ 99 w 120" name="T26"/>
                <a:gd fmla="*/ 49 h 103" name="T27"/>
                <a:gd fmla="*/ 93 w 120" name="T28"/>
                <a:gd fmla="*/ 31 h 103" name="T29"/>
                <a:gd fmla="*/ 40 w 120" name="T30"/>
                <a:gd fmla="*/ 72 h 10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3" w="120">
                  <a:moveTo>
                    <a:pt x="44" y="9"/>
                  </a:moveTo>
                  <a:cubicBezTo>
                    <a:pt x="61" y="2"/>
                    <a:pt x="84" y="0"/>
                    <a:pt x="98" y="15"/>
                  </a:cubicBezTo>
                  <a:cubicBezTo>
                    <a:pt x="109" y="17"/>
                    <a:pt x="120" y="25"/>
                    <a:pt x="118" y="37"/>
                  </a:cubicBezTo>
                  <a:cubicBezTo>
                    <a:pt x="115" y="61"/>
                    <a:pt x="94" y="77"/>
                    <a:pt x="74" y="87"/>
                  </a:cubicBezTo>
                  <a:cubicBezTo>
                    <a:pt x="60" y="95"/>
                    <a:pt x="44" y="94"/>
                    <a:pt x="29" y="90"/>
                  </a:cubicBezTo>
                  <a:cubicBezTo>
                    <a:pt x="25" y="93"/>
                    <a:pt x="23" y="103"/>
                    <a:pt x="17" y="100"/>
                  </a:cubicBezTo>
                  <a:cubicBezTo>
                    <a:pt x="10" y="93"/>
                    <a:pt x="12" y="82"/>
                    <a:pt x="7" y="75"/>
                  </a:cubicBezTo>
                  <a:cubicBezTo>
                    <a:pt x="3" y="67"/>
                    <a:pt x="0" y="57"/>
                    <a:pt x="3" y="48"/>
                  </a:cubicBezTo>
                  <a:cubicBezTo>
                    <a:pt x="10" y="29"/>
                    <a:pt x="27" y="17"/>
                    <a:pt x="44" y="9"/>
                  </a:cubicBezTo>
                  <a:close/>
                  <a:moveTo>
                    <a:pt x="17" y="58"/>
                  </a:moveTo>
                  <a:cubicBezTo>
                    <a:pt x="31" y="51"/>
                    <a:pt x="41" y="37"/>
                    <a:pt x="54" y="27"/>
                  </a:cubicBezTo>
                  <a:cubicBezTo>
                    <a:pt x="36" y="29"/>
                    <a:pt x="21" y="42"/>
                    <a:pt x="17" y="58"/>
                  </a:cubicBezTo>
                  <a:close/>
                  <a:moveTo>
                    <a:pt x="40" y="72"/>
                  </a:moveTo>
                  <a:cubicBezTo>
                    <a:pt x="62" y="73"/>
                    <a:pt x="87" y="68"/>
                    <a:pt x="99" y="49"/>
                  </a:cubicBezTo>
                  <a:cubicBezTo>
                    <a:pt x="104" y="42"/>
                    <a:pt x="103" y="29"/>
                    <a:pt x="93" y="31"/>
                  </a:cubicBezTo>
                  <a:cubicBezTo>
                    <a:pt x="70" y="34"/>
                    <a:pt x="53" y="53"/>
                    <a:pt x="4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984" y="-1469"/>
              <a:ext cx="261" cy="340"/>
            </a:xfrm>
            <a:custGeom>
              <a:gdLst>
                <a:gd fmla="*/ 64 w 110" name="T0"/>
                <a:gd fmla="*/ 0 h 144" name="T1"/>
                <a:gd fmla="*/ 83 w 110" name="T2"/>
                <a:gd fmla="*/ 14 h 144" name="T3"/>
                <a:gd fmla="*/ 103 w 110" name="T4"/>
                <a:gd fmla="*/ 106 h 144" name="T5"/>
                <a:gd fmla="*/ 76 w 110" name="T6"/>
                <a:gd fmla="*/ 130 h 144" name="T7"/>
                <a:gd fmla="*/ 30 w 110" name="T8"/>
                <a:gd fmla="*/ 62 h 144" name="T9"/>
                <a:gd fmla="*/ 25 w 110" name="T10"/>
                <a:gd fmla="*/ 132 h 144" name="T11"/>
                <a:gd fmla="*/ 4 w 110" name="T12"/>
                <a:gd fmla="*/ 125 h 144" name="T13"/>
                <a:gd fmla="*/ 10 w 110" name="T14"/>
                <a:gd fmla="*/ 55 h 144" name="T15"/>
                <a:gd fmla="*/ 27 w 110" name="T16"/>
                <a:gd fmla="*/ 26 h 144" name="T17"/>
                <a:gd fmla="*/ 80 w 110" name="T18"/>
                <a:gd fmla="*/ 97 h 144" name="T19"/>
                <a:gd fmla="*/ 64 w 110" name="T20"/>
                <a:gd fmla="*/ 0 h 1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4" w="110">
                  <a:moveTo>
                    <a:pt x="64" y="0"/>
                  </a:moveTo>
                  <a:cubicBezTo>
                    <a:pt x="72" y="0"/>
                    <a:pt x="79" y="7"/>
                    <a:pt x="83" y="14"/>
                  </a:cubicBezTo>
                  <a:cubicBezTo>
                    <a:pt x="101" y="40"/>
                    <a:pt x="110" y="74"/>
                    <a:pt x="103" y="106"/>
                  </a:cubicBezTo>
                  <a:cubicBezTo>
                    <a:pt x="101" y="118"/>
                    <a:pt x="90" y="133"/>
                    <a:pt x="76" y="130"/>
                  </a:cubicBezTo>
                  <a:cubicBezTo>
                    <a:pt x="53" y="113"/>
                    <a:pt x="45" y="84"/>
                    <a:pt x="30" y="62"/>
                  </a:cubicBezTo>
                  <a:cubicBezTo>
                    <a:pt x="28" y="85"/>
                    <a:pt x="29" y="109"/>
                    <a:pt x="25" y="132"/>
                  </a:cubicBezTo>
                  <a:cubicBezTo>
                    <a:pt x="20" y="144"/>
                    <a:pt x="5" y="135"/>
                    <a:pt x="4" y="125"/>
                  </a:cubicBezTo>
                  <a:cubicBezTo>
                    <a:pt x="0" y="102"/>
                    <a:pt x="5" y="78"/>
                    <a:pt x="10" y="55"/>
                  </a:cubicBezTo>
                  <a:cubicBezTo>
                    <a:pt x="14" y="44"/>
                    <a:pt x="15" y="30"/>
                    <a:pt x="27" y="26"/>
                  </a:cubicBezTo>
                  <a:cubicBezTo>
                    <a:pt x="49" y="46"/>
                    <a:pt x="61" y="74"/>
                    <a:pt x="80" y="97"/>
                  </a:cubicBezTo>
                  <a:cubicBezTo>
                    <a:pt x="83" y="64"/>
                    <a:pt x="67" y="33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672" y="-1427"/>
              <a:ext cx="308" cy="298"/>
            </a:xfrm>
            <a:custGeom>
              <a:gdLst>
                <a:gd fmla="*/ 17 w 130" name="T0"/>
                <a:gd fmla="*/ 16 h 126" name="T1"/>
                <a:gd fmla="*/ 84 w 130" name="T2"/>
                <a:gd fmla="*/ 0 h 126" name="T3"/>
                <a:gd fmla="*/ 128 w 130" name="T4"/>
                <a:gd fmla="*/ 11 h 126" name="T5"/>
                <a:gd fmla="*/ 114 w 130" name="T6"/>
                <a:gd fmla="*/ 21 h 126" name="T7"/>
                <a:gd fmla="*/ 26 w 130" name="T8"/>
                <a:gd fmla="*/ 34 h 126" name="T9"/>
                <a:gd fmla="*/ 108 w 130" name="T10"/>
                <a:gd fmla="*/ 52 h 126" name="T11"/>
                <a:gd fmla="*/ 103 w 130" name="T12"/>
                <a:gd fmla="*/ 111 h 126" name="T13"/>
                <a:gd fmla="*/ 13 w 130" name="T14"/>
                <a:gd fmla="*/ 90 h 126" name="T15"/>
                <a:gd fmla="*/ 43 w 130" name="T16"/>
                <a:gd fmla="*/ 63 h 126" name="T17"/>
                <a:gd fmla="*/ 14 w 130" name="T18"/>
                <a:gd fmla="*/ 53 h 126" name="T19"/>
                <a:gd fmla="*/ 17 w 130" name="T20"/>
                <a:gd fmla="*/ 16 h 126" name="T21"/>
                <a:gd fmla="*/ 47 w 130" name="T22"/>
                <a:gd fmla="*/ 65 h 126" name="T23"/>
                <a:gd fmla="*/ 93 w 130" name="T24"/>
                <a:gd fmla="*/ 75 h 126" name="T25"/>
                <a:gd fmla="*/ 75 w 130" name="T26"/>
                <a:gd fmla="*/ 85 h 126" name="T27"/>
                <a:gd fmla="*/ 31 w 130" name="T28"/>
                <a:gd fmla="*/ 76 h 126" name="T29"/>
                <a:gd fmla="*/ 25 w 130" name="T30"/>
                <a:gd fmla="*/ 90 h 126" name="T31"/>
                <a:gd fmla="*/ 90 w 130" name="T32"/>
                <a:gd fmla="*/ 86 h 126" name="T33"/>
                <a:gd fmla="*/ 99 w 130" name="T34"/>
                <a:gd fmla="*/ 68 h 126" name="T35"/>
                <a:gd fmla="*/ 46 w 130" name="T36"/>
                <a:gd fmla="*/ 57 h 126" name="T37"/>
                <a:gd fmla="*/ 47 w 130" name="T38"/>
                <a:gd fmla="*/ 65 h 1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5" w="130">
                  <a:moveTo>
                    <a:pt x="17" y="16"/>
                  </a:moveTo>
                  <a:cubicBezTo>
                    <a:pt x="37" y="4"/>
                    <a:pt x="61" y="0"/>
                    <a:pt x="84" y="0"/>
                  </a:cubicBezTo>
                  <a:cubicBezTo>
                    <a:pt x="99" y="1"/>
                    <a:pt x="115" y="2"/>
                    <a:pt x="128" y="11"/>
                  </a:cubicBezTo>
                  <a:cubicBezTo>
                    <a:pt x="124" y="15"/>
                    <a:pt x="120" y="21"/>
                    <a:pt x="114" y="21"/>
                  </a:cubicBezTo>
                  <a:cubicBezTo>
                    <a:pt x="85" y="27"/>
                    <a:pt x="54" y="24"/>
                    <a:pt x="26" y="34"/>
                  </a:cubicBezTo>
                  <a:cubicBezTo>
                    <a:pt x="51" y="49"/>
                    <a:pt x="83" y="37"/>
                    <a:pt x="108" y="52"/>
                  </a:cubicBezTo>
                  <a:cubicBezTo>
                    <a:pt x="130" y="64"/>
                    <a:pt x="126" y="102"/>
                    <a:pt x="103" y="111"/>
                  </a:cubicBezTo>
                  <a:cubicBezTo>
                    <a:pt x="74" y="126"/>
                    <a:pt x="30" y="122"/>
                    <a:pt x="13" y="90"/>
                  </a:cubicBezTo>
                  <a:cubicBezTo>
                    <a:pt x="7" y="73"/>
                    <a:pt x="27" y="60"/>
                    <a:pt x="43" y="63"/>
                  </a:cubicBezTo>
                  <a:cubicBezTo>
                    <a:pt x="35" y="55"/>
                    <a:pt x="24" y="55"/>
                    <a:pt x="14" y="53"/>
                  </a:cubicBezTo>
                  <a:cubicBezTo>
                    <a:pt x="0" y="45"/>
                    <a:pt x="5" y="24"/>
                    <a:pt x="17" y="16"/>
                  </a:cubicBezTo>
                  <a:close/>
                  <a:moveTo>
                    <a:pt x="47" y="65"/>
                  </a:moveTo>
                  <a:cubicBezTo>
                    <a:pt x="63" y="62"/>
                    <a:pt x="79" y="68"/>
                    <a:pt x="93" y="75"/>
                  </a:cubicBezTo>
                  <a:cubicBezTo>
                    <a:pt x="88" y="80"/>
                    <a:pt x="83" y="85"/>
                    <a:pt x="75" y="85"/>
                  </a:cubicBezTo>
                  <a:cubicBezTo>
                    <a:pt x="60" y="89"/>
                    <a:pt x="47" y="77"/>
                    <a:pt x="31" y="76"/>
                  </a:cubicBezTo>
                  <a:cubicBezTo>
                    <a:pt x="24" y="76"/>
                    <a:pt x="17" y="86"/>
                    <a:pt x="25" y="90"/>
                  </a:cubicBezTo>
                  <a:cubicBezTo>
                    <a:pt x="46" y="98"/>
                    <a:pt x="70" y="93"/>
                    <a:pt x="90" y="86"/>
                  </a:cubicBezTo>
                  <a:cubicBezTo>
                    <a:pt x="97" y="84"/>
                    <a:pt x="109" y="75"/>
                    <a:pt x="99" y="68"/>
                  </a:cubicBezTo>
                  <a:cubicBezTo>
                    <a:pt x="83" y="59"/>
                    <a:pt x="64" y="59"/>
                    <a:pt x="46" y="57"/>
                  </a:cubicBezTo>
                  <a:cubicBezTo>
                    <a:pt x="46" y="59"/>
                    <a:pt x="47" y="63"/>
                    <a:pt x="4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455" y="-1439"/>
              <a:ext cx="334" cy="542"/>
            </a:xfrm>
            <a:custGeom>
              <a:gdLst>
                <a:gd fmla="*/ 27 w 141" name="T0"/>
                <a:gd fmla="*/ 109 h 229" name="T1"/>
                <a:gd fmla="*/ 63 w 141" name="T2"/>
                <a:gd fmla="*/ 0 h 229" name="T3"/>
                <a:gd fmla="*/ 40 w 141" name="T4"/>
                <a:gd fmla="*/ 83 h 229" name="T5"/>
                <a:gd fmla="*/ 104 w 141" name="T6"/>
                <a:gd fmla="*/ 16 h 229" name="T7"/>
                <a:gd fmla="*/ 128 w 141" name="T8"/>
                <a:gd fmla="*/ 26 h 229" name="T9"/>
                <a:gd fmla="*/ 121 w 141" name="T10"/>
                <a:gd fmla="*/ 93 h 229" name="T11"/>
                <a:gd fmla="*/ 54 w 141" name="T12"/>
                <a:gd fmla="*/ 128 h 229" name="T13"/>
                <a:gd fmla="*/ 27 w 141" name="T14"/>
                <a:gd fmla="*/ 229 h 229" name="T15"/>
                <a:gd fmla="*/ 3 w 141" name="T16"/>
                <a:gd fmla="*/ 197 h 229" name="T17"/>
                <a:gd fmla="*/ 27 w 141" name="T18"/>
                <a:gd fmla="*/ 109 h 229" name="T19"/>
                <a:gd fmla="*/ 94 w 141" name="T20"/>
                <a:gd fmla="*/ 58 h 229" name="T21"/>
                <a:gd fmla="*/ 69 w 141" name="T22"/>
                <a:gd fmla="*/ 99 h 229" name="T23"/>
                <a:gd fmla="*/ 114 w 141" name="T24"/>
                <a:gd fmla="*/ 69 h 229" name="T25"/>
                <a:gd fmla="*/ 116 w 141" name="T26"/>
                <a:gd fmla="*/ 36 h 229" name="T27"/>
                <a:gd fmla="*/ 94 w 141" name="T28"/>
                <a:gd fmla="*/ 58 h 2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9" w="141">
                  <a:moveTo>
                    <a:pt x="27" y="109"/>
                  </a:moveTo>
                  <a:cubicBezTo>
                    <a:pt x="9" y="70"/>
                    <a:pt x="34" y="26"/>
                    <a:pt x="63" y="0"/>
                  </a:cubicBezTo>
                  <a:cubicBezTo>
                    <a:pt x="71" y="31"/>
                    <a:pt x="31" y="52"/>
                    <a:pt x="40" y="83"/>
                  </a:cubicBezTo>
                  <a:cubicBezTo>
                    <a:pt x="58" y="58"/>
                    <a:pt x="76" y="31"/>
                    <a:pt x="104" y="16"/>
                  </a:cubicBezTo>
                  <a:cubicBezTo>
                    <a:pt x="113" y="10"/>
                    <a:pt x="124" y="17"/>
                    <a:pt x="128" y="26"/>
                  </a:cubicBezTo>
                  <a:cubicBezTo>
                    <a:pt x="141" y="47"/>
                    <a:pt x="135" y="74"/>
                    <a:pt x="121" y="93"/>
                  </a:cubicBezTo>
                  <a:cubicBezTo>
                    <a:pt x="105" y="113"/>
                    <a:pt x="81" y="131"/>
                    <a:pt x="54" y="128"/>
                  </a:cubicBezTo>
                  <a:cubicBezTo>
                    <a:pt x="41" y="160"/>
                    <a:pt x="33" y="195"/>
                    <a:pt x="27" y="229"/>
                  </a:cubicBezTo>
                  <a:cubicBezTo>
                    <a:pt x="13" y="226"/>
                    <a:pt x="0" y="212"/>
                    <a:pt x="3" y="197"/>
                  </a:cubicBezTo>
                  <a:cubicBezTo>
                    <a:pt x="6" y="167"/>
                    <a:pt x="15" y="137"/>
                    <a:pt x="27" y="109"/>
                  </a:cubicBezTo>
                  <a:close/>
                  <a:moveTo>
                    <a:pt x="94" y="58"/>
                  </a:moveTo>
                  <a:cubicBezTo>
                    <a:pt x="84" y="70"/>
                    <a:pt x="75" y="84"/>
                    <a:pt x="69" y="99"/>
                  </a:cubicBezTo>
                  <a:cubicBezTo>
                    <a:pt x="87" y="95"/>
                    <a:pt x="105" y="86"/>
                    <a:pt x="114" y="69"/>
                  </a:cubicBezTo>
                  <a:cubicBezTo>
                    <a:pt x="119" y="59"/>
                    <a:pt x="118" y="47"/>
                    <a:pt x="116" y="36"/>
                  </a:cubicBezTo>
                  <a:cubicBezTo>
                    <a:pt x="106" y="40"/>
                    <a:pt x="100" y="49"/>
                    <a:pt x="9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589" y="-1431"/>
              <a:ext cx="66" cy="295"/>
            </a:xfrm>
            <a:custGeom>
              <a:gdLst>
                <a:gd fmla="*/ 6 w 28" name="T0"/>
                <a:gd fmla="*/ 14 h 125" name="T1"/>
                <a:gd fmla="*/ 17 w 28" name="T2"/>
                <a:gd fmla="*/ 6 h 125" name="T3"/>
                <a:gd fmla="*/ 25 w 28" name="T4"/>
                <a:gd fmla="*/ 25 h 125" name="T5"/>
                <a:gd fmla="*/ 28 w 28" name="T6"/>
                <a:gd fmla="*/ 119 h 125" name="T7"/>
                <a:gd fmla="*/ 11 w 28" name="T8"/>
                <a:gd fmla="*/ 123 h 125" name="T9"/>
                <a:gd fmla="*/ 1 w 28" name="T10"/>
                <a:gd fmla="*/ 102 h 125" name="T11"/>
                <a:gd fmla="*/ 6 w 28" name="T12"/>
                <a:gd fmla="*/ 14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28">
                  <a:moveTo>
                    <a:pt x="6" y="14"/>
                  </a:moveTo>
                  <a:cubicBezTo>
                    <a:pt x="5" y="8"/>
                    <a:pt x="13" y="0"/>
                    <a:pt x="17" y="6"/>
                  </a:cubicBezTo>
                  <a:cubicBezTo>
                    <a:pt x="23" y="11"/>
                    <a:pt x="24" y="19"/>
                    <a:pt x="25" y="25"/>
                  </a:cubicBezTo>
                  <a:cubicBezTo>
                    <a:pt x="28" y="57"/>
                    <a:pt x="28" y="88"/>
                    <a:pt x="28" y="119"/>
                  </a:cubicBezTo>
                  <a:cubicBezTo>
                    <a:pt x="23" y="122"/>
                    <a:pt x="17" y="125"/>
                    <a:pt x="11" y="123"/>
                  </a:cubicBezTo>
                  <a:cubicBezTo>
                    <a:pt x="1" y="121"/>
                    <a:pt x="1" y="109"/>
                    <a:pt x="1" y="102"/>
                  </a:cubicBezTo>
                  <a:cubicBezTo>
                    <a:pt x="0" y="72"/>
                    <a:pt x="1" y="43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47" y="-1427"/>
              <a:ext cx="258" cy="303"/>
            </a:xfrm>
            <a:custGeom>
              <a:gdLst>
                <a:gd fmla="*/ 9 w 109" name="T0"/>
                <a:gd fmla="*/ 10 h 128" name="T1"/>
                <a:gd fmla="*/ 84 w 109" name="T2"/>
                <a:gd fmla="*/ 1 h 128" name="T3"/>
                <a:gd fmla="*/ 106 w 109" name="T4"/>
                <a:gd fmla="*/ 24 h 128" name="T5"/>
                <a:gd fmla="*/ 54 w 109" name="T6"/>
                <a:gd fmla="*/ 30 h 128" name="T7"/>
                <a:gd fmla="*/ 49 w 109" name="T8"/>
                <a:gd fmla="*/ 46 h 128" name="T9"/>
                <a:gd fmla="*/ 86 w 109" name="T10"/>
                <a:gd fmla="*/ 48 h 128" name="T11"/>
                <a:gd fmla="*/ 86 w 109" name="T12"/>
                <a:gd fmla="*/ 64 h 128" name="T13"/>
                <a:gd fmla="*/ 42 w 109" name="T14"/>
                <a:gd fmla="*/ 67 h 128" name="T15"/>
                <a:gd fmla="*/ 34 w 109" name="T16"/>
                <a:gd fmla="*/ 92 h 128" name="T17"/>
                <a:gd fmla="*/ 86 w 109" name="T18"/>
                <a:gd fmla="*/ 86 h 128" name="T19"/>
                <a:gd fmla="*/ 92 w 109" name="T20"/>
                <a:gd fmla="*/ 100 h 128" name="T21"/>
                <a:gd fmla="*/ 29 w 109" name="T22"/>
                <a:gd fmla="*/ 126 h 128" name="T23"/>
                <a:gd fmla="*/ 8 w 109" name="T24"/>
                <a:gd fmla="*/ 107 h 128" name="T25"/>
                <a:gd fmla="*/ 13 w 109" name="T26"/>
                <a:gd fmla="*/ 51 h 128" name="T27"/>
                <a:gd fmla="*/ 25 w 109" name="T28"/>
                <a:gd fmla="*/ 48 h 128" name="T29"/>
                <a:gd fmla="*/ 31 w 109" name="T30"/>
                <a:gd fmla="*/ 28 h 128" name="T31"/>
                <a:gd fmla="*/ 9 w 109" name="T32"/>
                <a:gd fmla="*/ 10 h 1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8" w="109">
                  <a:moveTo>
                    <a:pt x="9" y="10"/>
                  </a:moveTo>
                  <a:cubicBezTo>
                    <a:pt x="34" y="5"/>
                    <a:pt x="59" y="1"/>
                    <a:pt x="84" y="1"/>
                  </a:cubicBezTo>
                  <a:cubicBezTo>
                    <a:pt x="96" y="0"/>
                    <a:pt x="109" y="13"/>
                    <a:pt x="106" y="24"/>
                  </a:cubicBezTo>
                  <a:cubicBezTo>
                    <a:pt x="90" y="31"/>
                    <a:pt x="71" y="28"/>
                    <a:pt x="54" y="30"/>
                  </a:cubicBezTo>
                  <a:cubicBezTo>
                    <a:pt x="53" y="35"/>
                    <a:pt x="51" y="41"/>
                    <a:pt x="49" y="46"/>
                  </a:cubicBezTo>
                  <a:cubicBezTo>
                    <a:pt x="61" y="46"/>
                    <a:pt x="74" y="46"/>
                    <a:pt x="86" y="48"/>
                  </a:cubicBezTo>
                  <a:cubicBezTo>
                    <a:pt x="86" y="53"/>
                    <a:pt x="86" y="59"/>
                    <a:pt x="86" y="64"/>
                  </a:cubicBezTo>
                  <a:cubicBezTo>
                    <a:pt x="72" y="68"/>
                    <a:pt x="57" y="67"/>
                    <a:pt x="42" y="67"/>
                  </a:cubicBezTo>
                  <a:cubicBezTo>
                    <a:pt x="39" y="75"/>
                    <a:pt x="36" y="84"/>
                    <a:pt x="34" y="92"/>
                  </a:cubicBezTo>
                  <a:cubicBezTo>
                    <a:pt x="51" y="90"/>
                    <a:pt x="68" y="85"/>
                    <a:pt x="86" y="86"/>
                  </a:cubicBezTo>
                  <a:cubicBezTo>
                    <a:pt x="88" y="90"/>
                    <a:pt x="90" y="95"/>
                    <a:pt x="92" y="100"/>
                  </a:cubicBezTo>
                  <a:cubicBezTo>
                    <a:pt x="74" y="114"/>
                    <a:pt x="53" y="128"/>
                    <a:pt x="29" y="126"/>
                  </a:cubicBezTo>
                  <a:cubicBezTo>
                    <a:pt x="19" y="126"/>
                    <a:pt x="12" y="116"/>
                    <a:pt x="8" y="107"/>
                  </a:cubicBezTo>
                  <a:cubicBezTo>
                    <a:pt x="0" y="88"/>
                    <a:pt x="21" y="71"/>
                    <a:pt x="13" y="51"/>
                  </a:cubicBezTo>
                  <a:cubicBezTo>
                    <a:pt x="17" y="50"/>
                    <a:pt x="21" y="49"/>
                    <a:pt x="25" y="48"/>
                  </a:cubicBezTo>
                  <a:cubicBezTo>
                    <a:pt x="27" y="41"/>
                    <a:pt x="29" y="35"/>
                    <a:pt x="31" y="28"/>
                  </a:cubicBezTo>
                  <a:cubicBezTo>
                    <a:pt x="21" y="25"/>
                    <a:pt x="12" y="21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505" y="-717"/>
              <a:ext cx="1971" cy="1943"/>
            </a:xfrm>
            <a:custGeom>
              <a:gdLst>
                <a:gd fmla="*/ 0 w 833" name="T0"/>
                <a:gd fmla="*/ 0 h 822" name="T1"/>
                <a:gd fmla="*/ 827 w 833" name="T2"/>
                <a:gd fmla="*/ 0 h 822" name="T3"/>
                <a:gd fmla="*/ 761 w 833" name="T4"/>
                <a:gd fmla="*/ 234 h 822" name="T5"/>
                <a:gd fmla="*/ 608 w 833" name="T6"/>
                <a:gd fmla="*/ 335 h 822" name="T7"/>
                <a:gd fmla="*/ 533 w 833" name="T8"/>
                <a:gd fmla="*/ 350 h 822" name="T9"/>
                <a:gd fmla="*/ 825 w 833" name="T10"/>
                <a:gd fmla="*/ 349 h 822" name="T11"/>
                <a:gd fmla="*/ 777 w 833" name="T12"/>
                <a:gd fmla="*/ 593 h 822" name="T13"/>
                <a:gd fmla="*/ 634 w 833" name="T14"/>
                <a:gd fmla="*/ 738 h 822" name="T15"/>
                <a:gd fmla="*/ 400 w 833" name="T16"/>
                <a:gd fmla="*/ 811 h 822" name="T17"/>
                <a:gd fmla="*/ 148 w 833" name="T18"/>
                <a:gd fmla="*/ 819 h 822" name="T19"/>
                <a:gd fmla="*/ 0 w 833" name="T20"/>
                <a:gd fmla="*/ 819 h 822" name="T21"/>
                <a:gd fmla="*/ 0 w 833" name="T22"/>
                <a:gd fmla="*/ 0 h 822" name="T23"/>
                <a:gd fmla="*/ 288 w 833" name="T24"/>
                <a:gd fmla="*/ 199 h 822" name="T25"/>
                <a:gd fmla="*/ 288 w 833" name="T26"/>
                <a:gd fmla="*/ 723 h 822" name="T27"/>
                <a:gd fmla="*/ 504 w 833" name="T28"/>
                <a:gd fmla="*/ 657 h 822" name="T29"/>
                <a:gd fmla="*/ 555 w 833" name="T30"/>
                <a:gd fmla="*/ 549 h 822" name="T31"/>
                <a:gd fmla="*/ 323 w 833" name="T32"/>
                <a:gd fmla="*/ 549 h 822" name="T33"/>
                <a:gd fmla="*/ 323 w 833" name="T34"/>
                <a:gd fmla="*/ 350 h 822" name="T35"/>
                <a:gd fmla="*/ 467 w 833" name="T36"/>
                <a:gd fmla="*/ 307 h 822" name="T37"/>
                <a:gd fmla="*/ 566 w 833" name="T38"/>
                <a:gd fmla="*/ 200 h 822" name="T39"/>
                <a:gd fmla="*/ 288 w 833" name="T40"/>
                <a:gd fmla="*/ 199 h 8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22" w="833">
                  <a:moveTo>
                    <a:pt x="0" y="0"/>
                  </a:moveTo>
                  <a:cubicBezTo>
                    <a:pt x="276" y="0"/>
                    <a:pt x="551" y="0"/>
                    <a:pt x="827" y="0"/>
                  </a:cubicBezTo>
                  <a:cubicBezTo>
                    <a:pt x="830" y="82"/>
                    <a:pt x="811" y="167"/>
                    <a:pt x="761" y="234"/>
                  </a:cubicBezTo>
                  <a:cubicBezTo>
                    <a:pt x="724" y="284"/>
                    <a:pt x="668" y="318"/>
                    <a:pt x="608" y="335"/>
                  </a:cubicBezTo>
                  <a:cubicBezTo>
                    <a:pt x="583" y="342"/>
                    <a:pt x="558" y="345"/>
                    <a:pt x="533" y="350"/>
                  </a:cubicBezTo>
                  <a:cubicBezTo>
                    <a:pt x="630" y="348"/>
                    <a:pt x="728" y="349"/>
                    <a:pt x="825" y="349"/>
                  </a:cubicBezTo>
                  <a:cubicBezTo>
                    <a:pt x="833" y="433"/>
                    <a:pt x="818" y="519"/>
                    <a:pt x="777" y="593"/>
                  </a:cubicBezTo>
                  <a:cubicBezTo>
                    <a:pt x="744" y="654"/>
                    <a:pt x="694" y="704"/>
                    <a:pt x="634" y="738"/>
                  </a:cubicBezTo>
                  <a:cubicBezTo>
                    <a:pt x="563" y="780"/>
                    <a:pt x="481" y="801"/>
                    <a:pt x="400" y="811"/>
                  </a:cubicBezTo>
                  <a:cubicBezTo>
                    <a:pt x="316" y="822"/>
                    <a:pt x="232" y="818"/>
                    <a:pt x="148" y="819"/>
                  </a:cubicBezTo>
                  <a:cubicBezTo>
                    <a:pt x="98" y="819"/>
                    <a:pt x="49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  <a:moveTo>
                    <a:pt x="288" y="199"/>
                  </a:moveTo>
                  <a:cubicBezTo>
                    <a:pt x="288" y="374"/>
                    <a:pt x="288" y="548"/>
                    <a:pt x="288" y="723"/>
                  </a:cubicBezTo>
                  <a:cubicBezTo>
                    <a:pt x="364" y="725"/>
                    <a:pt x="448" y="713"/>
                    <a:pt x="504" y="657"/>
                  </a:cubicBezTo>
                  <a:cubicBezTo>
                    <a:pt x="533" y="628"/>
                    <a:pt x="549" y="589"/>
                    <a:pt x="555" y="549"/>
                  </a:cubicBezTo>
                  <a:cubicBezTo>
                    <a:pt x="477" y="549"/>
                    <a:pt x="400" y="549"/>
                    <a:pt x="323" y="549"/>
                  </a:cubicBezTo>
                  <a:cubicBezTo>
                    <a:pt x="323" y="483"/>
                    <a:pt x="323" y="416"/>
                    <a:pt x="323" y="350"/>
                  </a:cubicBezTo>
                  <a:cubicBezTo>
                    <a:pt x="373" y="343"/>
                    <a:pt x="422" y="331"/>
                    <a:pt x="467" y="307"/>
                  </a:cubicBezTo>
                  <a:cubicBezTo>
                    <a:pt x="511" y="284"/>
                    <a:pt x="550" y="248"/>
                    <a:pt x="566" y="200"/>
                  </a:cubicBezTo>
                  <a:cubicBezTo>
                    <a:pt x="473" y="199"/>
                    <a:pt x="381" y="199"/>
                    <a:pt x="288" y="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40" y="-715"/>
              <a:ext cx="681" cy="1936"/>
            </a:xfrm>
            <a:custGeom>
              <a:gdLst>
                <a:gd fmla="*/ 0 w 288" name="T0"/>
                <a:gd fmla="*/ 0 h 819" name="T1"/>
                <a:gd fmla="*/ 288 w 288" name="T2"/>
                <a:gd fmla="*/ 0 h 819" name="T3"/>
                <a:gd fmla="*/ 288 w 288" name="T4"/>
                <a:gd fmla="*/ 819 h 819" name="T5"/>
                <a:gd fmla="*/ 0 w 288" name="T6"/>
                <a:gd fmla="*/ 819 h 819" name="T7"/>
                <a:gd fmla="*/ 0 w 288" name="T8"/>
                <a:gd fmla="*/ 0 h 8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9" w="288">
                  <a:moveTo>
                    <a:pt x="0" y="0"/>
                  </a:moveTo>
                  <a:cubicBezTo>
                    <a:pt x="96" y="0"/>
                    <a:pt x="192" y="0"/>
                    <a:pt x="288" y="0"/>
                  </a:cubicBezTo>
                  <a:cubicBezTo>
                    <a:pt x="288" y="273"/>
                    <a:pt x="288" y="546"/>
                    <a:pt x="288" y="819"/>
                  </a:cubicBezTo>
                  <a:cubicBezTo>
                    <a:pt x="192" y="819"/>
                    <a:pt x="96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287" y="-715"/>
              <a:ext cx="1843" cy="1936"/>
            </a:xfrm>
            <a:custGeom>
              <a:gdLst>
                <a:gd fmla="*/ 13 w 779" name="T0"/>
                <a:gd fmla="*/ 0 h 819" name="T1"/>
                <a:gd fmla="*/ 779 w 779" name="T2"/>
                <a:gd fmla="*/ 0 h 819" name="T3"/>
                <a:gd fmla="*/ 779 w 779" name="T4"/>
                <a:gd fmla="*/ 197 h 819" name="T5"/>
                <a:gd fmla="*/ 330 w 779" name="T6"/>
                <a:gd fmla="*/ 198 h 819" name="T7"/>
                <a:gd fmla="*/ 355 w 779" name="T8"/>
                <a:gd fmla="*/ 493 h 819" name="T9"/>
                <a:gd fmla="*/ 414 w 779" name="T10"/>
                <a:gd fmla="*/ 652 h 819" name="T11"/>
                <a:gd fmla="*/ 491 w 779" name="T12"/>
                <a:gd fmla="*/ 724 h 819" name="T13"/>
                <a:gd fmla="*/ 492 w 779" name="T14"/>
                <a:gd fmla="*/ 522 h 819" name="T15"/>
                <a:gd fmla="*/ 442 w 779" name="T16"/>
                <a:gd fmla="*/ 522 h 819" name="T17"/>
                <a:gd fmla="*/ 443 w 779" name="T18"/>
                <a:gd fmla="*/ 307 h 819" name="T19"/>
                <a:gd fmla="*/ 779 w 779" name="T20"/>
                <a:gd fmla="*/ 307 h 819" name="T21"/>
                <a:gd fmla="*/ 779 w 779" name="T22"/>
                <a:gd fmla="*/ 819 h 819" name="T23"/>
                <a:gd fmla="*/ 476 w 779" name="T24"/>
                <a:gd fmla="*/ 819 h 819" name="T25"/>
                <a:gd fmla="*/ 244 w 779" name="T26"/>
                <a:gd fmla="*/ 754 h 819" name="T27"/>
                <a:gd fmla="*/ 102 w 779" name="T28"/>
                <a:gd fmla="*/ 597 h 819" name="T29"/>
                <a:gd fmla="*/ 26 w 779" name="T30"/>
                <a:gd fmla="*/ 374 h 819" name="T31"/>
                <a:gd fmla="*/ 13 w 779" name="T32"/>
                <a:gd fmla="*/ 0 h 81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9" w="779">
                  <a:moveTo>
                    <a:pt x="13" y="0"/>
                  </a:moveTo>
                  <a:cubicBezTo>
                    <a:pt x="268" y="0"/>
                    <a:pt x="523" y="0"/>
                    <a:pt x="779" y="0"/>
                  </a:cubicBezTo>
                  <a:cubicBezTo>
                    <a:pt x="779" y="66"/>
                    <a:pt x="779" y="132"/>
                    <a:pt x="779" y="197"/>
                  </a:cubicBezTo>
                  <a:cubicBezTo>
                    <a:pt x="629" y="198"/>
                    <a:pt x="480" y="198"/>
                    <a:pt x="330" y="198"/>
                  </a:cubicBezTo>
                  <a:cubicBezTo>
                    <a:pt x="330" y="297"/>
                    <a:pt x="334" y="396"/>
                    <a:pt x="355" y="493"/>
                  </a:cubicBezTo>
                  <a:cubicBezTo>
                    <a:pt x="367" y="548"/>
                    <a:pt x="384" y="604"/>
                    <a:pt x="414" y="652"/>
                  </a:cubicBezTo>
                  <a:cubicBezTo>
                    <a:pt x="433" y="682"/>
                    <a:pt x="457" y="711"/>
                    <a:pt x="491" y="724"/>
                  </a:cubicBezTo>
                  <a:cubicBezTo>
                    <a:pt x="492" y="656"/>
                    <a:pt x="492" y="589"/>
                    <a:pt x="492" y="522"/>
                  </a:cubicBezTo>
                  <a:cubicBezTo>
                    <a:pt x="475" y="522"/>
                    <a:pt x="459" y="522"/>
                    <a:pt x="442" y="522"/>
                  </a:cubicBezTo>
                  <a:cubicBezTo>
                    <a:pt x="442" y="450"/>
                    <a:pt x="443" y="378"/>
                    <a:pt x="443" y="307"/>
                  </a:cubicBezTo>
                  <a:cubicBezTo>
                    <a:pt x="555" y="306"/>
                    <a:pt x="667" y="307"/>
                    <a:pt x="779" y="307"/>
                  </a:cubicBezTo>
                  <a:cubicBezTo>
                    <a:pt x="779" y="478"/>
                    <a:pt x="779" y="648"/>
                    <a:pt x="779" y="819"/>
                  </a:cubicBezTo>
                  <a:cubicBezTo>
                    <a:pt x="678" y="819"/>
                    <a:pt x="577" y="819"/>
                    <a:pt x="476" y="819"/>
                  </a:cubicBezTo>
                  <a:cubicBezTo>
                    <a:pt x="395" y="818"/>
                    <a:pt x="312" y="798"/>
                    <a:pt x="244" y="754"/>
                  </a:cubicBezTo>
                  <a:cubicBezTo>
                    <a:pt x="183" y="716"/>
                    <a:pt x="136" y="660"/>
                    <a:pt x="102" y="597"/>
                  </a:cubicBezTo>
                  <a:cubicBezTo>
                    <a:pt x="64" y="528"/>
                    <a:pt x="40" y="452"/>
                    <a:pt x="26" y="374"/>
                  </a:cubicBezTo>
                  <a:cubicBezTo>
                    <a:pt x="3" y="251"/>
                    <a:pt x="0" y="124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4919" y="1337"/>
              <a:ext cx="1270" cy="1305"/>
            </a:xfrm>
            <a:custGeom>
              <a:gdLst>
                <a:gd fmla="*/ 219 w 537" name="T0"/>
                <a:gd fmla="*/ 10 h 552" name="T1"/>
                <a:gd fmla="*/ 367 w 537" name="T2"/>
                <a:gd fmla="*/ 25 h 552" name="T3"/>
                <a:gd fmla="*/ 508 w 537" name="T4"/>
                <a:gd fmla="*/ 163 h 552" name="T5"/>
                <a:gd fmla="*/ 517 w 537" name="T6"/>
                <a:gd fmla="*/ 351 h 552" name="T7"/>
                <a:gd fmla="*/ 404 w 537" name="T8"/>
                <a:gd fmla="*/ 494 h 552" name="T9"/>
                <a:gd fmla="*/ 103 w 537" name="T10"/>
                <a:gd fmla="*/ 473 h 552" name="T11"/>
                <a:gd fmla="*/ 9 w 537" name="T12"/>
                <a:gd fmla="*/ 307 h 552" name="T13"/>
                <a:gd fmla="*/ 46 w 537" name="T14"/>
                <a:gd fmla="*/ 128 h 552" name="T15"/>
                <a:gd fmla="*/ 219 w 537" name="T16"/>
                <a:gd fmla="*/ 10 h 552" name="T17"/>
                <a:gd fmla="*/ 186 w 537" name="T18"/>
                <a:gd fmla="*/ 188 h 552" name="T19"/>
                <a:gd fmla="*/ 187 w 537" name="T20"/>
                <a:gd fmla="*/ 349 h 552" name="T21"/>
                <a:gd fmla="*/ 348 w 537" name="T22"/>
                <a:gd fmla="*/ 349 h 552" name="T23"/>
                <a:gd fmla="*/ 348 w 537" name="T24"/>
                <a:gd fmla="*/ 188 h 552" name="T25"/>
                <a:gd fmla="*/ 186 w 537" name="T26"/>
                <a:gd fmla="*/ 188 h 5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52" w="537">
                  <a:moveTo>
                    <a:pt x="219" y="10"/>
                  </a:moveTo>
                  <a:cubicBezTo>
                    <a:pt x="268" y="0"/>
                    <a:pt x="321" y="5"/>
                    <a:pt x="367" y="25"/>
                  </a:cubicBezTo>
                  <a:cubicBezTo>
                    <a:pt x="430" y="50"/>
                    <a:pt x="481" y="101"/>
                    <a:pt x="508" y="163"/>
                  </a:cubicBezTo>
                  <a:cubicBezTo>
                    <a:pt x="534" y="222"/>
                    <a:pt x="537" y="290"/>
                    <a:pt x="517" y="351"/>
                  </a:cubicBezTo>
                  <a:cubicBezTo>
                    <a:pt x="497" y="410"/>
                    <a:pt x="457" y="461"/>
                    <a:pt x="404" y="494"/>
                  </a:cubicBezTo>
                  <a:cubicBezTo>
                    <a:pt x="312" y="552"/>
                    <a:pt x="185" y="543"/>
                    <a:pt x="103" y="473"/>
                  </a:cubicBezTo>
                  <a:cubicBezTo>
                    <a:pt x="52" y="432"/>
                    <a:pt x="18" y="371"/>
                    <a:pt x="9" y="307"/>
                  </a:cubicBezTo>
                  <a:cubicBezTo>
                    <a:pt x="0" y="245"/>
                    <a:pt x="13" y="181"/>
                    <a:pt x="46" y="128"/>
                  </a:cubicBezTo>
                  <a:cubicBezTo>
                    <a:pt x="84" y="67"/>
                    <a:pt x="148" y="23"/>
                    <a:pt x="219" y="10"/>
                  </a:cubicBezTo>
                  <a:close/>
                  <a:moveTo>
                    <a:pt x="186" y="188"/>
                  </a:moveTo>
                  <a:cubicBezTo>
                    <a:pt x="187" y="242"/>
                    <a:pt x="187" y="296"/>
                    <a:pt x="187" y="349"/>
                  </a:cubicBezTo>
                  <a:cubicBezTo>
                    <a:pt x="240" y="350"/>
                    <a:pt x="294" y="350"/>
                    <a:pt x="348" y="349"/>
                  </a:cubicBezTo>
                  <a:cubicBezTo>
                    <a:pt x="348" y="295"/>
                    <a:pt x="348" y="241"/>
                    <a:pt x="348" y="188"/>
                  </a:cubicBezTo>
                  <a:cubicBezTo>
                    <a:pt x="294" y="188"/>
                    <a:pt x="240" y="187"/>
                    <a:pt x="186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505" y="1377"/>
              <a:ext cx="1093" cy="1187"/>
            </a:xfrm>
            <a:custGeom>
              <a:gdLst>
                <a:gd fmla="*/ 0 w 462" name="T0"/>
                <a:gd fmla="*/ 1 h 502" name="T1"/>
                <a:gd fmla="*/ 169 w 462" name="T2"/>
                <a:gd fmla="*/ 1 h 502" name="T3"/>
                <a:gd fmla="*/ 169 w 462" name="T4"/>
                <a:gd fmla="*/ 192 h 502" name="T5"/>
                <a:gd fmla="*/ 293 w 462" name="T6"/>
                <a:gd fmla="*/ 192 h 502" name="T7"/>
                <a:gd fmla="*/ 293 w 462" name="T8"/>
                <a:gd fmla="*/ 0 h 502" name="T9"/>
                <a:gd fmla="*/ 462 w 462" name="T10"/>
                <a:gd fmla="*/ 0 h 502" name="T11"/>
                <a:gd fmla="*/ 462 w 462" name="T12"/>
                <a:gd fmla="*/ 501 h 502" name="T13"/>
                <a:gd fmla="*/ 293 w 462" name="T14"/>
                <a:gd fmla="*/ 502 h 502" name="T15"/>
                <a:gd fmla="*/ 293 w 462" name="T16"/>
                <a:gd fmla="*/ 304 h 502" name="T17"/>
                <a:gd fmla="*/ 169 w 462" name="T18"/>
                <a:gd fmla="*/ 304 h 502" name="T19"/>
                <a:gd fmla="*/ 169 w 462" name="T20"/>
                <a:gd fmla="*/ 502 h 502" name="T21"/>
                <a:gd fmla="*/ 0 w 462" name="T22"/>
                <a:gd fmla="*/ 502 h 502" name="T23"/>
                <a:gd fmla="*/ 0 w 462" name="T24"/>
                <a:gd fmla="*/ 1 h 50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02" w="462">
                  <a:moveTo>
                    <a:pt x="0" y="1"/>
                  </a:moveTo>
                  <a:cubicBezTo>
                    <a:pt x="57" y="1"/>
                    <a:pt x="113" y="1"/>
                    <a:pt x="169" y="1"/>
                  </a:cubicBezTo>
                  <a:cubicBezTo>
                    <a:pt x="169" y="65"/>
                    <a:pt x="169" y="128"/>
                    <a:pt x="169" y="192"/>
                  </a:cubicBezTo>
                  <a:cubicBezTo>
                    <a:pt x="211" y="192"/>
                    <a:pt x="252" y="192"/>
                    <a:pt x="293" y="192"/>
                  </a:cubicBezTo>
                  <a:cubicBezTo>
                    <a:pt x="293" y="128"/>
                    <a:pt x="292" y="64"/>
                    <a:pt x="293" y="0"/>
                  </a:cubicBezTo>
                  <a:cubicBezTo>
                    <a:pt x="349" y="1"/>
                    <a:pt x="405" y="1"/>
                    <a:pt x="462" y="0"/>
                  </a:cubicBezTo>
                  <a:cubicBezTo>
                    <a:pt x="462" y="167"/>
                    <a:pt x="461" y="334"/>
                    <a:pt x="462" y="501"/>
                  </a:cubicBezTo>
                  <a:cubicBezTo>
                    <a:pt x="406" y="502"/>
                    <a:pt x="349" y="502"/>
                    <a:pt x="293" y="502"/>
                  </a:cubicBezTo>
                  <a:cubicBezTo>
                    <a:pt x="293" y="436"/>
                    <a:pt x="293" y="370"/>
                    <a:pt x="293" y="304"/>
                  </a:cubicBezTo>
                  <a:cubicBezTo>
                    <a:pt x="252" y="304"/>
                    <a:pt x="210" y="304"/>
                    <a:pt x="169" y="304"/>
                  </a:cubicBezTo>
                  <a:cubicBezTo>
                    <a:pt x="169" y="370"/>
                    <a:pt x="169" y="436"/>
                    <a:pt x="169" y="502"/>
                  </a:cubicBezTo>
                  <a:cubicBezTo>
                    <a:pt x="113" y="502"/>
                    <a:pt x="57" y="502"/>
                    <a:pt x="0" y="502"/>
                  </a:cubicBezTo>
                  <a:cubicBezTo>
                    <a:pt x="0" y="335"/>
                    <a:pt x="0" y="16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645" y="1380"/>
              <a:ext cx="1048" cy="1208"/>
            </a:xfrm>
            <a:custGeom>
              <a:gdLst>
                <a:gd fmla="*/ 55 w 443" name="T0"/>
                <a:gd fmla="*/ 315 h 511" name="T1"/>
                <a:gd fmla="*/ 12 w 443" name="T2"/>
                <a:gd fmla="*/ 0 h 511" name="T3"/>
                <a:gd fmla="*/ 443 w 443" name="T4"/>
                <a:gd fmla="*/ 0 h 511" name="T5"/>
                <a:gd fmla="*/ 443 w 443" name="T6"/>
                <a:gd fmla="*/ 146 h 511" name="T7"/>
                <a:gd fmla="*/ 200 w 443" name="T8"/>
                <a:gd fmla="*/ 146 h 511" name="T9"/>
                <a:gd fmla="*/ 247 w 443" name="T10"/>
                <a:gd fmla="*/ 332 h 511" name="T11"/>
                <a:gd fmla="*/ 443 w 443" name="T12"/>
                <a:gd fmla="*/ 420 h 511" name="T13"/>
                <a:gd fmla="*/ 443 w 443" name="T14"/>
                <a:gd fmla="*/ 504 h 511" name="T15"/>
                <a:gd fmla="*/ 195 w 443" name="T16"/>
                <a:gd fmla="*/ 464 h 511" name="T17"/>
                <a:gd fmla="*/ 55 w 443" name="T18"/>
                <a:gd fmla="*/ 315 h 5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1" w="442">
                  <a:moveTo>
                    <a:pt x="55" y="315"/>
                  </a:moveTo>
                  <a:cubicBezTo>
                    <a:pt x="10" y="217"/>
                    <a:pt x="0" y="106"/>
                    <a:pt x="12" y="0"/>
                  </a:cubicBezTo>
                  <a:cubicBezTo>
                    <a:pt x="156" y="0"/>
                    <a:pt x="299" y="0"/>
                    <a:pt x="443" y="0"/>
                  </a:cubicBezTo>
                  <a:cubicBezTo>
                    <a:pt x="443" y="48"/>
                    <a:pt x="443" y="97"/>
                    <a:pt x="443" y="146"/>
                  </a:cubicBezTo>
                  <a:cubicBezTo>
                    <a:pt x="362" y="146"/>
                    <a:pt x="281" y="145"/>
                    <a:pt x="200" y="146"/>
                  </a:cubicBezTo>
                  <a:cubicBezTo>
                    <a:pt x="197" y="211"/>
                    <a:pt x="207" y="279"/>
                    <a:pt x="247" y="332"/>
                  </a:cubicBezTo>
                  <a:cubicBezTo>
                    <a:pt x="292" y="392"/>
                    <a:pt x="370" y="420"/>
                    <a:pt x="443" y="420"/>
                  </a:cubicBezTo>
                  <a:cubicBezTo>
                    <a:pt x="443" y="448"/>
                    <a:pt x="443" y="476"/>
                    <a:pt x="443" y="504"/>
                  </a:cubicBezTo>
                  <a:cubicBezTo>
                    <a:pt x="359" y="511"/>
                    <a:pt x="271" y="504"/>
                    <a:pt x="195" y="464"/>
                  </a:cubicBezTo>
                  <a:cubicBezTo>
                    <a:pt x="133" y="432"/>
                    <a:pt x="84" y="378"/>
                    <a:pt x="55" y="3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767" y="1380"/>
              <a:ext cx="1251" cy="1184"/>
            </a:xfrm>
            <a:custGeom>
              <a:gdLst>
                <a:gd fmla="*/ 1 w 529" name="T0"/>
                <a:gd fmla="*/ 0 h 501" name="T1"/>
                <a:gd fmla="*/ 529 w 529" name="T2"/>
                <a:gd fmla="*/ 0 h 501" name="T3"/>
                <a:gd fmla="*/ 470 w 529" name="T4"/>
                <a:gd fmla="*/ 171 h 501" name="T5"/>
                <a:gd fmla="*/ 368 w 529" name="T6"/>
                <a:gd fmla="*/ 238 h 501" name="T7"/>
                <a:gd fmla="*/ 500 w 529" name="T8"/>
                <a:gd fmla="*/ 384 h 501" name="T9"/>
                <a:gd fmla="*/ 519 w 529" name="T10"/>
                <a:gd fmla="*/ 501 h 501" name="T11"/>
                <a:gd fmla="*/ 343 w 529" name="T12"/>
                <a:gd fmla="*/ 501 h 501" name="T13"/>
                <a:gd fmla="*/ 282 w 529" name="T14"/>
                <a:gd fmla="*/ 334 h 501" name="T15"/>
                <a:gd fmla="*/ 170 w 529" name="T16"/>
                <a:gd fmla="*/ 278 h 501" name="T17"/>
                <a:gd fmla="*/ 170 w 529" name="T18"/>
                <a:gd fmla="*/ 501 h 501" name="T19"/>
                <a:gd fmla="*/ 1 w 529" name="T20"/>
                <a:gd fmla="*/ 501 h 501" name="T21"/>
                <a:gd fmla="*/ 1 w 529" name="T22"/>
                <a:gd fmla="*/ 0 h 501" name="T23"/>
                <a:gd fmla="*/ 170 w 529" name="T24"/>
                <a:gd fmla="*/ 133 h 501" name="T25"/>
                <a:gd fmla="*/ 170 w 529" name="T26"/>
                <a:gd fmla="*/ 213 h 501" name="T27"/>
                <a:gd fmla="*/ 281 w 529" name="T28"/>
                <a:gd fmla="*/ 190 h 501" name="T29"/>
                <a:gd fmla="*/ 335 w 529" name="T30"/>
                <a:gd fmla="*/ 133 h 501" name="T31"/>
                <a:gd fmla="*/ 170 w 529" name="T32"/>
                <a:gd fmla="*/ 133 h 50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1" w="529">
                  <a:moveTo>
                    <a:pt x="1" y="0"/>
                  </a:moveTo>
                  <a:cubicBezTo>
                    <a:pt x="177" y="0"/>
                    <a:pt x="353" y="0"/>
                    <a:pt x="529" y="0"/>
                  </a:cubicBezTo>
                  <a:cubicBezTo>
                    <a:pt x="526" y="60"/>
                    <a:pt x="509" y="123"/>
                    <a:pt x="470" y="171"/>
                  </a:cubicBezTo>
                  <a:cubicBezTo>
                    <a:pt x="444" y="203"/>
                    <a:pt x="408" y="227"/>
                    <a:pt x="368" y="238"/>
                  </a:cubicBezTo>
                  <a:cubicBezTo>
                    <a:pt x="425" y="272"/>
                    <a:pt x="474" y="322"/>
                    <a:pt x="500" y="384"/>
                  </a:cubicBezTo>
                  <a:cubicBezTo>
                    <a:pt x="516" y="421"/>
                    <a:pt x="521" y="461"/>
                    <a:pt x="519" y="501"/>
                  </a:cubicBezTo>
                  <a:cubicBezTo>
                    <a:pt x="460" y="501"/>
                    <a:pt x="402" y="501"/>
                    <a:pt x="343" y="501"/>
                  </a:cubicBezTo>
                  <a:cubicBezTo>
                    <a:pt x="338" y="441"/>
                    <a:pt x="322" y="380"/>
                    <a:pt x="282" y="334"/>
                  </a:cubicBezTo>
                  <a:cubicBezTo>
                    <a:pt x="254" y="301"/>
                    <a:pt x="213" y="281"/>
                    <a:pt x="170" y="278"/>
                  </a:cubicBezTo>
                  <a:cubicBezTo>
                    <a:pt x="170" y="352"/>
                    <a:pt x="170" y="426"/>
                    <a:pt x="170" y="501"/>
                  </a:cubicBezTo>
                  <a:cubicBezTo>
                    <a:pt x="114" y="501"/>
                    <a:pt x="57" y="501"/>
                    <a:pt x="1" y="501"/>
                  </a:cubicBezTo>
                  <a:cubicBezTo>
                    <a:pt x="0" y="334"/>
                    <a:pt x="1" y="167"/>
                    <a:pt x="1" y="0"/>
                  </a:cubicBezTo>
                  <a:close/>
                  <a:moveTo>
                    <a:pt x="170" y="133"/>
                  </a:moveTo>
                  <a:cubicBezTo>
                    <a:pt x="170" y="159"/>
                    <a:pt x="170" y="186"/>
                    <a:pt x="170" y="213"/>
                  </a:cubicBezTo>
                  <a:cubicBezTo>
                    <a:pt x="208" y="212"/>
                    <a:pt x="247" y="207"/>
                    <a:pt x="281" y="190"/>
                  </a:cubicBezTo>
                  <a:cubicBezTo>
                    <a:pt x="306" y="179"/>
                    <a:pt x="326" y="159"/>
                    <a:pt x="335" y="133"/>
                  </a:cubicBezTo>
                  <a:cubicBezTo>
                    <a:pt x="280" y="132"/>
                    <a:pt x="225" y="133"/>
                    <a:pt x="170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196" y="1831"/>
              <a:ext cx="497" cy="265"/>
            </a:xfrm>
            <a:custGeom>
              <a:gdLst>
                <a:gd fmla="*/ 0 w 210" name="T0"/>
                <a:gd fmla="*/ 0 h 112" name="T1"/>
                <a:gd fmla="*/ 210 w 210" name="T2"/>
                <a:gd fmla="*/ 0 h 112" name="T3"/>
                <a:gd fmla="*/ 210 w 210" name="T4"/>
                <a:gd fmla="*/ 112 h 112" name="T5"/>
                <a:gd fmla="*/ 0 w 210" name="T6"/>
                <a:gd fmla="*/ 112 h 112" name="T7"/>
                <a:gd fmla="*/ 0 w 210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210">
                  <a:moveTo>
                    <a:pt x="0" y="0"/>
                  </a:moveTo>
                  <a:cubicBezTo>
                    <a:pt x="70" y="0"/>
                    <a:pt x="140" y="0"/>
                    <a:pt x="210" y="0"/>
                  </a:cubicBezTo>
                  <a:cubicBezTo>
                    <a:pt x="210" y="37"/>
                    <a:pt x="210" y="74"/>
                    <a:pt x="210" y="112"/>
                  </a:cubicBezTo>
                  <a:cubicBezTo>
                    <a:pt x="140" y="112"/>
                    <a:pt x="70" y="11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500" y="2758"/>
              <a:ext cx="4630" cy="3280"/>
            </a:xfrm>
            <a:custGeom>
              <a:gdLst>
                <a:gd fmla="*/ 32 w 1957" name="T0"/>
                <a:gd fmla="*/ 72 h 1387" name="T1"/>
                <a:gd fmla="*/ 193 w 1957" name="T2"/>
                <a:gd fmla="*/ 0 h 1387" name="T3"/>
                <a:gd fmla="*/ 1957 w 1957" name="T4"/>
                <a:gd fmla="*/ 0 h 1387" name="T5"/>
                <a:gd fmla="*/ 1957 w 1957" name="T6"/>
                <a:gd fmla="*/ 321 h 1387" name="T7"/>
                <a:gd fmla="*/ 502 w 1957" name="T8"/>
                <a:gd fmla="*/ 320 h 1387" name="T9"/>
                <a:gd fmla="*/ 433 w 1957" name="T10"/>
                <a:gd fmla="*/ 334 h 1387" name="T11"/>
                <a:gd fmla="*/ 416 w 1957" name="T12"/>
                <a:gd fmla="*/ 382 h 1387" name="T13"/>
                <a:gd fmla="*/ 416 w 1957" name="T14"/>
                <a:gd fmla="*/ 497 h 1387" name="T15"/>
                <a:gd fmla="*/ 1777 w 1957" name="T16"/>
                <a:gd fmla="*/ 497 h 1387" name="T17"/>
                <a:gd fmla="*/ 1920 w 1957" name="T18"/>
                <a:gd fmla="*/ 559 h 1387" name="T19"/>
                <a:gd fmla="*/ 1957 w 1957" name="T20"/>
                <a:gd fmla="*/ 682 h 1387" name="T21"/>
                <a:gd fmla="*/ 1957 w 1957" name="T22"/>
                <a:gd fmla="*/ 1214 h 1387" name="T23"/>
                <a:gd fmla="*/ 1915 w 1957" name="T24"/>
                <a:gd fmla="*/ 1331 h 1387" name="T25"/>
                <a:gd fmla="*/ 1774 w 1957" name="T26"/>
                <a:gd fmla="*/ 1387 h 1387" name="T27"/>
                <a:gd fmla="*/ 186 w 1957" name="T28"/>
                <a:gd fmla="*/ 1387 h 1387" name="T29"/>
                <a:gd fmla="*/ 56 w 1957" name="T30"/>
                <a:gd fmla="*/ 1343 h 1387" name="T31"/>
                <a:gd fmla="*/ 6 w 1957" name="T32"/>
                <a:gd fmla="*/ 1252 h 1387" name="T33"/>
                <a:gd fmla="*/ 3 w 1957" name="T34"/>
                <a:gd fmla="*/ 1150 h 1387" name="T35"/>
                <a:gd fmla="*/ 3 w 1957" name="T36"/>
                <a:gd fmla="*/ 190 h 1387" name="T37"/>
                <a:gd fmla="*/ 32 w 1957" name="T38"/>
                <a:gd fmla="*/ 72 h 1387" name="T39"/>
                <a:gd fmla="*/ 415 w 1957" name="T40"/>
                <a:gd fmla="*/ 1031 h 1387" name="T41"/>
                <a:gd fmla="*/ 454 w 1957" name="T42"/>
                <a:gd fmla="*/ 1031 h 1387" name="T43"/>
                <a:gd fmla="*/ 1546 w 1957" name="T44"/>
                <a:gd fmla="*/ 1031 h 1387" name="T45"/>
                <a:gd fmla="*/ 1546 w 1957" name="T46"/>
                <a:gd fmla="*/ 852 h 1387" name="T47"/>
                <a:gd fmla="*/ 415 w 1957" name="T48"/>
                <a:gd fmla="*/ 852 h 1387" name="T49"/>
                <a:gd fmla="*/ 415 w 1957" name="T50"/>
                <a:gd fmla="*/ 1031 h 13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87" w="1957">
                  <a:moveTo>
                    <a:pt x="32" y="72"/>
                  </a:moveTo>
                  <a:cubicBezTo>
                    <a:pt x="67" y="20"/>
                    <a:pt x="133" y="0"/>
                    <a:pt x="193" y="0"/>
                  </a:cubicBezTo>
                  <a:cubicBezTo>
                    <a:pt x="781" y="0"/>
                    <a:pt x="1369" y="0"/>
                    <a:pt x="1957" y="0"/>
                  </a:cubicBezTo>
                  <a:cubicBezTo>
                    <a:pt x="1956" y="107"/>
                    <a:pt x="1957" y="214"/>
                    <a:pt x="1957" y="321"/>
                  </a:cubicBezTo>
                  <a:cubicBezTo>
                    <a:pt x="1472" y="320"/>
                    <a:pt x="987" y="320"/>
                    <a:pt x="502" y="320"/>
                  </a:cubicBezTo>
                  <a:cubicBezTo>
                    <a:pt x="479" y="321"/>
                    <a:pt x="454" y="321"/>
                    <a:pt x="433" y="334"/>
                  </a:cubicBezTo>
                  <a:cubicBezTo>
                    <a:pt x="417" y="344"/>
                    <a:pt x="416" y="364"/>
                    <a:pt x="416" y="382"/>
                  </a:cubicBezTo>
                  <a:cubicBezTo>
                    <a:pt x="416" y="420"/>
                    <a:pt x="416" y="459"/>
                    <a:pt x="416" y="497"/>
                  </a:cubicBezTo>
                  <a:cubicBezTo>
                    <a:pt x="870" y="498"/>
                    <a:pt x="1324" y="497"/>
                    <a:pt x="1777" y="497"/>
                  </a:cubicBezTo>
                  <a:cubicBezTo>
                    <a:pt x="1830" y="499"/>
                    <a:pt x="1886" y="517"/>
                    <a:pt x="1920" y="559"/>
                  </a:cubicBezTo>
                  <a:cubicBezTo>
                    <a:pt x="1949" y="593"/>
                    <a:pt x="1957" y="638"/>
                    <a:pt x="1957" y="682"/>
                  </a:cubicBezTo>
                  <a:cubicBezTo>
                    <a:pt x="1957" y="859"/>
                    <a:pt x="1957" y="1036"/>
                    <a:pt x="1957" y="1214"/>
                  </a:cubicBezTo>
                  <a:cubicBezTo>
                    <a:pt x="1956" y="1256"/>
                    <a:pt x="1944" y="1300"/>
                    <a:pt x="1915" y="1331"/>
                  </a:cubicBezTo>
                  <a:cubicBezTo>
                    <a:pt x="1879" y="1370"/>
                    <a:pt x="1825" y="1386"/>
                    <a:pt x="1774" y="1387"/>
                  </a:cubicBezTo>
                  <a:cubicBezTo>
                    <a:pt x="1244" y="1387"/>
                    <a:pt x="715" y="1387"/>
                    <a:pt x="186" y="1387"/>
                  </a:cubicBezTo>
                  <a:cubicBezTo>
                    <a:pt x="140" y="1386"/>
                    <a:pt x="92" y="1373"/>
                    <a:pt x="56" y="1343"/>
                  </a:cubicBezTo>
                  <a:cubicBezTo>
                    <a:pt x="29" y="1320"/>
                    <a:pt x="13" y="1286"/>
                    <a:pt x="6" y="1252"/>
                  </a:cubicBezTo>
                  <a:cubicBezTo>
                    <a:pt x="0" y="1218"/>
                    <a:pt x="3" y="1184"/>
                    <a:pt x="3" y="1150"/>
                  </a:cubicBezTo>
                  <a:cubicBezTo>
                    <a:pt x="4" y="830"/>
                    <a:pt x="3" y="510"/>
                    <a:pt x="3" y="190"/>
                  </a:cubicBezTo>
                  <a:cubicBezTo>
                    <a:pt x="2" y="149"/>
                    <a:pt x="8" y="106"/>
                    <a:pt x="32" y="72"/>
                  </a:cubicBezTo>
                  <a:close/>
                  <a:moveTo>
                    <a:pt x="415" y="1031"/>
                  </a:moveTo>
                  <a:cubicBezTo>
                    <a:pt x="428" y="1031"/>
                    <a:pt x="441" y="1031"/>
                    <a:pt x="454" y="1031"/>
                  </a:cubicBezTo>
                  <a:cubicBezTo>
                    <a:pt x="818" y="1031"/>
                    <a:pt x="1182" y="1031"/>
                    <a:pt x="1546" y="1031"/>
                  </a:cubicBezTo>
                  <a:cubicBezTo>
                    <a:pt x="1546" y="971"/>
                    <a:pt x="1546" y="912"/>
                    <a:pt x="1546" y="852"/>
                  </a:cubicBezTo>
                  <a:cubicBezTo>
                    <a:pt x="1169" y="852"/>
                    <a:pt x="792" y="853"/>
                    <a:pt x="415" y="852"/>
                  </a:cubicBezTo>
                  <a:cubicBezTo>
                    <a:pt x="414" y="912"/>
                    <a:pt x="414" y="972"/>
                    <a:pt x="415" y="10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 rot="3762832">
            <a:off x="2109214" y="4280899"/>
            <a:ext cx="2158710" cy="2034590"/>
            <a:chOff x="3847070" y="1856574"/>
            <a:chExt cx="4007314" cy="3776905"/>
          </a:xfrm>
        </p:grpSpPr>
        <p:sp>
          <p:nvSpPr>
            <p:cNvPr id="24" name="椭圆 23"/>
            <p:cNvSpPr/>
            <p:nvPr/>
          </p:nvSpPr>
          <p:spPr>
            <a:xfrm>
              <a:off x="4077479" y="1856574"/>
              <a:ext cx="3776905" cy="3776905"/>
            </a:xfrm>
            <a:prstGeom prst="ellips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4702739">
              <a:off x="3844326" y="4072002"/>
              <a:ext cx="595002" cy="589513"/>
            </a:xfrm>
            <a:prstGeom prst="triangl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442608" y="4951433"/>
            <a:ext cx="1508269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000">
                <a:solidFill>
                  <a:schemeClr val="accent1"/>
                </a:solidFill>
                <a:latin typeface="+mj-lt"/>
              </a:rPr>
              <a:t>baymax</a:t>
            </a:r>
          </a:p>
        </p:txBody>
      </p:sp>
      <p:sp>
        <p:nvSpPr>
          <p:cNvPr id="28" name="矩形 27"/>
          <p:cNvSpPr/>
          <p:nvPr/>
        </p:nvSpPr>
        <p:spPr>
          <a:xfrm>
            <a:off x="2396826" y="5348062"/>
            <a:ext cx="156736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I can't lose you.</a:t>
            </a:r>
          </a:p>
        </p:txBody>
      </p:sp>
      <p:sp>
        <p:nvSpPr>
          <p:cNvPr id="30" name="矩形 29"/>
          <p:cNvSpPr/>
          <p:nvPr/>
        </p:nvSpPr>
        <p:spPr>
          <a:xfrm>
            <a:off x="8064052" y="5583232"/>
            <a:ext cx="3832246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100">
                <a:solidFill>
                  <a:schemeClr val="bg1">
                    <a:alpha val="49000"/>
                  </a:schemeClr>
                </a:solidFill>
              </a:rPr>
              <a:t>Big Hero 6 is a 2014 film about the story of a young robotics prodigy named Hiro Hamada, who forms a superhero team to combat a masked villain responsible for the death of Hiro's older brother.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1896298" y="5634924"/>
            <a:ext cx="0" cy="66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4499205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08787" y="1362056"/>
            <a:ext cx="2781300" cy="3350100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16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 rot="1253247">
            <a:off x="7797287" y="1017806"/>
            <a:ext cx="2166702" cy="2019300"/>
            <a:chOff x="7270237" y="895312"/>
            <a:chExt cx="2166702" cy="2019300"/>
          </a:xfr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7417639" y="895312"/>
              <a:ext cx="2019300" cy="20193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等腰三角形 7"/>
            <p:cNvSpPr/>
            <p:nvPr/>
          </p:nvSpPr>
          <p:spPr>
            <a:xfrm rot="14809356">
              <a:off x="7264008" y="2190277"/>
              <a:ext cx="346757" cy="334300"/>
            </a:xfrm>
            <a:prstGeom prst="triangl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39212" y="4750256"/>
            <a:ext cx="1978427" cy="1447463"/>
            <a:chOff x="5081939" y="4712156"/>
            <a:chExt cx="1978427" cy="1447463"/>
          </a:xfrm>
        </p:grpSpPr>
        <p:sp>
          <p:nvSpPr>
            <p:cNvPr id="3" name="文本框 2"/>
            <p:cNvSpPr txBox="1"/>
            <p:nvPr/>
          </p:nvSpPr>
          <p:spPr>
            <a:xfrm>
              <a:off x="5187270" y="4712156"/>
              <a:ext cx="1817459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44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Part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20925" y="5143957"/>
              <a:ext cx="1900456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60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ONE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8033306" y="1461857"/>
            <a:ext cx="184206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I am Baymax, your personal healthcare companion.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84679" y="4624437"/>
            <a:ext cx="1216342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1500">
                <a:solidFill>
                  <a:schemeClr val="accent1"/>
                </a:solidFill>
                <a:latin charset="0" panose="02000500000000000000" pitchFamily="2" typeface="Nakadai"/>
              </a:rPr>
              <a:t>1</a:t>
            </a:r>
          </a:p>
        </p:txBody>
      </p:sp>
    </p:spTree>
    <p:extLst>
      <p:ext uri="{BB962C8B-B14F-4D97-AF65-F5344CB8AC3E}">
        <p14:creationId val="400131068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8130343" y="1878497"/>
            <a:ext cx="2222861" cy="558400"/>
            <a:chOff x="4749800" y="1847850"/>
            <a:chExt cx="2628900" cy="660400"/>
          </a:xfrm>
          <a:solidFill>
            <a:schemeClr val="bg2">
              <a:lumMod val="10000"/>
            </a:schemeClr>
          </a:solidFill>
        </p:grpSpPr>
        <p:sp>
          <p:nvSpPr>
            <p:cNvPr id="12" name="椭圆 1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88709" y="1878497"/>
            <a:ext cx="2222861" cy="558400"/>
            <a:chOff x="4749800" y="1847850"/>
            <a:chExt cx="2628900" cy="660400"/>
          </a:xfrm>
          <a:solidFill>
            <a:schemeClr val="bg2">
              <a:lumMod val="10000"/>
            </a:schemeClr>
          </a:solidFill>
        </p:grpSpPr>
        <p:sp>
          <p:nvSpPr>
            <p:cNvPr id="9" name="椭圆 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15036" y="1534674"/>
            <a:ext cx="2853474" cy="432708"/>
            <a:chOff x="7815036" y="2193504"/>
            <a:chExt cx="2853474" cy="432708"/>
          </a:xfrm>
        </p:grpSpPr>
        <p:sp>
          <p:nvSpPr>
            <p:cNvPr id="2" name="矩形 1"/>
            <p:cNvSpPr/>
            <p:nvPr/>
          </p:nvSpPr>
          <p:spPr>
            <a:xfrm rot="782890">
              <a:off x="7815036" y="2193504"/>
              <a:ext cx="1080553" cy="432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flipH="1" rot="20817110">
              <a:off x="9587957" y="2193504"/>
              <a:ext cx="1080553" cy="432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" name="直接连接符 4"/>
          <p:cNvCxnSpPr/>
          <p:nvPr/>
        </p:nvCxnSpPr>
        <p:spPr>
          <a:xfrm flipH="1">
            <a:off x="6017079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4"/>
          <p:cNvGrpSpPr>
            <a:grpSpLocks noChangeAspect="1"/>
          </p:cNvGrpSpPr>
          <p:nvPr/>
        </p:nvGrpSpPr>
        <p:grpSpPr>
          <a:xfrm>
            <a:off x="301648" y="182880"/>
            <a:ext cx="463020" cy="770021"/>
            <a:chOff x="1500" y="-1760"/>
            <a:chExt cx="4689" cy="7798"/>
          </a:xfrm>
          <a:solidFill>
            <a:schemeClr val="bg2">
              <a:lumMod val="10000"/>
            </a:schemeClr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2745" y="-1760"/>
              <a:ext cx="825" cy="707"/>
            </a:xfrm>
            <a:custGeom>
              <a:gdLst>
                <a:gd fmla="*/ 17 w 349" name="T0"/>
                <a:gd fmla="*/ 26 h 299" name="T1"/>
                <a:gd fmla="*/ 268 w 349" name="T2"/>
                <a:gd fmla="*/ 80 h 299" name="T3"/>
                <a:gd fmla="*/ 339 w 349" name="T4"/>
                <a:gd fmla="*/ 169 h 299" name="T5"/>
                <a:gd fmla="*/ 310 w 349" name="T6"/>
                <a:gd fmla="*/ 255 h 299" name="T7"/>
                <a:gd fmla="*/ 162 w 349" name="T8"/>
                <a:gd fmla="*/ 278 h 299" name="T9"/>
                <a:gd fmla="*/ 148 w 349" name="T10"/>
                <a:gd fmla="*/ 296 h 299" name="T11"/>
                <a:gd fmla="*/ 129 w 349" name="T12"/>
                <a:gd fmla="*/ 266 h 299" name="T13"/>
                <a:gd fmla="*/ 54 w 349" name="T14"/>
                <a:gd fmla="*/ 203 h 299" name="T15"/>
                <a:gd fmla="*/ 59 w 349" name="T16"/>
                <a:gd fmla="*/ 179 h 299" name="T17"/>
                <a:gd fmla="*/ 132 w 349" name="T18"/>
                <a:gd fmla="*/ 151 h 299" name="T19"/>
                <a:gd fmla="*/ 142 w 349" name="T20"/>
                <a:gd fmla="*/ 88 h 299" name="T21"/>
                <a:gd fmla="*/ 160 w 349" name="T22"/>
                <a:gd fmla="*/ 148 h 299" name="T23"/>
                <a:gd fmla="*/ 250 w 349" name="T24"/>
                <a:gd fmla="*/ 166 h 299" name="T25"/>
                <a:gd fmla="*/ 262 w 349" name="T26"/>
                <a:gd fmla="*/ 198 h 299" name="T27"/>
                <a:gd fmla="*/ 224 w 349" name="T28"/>
                <a:gd fmla="*/ 210 h 299" name="T29"/>
                <a:gd fmla="*/ 239 w 349" name="T30"/>
                <a:gd fmla="*/ 191 h 299" name="T31"/>
                <a:gd fmla="*/ 161 w 349" name="T32"/>
                <a:gd fmla="*/ 175 h 299" name="T33"/>
                <a:gd fmla="*/ 162 w 349" name="T34"/>
                <a:gd fmla="*/ 255 h 299" name="T35"/>
                <a:gd fmla="*/ 287 w 349" name="T36"/>
                <a:gd fmla="*/ 236 h 299" name="T37"/>
                <a:gd fmla="*/ 305 w 349" name="T38"/>
                <a:gd fmla="*/ 166 h 299" name="T39"/>
                <a:gd fmla="*/ 237 w 349" name="T40"/>
                <a:gd fmla="*/ 91 h 299" name="T41"/>
                <a:gd fmla="*/ 55 w 349" name="T42"/>
                <a:gd fmla="*/ 37 h 299" name="T43"/>
                <a:gd fmla="*/ 14 w 349" name="T44"/>
                <a:gd fmla="*/ 44 h 299" name="T45"/>
                <a:gd fmla="*/ 32 w 349" name="T46"/>
                <a:gd fmla="*/ 51 h 299" name="T47"/>
                <a:gd fmla="*/ 0 w 349" name="T48"/>
                <a:gd fmla="*/ 50 h 299" name="T49"/>
                <a:gd fmla="*/ 17 w 349" name="T50"/>
                <a:gd fmla="*/ 26 h 299" name="T51"/>
                <a:gd fmla="*/ 59 w 349" name="T52"/>
                <a:gd fmla="*/ 193 h 299" name="T53"/>
                <a:gd fmla="*/ 128 w 349" name="T54"/>
                <a:gd fmla="*/ 245 h 299" name="T55"/>
                <a:gd fmla="*/ 131 w 349" name="T56"/>
                <a:gd fmla="*/ 177 h 299" name="T57"/>
                <a:gd fmla="*/ 59 w 349" name="T58"/>
                <a:gd fmla="*/ 193 h 29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99" w="349">
                  <a:moveTo>
                    <a:pt x="17" y="26"/>
                  </a:moveTo>
                  <a:cubicBezTo>
                    <a:pt x="103" y="0"/>
                    <a:pt x="196" y="30"/>
                    <a:pt x="268" y="80"/>
                  </a:cubicBezTo>
                  <a:cubicBezTo>
                    <a:pt x="299" y="103"/>
                    <a:pt x="328" y="132"/>
                    <a:pt x="339" y="169"/>
                  </a:cubicBezTo>
                  <a:cubicBezTo>
                    <a:pt x="349" y="200"/>
                    <a:pt x="336" y="236"/>
                    <a:pt x="310" y="255"/>
                  </a:cubicBezTo>
                  <a:cubicBezTo>
                    <a:pt x="268" y="286"/>
                    <a:pt x="211" y="292"/>
                    <a:pt x="162" y="278"/>
                  </a:cubicBezTo>
                  <a:cubicBezTo>
                    <a:pt x="161" y="286"/>
                    <a:pt x="159" y="297"/>
                    <a:pt x="148" y="296"/>
                  </a:cubicBezTo>
                  <a:cubicBezTo>
                    <a:pt x="131" y="299"/>
                    <a:pt x="132" y="277"/>
                    <a:pt x="129" y="266"/>
                  </a:cubicBezTo>
                  <a:cubicBezTo>
                    <a:pt x="100" y="251"/>
                    <a:pt x="71" y="232"/>
                    <a:pt x="54" y="203"/>
                  </a:cubicBezTo>
                  <a:cubicBezTo>
                    <a:pt x="48" y="196"/>
                    <a:pt x="51" y="185"/>
                    <a:pt x="59" y="179"/>
                  </a:cubicBezTo>
                  <a:cubicBezTo>
                    <a:pt x="79" y="162"/>
                    <a:pt x="106" y="156"/>
                    <a:pt x="132" y="151"/>
                  </a:cubicBezTo>
                  <a:cubicBezTo>
                    <a:pt x="133" y="130"/>
                    <a:pt x="135" y="108"/>
                    <a:pt x="142" y="88"/>
                  </a:cubicBezTo>
                  <a:cubicBezTo>
                    <a:pt x="165" y="98"/>
                    <a:pt x="158" y="128"/>
                    <a:pt x="160" y="148"/>
                  </a:cubicBezTo>
                  <a:cubicBezTo>
                    <a:pt x="190" y="148"/>
                    <a:pt x="224" y="148"/>
                    <a:pt x="250" y="166"/>
                  </a:cubicBezTo>
                  <a:cubicBezTo>
                    <a:pt x="260" y="173"/>
                    <a:pt x="267" y="187"/>
                    <a:pt x="262" y="198"/>
                  </a:cubicBezTo>
                  <a:cubicBezTo>
                    <a:pt x="255" y="211"/>
                    <a:pt x="237" y="219"/>
                    <a:pt x="224" y="210"/>
                  </a:cubicBezTo>
                  <a:cubicBezTo>
                    <a:pt x="229" y="204"/>
                    <a:pt x="241" y="200"/>
                    <a:pt x="239" y="191"/>
                  </a:cubicBezTo>
                  <a:cubicBezTo>
                    <a:pt x="214" y="179"/>
                    <a:pt x="187" y="177"/>
                    <a:pt x="161" y="175"/>
                  </a:cubicBezTo>
                  <a:cubicBezTo>
                    <a:pt x="160" y="202"/>
                    <a:pt x="161" y="228"/>
                    <a:pt x="162" y="255"/>
                  </a:cubicBezTo>
                  <a:cubicBezTo>
                    <a:pt x="204" y="262"/>
                    <a:pt x="251" y="261"/>
                    <a:pt x="287" y="236"/>
                  </a:cubicBezTo>
                  <a:cubicBezTo>
                    <a:pt x="309" y="221"/>
                    <a:pt x="315" y="190"/>
                    <a:pt x="305" y="166"/>
                  </a:cubicBezTo>
                  <a:cubicBezTo>
                    <a:pt x="292" y="135"/>
                    <a:pt x="265" y="110"/>
                    <a:pt x="237" y="91"/>
                  </a:cubicBezTo>
                  <a:cubicBezTo>
                    <a:pt x="183" y="58"/>
                    <a:pt x="120" y="36"/>
                    <a:pt x="55" y="37"/>
                  </a:cubicBezTo>
                  <a:cubicBezTo>
                    <a:pt x="41" y="38"/>
                    <a:pt x="27" y="38"/>
                    <a:pt x="14" y="44"/>
                  </a:cubicBezTo>
                  <a:cubicBezTo>
                    <a:pt x="20" y="46"/>
                    <a:pt x="26" y="48"/>
                    <a:pt x="32" y="51"/>
                  </a:cubicBezTo>
                  <a:cubicBezTo>
                    <a:pt x="24" y="59"/>
                    <a:pt x="9" y="56"/>
                    <a:pt x="0" y="50"/>
                  </a:cubicBezTo>
                  <a:cubicBezTo>
                    <a:pt x="4" y="42"/>
                    <a:pt x="6" y="29"/>
                    <a:pt x="17" y="26"/>
                  </a:cubicBezTo>
                  <a:close/>
                  <a:moveTo>
                    <a:pt x="59" y="193"/>
                  </a:moveTo>
                  <a:cubicBezTo>
                    <a:pt x="72" y="220"/>
                    <a:pt x="102" y="234"/>
                    <a:pt x="128" y="245"/>
                  </a:cubicBezTo>
                  <a:cubicBezTo>
                    <a:pt x="129" y="222"/>
                    <a:pt x="130" y="200"/>
                    <a:pt x="131" y="177"/>
                  </a:cubicBezTo>
                  <a:cubicBezTo>
                    <a:pt x="106" y="180"/>
                    <a:pt x="81" y="181"/>
                    <a:pt x="59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518" y="-1687"/>
              <a:ext cx="284" cy="244"/>
            </a:xfrm>
            <a:custGeom>
              <a:gdLst>
                <a:gd fmla="*/ 44 w 120" name="T0"/>
                <a:gd fmla="*/ 9 h 103" name="T1"/>
                <a:gd fmla="*/ 98 w 120" name="T2"/>
                <a:gd fmla="*/ 15 h 103" name="T3"/>
                <a:gd fmla="*/ 118 w 120" name="T4"/>
                <a:gd fmla="*/ 37 h 103" name="T5"/>
                <a:gd fmla="*/ 74 w 120" name="T6"/>
                <a:gd fmla="*/ 87 h 103" name="T7"/>
                <a:gd fmla="*/ 29 w 120" name="T8"/>
                <a:gd fmla="*/ 90 h 103" name="T9"/>
                <a:gd fmla="*/ 17 w 120" name="T10"/>
                <a:gd fmla="*/ 100 h 103" name="T11"/>
                <a:gd fmla="*/ 7 w 120" name="T12"/>
                <a:gd fmla="*/ 75 h 103" name="T13"/>
                <a:gd fmla="*/ 3 w 120" name="T14"/>
                <a:gd fmla="*/ 48 h 103" name="T15"/>
                <a:gd fmla="*/ 44 w 120" name="T16"/>
                <a:gd fmla="*/ 9 h 103" name="T17"/>
                <a:gd fmla="*/ 17 w 120" name="T18"/>
                <a:gd fmla="*/ 58 h 103" name="T19"/>
                <a:gd fmla="*/ 54 w 120" name="T20"/>
                <a:gd fmla="*/ 27 h 103" name="T21"/>
                <a:gd fmla="*/ 17 w 120" name="T22"/>
                <a:gd fmla="*/ 58 h 103" name="T23"/>
                <a:gd fmla="*/ 40 w 120" name="T24"/>
                <a:gd fmla="*/ 72 h 103" name="T25"/>
                <a:gd fmla="*/ 99 w 120" name="T26"/>
                <a:gd fmla="*/ 49 h 103" name="T27"/>
                <a:gd fmla="*/ 93 w 120" name="T28"/>
                <a:gd fmla="*/ 31 h 103" name="T29"/>
                <a:gd fmla="*/ 40 w 120" name="T30"/>
                <a:gd fmla="*/ 72 h 10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3" w="120">
                  <a:moveTo>
                    <a:pt x="44" y="9"/>
                  </a:moveTo>
                  <a:cubicBezTo>
                    <a:pt x="61" y="2"/>
                    <a:pt x="84" y="0"/>
                    <a:pt x="98" y="15"/>
                  </a:cubicBezTo>
                  <a:cubicBezTo>
                    <a:pt x="109" y="17"/>
                    <a:pt x="120" y="25"/>
                    <a:pt x="118" y="37"/>
                  </a:cubicBezTo>
                  <a:cubicBezTo>
                    <a:pt x="115" y="61"/>
                    <a:pt x="94" y="77"/>
                    <a:pt x="74" y="87"/>
                  </a:cubicBezTo>
                  <a:cubicBezTo>
                    <a:pt x="60" y="95"/>
                    <a:pt x="44" y="94"/>
                    <a:pt x="29" y="90"/>
                  </a:cubicBezTo>
                  <a:cubicBezTo>
                    <a:pt x="25" y="93"/>
                    <a:pt x="23" y="103"/>
                    <a:pt x="17" y="100"/>
                  </a:cubicBezTo>
                  <a:cubicBezTo>
                    <a:pt x="10" y="93"/>
                    <a:pt x="12" y="82"/>
                    <a:pt x="7" y="75"/>
                  </a:cubicBezTo>
                  <a:cubicBezTo>
                    <a:pt x="3" y="67"/>
                    <a:pt x="0" y="57"/>
                    <a:pt x="3" y="48"/>
                  </a:cubicBezTo>
                  <a:cubicBezTo>
                    <a:pt x="10" y="29"/>
                    <a:pt x="27" y="17"/>
                    <a:pt x="44" y="9"/>
                  </a:cubicBezTo>
                  <a:close/>
                  <a:moveTo>
                    <a:pt x="17" y="58"/>
                  </a:moveTo>
                  <a:cubicBezTo>
                    <a:pt x="31" y="51"/>
                    <a:pt x="41" y="37"/>
                    <a:pt x="54" y="27"/>
                  </a:cubicBezTo>
                  <a:cubicBezTo>
                    <a:pt x="36" y="29"/>
                    <a:pt x="21" y="42"/>
                    <a:pt x="17" y="58"/>
                  </a:cubicBezTo>
                  <a:close/>
                  <a:moveTo>
                    <a:pt x="40" y="72"/>
                  </a:moveTo>
                  <a:cubicBezTo>
                    <a:pt x="62" y="73"/>
                    <a:pt x="87" y="68"/>
                    <a:pt x="99" y="49"/>
                  </a:cubicBezTo>
                  <a:cubicBezTo>
                    <a:pt x="104" y="42"/>
                    <a:pt x="103" y="29"/>
                    <a:pt x="93" y="31"/>
                  </a:cubicBezTo>
                  <a:cubicBezTo>
                    <a:pt x="70" y="34"/>
                    <a:pt x="53" y="53"/>
                    <a:pt x="4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3984" y="-1469"/>
              <a:ext cx="261" cy="340"/>
            </a:xfrm>
            <a:custGeom>
              <a:gdLst>
                <a:gd fmla="*/ 64 w 110" name="T0"/>
                <a:gd fmla="*/ 0 h 144" name="T1"/>
                <a:gd fmla="*/ 83 w 110" name="T2"/>
                <a:gd fmla="*/ 14 h 144" name="T3"/>
                <a:gd fmla="*/ 103 w 110" name="T4"/>
                <a:gd fmla="*/ 106 h 144" name="T5"/>
                <a:gd fmla="*/ 76 w 110" name="T6"/>
                <a:gd fmla="*/ 130 h 144" name="T7"/>
                <a:gd fmla="*/ 30 w 110" name="T8"/>
                <a:gd fmla="*/ 62 h 144" name="T9"/>
                <a:gd fmla="*/ 25 w 110" name="T10"/>
                <a:gd fmla="*/ 132 h 144" name="T11"/>
                <a:gd fmla="*/ 4 w 110" name="T12"/>
                <a:gd fmla="*/ 125 h 144" name="T13"/>
                <a:gd fmla="*/ 10 w 110" name="T14"/>
                <a:gd fmla="*/ 55 h 144" name="T15"/>
                <a:gd fmla="*/ 27 w 110" name="T16"/>
                <a:gd fmla="*/ 26 h 144" name="T17"/>
                <a:gd fmla="*/ 80 w 110" name="T18"/>
                <a:gd fmla="*/ 97 h 144" name="T19"/>
                <a:gd fmla="*/ 64 w 110" name="T20"/>
                <a:gd fmla="*/ 0 h 1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4" w="110">
                  <a:moveTo>
                    <a:pt x="64" y="0"/>
                  </a:moveTo>
                  <a:cubicBezTo>
                    <a:pt x="72" y="0"/>
                    <a:pt x="79" y="7"/>
                    <a:pt x="83" y="14"/>
                  </a:cubicBezTo>
                  <a:cubicBezTo>
                    <a:pt x="101" y="40"/>
                    <a:pt x="110" y="74"/>
                    <a:pt x="103" y="106"/>
                  </a:cubicBezTo>
                  <a:cubicBezTo>
                    <a:pt x="101" y="118"/>
                    <a:pt x="90" y="133"/>
                    <a:pt x="76" y="130"/>
                  </a:cubicBezTo>
                  <a:cubicBezTo>
                    <a:pt x="53" y="113"/>
                    <a:pt x="45" y="84"/>
                    <a:pt x="30" y="62"/>
                  </a:cubicBezTo>
                  <a:cubicBezTo>
                    <a:pt x="28" y="85"/>
                    <a:pt x="29" y="109"/>
                    <a:pt x="25" y="132"/>
                  </a:cubicBezTo>
                  <a:cubicBezTo>
                    <a:pt x="20" y="144"/>
                    <a:pt x="5" y="135"/>
                    <a:pt x="4" y="125"/>
                  </a:cubicBezTo>
                  <a:cubicBezTo>
                    <a:pt x="0" y="102"/>
                    <a:pt x="5" y="78"/>
                    <a:pt x="10" y="55"/>
                  </a:cubicBezTo>
                  <a:cubicBezTo>
                    <a:pt x="14" y="44"/>
                    <a:pt x="15" y="30"/>
                    <a:pt x="27" y="26"/>
                  </a:cubicBezTo>
                  <a:cubicBezTo>
                    <a:pt x="49" y="46"/>
                    <a:pt x="61" y="74"/>
                    <a:pt x="80" y="97"/>
                  </a:cubicBezTo>
                  <a:cubicBezTo>
                    <a:pt x="83" y="64"/>
                    <a:pt x="67" y="33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3672" y="-1427"/>
              <a:ext cx="308" cy="298"/>
            </a:xfrm>
            <a:custGeom>
              <a:gdLst>
                <a:gd fmla="*/ 17 w 130" name="T0"/>
                <a:gd fmla="*/ 16 h 126" name="T1"/>
                <a:gd fmla="*/ 84 w 130" name="T2"/>
                <a:gd fmla="*/ 0 h 126" name="T3"/>
                <a:gd fmla="*/ 128 w 130" name="T4"/>
                <a:gd fmla="*/ 11 h 126" name="T5"/>
                <a:gd fmla="*/ 114 w 130" name="T6"/>
                <a:gd fmla="*/ 21 h 126" name="T7"/>
                <a:gd fmla="*/ 26 w 130" name="T8"/>
                <a:gd fmla="*/ 34 h 126" name="T9"/>
                <a:gd fmla="*/ 108 w 130" name="T10"/>
                <a:gd fmla="*/ 52 h 126" name="T11"/>
                <a:gd fmla="*/ 103 w 130" name="T12"/>
                <a:gd fmla="*/ 111 h 126" name="T13"/>
                <a:gd fmla="*/ 13 w 130" name="T14"/>
                <a:gd fmla="*/ 90 h 126" name="T15"/>
                <a:gd fmla="*/ 43 w 130" name="T16"/>
                <a:gd fmla="*/ 63 h 126" name="T17"/>
                <a:gd fmla="*/ 14 w 130" name="T18"/>
                <a:gd fmla="*/ 53 h 126" name="T19"/>
                <a:gd fmla="*/ 17 w 130" name="T20"/>
                <a:gd fmla="*/ 16 h 126" name="T21"/>
                <a:gd fmla="*/ 47 w 130" name="T22"/>
                <a:gd fmla="*/ 65 h 126" name="T23"/>
                <a:gd fmla="*/ 93 w 130" name="T24"/>
                <a:gd fmla="*/ 75 h 126" name="T25"/>
                <a:gd fmla="*/ 75 w 130" name="T26"/>
                <a:gd fmla="*/ 85 h 126" name="T27"/>
                <a:gd fmla="*/ 31 w 130" name="T28"/>
                <a:gd fmla="*/ 76 h 126" name="T29"/>
                <a:gd fmla="*/ 25 w 130" name="T30"/>
                <a:gd fmla="*/ 90 h 126" name="T31"/>
                <a:gd fmla="*/ 90 w 130" name="T32"/>
                <a:gd fmla="*/ 86 h 126" name="T33"/>
                <a:gd fmla="*/ 99 w 130" name="T34"/>
                <a:gd fmla="*/ 68 h 126" name="T35"/>
                <a:gd fmla="*/ 46 w 130" name="T36"/>
                <a:gd fmla="*/ 57 h 126" name="T37"/>
                <a:gd fmla="*/ 47 w 130" name="T38"/>
                <a:gd fmla="*/ 65 h 1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5" w="130">
                  <a:moveTo>
                    <a:pt x="17" y="16"/>
                  </a:moveTo>
                  <a:cubicBezTo>
                    <a:pt x="37" y="4"/>
                    <a:pt x="61" y="0"/>
                    <a:pt x="84" y="0"/>
                  </a:cubicBezTo>
                  <a:cubicBezTo>
                    <a:pt x="99" y="1"/>
                    <a:pt x="115" y="2"/>
                    <a:pt x="128" y="11"/>
                  </a:cubicBezTo>
                  <a:cubicBezTo>
                    <a:pt x="124" y="15"/>
                    <a:pt x="120" y="21"/>
                    <a:pt x="114" y="21"/>
                  </a:cubicBezTo>
                  <a:cubicBezTo>
                    <a:pt x="85" y="27"/>
                    <a:pt x="54" y="24"/>
                    <a:pt x="26" y="34"/>
                  </a:cubicBezTo>
                  <a:cubicBezTo>
                    <a:pt x="51" y="49"/>
                    <a:pt x="83" y="37"/>
                    <a:pt x="108" y="52"/>
                  </a:cubicBezTo>
                  <a:cubicBezTo>
                    <a:pt x="130" y="64"/>
                    <a:pt x="126" y="102"/>
                    <a:pt x="103" y="111"/>
                  </a:cubicBezTo>
                  <a:cubicBezTo>
                    <a:pt x="74" y="126"/>
                    <a:pt x="30" y="122"/>
                    <a:pt x="13" y="90"/>
                  </a:cubicBezTo>
                  <a:cubicBezTo>
                    <a:pt x="7" y="73"/>
                    <a:pt x="27" y="60"/>
                    <a:pt x="43" y="63"/>
                  </a:cubicBezTo>
                  <a:cubicBezTo>
                    <a:pt x="35" y="55"/>
                    <a:pt x="24" y="55"/>
                    <a:pt x="14" y="53"/>
                  </a:cubicBezTo>
                  <a:cubicBezTo>
                    <a:pt x="0" y="45"/>
                    <a:pt x="5" y="24"/>
                    <a:pt x="17" y="16"/>
                  </a:cubicBezTo>
                  <a:close/>
                  <a:moveTo>
                    <a:pt x="47" y="65"/>
                  </a:moveTo>
                  <a:cubicBezTo>
                    <a:pt x="63" y="62"/>
                    <a:pt x="79" y="68"/>
                    <a:pt x="93" y="75"/>
                  </a:cubicBezTo>
                  <a:cubicBezTo>
                    <a:pt x="88" y="80"/>
                    <a:pt x="83" y="85"/>
                    <a:pt x="75" y="85"/>
                  </a:cubicBezTo>
                  <a:cubicBezTo>
                    <a:pt x="60" y="89"/>
                    <a:pt x="47" y="77"/>
                    <a:pt x="31" y="76"/>
                  </a:cubicBezTo>
                  <a:cubicBezTo>
                    <a:pt x="24" y="76"/>
                    <a:pt x="17" y="86"/>
                    <a:pt x="25" y="90"/>
                  </a:cubicBezTo>
                  <a:cubicBezTo>
                    <a:pt x="46" y="98"/>
                    <a:pt x="70" y="93"/>
                    <a:pt x="90" y="86"/>
                  </a:cubicBezTo>
                  <a:cubicBezTo>
                    <a:pt x="97" y="84"/>
                    <a:pt x="109" y="75"/>
                    <a:pt x="99" y="68"/>
                  </a:cubicBezTo>
                  <a:cubicBezTo>
                    <a:pt x="83" y="59"/>
                    <a:pt x="64" y="59"/>
                    <a:pt x="46" y="57"/>
                  </a:cubicBezTo>
                  <a:cubicBezTo>
                    <a:pt x="46" y="59"/>
                    <a:pt x="47" y="63"/>
                    <a:pt x="4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4455" y="-1439"/>
              <a:ext cx="334" cy="542"/>
            </a:xfrm>
            <a:custGeom>
              <a:gdLst>
                <a:gd fmla="*/ 27 w 141" name="T0"/>
                <a:gd fmla="*/ 109 h 229" name="T1"/>
                <a:gd fmla="*/ 63 w 141" name="T2"/>
                <a:gd fmla="*/ 0 h 229" name="T3"/>
                <a:gd fmla="*/ 40 w 141" name="T4"/>
                <a:gd fmla="*/ 83 h 229" name="T5"/>
                <a:gd fmla="*/ 104 w 141" name="T6"/>
                <a:gd fmla="*/ 16 h 229" name="T7"/>
                <a:gd fmla="*/ 128 w 141" name="T8"/>
                <a:gd fmla="*/ 26 h 229" name="T9"/>
                <a:gd fmla="*/ 121 w 141" name="T10"/>
                <a:gd fmla="*/ 93 h 229" name="T11"/>
                <a:gd fmla="*/ 54 w 141" name="T12"/>
                <a:gd fmla="*/ 128 h 229" name="T13"/>
                <a:gd fmla="*/ 27 w 141" name="T14"/>
                <a:gd fmla="*/ 229 h 229" name="T15"/>
                <a:gd fmla="*/ 3 w 141" name="T16"/>
                <a:gd fmla="*/ 197 h 229" name="T17"/>
                <a:gd fmla="*/ 27 w 141" name="T18"/>
                <a:gd fmla="*/ 109 h 229" name="T19"/>
                <a:gd fmla="*/ 94 w 141" name="T20"/>
                <a:gd fmla="*/ 58 h 229" name="T21"/>
                <a:gd fmla="*/ 69 w 141" name="T22"/>
                <a:gd fmla="*/ 99 h 229" name="T23"/>
                <a:gd fmla="*/ 114 w 141" name="T24"/>
                <a:gd fmla="*/ 69 h 229" name="T25"/>
                <a:gd fmla="*/ 116 w 141" name="T26"/>
                <a:gd fmla="*/ 36 h 229" name="T27"/>
                <a:gd fmla="*/ 94 w 141" name="T28"/>
                <a:gd fmla="*/ 58 h 2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9" w="141">
                  <a:moveTo>
                    <a:pt x="27" y="109"/>
                  </a:moveTo>
                  <a:cubicBezTo>
                    <a:pt x="9" y="70"/>
                    <a:pt x="34" y="26"/>
                    <a:pt x="63" y="0"/>
                  </a:cubicBezTo>
                  <a:cubicBezTo>
                    <a:pt x="71" y="31"/>
                    <a:pt x="31" y="52"/>
                    <a:pt x="40" y="83"/>
                  </a:cubicBezTo>
                  <a:cubicBezTo>
                    <a:pt x="58" y="58"/>
                    <a:pt x="76" y="31"/>
                    <a:pt x="104" y="16"/>
                  </a:cubicBezTo>
                  <a:cubicBezTo>
                    <a:pt x="113" y="10"/>
                    <a:pt x="124" y="17"/>
                    <a:pt x="128" y="26"/>
                  </a:cubicBezTo>
                  <a:cubicBezTo>
                    <a:pt x="141" y="47"/>
                    <a:pt x="135" y="74"/>
                    <a:pt x="121" y="93"/>
                  </a:cubicBezTo>
                  <a:cubicBezTo>
                    <a:pt x="105" y="113"/>
                    <a:pt x="81" y="131"/>
                    <a:pt x="54" y="128"/>
                  </a:cubicBezTo>
                  <a:cubicBezTo>
                    <a:pt x="41" y="160"/>
                    <a:pt x="33" y="195"/>
                    <a:pt x="27" y="229"/>
                  </a:cubicBezTo>
                  <a:cubicBezTo>
                    <a:pt x="13" y="226"/>
                    <a:pt x="0" y="212"/>
                    <a:pt x="3" y="197"/>
                  </a:cubicBezTo>
                  <a:cubicBezTo>
                    <a:pt x="6" y="167"/>
                    <a:pt x="15" y="137"/>
                    <a:pt x="27" y="109"/>
                  </a:cubicBezTo>
                  <a:close/>
                  <a:moveTo>
                    <a:pt x="94" y="58"/>
                  </a:moveTo>
                  <a:cubicBezTo>
                    <a:pt x="84" y="70"/>
                    <a:pt x="75" y="84"/>
                    <a:pt x="69" y="99"/>
                  </a:cubicBezTo>
                  <a:cubicBezTo>
                    <a:pt x="87" y="95"/>
                    <a:pt x="105" y="86"/>
                    <a:pt x="114" y="69"/>
                  </a:cubicBezTo>
                  <a:cubicBezTo>
                    <a:pt x="119" y="59"/>
                    <a:pt x="118" y="47"/>
                    <a:pt x="116" y="36"/>
                  </a:cubicBezTo>
                  <a:cubicBezTo>
                    <a:pt x="106" y="40"/>
                    <a:pt x="100" y="49"/>
                    <a:pt x="9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589" y="-1431"/>
              <a:ext cx="66" cy="295"/>
            </a:xfrm>
            <a:custGeom>
              <a:gdLst>
                <a:gd fmla="*/ 6 w 28" name="T0"/>
                <a:gd fmla="*/ 14 h 125" name="T1"/>
                <a:gd fmla="*/ 17 w 28" name="T2"/>
                <a:gd fmla="*/ 6 h 125" name="T3"/>
                <a:gd fmla="*/ 25 w 28" name="T4"/>
                <a:gd fmla="*/ 25 h 125" name="T5"/>
                <a:gd fmla="*/ 28 w 28" name="T6"/>
                <a:gd fmla="*/ 119 h 125" name="T7"/>
                <a:gd fmla="*/ 11 w 28" name="T8"/>
                <a:gd fmla="*/ 123 h 125" name="T9"/>
                <a:gd fmla="*/ 1 w 28" name="T10"/>
                <a:gd fmla="*/ 102 h 125" name="T11"/>
                <a:gd fmla="*/ 6 w 28" name="T12"/>
                <a:gd fmla="*/ 14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28">
                  <a:moveTo>
                    <a:pt x="6" y="14"/>
                  </a:moveTo>
                  <a:cubicBezTo>
                    <a:pt x="5" y="8"/>
                    <a:pt x="13" y="0"/>
                    <a:pt x="17" y="6"/>
                  </a:cubicBezTo>
                  <a:cubicBezTo>
                    <a:pt x="23" y="11"/>
                    <a:pt x="24" y="19"/>
                    <a:pt x="25" y="25"/>
                  </a:cubicBezTo>
                  <a:cubicBezTo>
                    <a:pt x="28" y="57"/>
                    <a:pt x="28" y="88"/>
                    <a:pt x="28" y="119"/>
                  </a:cubicBezTo>
                  <a:cubicBezTo>
                    <a:pt x="23" y="122"/>
                    <a:pt x="17" y="125"/>
                    <a:pt x="11" y="123"/>
                  </a:cubicBezTo>
                  <a:cubicBezTo>
                    <a:pt x="1" y="121"/>
                    <a:pt x="1" y="109"/>
                    <a:pt x="1" y="102"/>
                  </a:cubicBezTo>
                  <a:cubicBezTo>
                    <a:pt x="0" y="72"/>
                    <a:pt x="1" y="43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4247" y="-1427"/>
              <a:ext cx="258" cy="303"/>
            </a:xfrm>
            <a:custGeom>
              <a:gdLst>
                <a:gd fmla="*/ 9 w 109" name="T0"/>
                <a:gd fmla="*/ 10 h 128" name="T1"/>
                <a:gd fmla="*/ 84 w 109" name="T2"/>
                <a:gd fmla="*/ 1 h 128" name="T3"/>
                <a:gd fmla="*/ 106 w 109" name="T4"/>
                <a:gd fmla="*/ 24 h 128" name="T5"/>
                <a:gd fmla="*/ 54 w 109" name="T6"/>
                <a:gd fmla="*/ 30 h 128" name="T7"/>
                <a:gd fmla="*/ 49 w 109" name="T8"/>
                <a:gd fmla="*/ 46 h 128" name="T9"/>
                <a:gd fmla="*/ 86 w 109" name="T10"/>
                <a:gd fmla="*/ 48 h 128" name="T11"/>
                <a:gd fmla="*/ 86 w 109" name="T12"/>
                <a:gd fmla="*/ 64 h 128" name="T13"/>
                <a:gd fmla="*/ 42 w 109" name="T14"/>
                <a:gd fmla="*/ 67 h 128" name="T15"/>
                <a:gd fmla="*/ 34 w 109" name="T16"/>
                <a:gd fmla="*/ 92 h 128" name="T17"/>
                <a:gd fmla="*/ 86 w 109" name="T18"/>
                <a:gd fmla="*/ 86 h 128" name="T19"/>
                <a:gd fmla="*/ 92 w 109" name="T20"/>
                <a:gd fmla="*/ 100 h 128" name="T21"/>
                <a:gd fmla="*/ 29 w 109" name="T22"/>
                <a:gd fmla="*/ 126 h 128" name="T23"/>
                <a:gd fmla="*/ 8 w 109" name="T24"/>
                <a:gd fmla="*/ 107 h 128" name="T25"/>
                <a:gd fmla="*/ 13 w 109" name="T26"/>
                <a:gd fmla="*/ 51 h 128" name="T27"/>
                <a:gd fmla="*/ 25 w 109" name="T28"/>
                <a:gd fmla="*/ 48 h 128" name="T29"/>
                <a:gd fmla="*/ 31 w 109" name="T30"/>
                <a:gd fmla="*/ 28 h 128" name="T31"/>
                <a:gd fmla="*/ 9 w 109" name="T32"/>
                <a:gd fmla="*/ 10 h 1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8" w="109">
                  <a:moveTo>
                    <a:pt x="9" y="10"/>
                  </a:moveTo>
                  <a:cubicBezTo>
                    <a:pt x="34" y="5"/>
                    <a:pt x="59" y="1"/>
                    <a:pt x="84" y="1"/>
                  </a:cubicBezTo>
                  <a:cubicBezTo>
                    <a:pt x="96" y="0"/>
                    <a:pt x="109" y="13"/>
                    <a:pt x="106" y="24"/>
                  </a:cubicBezTo>
                  <a:cubicBezTo>
                    <a:pt x="90" y="31"/>
                    <a:pt x="71" y="28"/>
                    <a:pt x="54" y="30"/>
                  </a:cubicBezTo>
                  <a:cubicBezTo>
                    <a:pt x="53" y="35"/>
                    <a:pt x="51" y="41"/>
                    <a:pt x="49" y="46"/>
                  </a:cubicBezTo>
                  <a:cubicBezTo>
                    <a:pt x="61" y="46"/>
                    <a:pt x="74" y="46"/>
                    <a:pt x="86" y="48"/>
                  </a:cubicBezTo>
                  <a:cubicBezTo>
                    <a:pt x="86" y="53"/>
                    <a:pt x="86" y="59"/>
                    <a:pt x="86" y="64"/>
                  </a:cubicBezTo>
                  <a:cubicBezTo>
                    <a:pt x="72" y="68"/>
                    <a:pt x="57" y="67"/>
                    <a:pt x="42" y="67"/>
                  </a:cubicBezTo>
                  <a:cubicBezTo>
                    <a:pt x="39" y="75"/>
                    <a:pt x="36" y="84"/>
                    <a:pt x="34" y="92"/>
                  </a:cubicBezTo>
                  <a:cubicBezTo>
                    <a:pt x="51" y="90"/>
                    <a:pt x="68" y="85"/>
                    <a:pt x="86" y="86"/>
                  </a:cubicBezTo>
                  <a:cubicBezTo>
                    <a:pt x="88" y="90"/>
                    <a:pt x="90" y="95"/>
                    <a:pt x="92" y="100"/>
                  </a:cubicBezTo>
                  <a:cubicBezTo>
                    <a:pt x="74" y="114"/>
                    <a:pt x="53" y="128"/>
                    <a:pt x="29" y="126"/>
                  </a:cubicBezTo>
                  <a:cubicBezTo>
                    <a:pt x="19" y="126"/>
                    <a:pt x="12" y="116"/>
                    <a:pt x="8" y="107"/>
                  </a:cubicBezTo>
                  <a:cubicBezTo>
                    <a:pt x="0" y="88"/>
                    <a:pt x="21" y="71"/>
                    <a:pt x="13" y="51"/>
                  </a:cubicBezTo>
                  <a:cubicBezTo>
                    <a:pt x="17" y="50"/>
                    <a:pt x="21" y="49"/>
                    <a:pt x="25" y="48"/>
                  </a:cubicBezTo>
                  <a:cubicBezTo>
                    <a:pt x="27" y="41"/>
                    <a:pt x="29" y="35"/>
                    <a:pt x="31" y="28"/>
                  </a:cubicBezTo>
                  <a:cubicBezTo>
                    <a:pt x="21" y="25"/>
                    <a:pt x="12" y="2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1505" y="-717"/>
              <a:ext cx="1971" cy="1943"/>
            </a:xfrm>
            <a:custGeom>
              <a:gdLst>
                <a:gd fmla="*/ 0 w 833" name="T0"/>
                <a:gd fmla="*/ 0 h 822" name="T1"/>
                <a:gd fmla="*/ 827 w 833" name="T2"/>
                <a:gd fmla="*/ 0 h 822" name="T3"/>
                <a:gd fmla="*/ 761 w 833" name="T4"/>
                <a:gd fmla="*/ 234 h 822" name="T5"/>
                <a:gd fmla="*/ 608 w 833" name="T6"/>
                <a:gd fmla="*/ 335 h 822" name="T7"/>
                <a:gd fmla="*/ 533 w 833" name="T8"/>
                <a:gd fmla="*/ 350 h 822" name="T9"/>
                <a:gd fmla="*/ 825 w 833" name="T10"/>
                <a:gd fmla="*/ 349 h 822" name="T11"/>
                <a:gd fmla="*/ 777 w 833" name="T12"/>
                <a:gd fmla="*/ 593 h 822" name="T13"/>
                <a:gd fmla="*/ 634 w 833" name="T14"/>
                <a:gd fmla="*/ 738 h 822" name="T15"/>
                <a:gd fmla="*/ 400 w 833" name="T16"/>
                <a:gd fmla="*/ 811 h 822" name="T17"/>
                <a:gd fmla="*/ 148 w 833" name="T18"/>
                <a:gd fmla="*/ 819 h 822" name="T19"/>
                <a:gd fmla="*/ 0 w 833" name="T20"/>
                <a:gd fmla="*/ 819 h 822" name="T21"/>
                <a:gd fmla="*/ 0 w 833" name="T22"/>
                <a:gd fmla="*/ 0 h 822" name="T23"/>
                <a:gd fmla="*/ 288 w 833" name="T24"/>
                <a:gd fmla="*/ 199 h 822" name="T25"/>
                <a:gd fmla="*/ 288 w 833" name="T26"/>
                <a:gd fmla="*/ 723 h 822" name="T27"/>
                <a:gd fmla="*/ 504 w 833" name="T28"/>
                <a:gd fmla="*/ 657 h 822" name="T29"/>
                <a:gd fmla="*/ 555 w 833" name="T30"/>
                <a:gd fmla="*/ 549 h 822" name="T31"/>
                <a:gd fmla="*/ 323 w 833" name="T32"/>
                <a:gd fmla="*/ 549 h 822" name="T33"/>
                <a:gd fmla="*/ 323 w 833" name="T34"/>
                <a:gd fmla="*/ 350 h 822" name="T35"/>
                <a:gd fmla="*/ 467 w 833" name="T36"/>
                <a:gd fmla="*/ 307 h 822" name="T37"/>
                <a:gd fmla="*/ 566 w 833" name="T38"/>
                <a:gd fmla="*/ 200 h 822" name="T39"/>
                <a:gd fmla="*/ 288 w 833" name="T40"/>
                <a:gd fmla="*/ 199 h 8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22" w="833">
                  <a:moveTo>
                    <a:pt x="0" y="0"/>
                  </a:moveTo>
                  <a:cubicBezTo>
                    <a:pt x="276" y="0"/>
                    <a:pt x="551" y="0"/>
                    <a:pt x="827" y="0"/>
                  </a:cubicBezTo>
                  <a:cubicBezTo>
                    <a:pt x="830" y="82"/>
                    <a:pt x="811" y="167"/>
                    <a:pt x="761" y="234"/>
                  </a:cubicBezTo>
                  <a:cubicBezTo>
                    <a:pt x="724" y="284"/>
                    <a:pt x="668" y="318"/>
                    <a:pt x="608" y="335"/>
                  </a:cubicBezTo>
                  <a:cubicBezTo>
                    <a:pt x="583" y="342"/>
                    <a:pt x="558" y="345"/>
                    <a:pt x="533" y="350"/>
                  </a:cubicBezTo>
                  <a:cubicBezTo>
                    <a:pt x="630" y="348"/>
                    <a:pt x="728" y="349"/>
                    <a:pt x="825" y="349"/>
                  </a:cubicBezTo>
                  <a:cubicBezTo>
                    <a:pt x="833" y="433"/>
                    <a:pt x="818" y="519"/>
                    <a:pt x="777" y="593"/>
                  </a:cubicBezTo>
                  <a:cubicBezTo>
                    <a:pt x="744" y="654"/>
                    <a:pt x="694" y="704"/>
                    <a:pt x="634" y="738"/>
                  </a:cubicBezTo>
                  <a:cubicBezTo>
                    <a:pt x="563" y="780"/>
                    <a:pt x="481" y="801"/>
                    <a:pt x="400" y="811"/>
                  </a:cubicBezTo>
                  <a:cubicBezTo>
                    <a:pt x="316" y="822"/>
                    <a:pt x="232" y="818"/>
                    <a:pt x="148" y="819"/>
                  </a:cubicBezTo>
                  <a:cubicBezTo>
                    <a:pt x="98" y="819"/>
                    <a:pt x="49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  <a:moveTo>
                    <a:pt x="288" y="199"/>
                  </a:moveTo>
                  <a:cubicBezTo>
                    <a:pt x="288" y="374"/>
                    <a:pt x="288" y="548"/>
                    <a:pt x="288" y="723"/>
                  </a:cubicBezTo>
                  <a:cubicBezTo>
                    <a:pt x="364" y="725"/>
                    <a:pt x="448" y="713"/>
                    <a:pt x="504" y="657"/>
                  </a:cubicBezTo>
                  <a:cubicBezTo>
                    <a:pt x="533" y="628"/>
                    <a:pt x="549" y="589"/>
                    <a:pt x="555" y="549"/>
                  </a:cubicBezTo>
                  <a:cubicBezTo>
                    <a:pt x="477" y="549"/>
                    <a:pt x="400" y="549"/>
                    <a:pt x="323" y="549"/>
                  </a:cubicBezTo>
                  <a:cubicBezTo>
                    <a:pt x="323" y="483"/>
                    <a:pt x="323" y="416"/>
                    <a:pt x="323" y="350"/>
                  </a:cubicBezTo>
                  <a:cubicBezTo>
                    <a:pt x="373" y="343"/>
                    <a:pt x="422" y="331"/>
                    <a:pt x="467" y="307"/>
                  </a:cubicBezTo>
                  <a:cubicBezTo>
                    <a:pt x="511" y="284"/>
                    <a:pt x="550" y="248"/>
                    <a:pt x="566" y="200"/>
                  </a:cubicBezTo>
                  <a:cubicBezTo>
                    <a:pt x="473" y="199"/>
                    <a:pt x="381" y="199"/>
                    <a:pt x="288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540" y="-715"/>
              <a:ext cx="681" cy="1936"/>
            </a:xfrm>
            <a:custGeom>
              <a:gdLst>
                <a:gd fmla="*/ 0 w 288" name="T0"/>
                <a:gd fmla="*/ 0 h 819" name="T1"/>
                <a:gd fmla="*/ 288 w 288" name="T2"/>
                <a:gd fmla="*/ 0 h 819" name="T3"/>
                <a:gd fmla="*/ 288 w 288" name="T4"/>
                <a:gd fmla="*/ 819 h 819" name="T5"/>
                <a:gd fmla="*/ 0 w 288" name="T6"/>
                <a:gd fmla="*/ 819 h 819" name="T7"/>
                <a:gd fmla="*/ 0 w 288" name="T8"/>
                <a:gd fmla="*/ 0 h 8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9" w="288">
                  <a:moveTo>
                    <a:pt x="0" y="0"/>
                  </a:moveTo>
                  <a:cubicBezTo>
                    <a:pt x="96" y="0"/>
                    <a:pt x="192" y="0"/>
                    <a:pt x="288" y="0"/>
                  </a:cubicBezTo>
                  <a:cubicBezTo>
                    <a:pt x="288" y="273"/>
                    <a:pt x="288" y="546"/>
                    <a:pt x="288" y="819"/>
                  </a:cubicBezTo>
                  <a:cubicBezTo>
                    <a:pt x="192" y="819"/>
                    <a:pt x="96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4287" y="-715"/>
              <a:ext cx="1843" cy="1936"/>
            </a:xfrm>
            <a:custGeom>
              <a:gdLst>
                <a:gd fmla="*/ 13 w 779" name="T0"/>
                <a:gd fmla="*/ 0 h 819" name="T1"/>
                <a:gd fmla="*/ 779 w 779" name="T2"/>
                <a:gd fmla="*/ 0 h 819" name="T3"/>
                <a:gd fmla="*/ 779 w 779" name="T4"/>
                <a:gd fmla="*/ 197 h 819" name="T5"/>
                <a:gd fmla="*/ 330 w 779" name="T6"/>
                <a:gd fmla="*/ 198 h 819" name="T7"/>
                <a:gd fmla="*/ 355 w 779" name="T8"/>
                <a:gd fmla="*/ 493 h 819" name="T9"/>
                <a:gd fmla="*/ 414 w 779" name="T10"/>
                <a:gd fmla="*/ 652 h 819" name="T11"/>
                <a:gd fmla="*/ 491 w 779" name="T12"/>
                <a:gd fmla="*/ 724 h 819" name="T13"/>
                <a:gd fmla="*/ 492 w 779" name="T14"/>
                <a:gd fmla="*/ 522 h 819" name="T15"/>
                <a:gd fmla="*/ 442 w 779" name="T16"/>
                <a:gd fmla="*/ 522 h 819" name="T17"/>
                <a:gd fmla="*/ 443 w 779" name="T18"/>
                <a:gd fmla="*/ 307 h 819" name="T19"/>
                <a:gd fmla="*/ 779 w 779" name="T20"/>
                <a:gd fmla="*/ 307 h 819" name="T21"/>
                <a:gd fmla="*/ 779 w 779" name="T22"/>
                <a:gd fmla="*/ 819 h 819" name="T23"/>
                <a:gd fmla="*/ 476 w 779" name="T24"/>
                <a:gd fmla="*/ 819 h 819" name="T25"/>
                <a:gd fmla="*/ 244 w 779" name="T26"/>
                <a:gd fmla="*/ 754 h 819" name="T27"/>
                <a:gd fmla="*/ 102 w 779" name="T28"/>
                <a:gd fmla="*/ 597 h 819" name="T29"/>
                <a:gd fmla="*/ 26 w 779" name="T30"/>
                <a:gd fmla="*/ 374 h 819" name="T31"/>
                <a:gd fmla="*/ 13 w 779" name="T32"/>
                <a:gd fmla="*/ 0 h 81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9" w="779">
                  <a:moveTo>
                    <a:pt x="13" y="0"/>
                  </a:moveTo>
                  <a:cubicBezTo>
                    <a:pt x="268" y="0"/>
                    <a:pt x="523" y="0"/>
                    <a:pt x="779" y="0"/>
                  </a:cubicBezTo>
                  <a:cubicBezTo>
                    <a:pt x="779" y="66"/>
                    <a:pt x="779" y="132"/>
                    <a:pt x="779" y="197"/>
                  </a:cubicBezTo>
                  <a:cubicBezTo>
                    <a:pt x="629" y="198"/>
                    <a:pt x="480" y="198"/>
                    <a:pt x="330" y="198"/>
                  </a:cubicBezTo>
                  <a:cubicBezTo>
                    <a:pt x="330" y="297"/>
                    <a:pt x="334" y="396"/>
                    <a:pt x="355" y="493"/>
                  </a:cubicBezTo>
                  <a:cubicBezTo>
                    <a:pt x="367" y="548"/>
                    <a:pt x="384" y="604"/>
                    <a:pt x="414" y="652"/>
                  </a:cubicBezTo>
                  <a:cubicBezTo>
                    <a:pt x="433" y="682"/>
                    <a:pt x="457" y="711"/>
                    <a:pt x="491" y="724"/>
                  </a:cubicBezTo>
                  <a:cubicBezTo>
                    <a:pt x="492" y="656"/>
                    <a:pt x="492" y="589"/>
                    <a:pt x="492" y="522"/>
                  </a:cubicBezTo>
                  <a:cubicBezTo>
                    <a:pt x="475" y="522"/>
                    <a:pt x="459" y="522"/>
                    <a:pt x="442" y="522"/>
                  </a:cubicBezTo>
                  <a:cubicBezTo>
                    <a:pt x="442" y="450"/>
                    <a:pt x="443" y="378"/>
                    <a:pt x="443" y="307"/>
                  </a:cubicBezTo>
                  <a:cubicBezTo>
                    <a:pt x="555" y="306"/>
                    <a:pt x="667" y="307"/>
                    <a:pt x="779" y="307"/>
                  </a:cubicBezTo>
                  <a:cubicBezTo>
                    <a:pt x="779" y="478"/>
                    <a:pt x="779" y="648"/>
                    <a:pt x="779" y="819"/>
                  </a:cubicBezTo>
                  <a:cubicBezTo>
                    <a:pt x="678" y="819"/>
                    <a:pt x="577" y="819"/>
                    <a:pt x="476" y="819"/>
                  </a:cubicBezTo>
                  <a:cubicBezTo>
                    <a:pt x="395" y="818"/>
                    <a:pt x="312" y="798"/>
                    <a:pt x="244" y="754"/>
                  </a:cubicBezTo>
                  <a:cubicBezTo>
                    <a:pt x="183" y="716"/>
                    <a:pt x="136" y="660"/>
                    <a:pt x="102" y="597"/>
                  </a:cubicBezTo>
                  <a:cubicBezTo>
                    <a:pt x="64" y="528"/>
                    <a:pt x="40" y="452"/>
                    <a:pt x="26" y="374"/>
                  </a:cubicBezTo>
                  <a:cubicBezTo>
                    <a:pt x="3" y="251"/>
                    <a:pt x="0" y="12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4919" y="1337"/>
              <a:ext cx="1270" cy="1305"/>
            </a:xfrm>
            <a:custGeom>
              <a:gdLst>
                <a:gd fmla="*/ 219 w 537" name="T0"/>
                <a:gd fmla="*/ 10 h 552" name="T1"/>
                <a:gd fmla="*/ 367 w 537" name="T2"/>
                <a:gd fmla="*/ 25 h 552" name="T3"/>
                <a:gd fmla="*/ 508 w 537" name="T4"/>
                <a:gd fmla="*/ 163 h 552" name="T5"/>
                <a:gd fmla="*/ 517 w 537" name="T6"/>
                <a:gd fmla="*/ 351 h 552" name="T7"/>
                <a:gd fmla="*/ 404 w 537" name="T8"/>
                <a:gd fmla="*/ 494 h 552" name="T9"/>
                <a:gd fmla="*/ 103 w 537" name="T10"/>
                <a:gd fmla="*/ 473 h 552" name="T11"/>
                <a:gd fmla="*/ 9 w 537" name="T12"/>
                <a:gd fmla="*/ 307 h 552" name="T13"/>
                <a:gd fmla="*/ 46 w 537" name="T14"/>
                <a:gd fmla="*/ 128 h 552" name="T15"/>
                <a:gd fmla="*/ 219 w 537" name="T16"/>
                <a:gd fmla="*/ 10 h 552" name="T17"/>
                <a:gd fmla="*/ 186 w 537" name="T18"/>
                <a:gd fmla="*/ 188 h 552" name="T19"/>
                <a:gd fmla="*/ 187 w 537" name="T20"/>
                <a:gd fmla="*/ 349 h 552" name="T21"/>
                <a:gd fmla="*/ 348 w 537" name="T22"/>
                <a:gd fmla="*/ 349 h 552" name="T23"/>
                <a:gd fmla="*/ 348 w 537" name="T24"/>
                <a:gd fmla="*/ 188 h 552" name="T25"/>
                <a:gd fmla="*/ 186 w 537" name="T26"/>
                <a:gd fmla="*/ 188 h 5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52" w="537">
                  <a:moveTo>
                    <a:pt x="219" y="10"/>
                  </a:moveTo>
                  <a:cubicBezTo>
                    <a:pt x="268" y="0"/>
                    <a:pt x="321" y="5"/>
                    <a:pt x="367" y="25"/>
                  </a:cubicBezTo>
                  <a:cubicBezTo>
                    <a:pt x="430" y="50"/>
                    <a:pt x="481" y="101"/>
                    <a:pt x="508" y="163"/>
                  </a:cubicBezTo>
                  <a:cubicBezTo>
                    <a:pt x="534" y="222"/>
                    <a:pt x="537" y="290"/>
                    <a:pt x="517" y="351"/>
                  </a:cubicBezTo>
                  <a:cubicBezTo>
                    <a:pt x="497" y="410"/>
                    <a:pt x="457" y="461"/>
                    <a:pt x="404" y="494"/>
                  </a:cubicBezTo>
                  <a:cubicBezTo>
                    <a:pt x="312" y="552"/>
                    <a:pt x="185" y="543"/>
                    <a:pt x="103" y="473"/>
                  </a:cubicBezTo>
                  <a:cubicBezTo>
                    <a:pt x="52" y="432"/>
                    <a:pt x="18" y="371"/>
                    <a:pt x="9" y="307"/>
                  </a:cubicBezTo>
                  <a:cubicBezTo>
                    <a:pt x="0" y="245"/>
                    <a:pt x="13" y="181"/>
                    <a:pt x="46" y="128"/>
                  </a:cubicBezTo>
                  <a:cubicBezTo>
                    <a:pt x="84" y="67"/>
                    <a:pt x="148" y="23"/>
                    <a:pt x="219" y="10"/>
                  </a:cubicBezTo>
                  <a:close/>
                  <a:moveTo>
                    <a:pt x="186" y="188"/>
                  </a:moveTo>
                  <a:cubicBezTo>
                    <a:pt x="187" y="242"/>
                    <a:pt x="187" y="296"/>
                    <a:pt x="187" y="349"/>
                  </a:cubicBezTo>
                  <a:cubicBezTo>
                    <a:pt x="240" y="350"/>
                    <a:pt x="294" y="350"/>
                    <a:pt x="348" y="349"/>
                  </a:cubicBezTo>
                  <a:cubicBezTo>
                    <a:pt x="348" y="295"/>
                    <a:pt x="348" y="241"/>
                    <a:pt x="348" y="188"/>
                  </a:cubicBezTo>
                  <a:cubicBezTo>
                    <a:pt x="294" y="188"/>
                    <a:pt x="240" y="187"/>
                    <a:pt x="186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1505" y="1377"/>
              <a:ext cx="1093" cy="1187"/>
            </a:xfrm>
            <a:custGeom>
              <a:gdLst>
                <a:gd fmla="*/ 0 w 462" name="T0"/>
                <a:gd fmla="*/ 1 h 502" name="T1"/>
                <a:gd fmla="*/ 169 w 462" name="T2"/>
                <a:gd fmla="*/ 1 h 502" name="T3"/>
                <a:gd fmla="*/ 169 w 462" name="T4"/>
                <a:gd fmla="*/ 192 h 502" name="T5"/>
                <a:gd fmla="*/ 293 w 462" name="T6"/>
                <a:gd fmla="*/ 192 h 502" name="T7"/>
                <a:gd fmla="*/ 293 w 462" name="T8"/>
                <a:gd fmla="*/ 0 h 502" name="T9"/>
                <a:gd fmla="*/ 462 w 462" name="T10"/>
                <a:gd fmla="*/ 0 h 502" name="T11"/>
                <a:gd fmla="*/ 462 w 462" name="T12"/>
                <a:gd fmla="*/ 501 h 502" name="T13"/>
                <a:gd fmla="*/ 293 w 462" name="T14"/>
                <a:gd fmla="*/ 502 h 502" name="T15"/>
                <a:gd fmla="*/ 293 w 462" name="T16"/>
                <a:gd fmla="*/ 304 h 502" name="T17"/>
                <a:gd fmla="*/ 169 w 462" name="T18"/>
                <a:gd fmla="*/ 304 h 502" name="T19"/>
                <a:gd fmla="*/ 169 w 462" name="T20"/>
                <a:gd fmla="*/ 502 h 502" name="T21"/>
                <a:gd fmla="*/ 0 w 462" name="T22"/>
                <a:gd fmla="*/ 502 h 502" name="T23"/>
                <a:gd fmla="*/ 0 w 462" name="T24"/>
                <a:gd fmla="*/ 1 h 50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02" w="462">
                  <a:moveTo>
                    <a:pt x="0" y="1"/>
                  </a:moveTo>
                  <a:cubicBezTo>
                    <a:pt x="57" y="1"/>
                    <a:pt x="113" y="1"/>
                    <a:pt x="169" y="1"/>
                  </a:cubicBezTo>
                  <a:cubicBezTo>
                    <a:pt x="169" y="65"/>
                    <a:pt x="169" y="128"/>
                    <a:pt x="169" y="192"/>
                  </a:cubicBezTo>
                  <a:cubicBezTo>
                    <a:pt x="211" y="192"/>
                    <a:pt x="252" y="192"/>
                    <a:pt x="293" y="192"/>
                  </a:cubicBezTo>
                  <a:cubicBezTo>
                    <a:pt x="293" y="128"/>
                    <a:pt x="292" y="64"/>
                    <a:pt x="293" y="0"/>
                  </a:cubicBezTo>
                  <a:cubicBezTo>
                    <a:pt x="349" y="1"/>
                    <a:pt x="405" y="1"/>
                    <a:pt x="462" y="0"/>
                  </a:cubicBezTo>
                  <a:cubicBezTo>
                    <a:pt x="462" y="167"/>
                    <a:pt x="461" y="334"/>
                    <a:pt x="462" y="501"/>
                  </a:cubicBezTo>
                  <a:cubicBezTo>
                    <a:pt x="406" y="502"/>
                    <a:pt x="349" y="502"/>
                    <a:pt x="293" y="502"/>
                  </a:cubicBezTo>
                  <a:cubicBezTo>
                    <a:pt x="293" y="436"/>
                    <a:pt x="293" y="370"/>
                    <a:pt x="293" y="304"/>
                  </a:cubicBezTo>
                  <a:cubicBezTo>
                    <a:pt x="252" y="304"/>
                    <a:pt x="210" y="304"/>
                    <a:pt x="169" y="304"/>
                  </a:cubicBezTo>
                  <a:cubicBezTo>
                    <a:pt x="169" y="370"/>
                    <a:pt x="169" y="436"/>
                    <a:pt x="169" y="502"/>
                  </a:cubicBezTo>
                  <a:cubicBezTo>
                    <a:pt x="113" y="502"/>
                    <a:pt x="57" y="502"/>
                    <a:pt x="0" y="502"/>
                  </a:cubicBezTo>
                  <a:cubicBezTo>
                    <a:pt x="0" y="335"/>
                    <a:pt x="0" y="16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2645" y="1380"/>
              <a:ext cx="1048" cy="1208"/>
            </a:xfrm>
            <a:custGeom>
              <a:gdLst>
                <a:gd fmla="*/ 55 w 443" name="T0"/>
                <a:gd fmla="*/ 315 h 511" name="T1"/>
                <a:gd fmla="*/ 12 w 443" name="T2"/>
                <a:gd fmla="*/ 0 h 511" name="T3"/>
                <a:gd fmla="*/ 443 w 443" name="T4"/>
                <a:gd fmla="*/ 0 h 511" name="T5"/>
                <a:gd fmla="*/ 443 w 443" name="T6"/>
                <a:gd fmla="*/ 146 h 511" name="T7"/>
                <a:gd fmla="*/ 200 w 443" name="T8"/>
                <a:gd fmla="*/ 146 h 511" name="T9"/>
                <a:gd fmla="*/ 247 w 443" name="T10"/>
                <a:gd fmla="*/ 332 h 511" name="T11"/>
                <a:gd fmla="*/ 443 w 443" name="T12"/>
                <a:gd fmla="*/ 420 h 511" name="T13"/>
                <a:gd fmla="*/ 443 w 443" name="T14"/>
                <a:gd fmla="*/ 504 h 511" name="T15"/>
                <a:gd fmla="*/ 195 w 443" name="T16"/>
                <a:gd fmla="*/ 464 h 511" name="T17"/>
                <a:gd fmla="*/ 55 w 443" name="T18"/>
                <a:gd fmla="*/ 315 h 5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1" w="442">
                  <a:moveTo>
                    <a:pt x="55" y="315"/>
                  </a:moveTo>
                  <a:cubicBezTo>
                    <a:pt x="10" y="217"/>
                    <a:pt x="0" y="106"/>
                    <a:pt x="12" y="0"/>
                  </a:cubicBezTo>
                  <a:cubicBezTo>
                    <a:pt x="156" y="0"/>
                    <a:pt x="299" y="0"/>
                    <a:pt x="443" y="0"/>
                  </a:cubicBezTo>
                  <a:cubicBezTo>
                    <a:pt x="443" y="48"/>
                    <a:pt x="443" y="97"/>
                    <a:pt x="443" y="146"/>
                  </a:cubicBezTo>
                  <a:cubicBezTo>
                    <a:pt x="362" y="146"/>
                    <a:pt x="281" y="145"/>
                    <a:pt x="200" y="146"/>
                  </a:cubicBezTo>
                  <a:cubicBezTo>
                    <a:pt x="197" y="211"/>
                    <a:pt x="207" y="279"/>
                    <a:pt x="247" y="332"/>
                  </a:cubicBezTo>
                  <a:cubicBezTo>
                    <a:pt x="292" y="392"/>
                    <a:pt x="370" y="420"/>
                    <a:pt x="443" y="420"/>
                  </a:cubicBezTo>
                  <a:cubicBezTo>
                    <a:pt x="443" y="448"/>
                    <a:pt x="443" y="476"/>
                    <a:pt x="443" y="504"/>
                  </a:cubicBezTo>
                  <a:cubicBezTo>
                    <a:pt x="359" y="511"/>
                    <a:pt x="271" y="504"/>
                    <a:pt x="195" y="464"/>
                  </a:cubicBezTo>
                  <a:cubicBezTo>
                    <a:pt x="133" y="432"/>
                    <a:pt x="84" y="378"/>
                    <a:pt x="55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8"/>
            <p:cNvSpPr>
              <a:spLocks noEditPoints="1"/>
            </p:cNvSpPr>
            <p:nvPr/>
          </p:nvSpPr>
          <p:spPr bwMode="auto">
            <a:xfrm>
              <a:off x="3767" y="1380"/>
              <a:ext cx="1251" cy="1184"/>
            </a:xfrm>
            <a:custGeom>
              <a:gdLst>
                <a:gd fmla="*/ 1 w 529" name="T0"/>
                <a:gd fmla="*/ 0 h 501" name="T1"/>
                <a:gd fmla="*/ 529 w 529" name="T2"/>
                <a:gd fmla="*/ 0 h 501" name="T3"/>
                <a:gd fmla="*/ 470 w 529" name="T4"/>
                <a:gd fmla="*/ 171 h 501" name="T5"/>
                <a:gd fmla="*/ 368 w 529" name="T6"/>
                <a:gd fmla="*/ 238 h 501" name="T7"/>
                <a:gd fmla="*/ 500 w 529" name="T8"/>
                <a:gd fmla="*/ 384 h 501" name="T9"/>
                <a:gd fmla="*/ 519 w 529" name="T10"/>
                <a:gd fmla="*/ 501 h 501" name="T11"/>
                <a:gd fmla="*/ 343 w 529" name="T12"/>
                <a:gd fmla="*/ 501 h 501" name="T13"/>
                <a:gd fmla="*/ 282 w 529" name="T14"/>
                <a:gd fmla="*/ 334 h 501" name="T15"/>
                <a:gd fmla="*/ 170 w 529" name="T16"/>
                <a:gd fmla="*/ 278 h 501" name="T17"/>
                <a:gd fmla="*/ 170 w 529" name="T18"/>
                <a:gd fmla="*/ 501 h 501" name="T19"/>
                <a:gd fmla="*/ 1 w 529" name="T20"/>
                <a:gd fmla="*/ 501 h 501" name="T21"/>
                <a:gd fmla="*/ 1 w 529" name="T22"/>
                <a:gd fmla="*/ 0 h 501" name="T23"/>
                <a:gd fmla="*/ 170 w 529" name="T24"/>
                <a:gd fmla="*/ 133 h 501" name="T25"/>
                <a:gd fmla="*/ 170 w 529" name="T26"/>
                <a:gd fmla="*/ 213 h 501" name="T27"/>
                <a:gd fmla="*/ 281 w 529" name="T28"/>
                <a:gd fmla="*/ 190 h 501" name="T29"/>
                <a:gd fmla="*/ 335 w 529" name="T30"/>
                <a:gd fmla="*/ 133 h 501" name="T31"/>
                <a:gd fmla="*/ 170 w 529" name="T32"/>
                <a:gd fmla="*/ 133 h 50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1" w="529">
                  <a:moveTo>
                    <a:pt x="1" y="0"/>
                  </a:moveTo>
                  <a:cubicBezTo>
                    <a:pt x="177" y="0"/>
                    <a:pt x="353" y="0"/>
                    <a:pt x="529" y="0"/>
                  </a:cubicBezTo>
                  <a:cubicBezTo>
                    <a:pt x="526" y="60"/>
                    <a:pt x="509" y="123"/>
                    <a:pt x="470" y="171"/>
                  </a:cubicBezTo>
                  <a:cubicBezTo>
                    <a:pt x="444" y="203"/>
                    <a:pt x="408" y="227"/>
                    <a:pt x="368" y="238"/>
                  </a:cubicBezTo>
                  <a:cubicBezTo>
                    <a:pt x="425" y="272"/>
                    <a:pt x="474" y="322"/>
                    <a:pt x="500" y="384"/>
                  </a:cubicBezTo>
                  <a:cubicBezTo>
                    <a:pt x="516" y="421"/>
                    <a:pt x="521" y="461"/>
                    <a:pt x="519" y="501"/>
                  </a:cubicBezTo>
                  <a:cubicBezTo>
                    <a:pt x="460" y="501"/>
                    <a:pt x="402" y="501"/>
                    <a:pt x="343" y="501"/>
                  </a:cubicBezTo>
                  <a:cubicBezTo>
                    <a:pt x="338" y="441"/>
                    <a:pt x="322" y="380"/>
                    <a:pt x="282" y="334"/>
                  </a:cubicBezTo>
                  <a:cubicBezTo>
                    <a:pt x="254" y="301"/>
                    <a:pt x="213" y="281"/>
                    <a:pt x="170" y="278"/>
                  </a:cubicBezTo>
                  <a:cubicBezTo>
                    <a:pt x="170" y="352"/>
                    <a:pt x="170" y="426"/>
                    <a:pt x="170" y="501"/>
                  </a:cubicBezTo>
                  <a:cubicBezTo>
                    <a:pt x="114" y="501"/>
                    <a:pt x="57" y="501"/>
                    <a:pt x="1" y="501"/>
                  </a:cubicBezTo>
                  <a:cubicBezTo>
                    <a:pt x="0" y="334"/>
                    <a:pt x="1" y="167"/>
                    <a:pt x="1" y="0"/>
                  </a:cubicBezTo>
                  <a:close/>
                  <a:moveTo>
                    <a:pt x="170" y="133"/>
                  </a:moveTo>
                  <a:cubicBezTo>
                    <a:pt x="170" y="159"/>
                    <a:pt x="170" y="186"/>
                    <a:pt x="170" y="213"/>
                  </a:cubicBezTo>
                  <a:cubicBezTo>
                    <a:pt x="208" y="212"/>
                    <a:pt x="247" y="207"/>
                    <a:pt x="281" y="190"/>
                  </a:cubicBezTo>
                  <a:cubicBezTo>
                    <a:pt x="306" y="179"/>
                    <a:pt x="326" y="159"/>
                    <a:pt x="335" y="133"/>
                  </a:cubicBezTo>
                  <a:cubicBezTo>
                    <a:pt x="280" y="132"/>
                    <a:pt x="225" y="133"/>
                    <a:pt x="1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196" y="1831"/>
              <a:ext cx="497" cy="265"/>
            </a:xfrm>
            <a:custGeom>
              <a:gdLst>
                <a:gd fmla="*/ 0 w 210" name="T0"/>
                <a:gd fmla="*/ 0 h 112" name="T1"/>
                <a:gd fmla="*/ 210 w 210" name="T2"/>
                <a:gd fmla="*/ 0 h 112" name="T3"/>
                <a:gd fmla="*/ 210 w 210" name="T4"/>
                <a:gd fmla="*/ 112 h 112" name="T5"/>
                <a:gd fmla="*/ 0 w 210" name="T6"/>
                <a:gd fmla="*/ 112 h 112" name="T7"/>
                <a:gd fmla="*/ 0 w 210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210">
                  <a:moveTo>
                    <a:pt x="0" y="0"/>
                  </a:moveTo>
                  <a:cubicBezTo>
                    <a:pt x="70" y="0"/>
                    <a:pt x="140" y="0"/>
                    <a:pt x="210" y="0"/>
                  </a:cubicBezTo>
                  <a:cubicBezTo>
                    <a:pt x="210" y="37"/>
                    <a:pt x="210" y="74"/>
                    <a:pt x="210" y="112"/>
                  </a:cubicBezTo>
                  <a:cubicBezTo>
                    <a:pt x="140" y="112"/>
                    <a:pt x="70" y="11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1500" y="2758"/>
              <a:ext cx="4630" cy="3280"/>
            </a:xfrm>
            <a:custGeom>
              <a:gdLst>
                <a:gd fmla="*/ 32 w 1957" name="T0"/>
                <a:gd fmla="*/ 72 h 1387" name="T1"/>
                <a:gd fmla="*/ 193 w 1957" name="T2"/>
                <a:gd fmla="*/ 0 h 1387" name="T3"/>
                <a:gd fmla="*/ 1957 w 1957" name="T4"/>
                <a:gd fmla="*/ 0 h 1387" name="T5"/>
                <a:gd fmla="*/ 1957 w 1957" name="T6"/>
                <a:gd fmla="*/ 321 h 1387" name="T7"/>
                <a:gd fmla="*/ 502 w 1957" name="T8"/>
                <a:gd fmla="*/ 320 h 1387" name="T9"/>
                <a:gd fmla="*/ 433 w 1957" name="T10"/>
                <a:gd fmla="*/ 334 h 1387" name="T11"/>
                <a:gd fmla="*/ 416 w 1957" name="T12"/>
                <a:gd fmla="*/ 382 h 1387" name="T13"/>
                <a:gd fmla="*/ 416 w 1957" name="T14"/>
                <a:gd fmla="*/ 497 h 1387" name="T15"/>
                <a:gd fmla="*/ 1777 w 1957" name="T16"/>
                <a:gd fmla="*/ 497 h 1387" name="T17"/>
                <a:gd fmla="*/ 1920 w 1957" name="T18"/>
                <a:gd fmla="*/ 559 h 1387" name="T19"/>
                <a:gd fmla="*/ 1957 w 1957" name="T20"/>
                <a:gd fmla="*/ 682 h 1387" name="T21"/>
                <a:gd fmla="*/ 1957 w 1957" name="T22"/>
                <a:gd fmla="*/ 1214 h 1387" name="T23"/>
                <a:gd fmla="*/ 1915 w 1957" name="T24"/>
                <a:gd fmla="*/ 1331 h 1387" name="T25"/>
                <a:gd fmla="*/ 1774 w 1957" name="T26"/>
                <a:gd fmla="*/ 1387 h 1387" name="T27"/>
                <a:gd fmla="*/ 186 w 1957" name="T28"/>
                <a:gd fmla="*/ 1387 h 1387" name="T29"/>
                <a:gd fmla="*/ 56 w 1957" name="T30"/>
                <a:gd fmla="*/ 1343 h 1387" name="T31"/>
                <a:gd fmla="*/ 6 w 1957" name="T32"/>
                <a:gd fmla="*/ 1252 h 1387" name="T33"/>
                <a:gd fmla="*/ 3 w 1957" name="T34"/>
                <a:gd fmla="*/ 1150 h 1387" name="T35"/>
                <a:gd fmla="*/ 3 w 1957" name="T36"/>
                <a:gd fmla="*/ 190 h 1387" name="T37"/>
                <a:gd fmla="*/ 32 w 1957" name="T38"/>
                <a:gd fmla="*/ 72 h 1387" name="T39"/>
                <a:gd fmla="*/ 415 w 1957" name="T40"/>
                <a:gd fmla="*/ 1031 h 1387" name="T41"/>
                <a:gd fmla="*/ 454 w 1957" name="T42"/>
                <a:gd fmla="*/ 1031 h 1387" name="T43"/>
                <a:gd fmla="*/ 1546 w 1957" name="T44"/>
                <a:gd fmla="*/ 1031 h 1387" name="T45"/>
                <a:gd fmla="*/ 1546 w 1957" name="T46"/>
                <a:gd fmla="*/ 852 h 1387" name="T47"/>
                <a:gd fmla="*/ 415 w 1957" name="T48"/>
                <a:gd fmla="*/ 852 h 1387" name="T49"/>
                <a:gd fmla="*/ 415 w 1957" name="T50"/>
                <a:gd fmla="*/ 1031 h 13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87" w="1957">
                  <a:moveTo>
                    <a:pt x="32" y="72"/>
                  </a:moveTo>
                  <a:cubicBezTo>
                    <a:pt x="67" y="20"/>
                    <a:pt x="133" y="0"/>
                    <a:pt x="193" y="0"/>
                  </a:cubicBezTo>
                  <a:cubicBezTo>
                    <a:pt x="781" y="0"/>
                    <a:pt x="1369" y="0"/>
                    <a:pt x="1957" y="0"/>
                  </a:cubicBezTo>
                  <a:cubicBezTo>
                    <a:pt x="1956" y="107"/>
                    <a:pt x="1957" y="214"/>
                    <a:pt x="1957" y="321"/>
                  </a:cubicBezTo>
                  <a:cubicBezTo>
                    <a:pt x="1472" y="320"/>
                    <a:pt x="987" y="320"/>
                    <a:pt x="502" y="320"/>
                  </a:cubicBezTo>
                  <a:cubicBezTo>
                    <a:pt x="479" y="321"/>
                    <a:pt x="454" y="321"/>
                    <a:pt x="433" y="334"/>
                  </a:cubicBezTo>
                  <a:cubicBezTo>
                    <a:pt x="417" y="344"/>
                    <a:pt x="416" y="364"/>
                    <a:pt x="416" y="382"/>
                  </a:cubicBezTo>
                  <a:cubicBezTo>
                    <a:pt x="416" y="420"/>
                    <a:pt x="416" y="459"/>
                    <a:pt x="416" y="497"/>
                  </a:cubicBezTo>
                  <a:cubicBezTo>
                    <a:pt x="870" y="498"/>
                    <a:pt x="1324" y="497"/>
                    <a:pt x="1777" y="497"/>
                  </a:cubicBezTo>
                  <a:cubicBezTo>
                    <a:pt x="1830" y="499"/>
                    <a:pt x="1886" y="517"/>
                    <a:pt x="1920" y="559"/>
                  </a:cubicBezTo>
                  <a:cubicBezTo>
                    <a:pt x="1949" y="593"/>
                    <a:pt x="1957" y="638"/>
                    <a:pt x="1957" y="682"/>
                  </a:cubicBezTo>
                  <a:cubicBezTo>
                    <a:pt x="1957" y="859"/>
                    <a:pt x="1957" y="1036"/>
                    <a:pt x="1957" y="1214"/>
                  </a:cubicBezTo>
                  <a:cubicBezTo>
                    <a:pt x="1956" y="1256"/>
                    <a:pt x="1944" y="1300"/>
                    <a:pt x="1915" y="1331"/>
                  </a:cubicBezTo>
                  <a:cubicBezTo>
                    <a:pt x="1879" y="1370"/>
                    <a:pt x="1825" y="1386"/>
                    <a:pt x="1774" y="1387"/>
                  </a:cubicBezTo>
                  <a:cubicBezTo>
                    <a:pt x="1244" y="1387"/>
                    <a:pt x="715" y="1387"/>
                    <a:pt x="186" y="1387"/>
                  </a:cubicBezTo>
                  <a:cubicBezTo>
                    <a:pt x="140" y="1386"/>
                    <a:pt x="92" y="1373"/>
                    <a:pt x="56" y="1343"/>
                  </a:cubicBezTo>
                  <a:cubicBezTo>
                    <a:pt x="29" y="1320"/>
                    <a:pt x="13" y="1286"/>
                    <a:pt x="6" y="1252"/>
                  </a:cubicBezTo>
                  <a:cubicBezTo>
                    <a:pt x="0" y="1218"/>
                    <a:pt x="3" y="1184"/>
                    <a:pt x="3" y="1150"/>
                  </a:cubicBezTo>
                  <a:cubicBezTo>
                    <a:pt x="4" y="830"/>
                    <a:pt x="3" y="510"/>
                    <a:pt x="3" y="190"/>
                  </a:cubicBezTo>
                  <a:cubicBezTo>
                    <a:pt x="2" y="149"/>
                    <a:pt x="8" y="106"/>
                    <a:pt x="32" y="72"/>
                  </a:cubicBezTo>
                  <a:close/>
                  <a:moveTo>
                    <a:pt x="415" y="1031"/>
                  </a:moveTo>
                  <a:cubicBezTo>
                    <a:pt x="428" y="1031"/>
                    <a:pt x="441" y="1031"/>
                    <a:pt x="454" y="1031"/>
                  </a:cubicBezTo>
                  <a:cubicBezTo>
                    <a:pt x="818" y="1031"/>
                    <a:pt x="1182" y="1031"/>
                    <a:pt x="1546" y="1031"/>
                  </a:cubicBezTo>
                  <a:cubicBezTo>
                    <a:pt x="1546" y="971"/>
                    <a:pt x="1546" y="912"/>
                    <a:pt x="1546" y="852"/>
                  </a:cubicBezTo>
                  <a:cubicBezTo>
                    <a:pt x="1169" y="852"/>
                    <a:pt x="792" y="853"/>
                    <a:pt x="415" y="852"/>
                  </a:cubicBezTo>
                  <a:cubicBezTo>
                    <a:pt x="414" y="912"/>
                    <a:pt x="414" y="972"/>
                    <a:pt x="415" y="10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" name="矩形 6"/>
          <p:cNvSpPr/>
          <p:nvPr/>
        </p:nvSpPr>
        <p:spPr>
          <a:xfrm>
            <a:off x="1001156" y="4625751"/>
            <a:ext cx="3832246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200"/>
              <a:t>Big Hero 6 is a 2014 film about the story of a young robotics prodigy named Hiro Hamada, who forms a superhero team to combat a masked villain responsible for the death of Hiro's older brother.</a:t>
            </a:r>
          </a:p>
        </p:txBody>
      </p:sp>
      <p:sp>
        <p:nvSpPr>
          <p:cNvPr id="39" name="矩形 38"/>
          <p:cNvSpPr/>
          <p:nvPr/>
        </p:nvSpPr>
        <p:spPr>
          <a:xfrm>
            <a:off x="7481968" y="4625751"/>
            <a:ext cx="340420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200"/>
              <a:t>Who forms a superhero team to combat a masked villain responsible for the death of Hiro's older brother.</a:t>
            </a:r>
          </a:p>
        </p:txBody>
      </p:sp>
      <p:sp>
        <p:nvSpPr>
          <p:cNvPr id="40" name="矩形 39"/>
          <p:cNvSpPr/>
          <p:nvPr/>
        </p:nvSpPr>
        <p:spPr>
          <a:xfrm>
            <a:off x="2069432" y="4012045"/>
            <a:ext cx="1838425" cy="454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rgbClr val="000000"/>
                </a:solidFill>
                <a:latin typeface="+mj-lt"/>
              </a:rPr>
              <a:t>like</a:t>
            </a:r>
          </a:p>
        </p:txBody>
      </p:sp>
      <p:sp>
        <p:nvSpPr>
          <p:cNvPr id="42" name="矩形 41"/>
          <p:cNvSpPr/>
          <p:nvPr/>
        </p:nvSpPr>
        <p:spPr>
          <a:xfrm>
            <a:off x="8385703" y="4012045"/>
            <a:ext cx="1838425" cy="454794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typeface="+mj-lt"/>
              </a:rPr>
              <a:t>dislike</a:t>
            </a:r>
          </a:p>
        </p:txBody>
      </p:sp>
    </p:spTree>
    <p:extLst>
      <p:ext uri="{BB962C8B-B14F-4D97-AF65-F5344CB8AC3E}">
        <p14:creationId val="251984331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7609145" y="959558"/>
            <a:ext cx="1956467" cy="483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baymax</a:t>
            </a:r>
          </a:p>
        </p:txBody>
      </p:sp>
      <p:sp>
        <p:nvSpPr>
          <p:cNvPr id="4" name="矩形 3"/>
          <p:cNvSpPr/>
          <p:nvPr/>
        </p:nvSpPr>
        <p:spPr>
          <a:xfrm>
            <a:off x="5727033" y="1508289"/>
            <a:ext cx="3937667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200">
                <a:solidFill>
                  <a:schemeClr val="bg1"/>
                </a:solidFill>
              </a:rPr>
              <a:t>The special bond that develops between plus-sized inflatable robot Baymax, and prodigy Hiro Hamada, who team up with a group of friends to form a band of high-tech heroes.</a:t>
            </a:r>
          </a:p>
        </p:txBody>
      </p:sp>
      <p:sp>
        <p:nvSpPr>
          <p:cNvPr id="7" name="椭圆 6"/>
          <p:cNvSpPr/>
          <p:nvPr/>
        </p:nvSpPr>
        <p:spPr>
          <a:xfrm>
            <a:off x="11264900" y="6096000"/>
            <a:ext cx="2273300" cy="215900"/>
          </a:xfrm>
          <a:prstGeom prst="ellipse">
            <a:avLst/>
          </a:prstGeom>
          <a:solidFill>
            <a:schemeClr val="bg2">
              <a:lumMod val="1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9198"/>
          <a:stretch>
            <a:fillRect/>
          </a:stretch>
        </p:blipFill>
        <p:spPr>
          <a:xfrm>
            <a:off x="9842500" y="643692"/>
            <a:ext cx="2349500" cy="557061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1061824" y="695304"/>
            <a:ext cx="5735424" cy="6120773"/>
            <a:chOff x="-1061824" y="1129722"/>
            <a:chExt cx="5328356" cy="568635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61824" y="1129722"/>
              <a:ext cx="5328356" cy="5686355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-546100" y="6371578"/>
              <a:ext cx="3911600" cy="330200"/>
            </a:xfrm>
            <a:prstGeom prst="ellipse">
              <a:avLst/>
            </a:prstGeom>
            <a:solidFill>
              <a:schemeClr val="bg2">
                <a:lumMod val="1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矩形 10"/>
          <p:cNvSpPr/>
          <p:nvPr/>
        </p:nvSpPr>
        <p:spPr>
          <a:xfrm>
            <a:off x="4004857" y="5476651"/>
            <a:ext cx="4613776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200">
                <a:solidFill>
                  <a:srgbClr val="000000"/>
                </a:solidFill>
              </a:rPr>
              <a:t>The special bond that develops between plus-sized inflatable robot Baymax, and prodigy Hiro Hamada, who team up with a group of friends to form a band of high-tech heroes.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9443192" y="1071451"/>
            <a:ext cx="244839" cy="2599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flipH="1" rot="16200000">
            <a:off x="3897887" y="4974838"/>
            <a:ext cx="244839" cy="259970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093757" y="4862944"/>
            <a:ext cx="2428963" cy="483756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typeface="+mj-lt"/>
              </a:rPr>
              <a:t>Baymax 2.0</a:t>
            </a:r>
          </a:p>
        </p:txBody>
      </p:sp>
    </p:spTree>
    <p:extLst>
      <p:ext uri="{BB962C8B-B14F-4D97-AF65-F5344CB8AC3E}">
        <p14:creationId val="203331554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079724" y="1502754"/>
            <a:ext cx="603255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000"/>
              <a:t>On a scale from 1, to 10, How Would You rate your Pain?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619" l="18043" r="69100" t="27976"/>
          <a:stretch>
            <a:fillRect/>
          </a:stretch>
        </p:blipFill>
        <p:spPr>
          <a:xfrm>
            <a:off x="2231199" y="2255136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619" l="31142" r="56001" t="27976"/>
          <a:stretch>
            <a:fillRect/>
          </a:stretch>
        </p:blipFill>
        <p:spPr>
          <a:xfrm>
            <a:off x="3853235" y="2255136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619" l="44148" r="42995" t="27976"/>
          <a:stretch>
            <a:fillRect/>
          </a:stretch>
        </p:blipFill>
        <p:spPr>
          <a:xfrm>
            <a:off x="5475271" y="2255136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619" l="57234" r="29909" t="27976"/>
          <a:stretch>
            <a:fillRect/>
          </a:stretch>
        </p:blipFill>
        <p:spPr>
          <a:xfrm>
            <a:off x="7097307" y="2255136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619" l="70430" r="16713" t="27976"/>
          <a:stretch>
            <a:fillRect/>
          </a:stretch>
        </p:blipFill>
        <p:spPr>
          <a:xfrm>
            <a:off x="8719343" y="2255136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976" l="18043" r="69100" t="51619"/>
          <a:stretch>
            <a:fillRect/>
          </a:stretch>
        </p:blipFill>
        <p:spPr>
          <a:xfrm>
            <a:off x="2231199" y="4159235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976" l="31142" r="56001" t="51619"/>
          <a:stretch>
            <a:fillRect/>
          </a:stretch>
        </p:blipFill>
        <p:spPr>
          <a:xfrm>
            <a:off x="3853235" y="4159235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839" l="44148" r="42995" t="51756"/>
          <a:stretch>
            <a:fillRect/>
          </a:stretch>
        </p:blipFill>
        <p:spPr>
          <a:xfrm>
            <a:off x="5475271" y="4159235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976" l="57234" r="29909" t="51619"/>
          <a:stretch>
            <a:fillRect/>
          </a:stretch>
        </p:blipFill>
        <p:spPr>
          <a:xfrm>
            <a:off x="7097307" y="4159235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976" l="70430" r="16713" t="51619"/>
          <a:stretch>
            <a:fillRect/>
          </a:stretch>
        </p:blipFill>
        <p:spPr>
          <a:xfrm>
            <a:off x="8719343" y="4159235"/>
            <a:ext cx="1250157" cy="1257873"/>
          </a:xfrm>
          <a:prstGeom prst="rect">
            <a:avLst/>
          </a:prstGeom>
          <a:effectLst>
            <a:outerShdw algn="ctr" blurRad="114300" dir="2820000" dist="50800" rotWithShape="0" sx="101000" sy="101000">
              <a:prstClr val="black">
                <a:alpha val="24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2730365" y="351300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53817" y="351300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57013" y="351300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77534" y="351300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99569" y="351300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5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30365" y="546259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6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53817" y="546259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7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57013" y="546259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8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77534" y="5462598"/>
            <a:ext cx="309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9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199569" y="5462598"/>
            <a:ext cx="436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latin charset="0" panose="020b0604020202020204" pitchFamily="34" typeface="Arial"/>
                <a:cs charset="0" panose="020b0604020202020204" pitchFamily="34" typeface="Arial"/>
              </a:rPr>
              <a:t>10</a:t>
            </a:r>
          </a:p>
        </p:txBody>
      </p:sp>
      <p:sp>
        <p:nvSpPr>
          <p:cNvPr id="27" name="矩形 26"/>
          <p:cNvSpPr/>
          <p:nvPr/>
        </p:nvSpPr>
        <p:spPr>
          <a:xfrm>
            <a:off x="5305741" y="819074"/>
            <a:ext cx="1580519" cy="561240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typeface="+mj-lt"/>
              </a:rPr>
              <a:t>SCALE</a:t>
            </a:r>
          </a:p>
        </p:txBody>
      </p:sp>
      <p:sp>
        <p:nvSpPr>
          <p:cNvPr id="29" name="等腰三角形 28"/>
          <p:cNvSpPr/>
          <p:nvPr/>
        </p:nvSpPr>
        <p:spPr>
          <a:xfrm>
            <a:off x="0" y="6100762"/>
            <a:ext cx="1346200" cy="757238"/>
          </a:xfrm>
          <a:prstGeom prst="triangle">
            <a:avLst>
              <a:gd fmla="val 0" name="adj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7586074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660" l="31186" r="29617"/>
          <a:stretch>
            <a:fillRect/>
          </a:stretch>
        </p:blipFill>
        <p:spPr>
          <a:xfrm>
            <a:off x="4680633" y="1236270"/>
            <a:ext cx="3862506" cy="4952174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1307070" y="1727209"/>
            <a:ext cx="2182009" cy="1489765"/>
            <a:chOff x="4980149" y="4669854"/>
            <a:chExt cx="2182009" cy="1489765"/>
          </a:xfrm>
        </p:grpSpPr>
        <p:sp>
          <p:nvSpPr>
            <p:cNvPr id="7" name="文本框 6"/>
            <p:cNvSpPr txBox="1"/>
            <p:nvPr/>
          </p:nvSpPr>
          <p:spPr>
            <a:xfrm>
              <a:off x="5087041" y="4669854"/>
              <a:ext cx="1968222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48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Part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990626" y="5143956"/>
              <a:ext cx="2161054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60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TWO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402554" y="2783469"/>
            <a:ext cx="2365692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solidFill>
                  <a:schemeClr val="accent1"/>
                </a:solidFill>
                <a:latin charset="0" panose="02000500000000000000" pitchFamily="2" typeface="Nakadai"/>
              </a:rPr>
              <a:t>2</a:t>
            </a:r>
          </a:p>
        </p:txBody>
      </p:sp>
      <p:sp>
        <p:nvSpPr>
          <p:cNvPr id="16" name="矩形 15"/>
          <p:cNvSpPr/>
          <p:nvPr/>
        </p:nvSpPr>
        <p:spPr>
          <a:xfrm>
            <a:off x="8585091" y="1799009"/>
            <a:ext cx="184206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cs charset="0" panose="020b0604020202020204" pitchFamily="34" typeface="Arial"/>
              </a:rPr>
              <a:t>Oh, no.</a:t>
            </a:r>
          </a:p>
        </p:txBody>
      </p:sp>
      <p:grpSp>
        <p:nvGrpSpPr>
          <p:cNvPr id="18" name="组合 17"/>
          <p:cNvGrpSpPr/>
          <p:nvPr/>
        </p:nvGrpSpPr>
        <p:grpSpPr>
          <a:xfrm rot="1253247">
            <a:off x="8621140" y="1273749"/>
            <a:ext cx="1622567" cy="1512183"/>
            <a:chOff x="7270237" y="895312"/>
            <a:chExt cx="2166702" cy="2019300"/>
          </a:xfr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9" name="椭圆 18"/>
            <p:cNvSpPr/>
            <p:nvPr/>
          </p:nvSpPr>
          <p:spPr>
            <a:xfrm>
              <a:off x="7417639" y="895312"/>
              <a:ext cx="2019300" cy="20193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cs charset="0" panose="020b0604020202020204" pitchFamily="34" typeface="Arial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4809356">
              <a:off x="7264008" y="2190277"/>
              <a:ext cx="346757" cy="334300"/>
            </a:xfrm>
            <a:prstGeom prst="triangl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2000">
                <a:cs charset="0" panose="020b0604020202020204" pitchFamily="34" typeface="Arial"/>
              </a:endParaRPr>
            </a:p>
          </p:txBody>
        </p:sp>
      </p:grpSp>
    </p:spTree>
    <p:extLst>
      <p:ext uri="{BB962C8B-B14F-4D97-AF65-F5344CB8AC3E}">
        <p14:creationId val="110458615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0833" r="24313"/>
          <a:stretch>
            <a:fillRect/>
          </a:stretch>
        </p:blipFill>
        <p:spPr>
          <a:xfrm>
            <a:off x="0" y="1673"/>
            <a:ext cx="7907001" cy="6854653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253522" y="144378"/>
            <a:ext cx="463020" cy="770021"/>
            <a:chOff x="1500" y="-1760"/>
            <a:chExt cx="4689" cy="7798"/>
          </a:xfrm>
          <a:solidFill>
            <a:srgbClr val="C12529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2745" y="-1760"/>
              <a:ext cx="825" cy="707"/>
            </a:xfrm>
            <a:custGeom>
              <a:gdLst>
                <a:gd fmla="*/ 17 w 349" name="T0"/>
                <a:gd fmla="*/ 26 h 299" name="T1"/>
                <a:gd fmla="*/ 268 w 349" name="T2"/>
                <a:gd fmla="*/ 80 h 299" name="T3"/>
                <a:gd fmla="*/ 339 w 349" name="T4"/>
                <a:gd fmla="*/ 169 h 299" name="T5"/>
                <a:gd fmla="*/ 310 w 349" name="T6"/>
                <a:gd fmla="*/ 255 h 299" name="T7"/>
                <a:gd fmla="*/ 162 w 349" name="T8"/>
                <a:gd fmla="*/ 278 h 299" name="T9"/>
                <a:gd fmla="*/ 148 w 349" name="T10"/>
                <a:gd fmla="*/ 296 h 299" name="T11"/>
                <a:gd fmla="*/ 129 w 349" name="T12"/>
                <a:gd fmla="*/ 266 h 299" name="T13"/>
                <a:gd fmla="*/ 54 w 349" name="T14"/>
                <a:gd fmla="*/ 203 h 299" name="T15"/>
                <a:gd fmla="*/ 59 w 349" name="T16"/>
                <a:gd fmla="*/ 179 h 299" name="T17"/>
                <a:gd fmla="*/ 132 w 349" name="T18"/>
                <a:gd fmla="*/ 151 h 299" name="T19"/>
                <a:gd fmla="*/ 142 w 349" name="T20"/>
                <a:gd fmla="*/ 88 h 299" name="T21"/>
                <a:gd fmla="*/ 160 w 349" name="T22"/>
                <a:gd fmla="*/ 148 h 299" name="T23"/>
                <a:gd fmla="*/ 250 w 349" name="T24"/>
                <a:gd fmla="*/ 166 h 299" name="T25"/>
                <a:gd fmla="*/ 262 w 349" name="T26"/>
                <a:gd fmla="*/ 198 h 299" name="T27"/>
                <a:gd fmla="*/ 224 w 349" name="T28"/>
                <a:gd fmla="*/ 210 h 299" name="T29"/>
                <a:gd fmla="*/ 239 w 349" name="T30"/>
                <a:gd fmla="*/ 191 h 299" name="T31"/>
                <a:gd fmla="*/ 161 w 349" name="T32"/>
                <a:gd fmla="*/ 175 h 299" name="T33"/>
                <a:gd fmla="*/ 162 w 349" name="T34"/>
                <a:gd fmla="*/ 255 h 299" name="T35"/>
                <a:gd fmla="*/ 287 w 349" name="T36"/>
                <a:gd fmla="*/ 236 h 299" name="T37"/>
                <a:gd fmla="*/ 305 w 349" name="T38"/>
                <a:gd fmla="*/ 166 h 299" name="T39"/>
                <a:gd fmla="*/ 237 w 349" name="T40"/>
                <a:gd fmla="*/ 91 h 299" name="T41"/>
                <a:gd fmla="*/ 55 w 349" name="T42"/>
                <a:gd fmla="*/ 37 h 299" name="T43"/>
                <a:gd fmla="*/ 14 w 349" name="T44"/>
                <a:gd fmla="*/ 44 h 299" name="T45"/>
                <a:gd fmla="*/ 32 w 349" name="T46"/>
                <a:gd fmla="*/ 51 h 299" name="T47"/>
                <a:gd fmla="*/ 0 w 349" name="T48"/>
                <a:gd fmla="*/ 50 h 299" name="T49"/>
                <a:gd fmla="*/ 17 w 349" name="T50"/>
                <a:gd fmla="*/ 26 h 299" name="T51"/>
                <a:gd fmla="*/ 59 w 349" name="T52"/>
                <a:gd fmla="*/ 193 h 299" name="T53"/>
                <a:gd fmla="*/ 128 w 349" name="T54"/>
                <a:gd fmla="*/ 245 h 299" name="T55"/>
                <a:gd fmla="*/ 131 w 349" name="T56"/>
                <a:gd fmla="*/ 177 h 299" name="T57"/>
                <a:gd fmla="*/ 59 w 349" name="T58"/>
                <a:gd fmla="*/ 193 h 29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99" w="349">
                  <a:moveTo>
                    <a:pt x="17" y="26"/>
                  </a:moveTo>
                  <a:cubicBezTo>
                    <a:pt x="103" y="0"/>
                    <a:pt x="196" y="30"/>
                    <a:pt x="268" y="80"/>
                  </a:cubicBezTo>
                  <a:cubicBezTo>
                    <a:pt x="299" y="103"/>
                    <a:pt x="328" y="132"/>
                    <a:pt x="339" y="169"/>
                  </a:cubicBezTo>
                  <a:cubicBezTo>
                    <a:pt x="349" y="200"/>
                    <a:pt x="336" y="236"/>
                    <a:pt x="310" y="255"/>
                  </a:cubicBezTo>
                  <a:cubicBezTo>
                    <a:pt x="268" y="286"/>
                    <a:pt x="211" y="292"/>
                    <a:pt x="162" y="278"/>
                  </a:cubicBezTo>
                  <a:cubicBezTo>
                    <a:pt x="161" y="286"/>
                    <a:pt x="159" y="297"/>
                    <a:pt x="148" y="296"/>
                  </a:cubicBezTo>
                  <a:cubicBezTo>
                    <a:pt x="131" y="299"/>
                    <a:pt x="132" y="277"/>
                    <a:pt x="129" y="266"/>
                  </a:cubicBezTo>
                  <a:cubicBezTo>
                    <a:pt x="100" y="251"/>
                    <a:pt x="71" y="232"/>
                    <a:pt x="54" y="203"/>
                  </a:cubicBezTo>
                  <a:cubicBezTo>
                    <a:pt x="48" y="196"/>
                    <a:pt x="51" y="185"/>
                    <a:pt x="59" y="179"/>
                  </a:cubicBezTo>
                  <a:cubicBezTo>
                    <a:pt x="79" y="162"/>
                    <a:pt x="106" y="156"/>
                    <a:pt x="132" y="151"/>
                  </a:cubicBezTo>
                  <a:cubicBezTo>
                    <a:pt x="133" y="130"/>
                    <a:pt x="135" y="108"/>
                    <a:pt x="142" y="88"/>
                  </a:cubicBezTo>
                  <a:cubicBezTo>
                    <a:pt x="165" y="98"/>
                    <a:pt x="158" y="128"/>
                    <a:pt x="160" y="148"/>
                  </a:cubicBezTo>
                  <a:cubicBezTo>
                    <a:pt x="190" y="148"/>
                    <a:pt x="224" y="148"/>
                    <a:pt x="250" y="166"/>
                  </a:cubicBezTo>
                  <a:cubicBezTo>
                    <a:pt x="260" y="173"/>
                    <a:pt x="267" y="187"/>
                    <a:pt x="262" y="198"/>
                  </a:cubicBezTo>
                  <a:cubicBezTo>
                    <a:pt x="255" y="211"/>
                    <a:pt x="237" y="219"/>
                    <a:pt x="224" y="210"/>
                  </a:cubicBezTo>
                  <a:cubicBezTo>
                    <a:pt x="229" y="204"/>
                    <a:pt x="241" y="200"/>
                    <a:pt x="239" y="191"/>
                  </a:cubicBezTo>
                  <a:cubicBezTo>
                    <a:pt x="214" y="179"/>
                    <a:pt x="187" y="177"/>
                    <a:pt x="161" y="175"/>
                  </a:cubicBezTo>
                  <a:cubicBezTo>
                    <a:pt x="160" y="202"/>
                    <a:pt x="161" y="228"/>
                    <a:pt x="162" y="255"/>
                  </a:cubicBezTo>
                  <a:cubicBezTo>
                    <a:pt x="204" y="262"/>
                    <a:pt x="251" y="261"/>
                    <a:pt x="287" y="236"/>
                  </a:cubicBezTo>
                  <a:cubicBezTo>
                    <a:pt x="309" y="221"/>
                    <a:pt x="315" y="190"/>
                    <a:pt x="305" y="166"/>
                  </a:cubicBezTo>
                  <a:cubicBezTo>
                    <a:pt x="292" y="135"/>
                    <a:pt x="265" y="110"/>
                    <a:pt x="237" y="91"/>
                  </a:cubicBezTo>
                  <a:cubicBezTo>
                    <a:pt x="183" y="58"/>
                    <a:pt x="120" y="36"/>
                    <a:pt x="55" y="37"/>
                  </a:cubicBezTo>
                  <a:cubicBezTo>
                    <a:pt x="41" y="38"/>
                    <a:pt x="27" y="38"/>
                    <a:pt x="14" y="44"/>
                  </a:cubicBezTo>
                  <a:cubicBezTo>
                    <a:pt x="20" y="46"/>
                    <a:pt x="26" y="48"/>
                    <a:pt x="32" y="51"/>
                  </a:cubicBezTo>
                  <a:cubicBezTo>
                    <a:pt x="24" y="59"/>
                    <a:pt x="9" y="56"/>
                    <a:pt x="0" y="50"/>
                  </a:cubicBezTo>
                  <a:cubicBezTo>
                    <a:pt x="4" y="42"/>
                    <a:pt x="6" y="29"/>
                    <a:pt x="17" y="26"/>
                  </a:cubicBezTo>
                  <a:close/>
                  <a:moveTo>
                    <a:pt x="59" y="193"/>
                  </a:moveTo>
                  <a:cubicBezTo>
                    <a:pt x="72" y="220"/>
                    <a:pt x="102" y="234"/>
                    <a:pt x="128" y="245"/>
                  </a:cubicBezTo>
                  <a:cubicBezTo>
                    <a:pt x="129" y="222"/>
                    <a:pt x="130" y="200"/>
                    <a:pt x="131" y="177"/>
                  </a:cubicBezTo>
                  <a:cubicBezTo>
                    <a:pt x="106" y="180"/>
                    <a:pt x="81" y="181"/>
                    <a:pt x="59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3518" y="-1687"/>
              <a:ext cx="284" cy="244"/>
            </a:xfrm>
            <a:custGeom>
              <a:gdLst>
                <a:gd fmla="*/ 44 w 120" name="T0"/>
                <a:gd fmla="*/ 9 h 103" name="T1"/>
                <a:gd fmla="*/ 98 w 120" name="T2"/>
                <a:gd fmla="*/ 15 h 103" name="T3"/>
                <a:gd fmla="*/ 118 w 120" name="T4"/>
                <a:gd fmla="*/ 37 h 103" name="T5"/>
                <a:gd fmla="*/ 74 w 120" name="T6"/>
                <a:gd fmla="*/ 87 h 103" name="T7"/>
                <a:gd fmla="*/ 29 w 120" name="T8"/>
                <a:gd fmla="*/ 90 h 103" name="T9"/>
                <a:gd fmla="*/ 17 w 120" name="T10"/>
                <a:gd fmla="*/ 100 h 103" name="T11"/>
                <a:gd fmla="*/ 7 w 120" name="T12"/>
                <a:gd fmla="*/ 75 h 103" name="T13"/>
                <a:gd fmla="*/ 3 w 120" name="T14"/>
                <a:gd fmla="*/ 48 h 103" name="T15"/>
                <a:gd fmla="*/ 44 w 120" name="T16"/>
                <a:gd fmla="*/ 9 h 103" name="T17"/>
                <a:gd fmla="*/ 17 w 120" name="T18"/>
                <a:gd fmla="*/ 58 h 103" name="T19"/>
                <a:gd fmla="*/ 54 w 120" name="T20"/>
                <a:gd fmla="*/ 27 h 103" name="T21"/>
                <a:gd fmla="*/ 17 w 120" name="T22"/>
                <a:gd fmla="*/ 58 h 103" name="T23"/>
                <a:gd fmla="*/ 40 w 120" name="T24"/>
                <a:gd fmla="*/ 72 h 103" name="T25"/>
                <a:gd fmla="*/ 99 w 120" name="T26"/>
                <a:gd fmla="*/ 49 h 103" name="T27"/>
                <a:gd fmla="*/ 93 w 120" name="T28"/>
                <a:gd fmla="*/ 31 h 103" name="T29"/>
                <a:gd fmla="*/ 40 w 120" name="T30"/>
                <a:gd fmla="*/ 72 h 10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3" w="120">
                  <a:moveTo>
                    <a:pt x="44" y="9"/>
                  </a:moveTo>
                  <a:cubicBezTo>
                    <a:pt x="61" y="2"/>
                    <a:pt x="84" y="0"/>
                    <a:pt x="98" y="15"/>
                  </a:cubicBezTo>
                  <a:cubicBezTo>
                    <a:pt x="109" y="17"/>
                    <a:pt x="120" y="25"/>
                    <a:pt x="118" y="37"/>
                  </a:cubicBezTo>
                  <a:cubicBezTo>
                    <a:pt x="115" y="61"/>
                    <a:pt x="94" y="77"/>
                    <a:pt x="74" y="87"/>
                  </a:cubicBezTo>
                  <a:cubicBezTo>
                    <a:pt x="60" y="95"/>
                    <a:pt x="44" y="94"/>
                    <a:pt x="29" y="90"/>
                  </a:cubicBezTo>
                  <a:cubicBezTo>
                    <a:pt x="25" y="93"/>
                    <a:pt x="23" y="103"/>
                    <a:pt x="17" y="100"/>
                  </a:cubicBezTo>
                  <a:cubicBezTo>
                    <a:pt x="10" y="93"/>
                    <a:pt x="12" y="82"/>
                    <a:pt x="7" y="75"/>
                  </a:cubicBezTo>
                  <a:cubicBezTo>
                    <a:pt x="3" y="67"/>
                    <a:pt x="0" y="57"/>
                    <a:pt x="3" y="48"/>
                  </a:cubicBezTo>
                  <a:cubicBezTo>
                    <a:pt x="10" y="29"/>
                    <a:pt x="27" y="17"/>
                    <a:pt x="44" y="9"/>
                  </a:cubicBezTo>
                  <a:close/>
                  <a:moveTo>
                    <a:pt x="17" y="58"/>
                  </a:moveTo>
                  <a:cubicBezTo>
                    <a:pt x="31" y="51"/>
                    <a:pt x="41" y="37"/>
                    <a:pt x="54" y="27"/>
                  </a:cubicBezTo>
                  <a:cubicBezTo>
                    <a:pt x="36" y="29"/>
                    <a:pt x="21" y="42"/>
                    <a:pt x="17" y="58"/>
                  </a:cubicBezTo>
                  <a:close/>
                  <a:moveTo>
                    <a:pt x="40" y="72"/>
                  </a:moveTo>
                  <a:cubicBezTo>
                    <a:pt x="62" y="73"/>
                    <a:pt x="87" y="68"/>
                    <a:pt x="99" y="49"/>
                  </a:cubicBezTo>
                  <a:cubicBezTo>
                    <a:pt x="104" y="42"/>
                    <a:pt x="103" y="29"/>
                    <a:pt x="93" y="31"/>
                  </a:cubicBezTo>
                  <a:cubicBezTo>
                    <a:pt x="70" y="34"/>
                    <a:pt x="53" y="53"/>
                    <a:pt x="4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3984" y="-1469"/>
              <a:ext cx="261" cy="340"/>
            </a:xfrm>
            <a:custGeom>
              <a:gdLst>
                <a:gd fmla="*/ 64 w 110" name="T0"/>
                <a:gd fmla="*/ 0 h 144" name="T1"/>
                <a:gd fmla="*/ 83 w 110" name="T2"/>
                <a:gd fmla="*/ 14 h 144" name="T3"/>
                <a:gd fmla="*/ 103 w 110" name="T4"/>
                <a:gd fmla="*/ 106 h 144" name="T5"/>
                <a:gd fmla="*/ 76 w 110" name="T6"/>
                <a:gd fmla="*/ 130 h 144" name="T7"/>
                <a:gd fmla="*/ 30 w 110" name="T8"/>
                <a:gd fmla="*/ 62 h 144" name="T9"/>
                <a:gd fmla="*/ 25 w 110" name="T10"/>
                <a:gd fmla="*/ 132 h 144" name="T11"/>
                <a:gd fmla="*/ 4 w 110" name="T12"/>
                <a:gd fmla="*/ 125 h 144" name="T13"/>
                <a:gd fmla="*/ 10 w 110" name="T14"/>
                <a:gd fmla="*/ 55 h 144" name="T15"/>
                <a:gd fmla="*/ 27 w 110" name="T16"/>
                <a:gd fmla="*/ 26 h 144" name="T17"/>
                <a:gd fmla="*/ 80 w 110" name="T18"/>
                <a:gd fmla="*/ 97 h 144" name="T19"/>
                <a:gd fmla="*/ 64 w 110" name="T20"/>
                <a:gd fmla="*/ 0 h 1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4" w="110">
                  <a:moveTo>
                    <a:pt x="64" y="0"/>
                  </a:moveTo>
                  <a:cubicBezTo>
                    <a:pt x="72" y="0"/>
                    <a:pt x="79" y="7"/>
                    <a:pt x="83" y="14"/>
                  </a:cubicBezTo>
                  <a:cubicBezTo>
                    <a:pt x="101" y="40"/>
                    <a:pt x="110" y="74"/>
                    <a:pt x="103" y="106"/>
                  </a:cubicBezTo>
                  <a:cubicBezTo>
                    <a:pt x="101" y="118"/>
                    <a:pt x="90" y="133"/>
                    <a:pt x="76" y="130"/>
                  </a:cubicBezTo>
                  <a:cubicBezTo>
                    <a:pt x="53" y="113"/>
                    <a:pt x="45" y="84"/>
                    <a:pt x="30" y="62"/>
                  </a:cubicBezTo>
                  <a:cubicBezTo>
                    <a:pt x="28" y="85"/>
                    <a:pt x="29" y="109"/>
                    <a:pt x="25" y="132"/>
                  </a:cubicBezTo>
                  <a:cubicBezTo>
                    <a:pt x="20" y="144"/>
                    <a:pt x="5" y="135"/>
                    <a:pt x="4" y="125"/>
                  </a:cubicBezTo>
                  <a:cubicBezTo>
                    <a:pt x="0" y="102"/>
                    <a:pt x="5" y="78"/>
                    <a:pt x="10" y="55"/>
                  </a:cubicBezTo>
                  <a:cubicBezTo>
                    <a:pt x="14" y="44"/>
                    <a:pt x="15" y="30"/>
                    <a:pt x="27" y="26"/>
                  </a:cubicBezTo>
                  <a:cubicBezTo>
                    <a:pt x="49" y="46"/>
                    <a:pt x="61" y="74"/>
                    <a:pt x="80" y="97"/>
                  </a:cubicBezTo>
                  <a:cubicBezTo>
                    <a:pt x="83" y="64"/>
                    <a:pt x="67" y="33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672" y="-1427"/>
              <a:ext cx="308" cy="298"/>
            </a:xfrm>
            <a:custGeom>
              <a:gdLst>
                <a:gd fmla="*/ 17 w 130" name="T0"/>
                <a:gd fmla="*/ 16 h 126" name="T1"/>
                <a:gd fmla="*/ 84 w 130" name="T2"/>
                <a:gd fmla="*/ 0 h 126" name="T3"/>
                <a:gd fmla="*/ 128 w 130" name="T4"/>
                <a:gd fmla="*/ 11 h 126" name="T5"/>
                <a:gd fmla="*/ 114 w 130" name="T6"/>
                <a:gd fmla="*/ 21 h 126" name="T7"/>
                <a:gd fmla="*/ 26 w 130" name="T8"/>
                <a:gd fmla="*/ 34 h 126" name="T9"/>
                <a:gd fmla="*/ 108 w 130" name="T10"/>
                <a:gd fmla="*/ 52 h 126" name="T11"/>
                <a:gd fmla="*/ 103 w 130" name="T12"/>
                <a:gd fmla="*/ 111 h 126" name="T13"/>
                <a:gd fmla="*/ 13 w 130" name="T14"/>
                <a:gd fmla="*/ 90 h 126" name="T15"/>
                <a:gd fmla="*/ 43 w 130" name="T16"/>
                <a:gd fmla="*/ 63 h 126" name="T17"/>
                <a:gd fmla="*/ 14 w 130" name="T18"/>
                <a:gd fmla="*/ 53 h 126" name="T19"/>
                <a:gd fmla="*/ 17 w 130" name="T20"/>
                <a:gd fmla="*/ 16 h 126" name="T21"/>
                <a:gd fmla="*/ 47 w 130" name="T22"/>
                <a:gd fmla="*/ 65 h 126" name="T23"/>
                <a:gd fmla="*/ 93 w 130" name="T24"/>
                <a:gd fmla="*/ 75 h 126" name="T25"/>
                <a:gd fmla="*/ 75 w 130" name="T26"/>
                <a:gd fmla="*/ 85 h 126" name="T27"/>
                <a:gd fmla="*/ 31 w 130" name="T28"/>
                <a:gd fmla="*/ 76 h 126" name="T29"/>
                <a:gd fmla="*/ 25 w 130" name="T30"/>
                <a:gd fmla="*/ 90 h 126" name="T31"/>
                <a:gd fmla="*/ 90 w 130" name="T32"/>
                <a:gd fmla="*/ 86 h 126" name="T33"/>
                <a:gd fmla="*/ 99 w 130" name="T34"/>
                <a:gd fmla="*/ 68 h 126" name="T35"/>
                <a:gd fmla="*/ 46 w 130" name="T36"/>
                <a:gd fmla="*/ 57 h 126" name="T37"/>
                <a:gd fmla="*/ 47 w 130" name="T38"/>
                <a:gd fmla="*/ 65 h 1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5" w="130">
                  <a:moveTo>
                    <a:pt x="17" y="16"/>
                  </a:moveTo>
                  <a:cubicBezTo>
                    <a:pt x="37" y="4"/>
                    <a:pt x="61" y="0"/>
                    <a:pt x="84" y="0"/>
                  </a:cubicBezTo>
                  <a:cubicBezTo>
                    <a:pt x="99" y="1"/>
                    <a:pt x="115" y="2"/>
                    <a:pt x="128" y="11"/>
                  </a:cubicBezTo>
                  <a:cubicBezTo>
                    <a:pt x="124" y="15"/>
                    <a:pt x="120" y="21"/>
                    <a:pt x="114" y="21"/>
                  </a:cubicBezTo>
                  <a:cubicBezTo>
                    <a:pt x="85" y="27"/>
                    <a:pt x="54" y="24"/>
                    <a:pt x="26" y="34"/>
                  </a:cubicBezTo>
                  <a:cubicBezTo>
                    <a:pt x="51" y="49"/>
                    <a:pt x="83" y="37"/>
                    <a:pt x="108" y="52"/>
                  </a:cubicBezTo>
                  <a:cubicBezTo>
                    <a:pt x="130" y="64"/>
                    <a:pt x="126" y="102"/>
                    <a:pt x="103" y="111"/>
                  </a:cubicBezTo>
                  <a:cubicBezTo>
                    <a:pt x="74" y="126"/>
                    <a:pt x="30" y="122"/>
                    <a:pt x="13" y="90"/>
                  </a:cubicBezTo>
                  <a:cubicBezTo>
                    <a:pt x="7" y="73"/>
                    <a:pt x="27" y="60"/>
                    <a:pt x="43" y="63"/>
                  </a:cubicBezTo>
                  <a:cubicBezTo>
                    <a:pt x="35" y="55"/>
                    <a:pt x="24" y="55"/>
                    <a:pt x="14" y="53"/>
                  </a:cubicBezTo>
                  <a:cubicBezTo>
                    <a:pt x="0" y="45"/>
                    <a:pt x="5" y="24"/>
                    <a:pt x="17" y="16"/>
                  </a:cubicBezTo>
                  <a:close/>
                  <a:moveTo>
                    <a:pt x="47" y="65"/>
                  </a:moveTo>
                  <a:cubicBezTo>
                    <a:pt x="63" y="62"/>
                    <a:pt x="79" y="68"/>
                    <a:pt x="93" y="75"/>
                  </a:cubicBezTo>
                  <a:cubicBezTo>
                    <a:pt x="88" y="80"/>
                    <a:pt x="83" y="85"/>
                    <a:pt x="75" y="85"/>
                  </a:cubicBezTo>
                  <a:cubicBezTo>
                    <a:pt x="60" y="89"/>
                    <a:pt x="47" y="77"/>
                    <a:pt x="31" y="76"/>
                  </a:cubicBezTo>
                  <a:cubicBezTo>
                    <a:pt x="24" y="76"/>
                    <a:pt x="17" y="86"/>
                    <a:pt x="25" y="90"/>
                  </a:cubicBezTo>
                  <a:cubicBezTo>
                    <a:pt x="46" y="98"/>
                    <a:pt x="70" y="93"/>
                    <a:pt x="90" y="86"/>
                  </a:cubicBezTo>
                  <a:cubicBezTo>
                    <a:pt x="97" y="84"/>
                    <a:pt x="109" y="75"/>
                    <a:pt x="99" y="68"/>
                  </a:cubicBezTo>
                  <a:cubicBezTo>
                    <a:pt x="83" y="59"/>
                    <a:pt x="64" y="59"/>
                    <a:pt x="46" y="57"/>
                  </a:cubicBezTo>
                  <a:cubicBezTo>
                    <a:pt x="46" y="59"/>
                    <a:pt x="47" y="63"/>
                    <a:pt x="4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4455" y="-1439"/>
              <a:ext cx="334" cy="542"/>
            </a:xfrm>
            <a:custGeom>
              <a:gdLst>
                <a:gd fmla="*/ 27 w 141" name="T0"/>
                <a:gd fmla="*/ 109 h 229" name="T1"/>
                <a:gd fmla="*/ 63 w 141" name="T2"/>
                <a:gd fmla="*/ 0 h 229" name="T3"/>
                <a:gd fmla="*/ 40 w 141" name="T4"/>
                <a:gd fmla="*/ 83 h 229" name="T5"/>
                <a:gd fmla="*/ 104 w 141" name="T6"/>
                <a:gd fmla="*/ 16 h 229" name="T7"/>
                <a:gd fmla="*/ 128 w 141" name="T8"/>
                <a:gd fmla="*/ 26 h 229" name="T9"/>
                <a:gd fmla="*/ 121 w 141" name="T10"/>
                <a:gd fmla="*/ 93 h 229" name="T11"/>
                <a:gd fmla="*/ 54 w 141" name="T12"/>
                <a:gd fmla="*/ 128 h 229" name="T13"/>
                <a:gd fmla="*/ 27 w 141" name="T14"/>
                <a:gd fmla="*/ 229 h 229" name="T15"/>
                <a:gd fmla="*/ 3 w 141" name="T16"/>
                <a:gd fmla="*/ 197 h 229" name="T17"/>
                <a:gd fmla="*/ 27 w 141" name="T18"/>
                <a:gd fmla="*/ 109 h 229" name="T19"/>
                <a:gd fmla="*/ 94 w 141" name="T20"/>
                <a:gd fmla="*/ 58 h 229" name="T21"/>
                <a:gd fmla="*/ 69 w 141" name="T22"/>
                <a:gd fmla="*/ 99 h 229" name="T23"/>
                <a:gd fmla="*/ 114 w 141" name="T24"/>
                <a:gd fmla="*/ 69 h 229" name="T25"/>
                <a:gd fmla="*/ 116 w 141" name="T26"/>
                <a:gd fmla="*/ 36 h 229" name="T27"/>
                <a:gd fmla="*/ 94 w 141" name="T28"/>
                <a:gd fmla="*/ 58 h 2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9" w="141">
                  <a:moveTo>
                    <a:pt x="27" y="109"/>
                  </a:moveTo>
                  <a:cubicBezTo>
                    <a:pt x="9" y="70"/>
                    <a:pt x="34" y="26"/>
                    <a:pt x="63" y="0"/>
                  </a:cubicBezTo>
                  <a:cubicBezTo>
                    <a:pt x="71" y="31"/>
                    <a:pt x="31" y="52"/>
                    <a:pt x="40" y="83"/>
                  </a:cubicBezTo>
                  <a:cubicBezTo>
                    <a:pt x="58" y="58"/>
                    <a:pt x="76" y="31"/>
                    <a:pt x="104" y="16"/>
                  </a:cubicBezTo>
                  <a:cubicBezTo>
                    <a:pt x="113" y="10"/>
                    <a:pt x="124" y="17"/>
                    <a:pt x="128" y="26"/>
                  </a:cubicBezTo>
                  <a:cubicBezTo>
                    <a:pt x="141" y="47"/>
                    <a:pt x="135" y="74"/>
                    <a:pt x="121" y="93"/>
                  </a:cubicBezTo>
                  <a:cubicBezTo>
                    <a:pt x="105" y="113"/>
                    <a:pt x="81" y="131"/>
                    <a:pt x="54" y="128"/>
                  </a:cubicBezTo>
                  <a:cubicBezTo>
                    <a:pt x="41" y="160"/>
                    <a:pt x="33" y="195"/>
                    <a:pt x="27" y="229"/>
                  </a:cubicBezTo>
                  <a:cubicBezTo>
                    <a:pt x="13" y="226"/>
                    <a:pt x="0" y="212"/>
                    <a:pt x="3" y="197"/>
                  </a:cubicBezTo>
                  <a:cubicBezTo>
                    <a:pt x="6" y="167"/>
                    <a:pt x="15" y="137"/>
                    <a:pt x="27" y="109"/>
                  </a:cubicBezTo>
                  <a:close/>
                  <a:moveTo>
                    <a:pt x="94" y="58"/>
                  </a:moveTo>
                  <a:cubicBezTo>
                    <a:pt x="84" y="70"/>
                    <a:pt x="75" y="84"/>
                    <a:pt x="69" y="99"/>
                  </a:cubicBezTo>
                  <a:cubicBezTo>
                    <a:pt x="87" y="95"/>
                    <a:pt x="105" y="86"/>
                    <a:pt x="114" y="69"/>
                  </a:cubicBezTo>
                  <a:cubicBezTo>
                    <a:pt x="119" y="59"/>
                    <a:pt x="118" y="47"/>
                    <a:pt x="116" y="36"/>
                  </a:cubicBezTo>
                  <a:cubicBezTo>
                    <a:pt x="106" y="40"/>
                    <a:pt x="100" y="49"/>
                    <a:pt x="9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589" y="-1431"/>
              <a:ext cx="66" cy="295"/>
            </a:xfrm>
            <a:custGeom>
              <a:gdLst>
                <a:gd fmla="*/ 6 w 28" name="T0"/>
                <a:gd fmla="*/ 14 h 125" name="T1"/>
                <a:gd fmla="*/ 17 w 28" name="T2"/>
                <a:gd fmla="*/ 6 h 125" name="T3"/>
                <a:gd fmla="*/ 25 w 28" name="T4"/>
                <a:gd fmla="*/ 25 h 125" name="T5"/>
                <a:gd fmla="*/ 28 w 28" name="T6"/>
                <a:gd fmla="*/ 119 h 125" name="T7"/>
                <a:gd fmla="*/ 11 w 28" name="T8"/>
                <a:gd fmla="*/ 123 h 125" name="T9"/>
                <a:gd fmla="*/ 1 w 28" name="T10"/>
                <a:gd fmla="*/ 102 h 125" name="T11"/>
                <a:gd fmla="*/ 6 w 28" name="T12"/>
                <a:gd fmla="*/ 14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28">
                  <a:moveTo>
                    <a:pt x="6" y="14"/>
                  </a:moveTo>
                  <a:cubicBezTo>
                    <a:pt x="5" y="8"/>
                    <a:pt x="13" y="0"/>
                    <a:pt x="17" y="6"/>
                  </a:cubicBezTo>
                  <a:cubicBezTo>
                    <a:pt x="23" y="11"/>
                    <a:pt x="24" y="19"/>
                    <a:pt x="25" y="25"/>
                  </a:cubicBezTo>
                  <a:cubicBezTo>
                    <a:pt x="28" y="57"/>
                    <a:pt x="28" y="88"/>
                    <a:pt x="28" y="119"/>
                  </a:cubicBezTo>
                  <a:cubicBezTo>
                    <a:pt x="23" y="122"/>
                    <a:pt x="17" y="125"/>
                    <a:pt x="11" y="123"/>
                  </a:cubicBezTo>
                  <a:cubicBezTo>
                    <a:pt x="1" y="121"/>
                    <a:pt x="1" y="109"/>
                    <a:pt x="1" y="102"/>
                  </a:cubicBezTo>
                  <a:cubicBezTo>
                    <a:pt x="0" y="72"/>
                    <a:pt x="1" y="43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247" y="-1427"/>
              <a:ext cx="258" cy="303"/>
            </a:xfrm>
            <a:custGeom>
              <a:gdLst>
                <a:gd fmla="*/ 9 w 109" name="T0"/>
                <a:gd fmla="*/ 10 h 128" name="T1"/>
                <a:gd fmla="*/ 84 w 109" name="T2"/>
                <a:gd fmla="*/ 1 h 128" name="T3"/>
                <a:gd fmla="*/ 106 w 109" name="T4"/>
                <a:gd fmla="*/ 24 h 128" name="T5"/>
                <a:gd fmla="*/ 54 w 109" name="T6"/>
                <a:gd fmla="*/ 30 h 128" name="T7"/>
                <a:gd fmla="*/ 49 w 109" name="T8"/>
                <a:gd fmla="*/ 46 h 128" name="T9"/>
                <a:gd fmla="*/ 86 w 109" name="T10"/>
                <a:gd fmla="*/ 48 h 128" name="T11"/>
                <a:gd fmla="*/ 86 w 109" name="T12"/>
                <a:gd fmla="*/ 64 h 128" name="T13"/>
                <a:gd fmla="*/ 42 w 109" name="T14"/>
                <a:gd fmla="*/ 67 h 128" name="T15"/>
                <a:gd fmla="*/ 34 w 109" name="T16"/>
                <a:gd fmla="*/ 92 h 128" name="T17"/>
                <a:gd fmla="*/ 86 w 109" name="T18"/>
                <a:gd fmla="*/ 86 h 128" name="T19"/>
                <a:gd fmla="*/ 92 w 109" name="T20"/>
                <a:gd fmla="*/ 100 h 128" name="T21"/>
                <a:gd fmla="*/ 29 w 109" name="T22"/>
                <a:gd fmla="*/ 126 h 128" name="T23"/>
                <a:gd fmla="*/ 8 w 109" name="T24"/>
                <a:gd fmla="*/ 107 h 128" name="T25"/>
                <a:gd fmla="*/ 13 w 109" name="T26"/>
                <a:gd fmla="*/ 51 h 128" name="T27"/>
                <a:gd fmla="*/ 25 w 109" name="T28"/>
                <a:gd fmla="*/ 48 h 128" name="T29"/>
                <a:gd fmla="*/ 31 w 109" name="T30"/>
                <a:gd fmla="*/ 28 h 128" name="T31"/>
                <a:gd fmla="*/ 9 w 109" name="T32"/>
                <a:gd fmla="*/ 10 h 1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8" w="109">
                  <a:moveTo>
                    <a:pt x="9" y="10"/>
                  </a:moveTo>
                  <a:cubicBezTo>
                    <a:pt x="34" y="5"/>
                    <a:pt x="59" y="1"/>
                    <a:pt x="84" y="1"/>
                  </a:cubicBezTo>
                  <a:cubicBezTo>
                    <a:pt x="96" y="0"/>
                    <a:pt x="109" y="13"/>
                    <a:pt x="106" y="24"/>
                  </a:cubicBezTo>
                  <a:cubicBezTo>
                    <a:pt x="90" y="31"/>
                    <a:pt x="71" y="28"/>
                    <a:pt x="54" y="30"/>
                  </a:cubicBezTo>
                  <a:cubicBezTo>
                    <a:pt x="53" y="35"/>
                    <a:pt x="51" y="41"/>
                    <a:pt x="49" y="46"/>
                  </a:cubicBezTo>
                  <a:cubicBezTo>
                    <a:pt x="61" y="46"/>
                    <a:pt x="74" y="46"/>
                    <a:pt x="86" y="48"/>
                  </a:cubicBezTo>
                  <a:cubicBezTo>
                    <a:pt x="86" y="53"/>
                    <a:pt x="86" y="59"/>
                    <a:pt x="86" y="64"/>
                  </a:cubicBezTo>
                  <a:cubicBezTo>
                    <a:pt x="72" y="68"/>
                    <a:pt x="57" y="67"/>
                    <a:pt x="42" y="67"/>
                  </a:cubicBezTo>
                  <a:cubicBezTo>
                    <a:pt x="39" y="75"/>
                    <a:pt x="36" y="84"/>
                    <a:pt x="34" y="92"/>
                  </a:cubicBezTo>
                  <a:cubicBezTo>
                    <a:pt x="51" y="90"/>
                    <a:pt x="68" y="85"/>
                    <a:pt x="86" y="86"/>
                  </a:cubicBezTo>
                  <a:cubicBezTo>
                    <a:pt x="88" y="90"/>
                    <a:pt x="90" y="95"/>
                    <a:pt x="92" y="100"/>
                  </a:cubicBezTo>
                  <a:cubicBezTo>
                    <a:pt x="74" y="114"/>
                    <a:pt x="53" y="128"/>
                    <a:pt x="29" y="126"/>
                  </a:cubicBezTo>
                  <a:cubicBezTo>
                    <a:pt x="19" y="126"/>
                    <a:pt x="12" y="116"/>
                    <a:pt x="8" y="107"/>
                  </a:cubicBezTo>
                  <a:cubicBezTo>
                    <a:pt x="0" y="88"/>
                    <a:pt x="21" y="71"/>
                    <a:pt x="13" y="51"/>
                  </a:cubicBezTo>
                  <a:cubicBezTo>
                    <a:pt x="17" y="50"/>
                    <a:pt x="21" y="49"/>
                    <a:pt x="25" y="48"/>
                  </a:cubicBezTo>
                  <a:cubicBezTo>
                    <a:pt x="27" y="41"/>
                    <a:pt x="29" y="35"/>
                    <a:pt x="31" y="28"/>
                  </a:cubicBezTo>
                  <a:cubicBezTo>
                    <a:pt x="21" y="25"/>
                    <a:pt x="12" y="2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505" y="-717"/>
              <a:ext cx="1971" cy="1943"/>
            </a:xfrm>
            <a:custGeom>
              <a:gdLst>
                <a:gd fmla="*/ 0 w 833" name="T0"/>
                <a:gd fmla="*/ 0 h 822" name="T1"/>
                <a:gd fmla="*/ 827 w 833" name="T2"/>
                <a:gd fmla="*/ 0 h 822" name="T3"/>
                <a:gd fmla="*/ 761 w 833" name="T4"/>
                <a:gd fmla="*/ 234 h 822" name="T5"/>
                <a:gd fmla="*/ 608 w 833" name="T6"/>
                <a:gd fmla="*/ 335 h 822" name="T7"/>
                <a:gd fmla="*/ 533 w 833" name="T8"/>
                <a:gd fmla="*/ 350 h 822" name="T9"/>
                <a:gd fmla="*/ 825 w 833" name="T10"/>
                <a:gd fmla="*/ 349 h 822" name="T11"/>
                <a:gd fmla="*/ 777 w 833" name="T12"/>
                <a:gd fmla="*/ 593 h 822" name="T13"/>
                <a:gd fmla="*/ 634 w 833" name="T14"/>
                <a:gd fmla="*/ 738 h 822" name="T15"/>
                <a:gd fmla="*/ 400 w 833" name="T16"/>
                <a:gd fmla="*/ 811 h 822" name="T17"/>
                <a:gd fmla="*/ 148 w 833" name="T18"/>
                <a:gd fmla="*/ 819 h 822" name="T19"/>
                <a:gd fmla="*/ 0 w 833" name="T20"/>
                <a:gd fmla="*/ 819 h 822" name="T21"/>
                <a:gd fmla="*/ 0 w 833" name="T22"/>
                <a:gd fmla="*/ 0 h 822" name="T23"/>
                <a:gd fmla="*/ 288 w 833" name="T24"/>
                <a:gd fmla="*/ 199 h 822" name="T25"/>
                <a:gd fmla="*/ 288 w 833" name="T26"/>
                <a:gd fmla="*/ 723 h 822" name="T27"/>
                <a:gd fmla="*/ 504 w 833" name="T28"/>
                <a:gd fmla="*/ 657 h 822" name="T29"/>
                <a:gd fmla="*/ 555 w 833" name="T30"/>
                <a:gd fmla="*/ 549 h 822" name="T31"/>
                <a:gd fmla="*/ 323 w 833" name="T32"/>
                <a:gd fmla="*/ 549 h 822" name="T33"/>
                <a:gd fmla="*/ 323 w 833" name="T34"/>
                <a:gd fmla="*/ 350 h 822" name="T35"/>
                <a:gd fmla="*/ 467 w 833" name="T36"/>
                <a:gd fmla="*/ 307 h 822" name="T37"/>
                <a:gd fmla="*/ 566 w 833" name="T38"/>
                <a:gd fmla="*/ 200 h 822" name="T39"/>
                <a:gd fmla="*/ 288 w 833" name="T40"/>
                <a:gd fmla="*/ 199 h 8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22" w="833">
                  <a:moveTo>
                    <a:pt x="0" y="0"/>
                  </a:moveTo>
                  <a:cubicBezTo>
                    <a:pt x="276" y="0"/>
                    <a:pt x="551" y="0"/>
                    <a:pt x="827" y="0"/>
                  </a:cubicBezTo>
                  <a:cubicBezTo>
                    <a:pt x="830" y="82"/>
                    <a:pt x="811" y="167"/>
                    <a:pt x="761" y="234"/>
                  </a:cubicBezTo>
                  <a:cubicBezTo>
                    <a:pt x="724" y="284"/>
                    <a:pt x="668" y="318"/>
                    <a:pt x="608" y="335"/>
                  </a:cubicBezTo>
                  <a:cubicBezTo>
                    <a:pt x="583" y="342"/>
                    <a:pt x="558" y="345"/>
                    <a:pt x="533" y="350"/>
                  </a:cubicBezTo>
                  <a:cubicBezTo>
                    <a:pt x="630" y="348"/>
                    <a:pt x="728" y="349"/>
                    <a:pt x="825" y="349"/>
                  </a:cubicBezTo>
                  <a:cubicBezTo>
                    <a:pt x="833" y="433"/>
                    <a:pt x="818" y="519"/>
                    <a:pt x="777" y="593"/>
                  </a:cubicBezTo>
                  <a:cubicBezTo>
                    <a:pt x="744" y="654"/>
                    <a:pt x="694" y="704"/>
                    <a:pt x="634" y="738"/>
                  </a:cubicBezTo>
                  <a:cubicBezTo>
                    <a:pt x="563" y="780"/>
                    <a:pt x="481" y="801"/>
                    <a:pt x="400" y="811"/>
                  </a:cubicBezTo>
                  <a:cubicBezTo>
                    <a:pt x="316" y="822"/>
                    <a:pt x="232" y="818"/>
                    <a:pt x="148" y="819"/>
                  </a:cubicBezTo>
                  <a:cubicBezTo>
                    <a:pt x="98" y="819"/>
                    <a:pt x="49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  <a:moveTo>
                    <a:pt x="288" y="199"/>
                  </a:moveTo>
                  <a:cubicBezTo>
                    <a:pt x="288" y="374"/>
                    <a:pt x="288" y="548"/>
                    <a:pt x="288" y="723"/>
                  </a:cubicBezTo>
                  <a:cubicBezTo>
                    <a:pt x="364" y="725"/>
                    <a:pt x="448" y="713"/>
                    <a:pt x="504" y="657"/>
                  </a:cubicBezTo>
                  <a:cubicBezTo>
                    <a:pt x="533" y="628"/>
                    <a:pt x="549" y="589"/>
                    <a:pt x="555" y="549"/>
                  </a:cubicBezTo>
                  <a:cubicBezTo>
                    <a:pt x="477" y="549"/>
                    <a:pt x="400" y="549"/>
                    <a:pt x="323" y="549"/>
                  </a:cubicBezTo>
                  <a:cubicBezTo>
                    <a:pt x="323" y="483"/>
                    <a:pt x="323" y="416"/>
                    <a:pt x="323" y="350"/>
                  </a:cubicBezTo>
                  <a:cubicBezTo>
                    <a:pt x="373" y="343"/>
                    <a:pt x="422" y="331"/>
                    <a:pt x="467" y="307"/>
                  </a:cubicBezTo>
                  <a:cubicBezTo>
                    <a:pt x="511" y="284"/>
                    <a:pt x="550" y="248"/>
                    <a:pt x="566" y="200"/>
                  </a:cubicBezTo>
                  <a:cubicBezTo>
                    <a:pt x="473" y="199"/>
                    <a:pt x="381" y="199"/>
                    <a:pt x="288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3540" y="-715"/>
              <a:ext cx="681" cy="1936"/>
            </a:xfrm>
            <a:custGeom>
              <a:gdLst>
                <a:gd fmla="*/ 0 w 288" name="T0"/>
                <a:gd fmla="*/ 0 h 819" name="T1"/>
                <a:gd fmla="*/ 288 w 288" name="T2"/>
                <a:gd fmla="*/ 0 h 819" name="T3"/>
                <a:gd fmla="*/ 288 w 288" name="T4"/>
                <a:gd fmla="*/ 819 h 819" name="T5"/>
                <a:gd fmla="*/ 0 w 288" name="T6"/>
                <a:gd fmla="*/ 819 h 819" name="T7"/>
                <a:gd fmla="*/ 0 w 288" name="T8"/>
                <a:gd fmla="*/ 0 h 8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9" w="288">
                  <a:moveTo>
                    <a:pt x="0" y="0"/>
                  </a:moveTo>
                  <a:cubicBezTo>
                    <a:pt x="96" y="0"/>
                    <a:pt x="192" y="0"/>
                    <a:pt x="288" y="0"/>
                  </a:cubicBezTo>
                  <a:cubicBezTo>
                    <a:pt x="288" y="273"/>
                    <a:pt x="288" y="546"/>
                    <a:pt x="288" y="819"/>
                  </a:cubicBezTo>
                  <a:cubicBezTo>
                    <a:pt x="192" y="819"/>
                    <a:pt x="96" y="819"/>
                    <a:pt x="0" y="819"/>
                  </a:cubicBezTo>
                  <a:cubicBezTo>
                    <a:pt x="0" y="546"/>
                    <a:pt x="0" y="2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287" y="-715"/>
              <a:ext cx="1843" cy="1936"/>
            </a:xfrm>
            <a:custGeom>
              <a:gdLst>
                <a:gd fmla="*/ 13 w 779" name="T0"/>
                <a:gd fmla="*/ 0 h 819" name="T1"/>
                <a:gd fmla="*/ 779 w 779" name="T2"/>
                <a:gd fmla="*/ 0 h 819" name="T3"/>
                <a:gd fmla="*/ 779 w 779" name="T4"/>
                <a:gd fmla="*/ 197 h 819" name="T5"/>
                <a:gd fmla="*/ 330 w 779" name="T6"/>
                <a:gd fmla="*/ 198 h 819" name="T7"/>
                <a:gd fmla="*/ 355 w 779" name="T8"/>
                <a:gd fmla="*/ 493 h 819" name="T9"/>
                <a:gd fmla="*/ 414 w 779" name="T10"/>
                <a:gd fmla="*/ 652 h 819" name="T11"/>
                <a:gd fmla="*/ 491 w 779" name="T12"/>
                <a:gd fmla="*/ 724 h 819" name="T13"/>
                <a:gd fmla="*/ 492 w 779" name="T14"/>
                <a:gd fmla="*/ 522 h 819" name="T15"/>
                <a:gd fmla="*/ 442 w 779" name="T16"/>
                <a:gd fmla="*/ 522 h 819" name="T17"/>
                <a:gd fmla="*/ 443 w 779" name="T18"/>
                <a:gd fmla="*/ 307 h 819" name="T19"/>
                <a:gd fmla="*/ 779 w 779" name="T20"/>
                <a:gd fmla="*/ 307 h 819" name="T21"/>
                <a:gd fmla="*/ 779 w 779" name="T22"/>
                <a:gd fmla="*/ 819 h 819" name="T23"/>
                <a:gd fmla="*/ 476 w 779" name="T24"/>
                <a:gd fmla="*/ 819 h 819" name="T25"/>
                <a:gd fmla="*/ 244 w 779" name="T26"/>
                <a:gd fmla="*/ 754 h 819" name="T27"/>
                <a:gd fmla="*/ 102 w 779" name="T28"/>
                <a:gd fmla="*/ 597 h 819" name="T29"/>
                <a:gd fmla="*/ 26 w 779" name="T30"/>
                <a:gd fmla="*/ 374 h 819" name="T31"/>
                <a:gd fmla="*/ 13 w 779" name="T32"/>
                <a:gd fmla="*/ 0 h 81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9" w="779">
                  <a:moveTo>
                    <a:pt x="13" y="0"/>
                  </a:moveTo>
                  <a:cubicBezTo>
                    <a:pt x="268" y="0"/>
                    <a:pt x="523" y="0"/>
                    <a:pt x="779" y="0"/>
                  </a:cubicBezTo>
                  <a:cubicBezTo>
                    <a:pt x="779" y="66"/>
                    <a:pt x="779" y="132"/>
                    <a:pt x="779" y="197"/>
                  </a:cubicBezTo>
                  <a:cubicBezTo>
                    <a:pt x="629" y="198"/>
                    <a:pt x="480" y="198"/>
                    <a:pt x="330" y="198"/>
                  </a:cubicBezTo>
                  <a:cubicBezTo>
                    <a:pt x="330" y="297"/>
                    <a:pt x="334" y="396"/>
                    <a:pt x="355" y="493"/>
                  </a:cubicBezTo>
                  <a:cubicBezTo>
                    <a:pt x="367" y="548"/>
                    <a:pt x="384" y="604"/>
                    <a:pt x="414" y="652"/>
                  </a:cubicBezTo>
                  <a:cubicBezTo>
                    <a:pt x="433" y="682"/>
                    <a:pt x="457" y="711"/>
                    <a:pt x="491" y="724"/>
                  </a:cubicBezTo>
                  <a:cubicBezTo>
                    <a:pt x="492" y="656"/>
                    <a:pt x="492" y="589"/>
                    <a:pt x="492" y="522"/>
                  </a:cubicBezTo>
                  <a:cubicBezTo>
                    <a:pt x="475" y="522"/>
                    <a:pt x="459" y="522"/>
                    <a:pt x="442" y="522"/>
                  </a:cubicBezTo>
                  <a:cubicBezTo>
                    <a:pt x="442" y="450"/>
                    <a:pt x="443" y="378"/>
                    <a:pt x="443" y="307"/>
                  </a:cubicBezTo>
                  <a:cubicBezTo>
                    <a:pt x="555" y="306"/>
                    <a:pt x="667" y="307"/>
                    <a:pt x="779" y="307"/>
                  </a:cubicBezTo>
                  <a:cubicBezTo>
                    <a:pt x="779" y="478"/>
                    <a:pt x="779" y="648"/>
                    <a:pt x="779" y="819"/>
                  </a:cubicBezTo>
                  <a:cubicBezTo>
                    <a:pt x="678" y="819"/>
                    <a:pt x="577" y="819"/>
                    <a:pt x="476" y="819"/>
                  </a:cubicBezTo>
                  <a:cubicBezTo>
                    <a:pt x="395" y="818"/>
                    <a:pt x="312" y="798"/>
                    <a:pt x="244" y="754"/>
                  </a:cubicBezTo>
                  <a:cubicBezTo>
                    <a:pt x="183" y="716"/>
                    <a:pt x="136" y="660"/>
                    <a:pt x="102" y="597"/>
                  </a:cubicBezTo>
                  <a:cubicBezTo>
                    <a:pt x="64" y="528"/>
                    <a:pt x="40" y="452"/>
                    <a:pt x="26" y="374"/>
                  </a:cubicBezTo>
                  <a:cubicBezTo>
                    <a:pt x="3" y="251"/>
                    <a:pt x="0" y="12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4919" y="1337"/>
              <a:ext cx="1270" cy="1305"/>
            </a:xfrm>
            <a:custGeom>
              <a:gdLst>
                <a:gd fmla="*/ 219 w 537" name="T0"/>
                <a:gd fmla="*/ 10 h 552" name="T1"/>
                <a:gd fmla="*/ 367 w 537" name="T2"/>
                <a:gd fmla="*/ 25 h 552" name="T3"/>
                <a:gd fmla="*/ 508 w 537" name="T4"/>
                <a:gd fmla="*/ 163 h 552" name="T5"/>
                <a:gd fmla="*/ 517 w 537" name="T6"/>
                <a:gd fmla="*/ 351 h 552" name="T7"/>
                <a:gd fmla="*/ 404 w 537" name="T8"/>
                <a:gd fmla="*/ 494 h 552" name="T9"/>
                <a:gd fmla="*/ 103 w 537" name="T10"/>
                <a:gd fmla="*/ 473 h 552" name="T11"/>
                <a:gd fmla="*/ 9 w 537" name="T12"/>
                <a:gd fmla="*/ 307 h 552" name="T13"/>
                <a:gd fmla="*/ 46 w 537" name="T14"/>
                <a:gd fmla="*/ 128 h 552" name="T15"/>
                <a:gd fmla="*/ 219 w 537" name="T16"/>
                <a:gd fmla="*/ 10 h 552" name="T17"/>
                <a:gd fmla="*/ 186 w 537" name="T18"/>
                <a:gd fmla="*/ 188 h 552" name="T19"/>
                <a:gd fmla="*/ 187 w 537" name="T20"/>
                <a:gd fmla="*/ 349 h 552" name="T21"/>
                <a:gd fmla="*/ 348 w 537" name="T22"/>
                <a:gd fmla="*/ 349 h 552" name="T23"/>
                <a:gd fmla="*/ 348 w 537" name="T24"/>
                <a:gd fmla="*/ 188 h 552" name="T25"/>
                <a:gd fmla="*/ 186 w 537" name="T26"/>
                <a:gd fmla="*/ 188 h 5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52" w="537">
                  <a:moveTo>
                    <a:pt x="219" y="10"/>
                  </a:moveTo>
                  <a:cubicBezTo>
                    <a:pt x="268" y="0"/>
                    <a:pt x="321" y="5"/>
                    <a:pt x="367" y="25"/>
                  </a:cubicBezTo>
                  <a:cubicBezTo>
                    <a:pt x="430" y="50"/>
                    <a:pt x="481" y="101"/>
                    <a:pt x="508" y="163"/>
                  </a:cubicBezTo>
                  <a:cubicBezTo>
                    <a:pt x="534" y="222"/>
                    <a:pt x="537" y="290"/>
                    <a:pt x="517" y="351"/>
                  </a:cubicBezTo>
                  <a:cubicBezTo>
                    <a:pt x="497" y="410"/>
                    <a:pt x="457" y="461"/>
                    <a:pt x="404" y="494"/>
                  </a:cubicBezTo>
                  <a:cubicBezTo>
                    <a:pt x="312" y="552"/>
                    <a:pt x="185" y="543"/>
                    <a:pt x="103" y="473"/>
                  </a:cubicBezTo>
                  <a:cubicBezTo>
                    <a:pt x="52" y="432"/>
                    <a:pt x="18" y="371"/>
                    <a:pt x="9" y="307"/>
                  </a:cubicBezTo>
                  <a:cubicBezTo>
                    <a:pt x="0" y="245"/>
                    <a:pt x="13" y="181"/>
                    <a:pt x="46" y="128"/>
                  </a:cubicBezTo>
                  <a:cubicBezTo>
                    <a:pt x="84" y="67"/>
                    <a:pt x="148" y="23"/>
                    <a:pt x="219" y="10"/>
                  </a:cubicBezTo>
                  <a:close/>
                  <a:moveTo>
                    <a:pt x="186" y="188"/>
                  </a:moveTo>
                  <a:cubicBezTo>
                    <a:pt x="187" y="242"/>
                    <a:pt x="187" y="296"/>
                    <a:pt x="187" y="349"/>
                  </a:cubicBezTo>
                  <a:cubicBezTo>
                    <a:pt x="240" y="350"/>
                    <a:pt x="294" y="350"/>
                    <a:pt x="348" y="349"/>
                  </a:cubicBezTo>
                  <a:cubicBezTo>
                    <a:pt x="348" y="295"/>
                    <a:pt x="348" y="241"/>
                    <a:pt x="348" y="188"/>
                  </a:cubicBezTo>
                  <a:cubicBezTo>
                    <a:pt x="294" y="188"/>
                    <a:pt x="240" y="187"/>
                    <a:pt x="186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1505" y="1377"/>
              <a:ext cx="1093" cy="1187"/>
            </a:xfrm>
            <a:custGeom>
              <a:gdLst>
                <a:gd fmla="*/ 0 w 462" name="T0"/>
                <a:gd fmla="*/ 1 h 502" name="T1"/>
                <a:gd fmla="*/ 169 w 462" name="T2"/>
                <a:gd fmla="*/ 1 h 502" name="T3"/>
                <a:gd fmla="*/ 169 w 462" name="T4"/>
                <a:gd fmla="*/ 192 h 502" name="T5"/>
                <a:gd fmla="*/ 293 w 462" name="T6"/>
                <a:gd fmla="*/ 192 h 502" name="T7"/>
                <a:gd fmla="*/ 293 w 462" name="T8"/>
                <a:gd fmla="*/ 0 h 502" name="T9"/>
                <a:gd fmla="*/ 462 w 462" name="T10"/>
                <a:gd fmla="*/ 0 h 502" name="T11"/>
                <a:gd fmla="*/ 462 w 462" name="T12"/>
                <a:gd fmla="*/ 501 h 502" name="T13"/>
                <a:gd fmla="*/ 293 w 462" name="T14"/>
                <a:gd fmla="*/ 502 h 502" name="T15"/>
                <a:gd fmla="*/ 293 w 462" name="T16"/>
                <a:gd fmla="*/ 304 h 502" name="T17"/>
                <a:gd fmla="*/ 169 w 462" name="T18"/>
                <a:gd fmla="*/ 304 h 502" name="T19"/>
                <a:gd fmla="*/ 169 w 462" name="T20"/>
                <a:gd fmla="*/ 502 h 502" name="T21"/>
                <a:gd fmla="*/ 0 w 462" name="T22"/>
                <a:gd fmla="*/ 502 h 502" name="T23"/>
                <a:gd fmla="*/ 0 w 462" name="T24"/>
                <a:gd fmla="*/ 1 h 50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02" w="462">
                  <a:moveTo>
                    <a:pt x="0" y="1"/>
                  </a:moveTo>
                  <a:cubicBezTo>
                    <a:pt x="57" y="1"/>
                    <a:pt x="113" y="1"/>
                    <a:pt x="169" y="1"/>
                  </a:cubicBezTo>
                  <a:cubicBezTo>
                    <a:pt x="169" y="65"/>
                    <a:pt x="169" y="128"/>
                    <a:pt x="169" y="192"/>
                  </a:cubicBezTo>
                  <a:cubicBezTo>
                    <a:pt x="211" y="192"/>
                    <a:pt x="252" y="192"/>
                    <a:pt x="293" y="192"/>
                  </a:cubicBezTo>
                  <a:cubicBezTo>
                    <a:pt x="293" y="128"/>
                    <a:pt x="292" y="64"/>
                    <a:pt x="293" y="0"/>
                  </a:cubicBezTo>
                  <a:cubicBezTo>
                    <a:pt x="349" y="1"/>
                    <a:pt x="405" y="1"/>
                    <a:pt x="462" y="0"/>
                  </a:cubicBezTo>
                  <a:cubicBezTo>
                    <a:pt x="462" y="167"/>
                    <a:pt x="461" y="334"/>
                    <a:pt x="462" y="501"/>
                  </a:cubicBezTo>
                  <a:cubicBezTo>
                    <a:pt x="406" y="502"/>
                    <a:pt x="349" y="502"/>
                    <a:pt x="293" y="502"/>
                  </a:cubicBezTo>
                  <a:cubicBezTo>
                    <a:pt x="293" y="436"/>
                    <a:pt x="293" y="370"/>
                    <a:pt x="293" y="304"/>
                  </a:cubicBezTo>
                  <a:cubicBezTo>
                    <a:pt x="252" y="304"/>
                    <a:pt x="210" y="304"/>
                    <a:pt x="169" y="304"/>
                  </a:cubicBezTo>
                  <a:cubicBezTo>
                    <a:pt x="169" y="370"/>
                    <a:pt x="169" y="436"/>
                    <a:pt x="169" y="502"/>
                  </a:cubicBezTo>
                  <a:cubicBezTo>
                    <a:pt x="113" y="502"/>
                    <a:pt x="57" y="502"/>
                    <a:pt x="0" y="502"/>
                  </a:cubicBezTo>
                  <a:cubicBezTo>
                    <a:pt x="0" y="335"/>
                    <a:pt x="0" y="16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645" y="1380"/>
              <a:ext cx="1048" cy="1208"/>
            </a:xfrm>
            <a:custGeom>
              <a:gdLst>
                <a:gd fmla="*/ 55 w 443" name="T0"/>
                <a:gd fmla="*/ 315 h 511" name="T1"/>
                <a:gd fmla="*/ 12 w 443" name="T2"/>
                <a:gd fmla="*/ 0 h 511" name="T3"/>
                <a:gd fmla="*/ 443 w 443" name="T4"/>
                <a:gd fmla="*/ 0 h 511" name="T5"/>
                <a:gd fmla="*/ 443 w 443" name="T6"/>
                <a:gd fmla="*/ 146 h 511" name="T7"/>
                <a:gd fmla="*/ 200 w 443" name="T8"/>
                <a:gd fmla="*/ 146 h 511" name="T9"/>
                <a:gd fmla="*/ 247 w 443" name="T10"/>
                <a:gd fmla="*/ 332 h 511" name="T11"/>
                <a:gd fmla="*/ 443 w 443" name="T12"/>
                <a:gd fmla="*/ 420 h 511" name="T13"/>
                <a:gd fmla="*/ 443 w 443" name="T14"/>
                <a:gd fmla="*/ 504 h 511" name="T15"/>
                <a:gd fmla="*/ 195 w 443" name="T16"/>
                <a:gd fmla="*/ 464 h 511" name="T17"/>
                <a:gd fmla="*/ 55 w 443" name="T18"/>
                <a:gd fmla="*/ 315 h 5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1" w="442">
                  <a:moveTo>
                    <a:pt x="55" y="315"/>
                  </a:moveTo>
                  <a:cubicBezTo>
                    <a:pt x="10" y="217"/>
                    <a:pt x="0" y="106"/>
                    <a:pt x="12" y="0"/>
                  </a:cubicBezTo>
                  <a:cubicBezTo>
                    <a:pt x="156" y="0"/>
                    <a:pt x="299" y="0"/>
                    <a:pt x="443" y="0"/>
                  </a:cubicBezTo>
                  <a:cubicBezTo>
                    <a:pt x="443" y="48"/>
                    <a:pt x="443" y="97"/>
                    <a:pt x="443" y="146"/>
                  </a:cubicBezTo>
                  <a:cubicBezTo>
                    <a:pt x="362" y="146"/>
                    <a:pt x="281" y="145"/>
                    <a:pt x="200" y="146"/>
                  </a:cubicBezTo>
                  <a:cubicBezTo>
                    <a:pt x="197" y="211"/>
                    <a:pt x="207" y="279"/>
                    <a:pt x="247" y="332"/>
                  </a:cubicBezTo>
                  <a:cubicBezTo>
                    <a:pt x="292" y="392"/>
                    <a:pt x="370" y="420"/>
                    <a:pt x="443" y="420"/>
                  </a:cubicBezTo>
                  <a:cubicBezTo>
                    <a:pt x="443" y="448"/>
                    <a:pt x="443" y="476"/>
                    <a:pt x="443" y="504"/>
                  </a:cubicBezTo>
                  <a:cubicBezTo>
                    <a:pt x="359" y="511"/>
                    <a:pt x="271" y="504"/>
                    <a:pt x="195" y="464"/>
                  </a:cubicBezTo>
                  <a:cubicBezTo>
                    <a:pt x="133" y="432"/>
                    <a:pt x="84" y="378"/>
                    <a:pt x="55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3767" y="1380"/>
              <a:ext cx="1251" cy="1184"/>
            </a:xfrm>
            <a:custGeom>
              <a:gdLst>
                <a:gd fmla="*/ 1 w 529" name="T0"/>
                <a:gd fmla="*/ 0 h 501" name="T1"/>
                <a:gd fmla="*/ 529 w 529" name="T2"/>
                <a:gd fmla="*/ 0 h 501" name="T3"/>
                <a:gd fmla="*/ 470 w 529" name="T4"/>
                <a:gd fmla="*/ 171 h 501" name="T5"/>
                <a:gd fmla="*/ 368 w 529" name="T6"/>
                <a:gd fmla="*/ 238 h 501" name="T7"/>
                <a:gd fmla="*/ 500 w 529" name="T8"/>
                <a:gd fmla="*/ 384 h 501" name="T9"/>
                <a:gd fmla="*/ 519 w 529" name="T10"/>
                <a:gd fmla="*/ 501 h 501" name="T11"/>
                <a:gd fmla="*/ 343 w 529" name="T12"/>
                <a:gd fmla="*/ 501 h 501" name="T13"/>
                <a:gd fmla="*/ 282 w 529" name="T14"/>
                <a:gd fmla="*/ 334 h 501" name="T15"/>
                <a:gd fmla="*/ 170 w 529" name="T16"/>
                <a:gd fmla="*/ 278 h 501" name="T17"/>
                <a:gd fmla="*/ 170 w 529" name="T18"/>
                <a:gd fmla="*/ 501 h 501" name="T19"/>
                <a:gd fmla="*/ 1 w 529" name="T20"/>
                <a:gd fmla="*/ 501 h 501" name="T21"/>
                <a:gd fmla="*/ 1 w 529" name="T22"/>
                <a:gd fmla="*/ 0 h 501" name="T23"/>
                <a:gd fmla="*/ 170 w 529" name="T24"/>
                <a:gd fmla="*/ 133 h 501" name="T25"/>
                <a:gd fmla="*/ 170 w 529" name="T26"/>
                <a:gd fmla="*/ 213 h 501" name="T27"/>
                <a:gd fmla="*/ 281 w 529" name="T28"/>
                <a:gd fmla="*/ 190 h 501" name="T29"/>
                <a:gd fmla="*/ 335 w 529" name="T30"/>
                <a:gd fmla="*/ 133 h 501" name="T31"/>
                <a:gd fmla="*/ 170 w 529" name="T32"/>
                <a:gd fmla="*/ 133 h 50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1" w="529">
                  <a:moveTo>
                    <a:pt x="1" y="0"/>
                  </a:moveTo>
                  <a:cubicBezTo>
                    <a:pt x="177" y="0"/>
                    <a:pt x="353" y="0"/>
                    <a:pt x="529" y="0"/>
                  </a:cubicBezTo>
                  <a:cubicBezTo>
                    <a:pt x="526" y="60"/>
                    <a:pt x="509" y="123"/>
                    <a:pt x="470" y="171"/>
                  </a:cubicBezTo>
                  <a:cubicBezTo>
                    <a:pt x="444" y="203"/>
                    <a:pt x="408" y="227"/>
                    <a:pt x="368" y="238"/>
                  </a:cubicBezTo>
                  <a:cubicBezTo>
                    <a:pt x="425" y="272"/>
                    <a:pt x="474" y="322"/>
                    <a:pt x="500" y="384"/>
                  </a:cubicBezTo>
                  <a:cubicBezTo>
                    <a:pt x="516" y="421"/>
                    <a:pt x="521" y="461"/>
                    <a:pt x="519" y="501"/>
                  </a:cubicBezTo>
                  <a:cubicBezTo>
                    <a:pt x="460" y="501"/>
                    <a:pt x="402" y="501"/>
                    <a:pt x="343" y="501"/>
                  </a:cubicBezTo>
                  <a:cubicBezTo>
                    <a:pt x="338" y="441"/>
                    <a:pt x="322" y="380"/>
                    <a:pt x="282" y="334"/>
                  </a:cubicBezTo>
                  <a:cubicBezTo>
                    <a:pt x="254" y="301"/>
                    <a:pt x="213" y="281"/>
                    <a:pt x="170" y="278"/>
                  </a:cubicBezTo>
                  <a:cubicBezTo>
                    <a:pt x="170" y="352"/>
                    <a:pt x="170" y="426"/>
                    <a:pt x="170" y="501"/>
                  </a:cubicBezTo>
                  <a:cubicBezTo>
                    <a:pt x="114" y="501"/>
                    <a:pt x="57" y="501"/>
                    <a:pt x="1" y="501"/>
                  </a:cubicBezTo>
                  <a:cubicBezTo>
                    <a:pt x="0" y="334"/>
                    <a:pt x="1" y="167"/>
                    <a:pt x="1" y="0"/>
                  </a:cubicBezTo>
                  <a:close/>
                  <a:moveTo>
                    <a:pt x="170" y="133"/>
                  </a:moveTo>
                  <a:cubicBezTo>
                    <a:pt x="170" y="159"/>
                    <a:pt x="170" y="186"/>
                    <a:pt x="170" y="213"/>
                  </a:cubicBezTo>
                  <a:cubicBezTo>
                    <a:pt x="208" y="212"/>
                    <a:pt x="247" y="207"/>
                    <a:pt x="281" y="190"/>
                  </a:cubicBezTo>
                  <a:cubicBezTo>
                    <a:pt x="306" y="179"/>
                    <a:pt x="326" y="159"/>
                    <a:pt x="335" y="133"/>
                  </a:cubicBezTo>
                  <a:cubicBezTo>
                    <a:pt x="280" y="132"/>
                    <a:pt x="225" y="133"/>
                    <a:pt x="1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196" y="1831"/>
              <a:ext cx="497" cy="265"/>
            </a:xfrm>
            <a:custGeom>
              <a:gdLst>
                <a:gd fmla="*/ 0 w 210" name="T0"/>
                <a:gd fmla="*/ 0 h 112" name="T1"/>
                <a:gd fmla="*/ 210 w 210" name="T2"/>
                <a:gd fmla="*/ 0 h 112" name="T3"/>
                <a:gd fmla="*/ 210 w 210" name="T4"/>
                <a:gd fmla="*/ 112 h 112" name="T5"/>
                <a:gd fmla="*/ 0 w 210" name="T6"/>
                <a:gd fmla="*/ 112 h 112" name="T7"/>
                <a:gd fmla="*/ 0 w 210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210">
                  <a:moveTo>
                    <a:pt x="0" y="0"/>
                  </a:moveTo>
                  <a:cubicBezTo>
                    <a:pt x="70" y="0"/>
                    <a:pt x="140" y="0"/>
                    <a:pt x="210" y="0"/>
                  </a:cubicBezTo>
                  <a:cubicBezTo>
                    <a:pt x="210" y="37"/>
                    <a:pt x="210" y="74"/>
                    <a:pt x="210" y="112"/>
                  </a:cubicBezTo>
                  <a:cubicBezTo>
                    <a:pt x="140" y="112"/>
                    <a:pt x="70" y="11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1500" y="2758"/>
              <a:ext cx="4630" cy="3280"/>
            </a:xfrm>
            <a:custGeom>
              <a:gdLst>
                <a:gd fmla="*/ 32 w 1957" name="T0"/>
                <a:gd fmla="*/ 72 h 1387" name="T1"/>
                <a:gd fmla="*/ 193 w 1957" name="T2"/>
                <a:gd fmla="*/ 0 h 1387" name="T3"/>
                <a:gd fmla="*/ 1957 w 1957" name="T4"/>
                <a:gd fmla="*/ 0 h 1387" name="T5"/>
                <a:gd fmla="*/ 1957 w 1957" name="T6"/>
                <a:gd fmla="*/ 321 h 1387" name="T7"/>
                <a:gd fmla="*/ 502 w 1957" name="T8"/>
                <a:gd fmla="*/ 320 h 1387" name="T9"/>
                <a:gd fmla="*/ 433 w 1957" name="T10"/>
                <a:gd fmla="*/ 334 h 1387" name="T11"/>
                <a:gd fmla="*/ 416 w 1957" name="T12"/>
                <a:gd fmla="*/ 382 h 1387" name="T13"/>
                <a:gd fmla="*/ 416 w 1957" name="T14"/>
                <a:gd fmla="*/ 497 h 1387" name="T15"/>
                <a:gd fmla="*/ 1777 w 1957" name="T16"/>
                <a:gd fmla="*/ 497 h 1387" name="T17"/>
                <a:gd fmla="*/ 1920 w 1957" name="T18"/>
                <a:gd fmla="*/ 559 h 1387" name="T19"/>
                <a:gd fmla="*/ 1957 w 1957" name="T20"/>
                <a:gd fmla="*/ 682 h 1387" name="T21"/>
                <a:gd fmla="*/ 1957 w 1957" name="T22"/>
                <a:gd fmla="*/ 1214 h 1387" name="T23"/>
                <a:gd fmla="*/ 1915 w 1957" name="T24"/>
                <a:gd fmla="*/ 1331 h 1387" name="T25"/>
                <a:gd fmla="*/ 1774 w 1957" name="T26"/>
                <a:gd fmla="*/ 1387 h 1387" name="T27"/>
                <a:gd fmla="*/ 186 w 1957" name="T28"/>
                <a:gd fmla="*/ 1387 h 1387" name="T29"/>
                <a:gd fmla="*/ 56 w 1957" name="T30"/>
                <a:gd fmla="*/ 1343 h 1387" name="T31"/>
                <a:gd fmla="*/ 6 w 1957" name="T32"/>
                <a:gd fmla="*/ 1252 h 1387" name="T33"/>
                <a:gd fmla="*/ 3 w 1957" name="T34"/>
                <a:gd fmla="*/ 1150 h 1387" name="T35"/>
                <a:gd fmla="*/ 3 w 1957" name="T36"/>
                <a:gd fmla="*/ 190 h 1387" name="T37"/>
                <a:gd fmla="*/ 32 w 1957" name="T38"/>
                <a:gd fmla="*/ 72 h 1387" name="T39"/>
                <a:gd fmla="*/ 415 w 1957" name="T40"/>
                <a:gd fmla="*/ 1031 h 1387" name="T41"/>
                <a:gd fmla="*/ 454 w 1957" name="T42"/>
                <a:gd fmla="*/ 1031 h 1387" name="T43"/>
                <a:gd fmla="*/ 1546 w 1957" name="T44"/>
                <a:gd fmla="*/ 1031 h 1387" name="T45"/>
                <a:gd fmla="*/ 1546 w 1957" name="T46"/>
                <a:gd fmla="*/ 852 h 1387" name="T47"/>
                <a:gd fmla="*/ 415 w 1957" name="T48"/>
                <a:gd fmla="*/ 852 h 1387" name="T49"/>
                <a:gd fmla="*/ 415 w 1957" name="T50"/>
                <a:gd fmla="*/ 1031 h 13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87" w="1957">
                  <a:moveTo>
                    <a:pt x="32" y="72"/>
                  </a:moveTo>
                  <a:cubicBezTo>
                    <a:pt x="67" y="20"/>
                    <a:pt x="133" y="0"/>
                    <a:pt x="193" y="0"/>
                  </a:cubicBezTo>
                  <a:cubicBezTo>
                    <a:pt x="781" y="0"/>
                    <a:pt x="1369" y="0"/>
                    <a:pt x="1957" y="0"/>
                  </a:cubicBezTo>
                  <a:cubicBezTo>
                    <a:pt x="1956" y="107"/>
                    <a:pt x="1957" y="214"/>
                    <a:pt x="1957" y="321"/>
                  </a:cubicBezTo>
                  <a:cubicBezTo>
                    <a:pt x="1472" y="320"/>
                    <a:pt x="987" y="320"/>
                    <a:pt x="502" y="320"/>
                  </a:cubicBezTo>
                  <a:cubicBezTo>
                    <a:pt x="479" y="321"/>
                    <a:pt x="454" y="321"/>
                    <a:pt x="433" y="334"/>
                  </a:cubicBezTo>
                  <a:cubicBezTo>
                    <a:pt x="417" y="344"/>
                    <a:pt x="416" y="364"/>
                    <a:pt x="416" y="382"/>
                  </a:cubicBezTo>
                  <a:cubicBezTo>
                    <a:pt x="416" y="420"/>
                    <a:pt x="416" y="459"/>
                    <a:pt x="416" y="497"/>
                  </a:cubicBezTo>
                  <a:cubicBezTo>
                    <a:pt x="870" y="498"/>
                    <a:pt x="1324" y="497"/>
                    <a:pt x="1777" y="497"/>
                  </a:cubicBezTo>
                  <a:cubicBezTo>
                    <a:pt x="1830" y="499"/>
                    <a:pt x="1886" y="517"/>
                    <a:pt x="1920" y="559"/>
                  </a:cubicBezTo>
                  <a:cubicBezTo>
                    <a:pt x="1949" y="593"/>
                    <a:pt x="1957" y="638"/>
                    <a:pt x="1957" y="682"/>
                  </a:cubicBezTo>
                  <a:cubicBezTo>
                    <a:pt x="1957" y="859"/>
                    <a:pt x="1957" y="1036"/>
                    <a:pt x="1957" y="1214"/>
                  </a:cubicBezTo>
                  <a:cubicBezTo>
                    <a:pt x="1956" y="1256"/>
                    <a:pt x="1944" y="1300"/>
                    <a:pt x="1915" y="1331"/>
                  </a:cubicBezTo>
                  <a:cubicBezTo>
                    <a:pt x="1879" y="1370"/>
                    <a:pt x="1825" y="1386"/>
                    <a:pt x="1774" y="1387"/>
                  </a:cubicBezTo>
                  <a:cubicBezTo>
                    <a:pt x="1244" y="1387"/>
                    <a:pt x="715" y="1387"/>
                    <a:pt x="186" y="1387"/>
                  </a:cubicBezTo>
                  <a:cubicBezTo>
                    <a:pt x="140" y="1386"/>
                    <a:pt x="92" y="1373"/>
                    <a:pt x="56" y="1343"/>
                  </a:cubicBezTo>
                  <a:cubicBezTo>
                    <a:pt x="29" y="1320"/>
                    <a:pt x="13" y="1286"/>
                    <a:pt x="6" y="1252"/>
                  </a:cubicBezTo>
                  <a:cubicBezTo>
                    <a:pt x="0" y="1218"/>
                    <a:pt x="3" y="1184"/>
                    <a:pt x="3" y="1150"/>
                  </a:cubicBezTo>
                  <a:cubicBezTo>
                    <a:pt x="4" y="830"/>
                    <a:pt x="3" y="510"/>
                    <a:pt x="3" y="190"/>
                  </a:cubicBezTo>
                  <a:cubicBezTo>
                    <a:pt x="2" y="149"/>
                    <a:pt x="8" y="106"/>
                    <a:pt x="32" y="72"/>
                  </a:cubicBezTo>
                  <a:close/>
                  <a:moveTo>
                    <a:pt x="415" y="1031"/>
                  </a:moveTo>
                  <a:cubicBezTo>
                    <a:pt x="428" y="1031"/>
                    <a:pt x="441" y="1031"/>
                    <a:pt x="454" y="1031"/>
                  </a:cubicBezTo>
                  <a:cubicBezTo>
                    <a:pt x="818" y="1031"/>
                    <a:pt x="1182" y="1031"/>
                    <a:pt x="1546" y="1031"/>
                  </a:cubicBezTo>
                  <a:cubicBezTo>
                    <a:pt x="1546" y="971"/>
                    <a:pt x="1546" y="912"/>
                    <a:pt x="1546" y="852"/>
                  </a:cubicBezTo>
                  <a:cubicBezTo>
                    <a:pt x="1169" y="852"/>
                    <a:pt x="792" y="853"/>
                    <a:pt x="415" y="852"/>
                  </a:cubicBezTo>
                  <a:cubicBezTo>
                    <a:pt x="414" y="912"/>
                    <a:pt x="414" y="972"/>
                    <a:pt x="415" y="10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2" name="等腰三角形 81"/>
          <p:cNvSpPr/>
          <p:nvPr/>
        </p:nvSpPr>
        <p:spPr>
          <a:xfrm rot="16200000">
            <a:off x="7029567" y="894450"/>
            <a:ext cx="940848" cy="8040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8795242" y="189900"/>
            <a:ext cx="2563522" cy="1910315"/>
            <a:chOff x="4789393" y="4341637"/>
            <a:chExt cx="2563522" cy="1910315"/>
          </a:xfrm>
        </p:grpSpPr>
        <p:sp>
          <p:nvSpPr>
            <p:cNvPr id="26" name="文本框 25"/>
            <p:cNvSpPr txBox="1"/>
            <p:nvPr/>
          </p:nvSpPr>
          <p:spPr>
            <a:xfrm>
              <a:off x="4880197" y="4341637"/>
              <a:ext cx="2381914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72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BAY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795575" y="5143957"/>
              <a:ext cx="2551157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mtClean="0" sz="6600">
                  <a:solidFill>
                    <a:schemeClr val="bg1"/>
                  </a:solidFill>
                  <a:latin charset="0" pitchFamily="2" typeface="Big Hero 6 "/>
                  <a:ea typeface="+mj-ea"/>
                </a:rPr>
                <a:t>MAX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8869781" y="2362200"/>
            <a:ext cx="2318473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8888128" y="2753542"/>
            <a:ext cx="297981" cy="297982"/>
            <a:chOff x="7549661" y="3081625"/>
            <a:chExt cx="694758" cy="694760"/>
          </a:xfrm>
        </p:grpSpPr>
        <p:sp>
          <p:nvSpPr>
            <p:cNvPr id="33" name="椭圆 32"/>
            <p:cNvSpPr/>
            <p:nvPr/>
          </p:nvSpPr>
          <p:spPr>
            <a:xfrm>
              <a:off x="7549661" y="3081625"/>
              <a:ext cx="694758" cy="694760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EFF4F4"/>
                </a:gs>
                <a:gs pos="100000">
                  <a:srgbClr val="F6F6F8"/>
                </a:gs>
              </a:gsLst>
              <a:lin ang="13500000" scaled="1"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559696" y="3360433"/>
              <a:ext cx="673079" cy="95635"/>
              <a:chOff x="2555815" y="3410981"/>
              <a:chExt cx="1542583" cy="266788"/>
            </a:xfrm>
          </p:grpSpPr>
          <p:cxnSp>
            <p:nvCxnSpPr>
              <p:cNvPr id="35" name="直接连接符 34"/>
              <p:cNvCxnSpPr>
                <a:stCxn id="3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组合 47"/>
          <p:cNvGrpSpPr/>
          <p:nvPr/>
        </p:nvGrpSpPr>
        <p:grpSpPr>
          <a:xfrm>
            <a:off x="8888128" y="3762332"/>
            <a:ext cx="297981" cy="297982"/>
            <a:chOff x="7549661" y="3081625"/>
            <a:chExt cx="694758" cy="694760"/>
          </a:xfrm>
        </p:grpSpPr>
        <p:sp>
          <p:nvSpPr>
            <p:cNvPr id="49" name="椭圆 48"/>
            <p:cNvSpPr/>
            <p:nvPr/>
          </p:nvSpPr>
          <p:spPr>
            <a:xfrm>
              <a:off x="7549661" y="3081625"/>
              <a:ext cx="694758" cy="694760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EFF4F4"/>
                </a:gs>
                <a:gs pos="100000">
                  <a:srgbClr val="F6F6F8"/>
                </a:gs>
              </a:gsLst>
              <a:lin ang="13500000" scaled="1"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559696" y="3360433"/>
              <a:ext cx="673079" cy="95635"/>
              <a:chOff x="2555815" y="3410981"/>
              <a:chExt cx="1542583" cy="266788"/>
            </a:xfrm>
          </p:grpSpPr>
          <p:cxnSp>
            <p:nvCxnSpPr>
              <p:cNvPr id="51" name="直接连接符 50"/>
              <p:cNvCxnSpPr>
                <a:stCxn id="4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矩形 82"/>
          <p:cNvSpPr/>
          <p:nvPr/>
        </p:nvSpPr>
        <p:spPr>
          <a:xfrm>
            <a:off x="9250567" y="2665076"/>
            <a:ext cx="197801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200">
                <a:solidFill>
                  <a:schemeClr val="bg1"/>
                </a:solidFill>
              </a:rPr>
              <a:t>The special bond that develops between plus-sized inflatable robot Baymax, and prodigy Hiro Hamada.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8888128" y="4672022"/>
            <a:ext cx="297981" cy="297982"/>
            <a:chOff x="7549661" y="3081625"/>
            <a:chExt cx="694758" cy="694760"/>
          </a:xfrm>
        </p:grpSpPr>
        <p:sp>
          <p:nvSpPr>
            <p:cNvPr id="85" name="椭圆 84"/>
            <p:cNvSpPr/>
            <p:nvPr/>
          </p:nvSpPr>
          <p:spPr>
            <a:xfrm>
              <a:off x="7549661" y="3081625"/>
              <a:ext cx="694758" cy="694760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EFF4F4"/>
                </a:gs>
                <a:gs pos="100000">
                  <a:srgbClr val="F6F6F8"/>
                </a:gs>
              </a:gsLst>
              <a:lin ang="13500000" scaled="1"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7559696" y="3360433"/>
              <a:ext cx="673079" cy="95635"/>
              <a:chOff x="2555815" y="3410981"/>
              <a:chExt cx="1542583" cy="266788"/>
            </a:xfrm>
          </p:grpSpPr>
          <p:cxnSp>
            <p:nvCxnSpPr>
              <p:cNvPr id="87" name="直接连接符 86"/>
              <p:cNvCxnSpPr>
                <a:stCxn id="8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cap="rnd" w="952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矩形 91"/>
          <p:cNvSpPr/>
          <p:nvPr/>
        </p:nvSpPr>
        <p:spPr>
          <a:xfrm>
            <a:off x="9306212" y="3708774"/>
            <a:ext cx="197801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200">
                <a:solidFill>
                  <a:schemeClr val="bg1"/>
                </a:solidFill>
              </a:rPr>
              <a:t>Always wait one hour after eating before swimming.</a:t>
            </a:r>
          </a:p>
        </p:txBody>
      </p:sp>
      <p:sp>
        <p:nvSpPr>
          <p:cNvPr id="93" name="矩形 92"/>
          <p:cNvSpPr/>
          <p:nvPr/>
        </p:nvSpPr>
        <p:spPr>
          <a:xfrm>
            <a:off x="9306212" y="4653372"/>
            <a:ext cx="197801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200">
                <a:solidFill>
                  <a:schemeClr val="bg1"/>
                </a:solidFill>
              </a:rPr>
              <a:t>I cannot deactivate until you say you are satisfied with your care.</a:t>
            </a:r>
          </a:p>
        </p:txBody>
      </p:sp>
      <p:sp>
        <p:nvSpPr>
          <p:cNvPr id="94" name="矩形 93"/>
          <p:cNvSpPr/>
          <p:nvPr/>
        </p:nvSpPr>
        <p:spPr>
          <a:xfrm>
            <a:off x="8869781" y="5720705"/>
            <a:ext cx="2358797" cy="40769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tl" blurRad="50800" dir="2700000" dist="889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solidFill>
                  <a:srgbClr val="C12529"/>
                </a:solidFill>
              </a:rPr>
              <a:t>SIMON PPT</a:t>
            </a:r>
          </a:p>
        </p:txBody>
      </p:sp>
    </p:spTree>
    <p:extLst>
      <p:ext uri="{BB962C8B-B14F-4D97-AF65-F5344CB8AC3E}">
        <p14:creationId val="414387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我懂个P">
      <a:dk1>
        <a:srgbClr val="2E2E2E"/>
      </a:dk1>
      <a:lt1>
        <a:sysClr val="window" lastClr="FFFFFF"/>
      </a:lt1>
      <a:dk2>
        <a:srgbClr val="44546A"/>
      </a:dk2>
      <a:lt2>
        <a:srgbClr val="E7E6E6"/>
      </a:lt2>
      <a:accent1>
        <a:srgbClr val="FFD23C"/>
      </a:accent1>
      <a:accent2>
        <a:srgbClr val="2D2D2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D03B"/>
      </a:hlink>
      <a:folHlink>
        <a:srgbClr val="954F72"/>
      </a:folHlink>
    </a:clrScheme>
    <a:fontScheme name="大白">
      <a:majorFont>
        <a:latin typeface="Big Hero 6 "/>
        <a:ea typeface="Nakadai"/>
        <a:cs typeface="Arial"/>
      </a:majorFont>
      <a:minorFont>
        <a:latin typeface="Calibri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2529"/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164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4">
      <vt:lpstr>Arial</vt:lpstr>
      <vt:lpstr>Big Hero 6 </vt:lpstr>
      <vt:lpstr>Nakadai</vt:lpstr>
      <vt:lpstr>Calibri</vt:lpstr>
      <vt:lpstr>微软雅黑 Light</vt:lpstr>
      <vt:lpstr>Calibri Light</vt:lpstr>
      <vt:lpstr>Microsoft YaHei UI Light</vt:lpstr>
      <vt:lpstr>微软雅黑</vt:lpstr>
      <vt:lpstr>Segoe UI Light 8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2021-08-22T12:07:17Z</dcterms:created>
  <cp:lastPrinted>2021-08-22T12:07:17Z</cp:lastPrinted>
  <dcterms:modified xsi:type="dcterms:W3CDTF">2021-08-22T05:42:47Z</dcterms:modified>
  <cp:revision>1</cp:revision>
</cp:coreProperties>
</file>