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61" r:id="rId6"/>
    <p:sldId id="259" r:id="rId7"/>
    <p:sldId id="257" r:id="rId8"/>
    <p:sldId id="260" r:id="rId9"/>
    <p:sldId id="275" r:id="rId10"/>
    <p:sldId id="262" r:id="rId11"/>
    <p:sldId id="265" r:id="rId12"/>
    <p:sldId id="266" r:id="rId13"/>
    <p:sldId id="267" r:id="rId14"/>
    <p:sldId id="276" r:id="rId15"/>
    <p:sldId id="263" r:id="rId16"/>
    <p:sldId id="268" r:id="rId17"/>
    <p:sldId id="277" r:id="rId18"/>
    <p:sldId id="269" r:id="rId19"/>
    <p:sldId id="270" r:id="rId20"/>
    <p:sldId id="264" r:id="rId21"/>
    <p:sldId id="271" r:id="rId22"/>
    <p:sldId id="273" r:id="rId23"/>
    <p:sldId id="278" r:id="rId24"/>
    <p:sldId id="272" r:id="rId25"/>
    <p:sldId id="274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32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15B3F-EA80-4E19-99CE-E12E033D8660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AD4B7-64AF-41F5-A3D4-9461C15673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2322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284377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1888842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5806334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056623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642862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8655565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791970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55878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260025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620628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874509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8027900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572753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56128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693366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8539458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6514143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982585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421989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1145111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4287698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517219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72285B8A-6165-417C-9295-0AEEC5C40E98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EE377AED-37C0-4478-A8B5-B144B4B37F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3920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156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椭圆 18"/>
          <p:cNvSpPr/>
          <p:nvPr/>
        </p:nvSpPr>
        <p:spPr>
          <a:xfrm rot="665877">
            <a:off x="10096831" y="2630196"/>
            <a:ext cx="1404000" cy="1404000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986540" y="4621839"/>
            <a:ext cx="1136114" cy="113611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004540" y="4633811"/>
            <a:ext cx="1110293" cy="1110293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838200" dir="18900000" dist="368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621459" y="-345395"/>
            <a:ext cx="1584000" cy="1584000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17213" y="1682246"/>
            <a:ext cx="6957575" cy="3493508"/>
          </a:xfrm>
          <a:prstGeom prst="rect">
            <a:avLst/>
          </a:prstGeom>
          <a:noFill/>
          <a:ln w="1047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1589" y="2149434"/>
            <a:ext cx="258882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200" sz="7200">
                <a:solidFill>
                  <a:schemeClr val="tx1">
                    <a:lumMod val="85000"/>
                    <a:lumOff val="15000"/>
                  </a:schemeClr>
                </a:solidFill>
                <a:latin charset="0" panose="020f0704030504030204" pitchFamily="34" typeface="Arial Rounded MT Bold"/>
                <a:ea charset="0" panose="020b0502040204020203" pitchFamily="34" typeface="Segoe UI"/>
                <a:cs charset="0" panose="020b0502040204020203" pitchFamily="34" typeface="Segoe UI"/>
              </a:rPr>
              <a:t>2018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48704" y="3381074"/>
            <a:ext cx="54864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50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商业计划PPT通用模板</a:t>
            </a:r>
          </a:p>
        </p:txBody>
      </p:sp>
      <p:sp>
        <p:nvSpPr>
          <p:cNvPr id="2" name="椭圆 1"/>
          <p:cNvSpPr/>
          <p:nvPr/>
        </p:nvSpPr>
        <p:spPr>
          <a:xfrm>
            <a:off x="1567459" y="4611085"/>
            <a:ext cx="1620000" cy="1620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533400" dir="8100000" dist="4953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603459" y="4647085"/>
            <a:ext cx="1548000" cy="1548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6223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8" name="椭圆 7"/>
          <p:cNvSpPr/>
          <p:nvPr/>
        </p:nvSpPr>
        <p:spPr>
          <a:xfrm flipV="1" rot="16200000">
            <a:off x="3769816" y="783830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9" name="椭圆 8"/>
          <p:cNvSpPr/>
          <p:nvPr/>
        </p:nvSpPr>
        <p:spPr>
          <a:xfrm flipV="1" rot="16200000">
            <a:off x="3805816" y="795798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776668" y="987110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-495564" y="3642684"/>
            <a:ext cx="991127" cy="991127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696436" y="5464751"/>
            <a:ext cx="991127" cy="991127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177800" rotWithShape="0">
              <a:srgbClr val="35333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606721" y="-463293"/>
            <a:ext cx="1073856" cy="10738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533400" dir="8100000" dist="4953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42721" y="-427293"/>
            <a:ext cx="1026129" cy="102612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6223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639459" y="-323243"/>
            <a:ext cx="1548000" cy="1548000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8" name="椭圆 17"/>
          <p:cNvSpPr/>
          <p:nvPr/>
        </p:nvSpPr>
        <p:spPr>
          <a:xfrm rot="665877">
            <a:off x="10114832" y="2648196"/>
            <a:ext cx="1368000" cy="1368000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0" name="椭圆 19"/>
          <p:cNvSpPr/>
          <p:nvPr/>
        </p:nvSpPr>
        <p:spPr>
          <a:xfrm rot="665877">
            <a:off x="4532811" y="6391938"/>
            <a:ext cx="1184635" cy="1184635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1" name="椭圆 20"/>
          <p:cNvSpPr/>
          <p:nvPr/>
        </p:nvSpPr>
        <p:spPr>
          <a:xfrm rot="665877">
            <a:off x="4551302" y="6404907"/>
            <a:ext cx="1154260" cy="1154260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64843" y="4493196"/>
            <a:ext cx="346231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latin charset="-122" panose="02010600040101010101" pitchFamily="2" typeface="华文细黑"/>
                <a:ea charset="-122" panose="02010600040101010101" pitchFamily="2" typeface="华文细黑"/>
              </a:rPr>
              <a:t>汇报人：XXX      日期：2018年1月10日</a:t>
            </a:r>
          </a:p>
        </p:txBody>
      </p:sp>
    </p:spTree>
    <p:extLst>
      <p:ext uri="{BB962C8B-B14F-4D97-AF65-F5344CB8AC3E}">
        <p14:creationId val="117585864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4">
            <a:extLst>
              <a:ext uri="{FF2B5EF4-FFF2-40B4-BE49-F238E27FC236}">
                <a16:creationId xmlns:a16="http://schemas.microsoft.com/office/drawing/2014/main" id="{CB6E1C37-F014-4B66-9F23-77DB8556AE55}"/>
              </a:ext>
            </a:extLst>
          </p:cNvPr>
          <p:cNvGrpSpPr/>
          <p:nvPr/>
        </p:nvGrpSpPr>
        <p:grpSpPr>
          <a:xfrm rot="9900000">
            <a:off x="7316166" y="4854900"/>
            <a:ext cx="902107" cy="771248"/>
            <a:chOff x="2208213" y="4308475"/>
            <a:chExt cx="1313851" cy="1123184"/>
          </a:xfrm>
          <a:solidFill>
            <a:schemeClr val="bg1"/>
          </a:solidFill>
          <a:effectLst>
            <a:outerShdw algn="tr" blurRad="444500" dir="8100000" dist="292100" rotWithShape="0">
              <a:prstClr val="black">
                <a:alpha val="40000"/>
              </a:prstClr>
            </a:outerShdw>
          </a:effectLst>
        </p:grpSpPr>
        <p:sp>
          <p:nvSpPr>
            <p:cNvPr id="3" name="Oval 18">
              <a:extLst>
                <a:ext uri="{FF2B5EF4-FFF2-40B4-BE49-F238E27FC236}">
                  <a16:creationId xmlns:a16="http://schemas.microsoft.com/office/drawing/2014/main" id="{F363B3CE-D355-4D6C-AE76-8E6F77AAA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37646" compatLnSpc="1" lIns="75291" numCol="1" rIns="75291" tIns="37646" vert="horz" wrap="square">
              <a:prstTxWarp prst="textNoShape">
                <a:avLst/>
              </a:prstTxWarp>
            </a:bodyPr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endParaRPr lang="id-ID" sz="996">
                <a:ln>
                  <a:solidFill>
                    <a:srgbClr val="DBEFF9"/>
                  </a:solidFill>
                </a:ln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" name="Freeform 31">
              <a:extLst>
                <a:ext uri="{FF2B5EF4-FFF2-40B4-BE49-F238E27FC236}">
                  <a16:creationId xmlns:a16="http://schemas.microsoft.com/office/drawing/2014/main" id="{041AD878-2FB8-4240-AB09-729BA821E6B7}"/>
                </a:ext>
              </a:extLst>
            </p:cNvPr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gdLst>
                <a:gd fmla="*/ 0 w 161" name="T0"/>
                <a:gd fmla="*/ 0 h 256" name="T1"/>
                <a:gd fmla="*/ 0 w 161" name="T2"/>
                <a:gd fmla="*/ 256 h 256" name="T3"/>
                <a:gd fmla="*/ 161 w 161" name="T4"/>
                <a:gd fmla="*/ 128 h 256" name="T5"/>
                <a:gd fmla="*/ 0 w 161" name="T6"/>
                <a:gd fmla="*/ 0 h 25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56" w="161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7646" compatLnSpc="1" lIns="75291" numCol="1" rIns="75291" tIns="37646" vert="horz" wrap="square">
              <a:prstTxWarp prst="textNoShape">
                <a:avLst/>
              </a:prstTxWarp>
            </a:bodyPr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endParaRPr lang="id-ID" sz="996">
                <a:ln>
                  <a:solidFill>
                    <a:srgbClr val="DBEFF9"/>
                  </a:solidFill>
                </a:ln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5" name="Group 21">
            <a:extLst>
              <a:ext uri="{FF2B5EF4-FFF2-40B4-BE49-F238E27FC236}">
                <a16:creationId xmlns:a16="http://schemas.microsoft.com/office/drawing/2014/main" id="{6A658CBB-F809-41F5-9E04-6F3337C7653F}"/>
              </a:ext>
            </a:extLst>
          </p:cNvPr>
          <p:cNvGrpSpPr/>
          <p:nvPr/>
        </p:nvGrpSpPr>
        <p:grpSpPr>
          <a:xfrm rot="17100000">
            <a:off x="3849788" y="4850251"/>
            <a:ext cx="902177" cy="771191"/>
            <a:chOff x="2208213" y="4308475"/>
            <a:chExt cx="1313851" cy="1123184"/>
          </a:xfrm>
          <a:solidFill>
            <a:srgbClr val="1C5483"/>
          </a:solidFill>
        </p:grpSpPr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DA63699C-CBF2-4088-86CB-3EE4DBF7B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37646" compatLnSpc="1" lIns="75291" numCol="1" rIns="75291" tIns="37646" vert="horz" wrap="square">
              <a:prstTxWarp prst="textNoShape">
                <a:avLst/>
              </a:prstTxWarp>
            </a:bodyPr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endParaRPr lang="id-ID" sz="996">
                <a:ln>
                  <a:solidFill>
                    <a:srgbClr val="DBEFF9"/>
                  </a:solidFill>
                </a:ln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7E9F2F65-1AFB-4883-8E6D-81D93FC0BB17}"/>
                </a:ext>
              </a:extLst>
            </p:cNvPr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gdLst>
                <a:gd fmla="*/ 0 w 161" name="T0"/>
                <a:gd fmla="*/ 0 h 256" name="T1"/>
                <a:gd fmla="*/ 0 w 161" name="T2"/>
                <a:gd fmla="*/ 256 h 256" name="T3"/>
                <a:gd fmla="*/ 161 w 161" name="T4"/>
                <a:gd fmla="*/ 128 h 256" name="T5"/>
                <a:gd fmla="*/ 0 w 161" name="T6"/>
                <a:gd fmla="*/ 0 h 25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56" w="161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7646" compatLnSpc="1" lIns="75291" numCol="1" rIns="75291" tIns="37646" vert="horz" wrap="square">
              <a:prstTxWarp prst="textNoShape">
                <a:avLst/>
              </a:prstTxWarp>
            </a:bodyPr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endParaRPr lang="id-ID" sz="996">
                <a:ln>
                  <a:solidFill>
                    <a:srgbClr val="DBEFF9"/>
                  </a:solidFill>
                </a:ln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8" name="Group 18">
            <a:extLst>
              <a:ext uri="{FF2B5EF4-FFF2-40B4-BE49-F238E27FC236}">
                <a16:creationId xmlns:a16="http://schemas.microsoft.com/office/drawing/2014/main" id="{E19CDEE1-54A0-4A59-BBD8-9FBF5C6CD8C8}"/>
              </a:ext>
            </a:extLst>
          </p:cNvPr>
          <p:cNvGrpSpPr/>
          <p:nvPr/>
        </p:nvGrpSpPr>
        <p:grpSpPr>
          <a:xfrm flipH="1">
            <a:off x="7263399" y="2327619"/>
            <a:ext cx="902106" cy="771248"/>
            <a:chOff x="2208213" y="4308475"/>
            <a:chExt cx="1313851" cy="1123184"/>
          </a:xfrm>
          <a:solidFill>
            <a:srgbClr val="1C5483"/>
          </a:solidFill>
        </p:grpSpPr>
        <p:sp>
          <p:nvSpPr>
            <p:cNvPr id="9" name="Oval 18">
              <a:extLst>
                <a:ext uri="{FF2B5EF4-FFF2-40B4-BE49-F238E27FC236}">
                  <a16:creationId xmlns:a16="http://schemas.microsoft.com/office/drawing/2014/main" id="{15B32C9F-77DC-4257-922C-8780E8125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37646" compatLnSpc="1" lIns="75291" numCol="1" rIns="75291" tIns="37646" vert="horz" wrap="square">
              <a:prstTxWarp prst="textNoShape">
                <a:avLst/>
              </a:prstTxWarp>
            </a:bodyPr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endParaRPr lang="id-ID" sz="996">
                <a:ln>
                  <a:solidFill>
                    <a:srgbClr val="DBEFF9"/>
                  </a:solidFill>
                </a:ln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5710494A-7B97-4F4C-B9F9-3C506B108626}"/>
                </a:ext>
              </a:extLst>
            </p:cNvPr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gdLst>
                <a:gd fmla="*/ 0 w 161" name="T0"/>
                <a:gd fmla="*/ 0 h 256" name="T1"/>
                <a:gd fmla="*/ 0 w 161" name="T2"/>
                <a:gd fmla="*/ 256 h 256" name="T3"/>
                <a:gd fmla="*/ 161 w 161" name="T4"/>
                <a:gd fmla="*/ 128 h 256" name="T5"/>
                <a:gd fmla="*/ 0 w 161" name="T6"/>
                <a:gd fmla="*/ 0 h 25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56" w="161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7646" compatLnSpc="1" lIns="75291" numCol="1" rIns="75291" tIns="37646" vert="horz" wrap="square">
              <a:prstTxWarp prst="textNoShape">
                <a:avLst/>
              </a:prstTxWarp>
            </a:bodyPr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endParaRPr lang="id-ID" sz="996">
                <a:ln>
                  <a:solidFill>
                    <a:srgbClr val="DBEFF9"/>
                  </a:solidFill>
                </a:ln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id="{43C1EF02-89D9-4EC9-8A0D-A0AAB57BB54F}"/>
              </a:ext>
            </a:extLst>
          </p:cNvPr>
          <p:cNvGrpSpPr/>
          <p:nvPr/>
        </p:nvGrpSpPr>
        <p:grpSpPr>
          <a:xfrm>
            <a:off x="3911585" y="2366808"/>
            <a:ext cx="902107" cy="771248"/>
            <a:chOff x="2208213" y="4308475"/>
            <a:chExt cx="1313851" cy="1123184"/>
          </a:xfrm>
          <a:solidFill>
            <a:schemeClr val="bg1"/>
          </a:solidFill>
          <a:effectLst>
            <a:outerShdw algn="tr" blurRad="444500" dir="8100000" dist="292100" rotWithShape="0">
              <a:prstClr val="black">
                <a:alpha val="40000"/>
              </a:prstClr>
            </a:outerShdw>
          </a:effectLst>
        </p:grpSpPr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A43DDD94-F57A-45A5-8DA9-D1CC6F712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37646" compatLnSpc="1" lIns="75291" numCol="1" rIns="75291" tIns="37646" vert="horz" wrap="square">
              <a:prstTxWarp prst="textNoShape">
                <a:avLst/>
              </a:prstTxWarp>
            </a:bodyPr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endParaRPr lang="id-ID" sz="996">
                <a:ln>
                  <a:solidFill>
                    <a:srgbClr val="DBEFF9"/>
                  </a:solidFill>
                </a:ln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7A5CCE79-FC8C-4D88-9728-D0C72994F7DD}"/>
                </a:ext>
              </a:extLst>
            </p:cNvPr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gdLst>
                <a:gd fmla="*/ 0 w 161" name="T0"/>
                <a:gd fmla="*/ 0 h 256" name="T1"/>
                <a:gd fmla="*/ 0 w 161" name="T2"/>
                <a:gd fmla="*/ 256 h 256" name="T3"/>
                <a:gd fmla="*/ 161 w 161" name="T4"/>
                <a:gd fmla="*/ 128 h 256" name="T5"/>
                <a:gd fmla="*/ 0 w 161" name="T6"/>
                <a:gd fmla="*/ 0 h 25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56" w="161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7646" compatLnSpc="1" lIns="75291" numCol="1" rIns="75291" tIns="37646" vert="horz" wrap="square">
              <a:prstTxWarp prst="textNoShape">
                <a:avLst/>
              </a:prstTxWarp>
            </a:bodyPr>
            <a:lstStyle/>
            <a:p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endParaRPr lang="id-ID" sz="996">
                <a:ln>
                  <a:solidFill>
                    <a:srgbClr val="DBEFF9"/>
                  </a:solidFill>
                </a:ln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BF2F1F9-B497-418D-9AF5-F1BFF1F0FA70}"/>
              </a:ext>
            </a:extLst>
          </p:cNvPr>
          <p:cNvSpPr txBox="1"/>
          <p:nvPr/>
        </p:nvSpPr>
        <p:spPr>
          <a:xfrm>
            <a:off x="3902826" y="2434893"/>
            <a:ext cx="591683" cy="459605"/>
          </a:xfrm>
          <a:prstGeom prst="rect">
            <a:avLst/>
          </a:prstGeom>
        </p:spPr>
        <p:txBody>
          <a:bodyPr anchor="ctr" bIns="85538" lIns="0" rIns="0" tIns="85538" vert="horz"/>
          <a:lstStyle>
            <a:lvl1pPr algn="ctr" defTabSz="914476" eaLnBrk="1" hangingPunct="1" indent="0" latinLnBrk="0" marL="0" rtl="0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  <a:defRPr b="1" kern="1200" sz="2966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algn="l" defTabSz="914476" eaLnBrk="1" hangingPunct="1" indent="-228620" latinLnBrk="0" marL="68585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76" eaLnBrk="1" hangingPunct="1" indent="-228620" latinLnBrk="0" marL="114309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76" eaLnBrk="1" hangingPunct="1" indent="-228620" latinLnBrk="0" marL="1600333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76" eaLnBrk="1" hangingPunct="1" indent="-228620" latinLnBrk="0" marL="205757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76" eaLnBrk="1" hangingPunct="1" indent="-228620" latinLnBrk="0" marL="251480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76" eaLnBrk="1" hangingPunct="1" indent="-228620" latinLnBrk="0" marL="297204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76" eaLnBrk="1" hangingPunct="1" indent="-228620" latinLnBrk="0" marL="342928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76" eaLnBrk="1" hangingPunct="1" indent="-228620" latinLnBrk="0" marL="38865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015" fontAlgn="base">
              <a:spcAft>
                <a:spcPct val="0"/>
              </a:spcAft>
            </a:pPr>
            <a:r>
              <a:rPr b="0" lang="es-ES_tradnl" sz="1707">
                <a:solidFill>
                  <a:srgbClr val="1C5483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77355D1-E73E-40DE-8511-5368AF3EF918}"/>
              </a:ext>
            </a:extLst>
          </p:cNvPr>
          <p:cNvSpPr txBox="1"/>
          <p:nvPr/>
        </p:nvSpPr>
        <p:spPr>
          <a:xfrm>
            <a:off x="1175656" y="2393668"/>
            <a:ext cx="2414645" cy="877824"/>
          </a:xfrm>
          <a:prstGeom prst="rect">
            <a:avLst/>
          </a:prstGeom>
        </p:spPr>
        <p:txBody>
          <a:bodyPr bIns="0" lIns="0" rIns="0" tIns="0" vert="horz" wrap="square">
            <a:spAutoFit/>
          </a:bodyPr>
          <a:lstStyle>
            <a:lvl1pPr algn="l" defTabSz="914476" eaLnBrk="1" hangingPunct="1" indent="0" latinLnBrk="0" marL="0" rtl="0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  <a:defRPr b="0" baseline="0" kern="1200" sz="89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defTabSz="914476" eaLnBrk="1" hangingPunct="1" indent="-228620" latinLnBrk="0" marL="68585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76" eaLnBrk="1" hangingPunct="1" indent="-228620" latinLnBrk="0" marL="114309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76" eaLnBrk="1" hangingPunct="1" indent="-228620" latinLnBrk="0" marL="1600333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76" eaLnBrk="1" hangingPunct="1" indent="-228620" latinLnBrk="0" marL="205757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76" eaLnBrk="1" hangingPunct="1" indent="-228620" latinLnBrk="0" marL="251480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76" eaLnBrk="1" hangingPunct="1" indent="-228620" latinLnBrk="0" marL="297204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76" eaLnBrk="1" hangingPunct="1" indent="-228620" latinLnBrk="0" marL="342928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76" eaLnBrk="1" hangingPunct="1" indent="-228620" latinLnBrk="0" marL="38865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015" fontAlgn="base">
              <a:spcAft>
                <a:spcPct val="0"/>
              </a:spcAft>
            </a:pPr>
            <a:r>
              <a:rPr altLang="zh-CN" lang="en-US" sz="12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78D00FF-2AC7-4BC3-B5CD-DE7EBEB74196}"/>
              </a:ext>
            </a:extLst>
          </p:cNvPr>
          <p:cNvSpPr txBox="1"/>
          <p:nvPr/>
        </p:nvSpPr>
        <p:spPr>
          <a:xfrm>
            <a:off x="3886951" y="5120902"/>
            <a:ext cx="591683" cy="459605"/>
          </a:xfrm>
          <a:prstGeom prst="rect">
            <a:avLst/>
          </a:prstGeom>
        </p:spPr>
        <p:txBody>
          <a:bodyPr anchor="ctr" bIns="85538" lIns="0" rIns="0" tIns="85538" vert="horz"/>
          <a:lstStyle>
            <a:lvl1pPr algn="ctr" defTabSz="914476" eaLnBrk="1" hangingPunct="1" indent="0" latinLnBrk="0" marL="0" rtl="0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  <a:defRPr b="1" kern="1200" sz="2966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algn="l" defTabSz="914476" eaLnBrk="1" hangingPunct="1" indent="-228620" latinLnBrk="0" marL="68585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76" eaLnBrk="1" hangingPunct="1" indent="-228620" latinLnBrk="0" marL="114309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76" eaLnBrk="1" hangingPunct="1" indent="-228620" latinLnBrk="0" marL="1600333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76" eaLnBrk="1" hangingPunct="1" indent="-228620" latinLnBrk="0" marL="205757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76" eaLnBrk="1" hangingPunct="1" indent="-228620" latinLnBrk="0" marL="251480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76" eaLnBrk="1" hangingPunct="1" indent="-228620" latinLnBrk="0" marL="297204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76" eaLnBrk="1" hangingPunct="1" indent="-228620" latinLnBrk="0" marL="342928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76" eaLnBrk="1" hangingPunct="1" indent="-228620" latinLnBrk="0" marL="38865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015" fontAlgn="base">
              <a:spcAft>
                <a:spcPct val="0"/>
              </a:spcAft>
            </a:pPr>
            <a:r>
              <a:rPr b="0" lang="es-ES_tradnl" sz="1707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866047C-CEC9-46F6-A6D7-1F6A97D18BA4}"/>
              </a:ext>
            </a:extLst>
          </p:cNvPr>
          <p:cNvSpPr txBox="1"/>
          <p:nvPr/>
        </p:nvSpPr>
        <p:spPr>
          <a:xfrm>
            <a:off x="1175656" y="5001348"/>
            <a:ext cx="2414645" cy="877824"/>
          </a:xfrm>
          <a:prstGeom prst="rect">
            <a:avLst/>
          </a:prstGeom>
        </p:spPr>
        <p:txBody>
          <a:bodyPr bIns="0" lIns="0" rIns="0" tIns="0" vert="horz" wrap="square">
            <a:spAutoFit/>
          </a:bodyPr>
          <a:lstStyle>
            <a:lvl1pPr algn="l" defTabSz="914476" eaLnBrk="1" hangingPunct="1" indent="0" latinLnBrk="0" marL="0" rtl="0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  <a:defRPr b="0" baseline="0" kern="1200" sz="89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defTabSz="914476" eaLnBrk="1" hangingPunct="1" indent="-228620" latinLnBrk="0" marL="68585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76" eaLnBrk="1" hangingPunct="1" indent="-228620" latinLnBrk="0" marL="114309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76" eaLnBrk="1" hangingPunct="1" indent="-228620" latinLnBrk="0" marL="1600333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76" eaLnBrk="1" hangingPunct="1" indent="-228620" latinLnBrk="0" marL="205757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76" eaLnBrk="1" hangingPunct="1" indent="-228620" latinLnBrk="0" marL="251480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76" eaLnBrk="1" hangingPunct="1" indent="-228620" latinLnBrk="0" marL="297204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76" eaLnBrk="1" hangingPunct="1" indent="-228620" latinLnBrk="0" marL="342928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76" eaLnBrk="1" hangingPunct="1" indent="-228620" latinLnBrk="0" marL="38865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015" fontAlgn="base">
              <a:spcAft>
                <a:spcPct val="0"/>
              </a:spcAft>
            </a:pPr>
            <a:r>
              <a:rPr altLang="zh-CN" lang="en-US" sz="12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474E643-1433-4017-B356-F110A013AB0C}"/>
              </a:ext>
            </a:extLst>
          </p:cNvPr>
          <p:cNvSpPr txBox="1"/>
          <p:nvPr/>
        </p:nvSpPr>
        <p:spPr>
          <a:xfrm>
            <a:off x="7547205" y="2395704"/>
            <a:ext cx="591683" cy="459605"/>
          </a:xfrm>
          <a:prstGeom prst="rect">
            <a:avLst/>
          </a:prstGeom>
        </p:spPr>
        <p:txBody>
          <a:bodyPr anchor="ctr" bIns="85538" lIns="0" rIns="0" tIns="85538" vert="horz"/>
          <a:lstStyle>
            <a:lvl1pPr algn="ctr" defTabSz="914476" eaLnBrk="1" hangingPunct="1" indent="0" latinLnBrk="0" marL="0" rtl="0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  <a:defRPr b="1" kern="1200" sz="2966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algn="l" defTabSz="914476" eaLnBrk="1" hangingPunct="1" indent="-228620" latinLnBrk="0" marL="68585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76" eaLnBrk="1" hangingPunct="1" indent="-228620" latinLnBrk="0" marL="114309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76" eaLnBrk="1" hangingPunct="1" indent="-228620" latinLnBrk="0" marL="1600333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76" eaLnBrk="1" hangingPunct="1" indent="-228620" latinLnBrk="0" marL="205757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76" eaLnBrk="1" hangingPunct="1" indent="-228620" latinLnBrk="0" marL="251480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76" eaLnBrk="1" hangingPunct="1" indent="-228620" latinLnBrk="0" marL="297204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76" eaLnBrk="1" hangingPunct="1" indent="-228620" latinLnBrk="0" marL="342928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76" eaLnBrk="1" hangingPunct="1" indent="-228620" latinLnBrk="0" marL="38865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015" fontAlgn="base">
              <a:spcAft>
                <a:spcPct val="0"/>
              </a:spcAft>
            </a:pPr>
            <a:r>
              <a:rPr b="0" lang="es-ES_tradnl" sz="1707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732670A-F37E-451D-8600-065F8C3B54F8}"/>
              </a:ext>
            </a:extLst>
          </p:cNvPr>
          <p:cNvSpPr txBox="1"/>
          <p:nvPr/>
        </p:nvSpPr>
        <p:spPr>
          <a:xfrm>
            <a:off x="8514892" y="2388425"/>
            <a:ext cx="2501452" cy="877824"/>
          </a:xfrm>
          <a:prstGeom prst="rect">
            <a:avLst/>
          </a:prstGeom>
        </p:spPr>
        <p:txBody>
          <a:bodyPr bIns="0" lIns="0" rIns="0" tIns="0" vert="horz" wrap="square">
            <a:spAutoFit/>
          </a:bodyPr>
          <a:lstStyle>
            <a:lvl1pPr algn="l" defTabSz="914476" eaLnBrk="1" hangingPunct="1" indent="0" latinLnBrk="0" marL="0" rtl="0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  <a:defRPr b="0" baseline="0" kern="1200" sz="89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defTabSz="914476" eaLnBrk="1" hangingPunct="1" indent="-228620" latinLnBrk="0" marL="68585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76" eaLnBrk="1" hangingPunct="1" indent="-228620" latinLnBrk="0" marL="114309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76" eaLnBrk="1" hangingPunct="1" indent="-228620" latinLnBrk="0" marL="1600333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76" eaLnBrk="1" hangingPunct="1" indent="-228620" latinLnBrk="0" marL="205757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76" eaLnBrk="1" hangingPunct="1" indent="-228620" latinLnBrk="0" marL="251480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76" eaLnBrk="1" hangingPunct="1" indent="-228620" latinLnBrk="0" marL="297204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76" eaLnBrk="1" hangingPunct="1" indent="-228620" latinLnBrk="0" marL="342928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76" eaLnBrk="1" hangingPunct="1" indent="-228620" latinLnBrk="0" marL="38865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015" fontAlgn="base">
              <a:spcAft>
                <a:spcPct val="0"/>
              </a:spcAft>
            </a:pPr>
            <a:r>
              <a:rPr altLang="zh-CN" lang="en-US" sz="12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B6D643E-FFB0-4A8A-8A62-40B1ABF19178}"/>
              </a:ext>
            </a:extLst>
          </p:cNvPr>
          <p:cNvSpPr txBox="1"/>
          <p:nvPr/>
        </p:nvSpPr>
        <p:spPr>
          <a:xfrm>
            <a:off x="7620299" y="5047749"/>
            <a:ext cx="591683" cy="459605"/>
          </a:xfrm>
          <a:prstGeom prst="rect">
            <a:avLst/>
          </a:prstGeom>
        </p:spPr>
        <p:txBody>
          <a:bodyPr anchor="ctr" bIns="85538" lIns="0" rIns="0" tIns="85538" vert="horz"/>
          <a:lstStyle>
            <a:lvl1pPr algn="ctr" defTabSz="914476" eaLnBrk="1" hangingPunct="1" indent="0" latinLnBrk="0" marL="0" rtl="0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  <a:defRPr b="1" kern="1200" sz="2966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algn="l" defTabSz="914476" eaLnBrk="1" hangingPunct="1" indent="-228620" latinLnBrk="0" marL="68585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76" eaLnBrk="1" hangingPunct="1" indent="-228620" latinLnBrk="0" marL="114309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76" eaLnBrk="1" hangingPunct="1" indent="-228620" latinLnBrk="0" marL="1600333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76" eaLnBrk="1" hangingPunct="1" indent="-228620" latinLnBrk="0" marL="205757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76" eaLnBrk="1" hangingPunct="1" indent="-228620" latinLnBrk="0" marL="251480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76" eaLnBrk="1" hangingPunct="1" indent="-228620" latinLnBrk="0" marL="297204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76" eaLnBrk="1" hangingPunct="1" indent="-228620" latinLnBrk="0" marL="342928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76" eaLnBrk="1" hangingPunct="1" indent="-228620" latinLnBrk="0" marL="38865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015" fontAlgn="base">
              <a:spcAft>
                <a:spcPct val="0"/>
              </a:spcAft>
            </a:pPr>
            <a:r>
              <a:rPr b="0" lang="es-ES_tradnl" sz="1707">
                <a:solidFill>
                  <a:srgbClr val="1C5483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A6B5570-684D-41A1-B62A-D88A8FC8BEF0}"/>
              </a:ext>
            </a:extLst>
          </p:cNvPr>
          <p:cNvSpPr txBox="1"/>
          <p:nvPr/>
        </p:nvSpPr>
        <p:spPr>
          <a:xfrm>
            <a:off x="8514892" y="5001348"/>
            <a:ext cx="2501452" cy="877824"/>
          </a:xfrm>
          <a:prstGeom prst="rect">
            <a:avLst/>
          </a:prstGeom>
        </p:spPr>
        <p:txBody>
          <a:bodyPr bIns="0" lIns="0" rIns="0" tIns="0" vert="horz" wrap="square">
            <a:spAutoFit/>
          </a:bodyPr>
          <a:lstStyle>
            <a:lvl1pPr algn="l" defTabSz="914476" eaLnBrk="1" hangingPunct="1" indent="0" latinLnBrk="0" marL="0" rtl="0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  <a:defRPr b="0" baseline="0" kern="1200" sz="89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defTabSz="914476" eaLnBrk="1" hangingPunct="1" indent="-228620" latinLnBrk="0" marL="68585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76" eaLnBrk="1" hangingPunct="1" indent="-228620" latinLnBrk="0" marL="114309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76" eaLnBrk="1" hangingPunct="1" indent="-228620" latinLnBrk="0" marL="1600333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76" eaLnBrk="1" hangingPunct="1" indent="-228620" latinLnBrk="0" marL="205757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76" eaLnBrk="1" hangingPunct="1" indent="-228620" latinLnBrk="0" marL="251480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76" eaLnBrk="1" hangingPunct="1" indent="-228620" latinLnBrk="0" marL="297204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76" eaLnBrk="1" hangingPunct="1" indent="-228620" latinLnBrk="0" marL="342928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76" eaLnBrk="1" hangingPunct="1" indent="-228620" latinLnBrk="0" marL="38865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015" fontAlgn="base">
              <a:spcAft>
                <a:spcPct val="0"/>
              </a:spcAft>
            </a:pPr>
            <a:r>
              <a:rPr altLang="zh-CN" lang="en-US" sz="12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2" name="Shape 1719">
            <a:extLst>
              <a:ext uri="{FF2B5EF4-FFF2-40B4-BE49-F238E27FC236}">
                <a16:creationId xmlns:a16="http://schemas.microsoft.com/office/drawing/2014/main" id="{092EB541-FE26-4126-8B6C-CEF79E354608}"/>
              </a:ext>
            </a:extLst>
          </p:cNvPr>
          <p:cNvSpPr/>
          <p:nvPr/>
        </p:nvSpPr>
        <p:spPr>
          <a:xfrm>
            <a:off x="4547438" y="3673654"/>
            <a:ext cx="1478014" cy="17734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outerShdw algn="tr" blurRad="444500" dir="8100000" dist="292100" rotWithShape="0">
              <a:prstClr val="black">
                <a:alpha val="40000"/>
              </a:prstClr>
            </a:outerShdw>
          </a:effectLst>
        </p:spPr>
        <p:txBody>
          <a:bodyPr anchor="ctr" bIns="9304" lIns="9304" rIns="9304" tIns="9304"/>
          <a:lstStyle/>
          <a:p>
            <a:pPr defTabSz="11164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58"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" name="Shape 1720">
            <a:extLst>
              <a:ext uri="{FF2B5EF4-FFF2-40B4-BE49-F238E27FC236}">
                <a16:creationId xmlns:a16="http://schemas.microsoft.com/office/drawing/2014/main" id="{52AC9107-55F9-43B5-B46B-93789448FC0A}"/>
              </a:ext>
            </a:extLst>
          </p:cNvPr>
          <p:cNvSpPr/>
          <p:nvPr/>
        </p:nvSpPr>
        <p:spPr>
          <a:xfrm>
            <a:off x="5847160" y="3971039"/>
            <a:ext cx="1773367" cy="147820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rgbClr val="1C5483"/>
          </a:solidFill>
          <a:ln w="12700">
            <a:miter lim="400000"/>
          </a:ln>
          <a:effectLst>
            <a:outerShdw algn="tr" blurRad="444500" dir="8100000" dist="292100" rotWithShape="0">
              <a:prstClr val="black">
                <a:alpha val="40000"/>
              </a:prstClr>
            </a:outerShdw>
          </a:effectLst>
        </p:spPr>
        <p:txBody>
          <a:bodyPr anchor="ctr" bIns="9304" lIns="9304" rIns="9304" tIns="9304"/>
          <a:lstStyle/>
          <a:p>
            <a:pPr defTabSz="11164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58"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" name="Shape 1721">
            <a:extLst>
              <a:ext uri="{FF2B5EF4-FFF2-40B4-BE49-F238E27FC236}">
                <a16:creationId xmlns:a16="http://schemas.microsoft.com/office/drawing/2014/main" id="{1301668C-C57D-427A-A268-E8A140CA2283}"/>
              </a:ext>
            </a:extLst>
          </p:cNvPr>
          <p:cNvSpPr/>
          <p:nvPr/>
        </p:nvSpPr>
        <p:spPr>
          <a:xfrm>
            <a:off x="6133497" y="2390376"/>
            <a:ext cx="1478014" cy="17734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outerShdw algn="tr" blurRad="444500" dir="8100000" dist="292100" rotWithShape="0">
              <a:prstClr val="black">
                <a:alpha val="40000"/>
              </a:prstClr>
            </a:outerShdw>
          </a:effectLst>
        </p:spPr>
        <p:txBody>
          <a:bodyPr anchor="ctr" bIns="9304" lIns="9304" rIns="9304" tIns="9304"/>
          <a:lstStyle/>
          <a:p>
            <a:pPr defTabSz="11164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58"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" name="Shape 1722">
            <a:extLst>
              <a:ext uri="{FF2B5EF4-FFF2-40B4-BE49-F238E27FC236}">
                <a16:creationId xmlns:a16="http://schemas.microsoft.com/office/drawing/2014/main" id="{E0F445D6-DD3A-43EE-86D2-5BBA04BAF687}"/>
              </a:ext>
            </a:extLst>
          </p:cNvPr>
          <p:cNvSpPr/>
          <p:nvPr/>
        </p:nvSpPr>
        <p:spPr>
          <a:xfrm>
            <a:off x="4547436" y="2390378"/>
            <a:ext cx="1773367" cy="147812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rgbClr val="1C5483"/>
          </a:solidFill>
          <a:ln w="12700">
            <a:miter lim="400000"/>
          </a:ln>
          <a:effectLst>
            <a:outerShdw algn="tr" blurRad="444500" dir="8100000" dist="292100" rotWithShape="0">
              <a:prstClr val="black">
                <a:alpha val="40000"/>
              </a:prstClr>
            </a:outerShdw>
          </a:effectLst>
        </p:spPr>
        <p:txBody>
          <a:bodyPr anchor="ctr" bIns="9304" lIns="9304" rIns="9304" tIns="9304"/>
          <a:lstStyle/>
          <a:p>
            <a:pPr defTabSz="11164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58"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A4CA5E1-ABFE-4240-A23B-B6FF8379523D}"/>
              </a:ext>
            </a:extLst>
          </p:cNvPr>
          <p:cNvSpPr txBox="1"/>
          <p:nvPr/>
        </p:nvSpPr>
        <p:spPr>
          <a:xfrm>
            <a:off x="5177132" y="2793726"/>
            <a:ext cx="477645" cy="642586"/>
          </a:xfrm>
          <a:prstGeom prst="rect">
            <a:avLst/>
          </a:prstGeom>
        </p:spPr>
        <p:txBody>
          <a:bodyPr anchor="ctr" bIns="0" lIns="0" rIns="0" tIns="0" vert="horz" wrap="square"/>
          <a:lstStyle>
            <a:lvl1pPr algn="ctr" defTabSz="914476" eaLnBrk="1" hangingPunct="1" indent="0" latinLnBrk="0" marL="0" rtl="0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  <a:defRPr b="0" i="0" kern="1200" sz="2669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algn="l" defTabSz="914476" eaLnBrk="1" hangingPunct="1" indent="-228620" latinLnBrk="0" marL="68585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76" eaLnBrk="1" hangingPunct="1" indent="-228620" latinLnBrk="0" marL="114309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76" eaLnBrk="1" hangingPunct="1" indent="-228620" latinLnBrk="0" marL="1600333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76" eaLnBrk="1" hangingPunct="1" indent="-228620" latinLnBrk="0" marL="205757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76" eaLnBrk="1" hangingPunct="1" indent="-228620" latinLnBrk="0" marL="251480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76" eaLnBrk="1" hangingPunct="1" indent="-228620" latinLnBrk="0" marL="297204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76" eaLnBrk="1" hangingPunct="1" indent="-228620" latinLnBrk="0" marL="342928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76" eaLnBrk="1" hangingPunct="1" indent="-228620" latinLnBrk="0" marL="38865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015" fontAlgn="base">
              <a:spcAft>
                <a:spcPct val="0"/>
              </a:spcAft>
            </a:pPr>
            <a:r>
              <a:rPr altLang="en-US" lang="zh-CN" sz="1600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8137BF5-D680-4462-B436-0C1066652FEC}"/>
              </a:ext>
            </a:extLst>
          </p:cNvPr>
          <p:cNvSpPr txBox="1"/>
          <p:nvPr/>
        </p:nvSpPr>
        <p:spPr>
          <a:xfrm>
            <a:off x="4945245" y="4189500"/>
            <a:ext cx="477645" cy="642586"/>
          </a:xfrm>
          <a:prstGeom prst="rect">
            <a:avLst/>
          </a:prstGeom>
        </p:spPr>
        <p:txBody>
          <a:bodyPr anchor="ctr" bIns="0" lIns="0" rIns="0" tIns="0" vert="horz" wrap="square"/>
          <a:lstStyle>
            <a:lvl1pPr algn="ctr" defTabSz="914476" eaLnBrk="1" hangingPunct="1" indent="0" latinLnBrk="0" marL="0" rtl="0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  <a:defRPr b="0" i="0" kern="1200" sz="2669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algn="l" defTabSz="914476" eaLnBrk="1" hangingPunct="1" indent="-228620" latinLnBrk="0" marL="68585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76" eaLnBrk="1" hangingPunct="1" indent="-228620" latinLnBrk="0" marL="114309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76" eaLnBrk="1" hangingPunct="1" indent="-228620" latinLnBrk="0" marL="1600333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76" eaLnBrk="1" hangingPunct="1" indent="-228620" latinLnBrk="0" marL="205757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76" eaLnBrk="1" hangingPunct="1" indent="-228620" latinLnBrk="0" marL="251480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76" eaLnBrk="1" hangingPunct="1" indent="-228620" latinLnBrk="0" marL="297204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76" eaLnBrk="1" hangingPunct="1" indent="-228620" latinLnBrk="0" marL="342928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76" eaLnBrk="1" hangingPunct="1" indent="-228620" latinLnBrk="0" marL="38865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015" fontAlgn="base">
              <a:spcAft>
                <a:spcPct val="0"/>
              </a:spcAft>
            </a:pPr>
            <a:r>
              <a:rPr altLang="en-US" lang="zh-CN" sz="1600">
                <a:solidFill>
                  <a:srgbClr val="1C5483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BBF0787-9674-461B-930D-7F3EC69BFD74}"/>
              </a:ext>
            </a:extLst>
          </p:cNvPr>
          <p:cNvSpPr txBox="1"/>
          <p:nvPr/>
        </p:nvSpPr>
        <p:spPr>
          <a:xfrm>
            <a:off x="6749288" y="3068601"/>
            <a:ext cx="482441" cy="644379"/>
          </a:xfrm>
          <a:prstGeom prst="rect">
            <a:avLst/>
          </a:prstGeom>
        </p:spPr>
        <p:txBody>
          <a:bodyPr anchor="ctr" bIns="0" lIns="0" rIns="0" tIns="0" vert="horz" wrap="square"/>
          <a:lstStyle>
            <a:lvl1pPr algn="ctr" defTabSz="914476" eaLnBrk="1" hangingPunct="1" indent="0" latinLnBrk="0" marL="0" rtl="0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  <a:defRPr b="0" i="0" kern="1200" sz="2669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algn="l" defTabSz="914476" eaLnBrk="1" hangingPunct="1" indent="-228620" latinLnBrk="0" marL="68585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76" eaLnBrk="1" hangingPunct="1" indent="-228620" latinLnBrk="0" marL="114309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76" eaLnBrk="1" hangingPunct="1" indent="-228620" latinLnBrk="0" marL="1600333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76" eaLnBrk="1" hangingPunct="1" indent="-228620" latinLnBrk="0" marL="205757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76" eaLnBrk="1" hangingPunct="1" indent="-228620" latinLnBrk="0" marL="251480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76" eaLnBrk="1" hangingPunct="1" indent="-228620" latinLnBrk="0" marL="297204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76" eaLnBrk="1" hangingPunct="1" indent="-228620" latinLnBrk="0" marL="342928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76" eaLnBrk="1" hangingPunct="1" indent="-228620" latinLnBrk="0" marL="38865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015" fontAlgn="base">
              <a:spcAft>
                <a:spcPct val="0"/>
              </a:spcAft>
            </a:pPr>
            <a:r>
              <a:rPr altLang="en-US" lang="zh-CN" sz="1600">
                <a:solidFill>
                  <a:srgbClr val="1C5483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8C11F92-6F44-49A7-AB9B-856321A164CF}"/>
              </a:ext>
            </a:extLst>
          </p:cNvPr>
          <p:cNvSpPr txBox="1"/>
          <p:nvPr/>
        </p:nvSpPr>
        <p:spPr>
          <a:xfrm>
            <a:off x="6517948" y="4409836"/>
            <a:ext cx="482441" cy="644379"/>
          </a:xfrm>
          <a:prstGeom prst="rect">
            <a:avLst/>
          </a:prstGeom>
        </p:spPr>
        <p:txBody>
          <a:bodyPr anchor="ctr" bIns="0" lIns="0" rIns="0" tIns="0" vert="horz" wrap="square"/>
          <a:lstStyle>
            <a:lvl1pPr algn="ctr" defTabSz="914476" eaLnBrk="1" hangingPunct="1" indent="0" latinLnBrk="0" marL="0" rtl="0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  <a:defRPr b="0" i="0" kern="1200" sz="2669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algn="l" defTabSz="914476" eaLnBrk="1" hangingPunct="1" indent="-228620" latinLnBrk="0" marL="68585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76" eaLnBrk="1" hangingPunct="1" indent="-228620" latinLnBrk="0" marL="114309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76" eaLnBrk="1" hangingPunct="1" indent="-228620" latinLnBrk="0" marL="1600333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76" eaLnBrk="1" hangingPunct="1" indent="-228620" latinLnBrk="0" marL="205757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76" eaLnBrk="1" hangingPunct="1" indent="-228620" latinLnBrk="0" marL="251480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76" eaLnBrk="1" hangingPunct="1" indent="-228620" latinLnBrk="0" marL="297204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76" eaLnBrk="1" hangingPunct="1" indent="-228620" latinLnBrk="0" marL="342928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76" eaLnBrk="1" hangingPunct="1" indent="-228620" latinLnBrk="0" marL="38865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015" fontAlgn="base">
              <a:spcAft>
                <a:spcPct val="0"/>
              </a:spcAft>
            </a:pPr>
            <a:r>
              <a:rPr altLang="en-US" lang="zh-CN" sz="1600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30" name="椭圆 29"/>
          <p:cNvSpPr/>
          <p:nvPr/>
        </p:nvSpPr>
        <p:spPr>
          <a:xfrm>
            <a:off x="-672834" y="-676986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-654834" y="-654834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2" name="椭圆 31"/>
          <p:cNvSpPr/>
          <p:nvPr/>
        </p:nvSpPr>
        <p:spPr>
          <a:xfrm flipV="1" rot="16200000">
            <a:off x="-166250" y="746198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3" name="椭圆 32"/>
          <p:cNvSpPr/>
          <p:nvPr/>
        </p:nvSpPr>
        <p:spPr>
          <a:xfrm flipV="1" rot="16200000">
            <a:off x="-142125" y="75816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27935" y="297874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5" name="椭圆 34"/>
          <p:cNvSpPr/>
          <p:nvPr/>
        </p:nvSpPr>
        <p:spPr>
          <a:xfrm rot="665877">
            <a:off x="720182" y="-339909"/>
            <a:ext cx="510426" cy="510426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6" name="椭圆 35"/>
          <p:cNvSpPr/>
          <p:nvPr/>
        </p:nvSpPr>
        <p:spPr>
          <a:xfrm rot="665877">
            <a:off x="723890" y="-331793"/>
            <a:ext cx="497338" cy="497338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405589" y="208761"/>
            <a:ext cx="24581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1405589" y="677354"/>
            <a:ext cx="196044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About the program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1531916" y="67566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954560145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7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16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7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8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25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26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7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34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5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6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58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fill="hold" id="59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dur="750" id="6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fill="hold" grpId="0" id="62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fill="hold" id="63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dur="750" id="6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66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fill="hold" id="67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dur="750" id="6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70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in)" transition="in">
                                      <p:cBhvr>
                                        <p:cTn dur="750" id="7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grpId="0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grpId="0" id="8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grpId="0" id="8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fill="hold" grpId="0" id="9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4"/>
      <p:bldP build="p" grpId="0" spid="15"/>
      <p:bldP build="p" grpId="0" spid="16"/>
      <p:bldP build="p" grpId="0" spid="17"/>
      <p:bldP build="p" grpId="0" spid="18"/>
      <p:bldP build="p" grpId="0" spid="19"/>
      <p:bldP build="p" grpId="0" spid="20"/>
      <p:bldP build="p" grpId="0" spid="21"/>
      <p:bldP advAuto="0" grpId="0" spid="22"/>
      <p:bldP advAuto="0" grpId="0" spid="23"/>
      <p:bldP advAuto="0" grpId="0" spid="24"/>
      <p:bldP advAuto="0" grpId="0" spid="25"/>
      <p:bldP build="p" grpId="0" spid="26"/>
      <p:bldP build="p" grpId="0" spid="27"/>
      <p:bldP build="p" grpId="0" spid="28"/>
      <p:bldP build="p" grpId="0" spid="2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A32E4FA1-A646-4A06-82AB-12F0489A48E6}"/>
              </a:ext>
            </a:extLst>
          </p:cNvPr>
          <p:cNvSpPr/>
          <p:nvPr/>
        </p:nvSpPr>
        <p:spPr>
          <a:xfrm>
            <a:off x="953582" y="1645920"/>
            <a:ext cx="2160000" cy="2160000"/>
          </a:xfrm>
          <a:prstGeom prst="ellipse">
            <a:avLst/>
          </a:prstGeom>
          <a:solidFill>
            <a:srgbClr val="1C5483"/>
          </a:solidFill>
          <a:ln>
            <a:noFill/>
          </a:ln>
          <a:effectLst>
            <a:outerShdw algn="bl" blurRad="292100" dir="18900000" dist="63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" name="不完整圆 2">
            <a:extLst>
              <a:ext uri="{FF2B5EF4-FFF2-40B4-BE49-F238E27FC236}">
                <a16:creationId xmlns:a16="http://schemas.microsoft.com/office/drawing/2014/main" id="{1E2E7A81-4636-42F7-8CBF-D0B3571A9301}"/>
              </a:ext>
            </a:extLst>
          </p:cNvPr>
          <p:cNvSpPr/>
          <p:nvPr/>
        </p:nvSpPr>
        <p:spPr>
          <a:xfrm rot="16200000">
            <a:off x="953582" y="1632857"/>
            <a:ext cx="2160000" cy="2160000"/>
          </a:xfrm>
          <a:prstGeom prst="pie">
            <a:avLst>
              <a:gd fmla="val 0" name="adj1"/>
              <a:gd fmla="val 5448497" name="adj2"/>
            </a:avLst>
          </a:prstGeom>
          <a:solidFill>
            <a:schemeClr val="bg1"/>
          </a:solidFill>
          <a:ln>
            <a:noFill/>
          </a:ln>
          <a:effectLst>
            <a:outerShdw algn="bl" blurRad="292100" dir="18900000" dist="63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ea charset="-122" panose="020b0503020204020204" pitchFamily="34" typeface="微软雅黑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60248C5E-2AB1-491A-AEEB-F481482821C0}"/>
              </a:ext>
            </a:extLst>
          </p:cNvPr>
          <p:cNvSpPr/>
          <p:nvPr/>
        </p:nvSpPr>
        <p:spPr>
          <a:xfrm>
            <a:off x="1313581" y="1989000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bl" blurRad="292100" dir="18900000" dist="63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2AD3B53-D218-46DB-8038-D2CA440638A9}"/>
              </a:ext>
            </a:extLst>
          </p:cNvPr>
          <p:cNvSpPr txBox="1"/>
          <p:nvPr/>
        </p:nvSpPr>
        <p:spPr>
          <a:xfrm>
            <a:off x="3473581" y="1863442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9852224-E32B-445E-8B4D-BFD3BE6E0EBF}"/>
              </a:ext>
            </a:extLst>
          </p:cNvPr>
          <p:cNvSpPr/>
          <p:nvPr/>
        </p:nvSpPr>
        <p:spPr>
          <a:xfrm>
            <a:off x="3473581" y="2474893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E10927A-9C18-47F6-80AE-9AB6408F78F7}"/>
              </a:ext>
            </a:extLst>
          </p:cNvPr>
          <p:cNvCxnSpPr/>
          <p:nvPr/>
        </p:nvCxnSpPr>
        <p:spPr>
          <a:xfrm>
            <a:off x="3607076" y="2359985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4DE0141C-742D-4FD5-82C2-AE4A2E6E6EDD}"/>
              </a:ext>
            </a:extLst>
          </p:cNvPr>
          <p:cNvSpPr/>
          <p:nvPr/>
        </p:nvSpPr>
        <p:spPr>
          <a:xfrm>
            <a:off x="953581" y="4323805"/>
            <a:ext cx="2160000" cy="2160000"/>
          </a:xfrm>
          <a:prstGeom prst="ellipse">
            <a:avLst/>
          </a:prstGeom>
          <a:solidFill>
            <a:srgbClr val="1C5483"/>
          </a:solidFill>
          <a:ln>
            <a:noFill/>
          </a:ln>
          <a:effectLst>
            <a:outerShdw algn="bl" blurRad="292100" dir="18900000" dist="63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9" name="不完整圆 8">
            <a:extLst>
              <a:ext uri="{FF2B5EF4-FFF2-40B4-BE49-F238E27FC236}">
                <a16:creationId xmlns:a16="http://schemas.microsoft.com/office/drawing/2014/main" id="{B019773F-FAC7-4B23-8CB6-755F81C4B7D0}"/>
              </a:ext>
            </a:extLst>
          </p:cNvPr>
          <p:cNvSpPr/>
          <p:nvPr/>
        </p:nvSpPr>
        <p:spPr>
          <a:xfrm rot="16200000">
            <a:off x="953581" y="4323805"/>
            <a:ext cx="2160000" cy="2160000"/>
          </a:xfrm>
          <a:prstGeom prst="pie">
            <a:avLst>
              <a:gd fmla="val 0" name="adj1"/>
              <a:gd fmla="val 9598088" name="adj2"/>
            </a:avLst>
          </a:prstGeom>
          <a:solidFill>
            <a:schemeClr val="bg1"/>
          </a:solidFill>
          <a:ln>
            <a:noFill/>
          </a:ln>
          <a:effectLst>
            <a:outerShdw algn="bl" blurRad="292100" dir="18900000" dist="63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ea charset="-122" panose="020b0503020204020204" pitchFamily="34" typeface="微软雅黑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674280D-3A11-4DBB-9E34-804E658BBD16}"/>
              </a:ext>
            </a:extLst>
          </p:cNvPr>
          <p:cNvSpPr/>
          <p:nvPr/>
        </p:nvSpPr>
        <p:spPr>
          <a:xfrm>
            <a:off x="1313580" y="4666885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bl" blurRad="292100" dir="18900000" dist="63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F021722-73DA-4F4A-8B61-6F7A0570551E}"/>
              </a:ext>
            </a:extLst>
          </p:cNvPr>
          <p:cNvSpPr txBox="1"/>
          <p:nvPr/>
        </p:nvSpPr>
        <p:spPr>
          <a:xfrm>
            <a:off x="3473580" y="4541327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235AC4-514B-48F2-9194-5A4B5C8FCB96}"/>
              </a:ext>
            </a:extLst>
          </p:cNvPr>
          <p:cNvSpPr/>
          <p:nvPr/>
        </p:nvSpPr>
        <p:spPr>
          <a:xfrm>
            <a:off x="3473580" y="5152779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E973ACD-FD25-4347-A29A-4AE1CA80E1BF}"/>
              </a:ext>
            </a:extLst>
          </p:cNvPr>
          <p:cNvCxnSpPr/>
          <p:nvPr/>
        </p:nvCxnSpPr>
        <p:spPr>
          <a:xfrm>
            <a:off x="3607075" y="5037870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id="{7C456394-77CE-4CF3-BFE4-AC7463EB4EAC}"/>
              </a:ext>
            </a:extLst>
          </p:cNvPr>
          <p:cNvSpPr/>
          <p:nvPr/>
        </p:nvSpPr>
        <p:spPr>
          <a:xfrm>
            <a:off x="6449186" y="1658983"/>
            <a:ext cx="2160000" cy="2160000"/>
          </a:xfrm>
          <a:prstGeom prst="ellipse">
            <a:avLst/>
          </a:prstGeom>
          <a:solidFill>
            <a:srgbClr val="1C5483"/>
          </a:solidFill>
          <a:ln>
            <a:noFill/>
          </a:ln>
          <a:effectLst>
            <a:outerShdw algn="bl" blurRad="292100" dir="18900000" dist="63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5" name="不完整圆 14">
            <a:extLst>
              <a:ext uri="{FF2B5EF4-FFF2-40B4-BE49-F238E27FC236}">
                <a16:creationId xmlns:a16="http://schemas.microsoft.com/office/drawing/2014/main" id="{2C32B816-FEAC-410C-9415-F422A1C4373B}"/>
              </a:ext>
            </a:extLst>
          </p:cNvPr>
          <p:cNvSpPr/>
          <p:nvPr/>
        </p:nvSpPr>
        <p:spPr>
          <a:xfrm rot="16200000">
            <a:off x="6449186" y="1658983"/>
            <a:ext cx="2160000" cy="2160000"/>
          </a:xfrm>
          <a:prstGeom prst="pie">
            <a:avLst>
              <a:gd fmla="val 0" name="adj1"/>
              <a:gd fmla="val 13504625" name="adj2"/>
            </a:avLst>
          </a:prstGeom>
          <a:solidFill>
            <a:schemeClr val="bg1"/>
          </a:solidFill>
          <a:ln>
            <a:noFill/>
          </a:ln>
          <a:effectLst>
            <a:outerShdw algn="bl" blurRad="292100" dir="18900000" dist="63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ea charset="-122" panose="020b0503020204020204" pitchFamily="34" typeface="微软雅黑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C44661F-E563-4630-ABC5-CA02E6D080D5}"/>
              </a:ext>
            </a:extLst>
          </p:cNvPr>
          <p:cNvSpPr/>
          <p:nvPr/>
        </p:nvSpPr>
        <p:spPr>
          <a:xfrm>
            <a:off x="6809185" y="2002063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bl" blurRad="292100" dir="18900000" dist="63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1183FE9-CE2A-47E5-993D-B21D100725DC}"/>
              </a:ext>
            </a:extLst>
          </p:cNvPr>
          <p:cNvSpPr txBox="1"/>
          <p:nvPr/>
        </p:nvSpPr>
        <p:spPr>
          <a:xfrm>
            <a:off x="8969186" y="1876505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39320FD-F1C8-4567-9F90-57F62105C2FF}"/>
              </a:ext>
            </a:extLst>
          </p:cNvPr>
          <p:cNvSpPr/>
          <p:nvPr/>
        </p:nvSpPr>
        <p:spPr>
          <a:xfrm>
            <a:off x="8969186" y="2487956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EC5C83A-33A0-44F1-8DE3-87E296CBB4EE}"/>
              </a:ext>
            </a:extLst>
          </p:cNvPr>
          <p:cNvCxnSpPr/>
          <p:nvPr/>
        </p:nvCxnSpPr>
        <p:spPr>
          <a:xfrm>
            <a:off x="9102680" y="2373048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9F8CFFE4-9926-437C-9C08-FB991C5B489B}"/>
              </a:ext>
            </a:extLst>
          </p:cNvPr>
          <p:cNvSpPr/>
          <p:nvPr/>
        </p:nvSpPr>
        <p:spPr>
          <a:xfrm>
            <a:off x="6449185" y="4336868"/>
            <a:ext cx="2160000" cy="2160000"/>
          </a:xfrm>
          <a:prstGeom prst="ellipse">
            <a:avLst/>
          </a:prstGeom>
          <a:solidFill>
            <a:srgbClr val="1C5483"/>
          </a:solidFill>
          <a:ln>
            <a:noFill/>
          </a:ln>
          <a:effectLst>
            <a:outerShdw algn="bl" blurRad="292100" dir="18900000" dist="63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1" name="不完整圆 20">
            <a:extLst>
              <a:ext uri="{FF2B5EF4-FFF2-40B4-BE49-F238E27FC236}">
                <a16:creationId xmlns:a16="http://schemas.microsoft.com/office/drawing/2014/main" id="{4770081A-7114-44A7-B8DA-9E71FC28D49D}"/>
              </a:ext>
            </a:extLst>
          </p:cNvPr>
          <p:cNvSpPr/>
          <p:nvPr/>
        </p:nvSpPr>
        <p:spPr>
          <a:xfrm rot="16200000">
            <a:off x="6449185" y="4336868"/>
            <a:ext cx="2160000" cy="2160000"/>
          </a:xfrm>
          <a:prstGeom prst="pie">
            <a:avLst>
              <a:gd fmla="val 0" name="adj1"/>
              <a:gd fmla="val 17584561" name="adj2"/>
            </a:avLst>
          </a:prstGeom>
          <a:solidFill>
            <a:schemeClr val="bg1"/>
          </a:solidFill>
          <a:ln>
            <a:noFill/>
          </a:ln>
          <a:effectLst>
            <a:outerShdw algn="bl" blurRad="292100" dir="18900000" dist="63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ea charset="-122" panose="020b0503020204020204" pitchFamily="34" typeface="微软雅黑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D919CFD4-EB04-431E-9CA4-E60C0EC8B480}"/>
              </a:ext>
            </a:extLst>
          </p:cNvPr>
          <p:cNvSpPr/>
          <p:nvPr/>
        </p:nvSpPr>
        <p:spPr>
          <a:xfrm>
            <a:off x="6809184" y="4679948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bl" blurRad="292100" dir="18900000" dist="63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F29BA7D-FBC8-407F-931E-03731FA9DB28}"/>
              </a:ext>
            </a:extLst>
          </p:cNvPr>
          <p:cNvSpPr txBox="1"/>
          <p:nvPr/>
        </p:nvSpPr>
        <p:spPr>
          <a:xfrm>
            <a:off x="8969184" y="4554390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318582D-E0A1-4DF8-8E98-87048EB89DEC}"/>
              </a:ext>
            </a:extLst>
          </p:cNvPr>
          <p:cNvSpPr/>
          <p:nvPr/>
        </p:nvSpPr>
        <p:spPr>
          <a:xfrm>
            <a:off x="8969184" y="5165841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1A5F4DD-CA8F-4306-B151-4416181551C4}"/>
              </a:ext>
            </a:extLst>
          </p:cNvPr>
          <p:cNvCxnSpPr/>
          <p:nvPr/>
        </p:nvCxnSpPr>
        <p:spPr>
          <a:xfrm>
            <a:off x="9102679" y="5050933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2679B2D2-72B0-40B9-9601-890D12C27CE4}"/>
              </a:ext>
            </a:extLst>
          </p:cNvPr>
          <p:cNvSpPr/>
          <p:nvPr/>
        </p:nvSpPr>
        <p:spPr>
          <a:xfrm>
            <a:off x="6808403" y="4675276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r" blurRad="292100" dir="8100000" dist="63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A7014F51-A735-42B7-9D8F-8C45223EC829}"/>
              </a:ext>
            </a:extLst>
          </p:cNvPr>
          <p:cNvSpPr/>
          <p:nvPr/>
        </p:nvSpPr>
        <p:spPr>
          <a:xfrm>
            <a:off x="6800318" y="1997391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r" blurRad="292100" dir="8100000" dist="63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428BE4B-B7A8-4D14-AE23-E1FE21C3816B}"/>
              </a:ext>
            </a:extLst>
          </p:cNvPr>
          <p:cNvSpPr txBox="1"/>
          <p:nvPr/>
        </p:nvSpPr>
        <p:spPr>
          <a:xfrm>
            <a:off x="1738733" y="2166733"/>
            <a:ext cx="578001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600">
                <a:solidFill>
                  <a:schemeClr val="tx1">
                    <a:lumMod val="85000"/>
                    <a:lumOff val="15000"/>
                  </a:schemeClr>
                </a:solidFill>
                <a:latin charset="-79" panose="02010803020104030203" pitchFamily="2" typeface="Aharoni"/>
                <a:ea charset="-122" panose="020b0503020204020204" pitchFamily="34" typeface="微软雅黑"/>
                <a:cs charset="-79" panose="02010803020104030203" pitchFamily="2" typeface="Aharoni"/>
              </a:rPr>
              <a:t>1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5A4EE77-184D-4FE7-8178-B12903B2990E}"/>
              </a:ext>
            </a:extLst>
          </p:cNvPr>
          <p:cNvSpPr txBox="1"/>
          <p:nvPr/>
        </p:nvSpPr>
        <p:spPr>
          <a:xfrm>
            <a:off x="1737361" y="4862869"/>
            <a:ext cx="56631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600">
                <a:solidFill>
                  <a:schemeClr val="tx1">
                    <a:lumMod val="85000"/>
                    <a:lumOff val="15000"/>
                  </a:schemeClr>
                </a:solidFill>
                <a:latin charset="-79" panose="02010803020104030203" pitchFamily="2" typeface="Aharoni"/>
                <a:ea charset="-122" panose="020b0503020204020204" pitchFamily="34" typeface="微软雅黑"/>
                <a:cs charset="-79" panose="02010803020104030203" pitchFamily="2" typeface="Aharoni"/>
              </a:rPr>
              <a:t>2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7A2DAC5-8FD3-4A76-98BC-4419F7C31018}"/>
              </a:ext>
            </a:extLst>
          </p:cNvPr>
          <p:cNvSpPr txBox="1"/>
          <p:nvPr/>
        </p:nvSpPr>
        <p:spPr>
          <a:xfrm>
            <a:off x="7245247" y="4832887"/>
            <a:ext cx="56631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600">
                <a:solidFill>
                  <a:schemeClr val="tx1">
                    <a:lumMod val="85000"/>
                    <a:lumOff val="15000"/>
                  </a:schemeClr>
                </a:solidFill>
                <a:latin charset="-79" panose="02010803020104030203" pitchFamily="2" typeface="Aharoni"/>
                <a:ea charset="-122" panose="020b0503020204020204" pitchFamily="34" typeface="微软雅黑"/>
                <a:cs charset="-79" panose="02010803020104030203" pitchFamily="2" typeface="Aharoni"/>
              </a:rPr>
              <a:t>4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D649CC9-E670-442A-9FEE-19FEAB153515}"/>
              </a:ext>
            </a:extLst>
          </p:cNvPr>
          <p:cNvSpPr txBox="1"/>
          <p:nvPr/>
        </p:nvSpPr>
        <p:spPr>
          <a:xfrm>
            <a:off x="7245247" y="2155002"/>
            <a:ext cx="56631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600">
                <a:solidFill>
                  <a:schemeClr val="tx1">
                    <a:lumMod val="85000"/>
                    <a:lumOff val="15000"/>
                  </a:schemeClr>
                </a:solidFill>
                <a:latin charset="-79" panose="02010803020104030203" pitchFamily="2" typeface="Aharoni"/>
                <a:ea charset="-122" panose="020b0503020204020204" pitchFamily="34" typeface="微软雅黑"/>
                <a:cs charset="-79" panose="02010803020104030203" pitchFamily="2" typeface="Aharoni"/>
              </a:rPr>
              <a:t>3</a:t>
            </a:r>
          </a:p>
        </p:txBody>
      </p:sp>
      <p:sp>
        <p:nvSpPr>
          <p:cNvPr id="32" name="椭圆 31"/>
          <p:cNvSpPr/>
          <p:nvPr/>
        </p:nvSpPr>
        <p:spPr>
          <a:xfrm>
            <a:off x="-672834" y="-676986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-654834" y="-654834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4" name="椭圆 33"/>
          <p:cNvSpPr/>
          <p:nvPr/>
        </p:nvSpPr>
        <p:spPr>
          <a:xfrm flipV="1" rot="16200000">
            <a:off x="-166250" y="746198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5" name="椭圆 34"/>
          <p:cNvSpPr/>
          <p:nvPr/>
        </p:nvSpPr>
        <p:spPr>
          <a:xfrm flipV="1" rot="16200000">
            <a:off x="-142125" y="75816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27935" y="297874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7" name="椭圆 36"/>
          <p:cNvSpPr/>
          <p:nvPr/>
        </p:nvSpPr>
        <p:spPr>
          <a:xfrm rot="665877">
            <a:off x="720182" y="-339909"/>
            <a:ext cx="510426" cy="510426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8" name="椭圆 37"/>
          <p:cNvSpPr/>
          <p:nvPr/>
        </p:nvSpPr>
        <p:spPr>
          <a:xfrm rot="665877">
            <a:off x="723890" y="-331793"/>
            <a:ext cx="497338" cy="497338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405589" y="208761"/>
            <a:ext cx="24581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1405589" y="677354"/>
            <a:ext cx="196044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About the program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1531916" y="67566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50061921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箭头: 右 1">
            <a:extLst>
              <a:ext uri="{FF2B5EF4-FFF2-40B4-BE49-F238E27FC236}">
                <a16:creationId xmlns:a16="http://schemas.microsoft.com/office/drawing/2014/main" id="{642F2079-3995-4FDE-984A-F14743724EAE}"/>
              </a:ext>
            </a:extLst>
          </p:cNvPr>
          <p:cNvSpPr/>
          <p:nvPr/>
        </p:nvSpPr>
        <p:spPr>
          <a:xfrm>
            <a:off x="1100545" y="1280160"/>
            <a:ext cx="10120449" cy="2730139"/>
          </a:xfrm>
          <a:prstGeom prst="rightArrow">
            <a:avLst>
              <a:gd fmla="val 57001" name="adj1"/>
              <a:gd fmla="val 68125" name="adj2"/>
            </a:avLst>
          </a:prstGeom>
          <a:solidFill>
            <a:schemeClr val="bg1"/>
          </a:solidFill>
          <a:ln>
            <a:noFill/>
          </a:ln>
          <a:effectLst>
            <a:outerShdw algn="t" blurRad="406400" dir="5400000" dist="152400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53BABF9-17C5-4117-AD80-CF444B2C0EEA}"/>
              </a:ext>
            </a:extLst>
          </p:cNvPr>
          <p:cNvSpPr/>
          <p:nvPr/>
        </p:nvSpPr>
        <p:spPr>
          <a:xfrm>
            <a:off x="1100545" y="1998616"/>
            <a:ext cx="2052000" cy="1299754"/>
          </a:xfrm>
          <a:prstGeom prst="roundRect">
            <a:avLst/>
          </a:prstGeom>
          <a:gradFill>
            <a:gsLst>
              <a:gs pos="0">
                <a:srgbClr val="1F5786"/>
              </a:gs>
              <a:gs pos="100000">
                <a:srgbClr val="1A477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C8F5FF62-4926-43B9-B88F-866CF436832C}"/>
              </a:ext>
            </a:extLst>
          </p:cNvPr>
          <p:cNvSpPr/>
          <p:nvPr/>
        </p:nvSpPr>
        <p:spPr>
          <a:xfrm>
            <a:off x="3689713" y="1998616"/>
            <a:ext cx="2052000" cy="1299754"/>
          </a:xfrm>
          <a:prstGeom prst="roundRect">
            <a:avLst/>
          </a:prstGeom>
          <a:gradFill>
            <a:gsLst>
              <a:gs pos="0">
                <a:srgbClr val="1F5786"/>
              </a:gs>
              <a:gs pos="100000">
                <a:srgbClr val="1A477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B58204BB-1EAE-443D-922D-A5E620CCB9D9}"/>
              </a:ext>
            </a:extLst>
          </p:cNvPr>
          <p:cNvSpPr/>
          <p:nvPr/>
        </p:nvSpPr>
        <p:spPr>
          <a:xfrm>
            <a:off x="6187440" y="1998616"/>
            <a:ext cx="2052000" cy="1299754"/>
          </a:xfrm>
          <a:prstGeom prst="roundRect">
            <a:avLst/>
          </a:prstGeom>
          <a:gradFill>
            <a:gsLst>
              <a:gs pos="0">
                <a:srgbClr val="1F5786"/>
              </a:gs>
              <a:gs pos="100000">
                <a:srgbClr val="1A477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0C0553B-CDB6-41BB-89E0-A720816FE371}"/>
              </a:ext>
            </a:extLst>
          </p:cNvPr>
          <p:cNvSpPr/>
          <p:nvPr/>
        </p:nvSpPr>
        <p:spPr>
          <a:xfrm>
            <a:off x="8685167" y="1998616"/>
            <a:ext cx="2052000" cy="1299754"/>
          </a:xfrm>
          <a:prstGeom prst="roundRect">
            <a:avLst/>
          </a:prstGeom>
          <a:gradFill>
            <a:gsLst>
              <a:gs pos="0">
                <a:srgbClr val="1F5786"/>
              </a:gs>
              <a:gs pos="100000">
                <a:srgbClr val="1A477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60326E2-F7DE-428D-B6A4-998791FD5286}"/>
              </a:ext>
            </a:extLst>
          </p:cNvPr>
          <p:cNvSpPr txBox="1"/>
          <p:nvPr/>
        </p:nvSpPr>
        <p:spPr>
          <a:xfrm>
            <a:off x="1100545" y="4359423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A773F56-2FC9-4F1E-9C1E-B85AABBDB7D8}"/>
              </a:ext>
            </a:extLst>
          </p:cNvPr>
          <p:cNvSpPr/>
          <p:nvPr/>
        </p:nvSpPr>
        <p:spPr>
          <a:xfrm>
            <a:off x="1100545" y="4970874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372C278-749E-4B9D-A689-2E06E22B9168}"/>
              </a:ext>
            </a:extLst>
          </p:cNvPr>
          <p:cNvCxnSpPr/>
          <p:nvPr/>
        </p:nvCxnSpPr>
        <p:spPr>
          <a:xfrm>
            <a:off x="1234040" y="4855966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051D321-903D-44D9-9FD3-CE99C89C6B19}"/>
              </a:ext>
            </a:extLst>
          </p:cNvPr>
          <p:cNvSpPr txBox="1"/>
          <p:nvPr/>
        </p:nvSpPr>
        <p:spPr>
          <a:xfrm>
            <a:off x="3689713" y="4359423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02C97DC-5DF9-4FCD-8F45-640992EE3F5E}"/>
              </a:ext>
            </a:extLst>
          </p:cNvPr>
          <p:cNvSpPr/>
          <p:nvPr/>
        </p:nvSpPr>
        <p:spPr>
          <a:xfrm>
            <a:off x="3689714" y="4970874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1A4CD9F-841B-4137-87B3-3E07B82D11F9}"/>
              </a:ext>
            </a:extLst>
          </p:cNvPr>
          <p:cNvCxnSpPr/>
          <p:nvPr/>
        </p:nvCxnSpPr>
        <p:spPr>
          <a:xfrm>
            <a:off x="3823208" y="4855966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CA2CE8DE-D2BE-4A02-9AC2-EDAACCAFDF9B}"/>
              </a:ext>
            </a:extLst>
          </p:cNvPr>
          <p:cNvSpPr txBox="1"/>
          <p:nvPr/>
        </p:nvSpPr>
        <p:spPr>
          <a:xfrm>
            <a:off x="6278881" y="4366411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22C00BC-A86B-42AE-AF02-32760273CDE3}"/>
              </a:ext>
            </a:extLst>
          </p:cNvPr>
          <p:cNvSpPr/>
          <p:nvPr/>
        </p:nvSpPr>
        <p:spPr>
          <a:xfrm>
            <a:off x="6278881" y="4977862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113D516-60F6-45F7-A5E5-6D696EBE102B}"/>
              </a:ext>
            </a:extLst>
          </p:cNvPr>
          <p:cNvCxnSpPr/>
          <p:nvPr/>
        </p:nvCxnSpPr>
        <p:spPr>
          <a:xfrm>
            <a:off x="6412376" y="4862954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5B1E308F-F301-4C27-9890-945AC4850685}"/>
              </a:ext>
            </a:extLst>
          </p:cNvPr>
          <p:cNvSpPr txBox="1"/>
          <p:nvPr/>
        </p:nvSpPr>
        <p:spPr>
          <a:xfrm>
            <a:off x="8868049" y="4366411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F2EE04B-5B35-42DA-BD17-245D55119343}"/>
              </a:ext>
            </a:extLst>
          </p:cNvPr>
          <p:cNvSpPr/>
          <p:nvPr/>
        </p:nvSpPr>
        <p:spPr>
          <a:xfrm>
            <a:off x="8868049" y="4977862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C070DDC-AD28-4AC2-A757-6A58C8904998}"/>
              </a:ext>
            </a:extLst>
          </p:cNvPr>
          <p:cNvCxnSpPr/>
          <p:nvPr/>
        </p:nvCxnSpPr>
        <p:spPr>
          <a:xfrm>
            <a:off x="9001544" y="4862954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1A9077F-ED7D-4A8E-8110-C504D9B91FA9}"/>
              </a:ext>
            </a:extLst>
          </p:cNvPr>
          <p:cNvGrpSpPr/>
          <p:nvPr/>
        </p:nvGrpSpPr>
        <p:grpSpPr>
          <a:xfrm>
            <a:off x="4238836" y="2367768"/>
            <a:ext cx="953753" cy="671468"/>
            <a:chOff x="10056813" y="1708150"/>
            <a:chExt cx="1098551" cy="760413"/>
          </a:xfrm>
          <a:solidFill>
            <a:schemeClr val="bg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70A1FAA-26BF-4F01-B954-7F21ED9E5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6813" y="1833563"/>
              <a:ext cx="781050" cy="635000"/>
            </a:xfrm>
            <a:custGeom>
              <a:gdLst>
                <a:gd fmla="*/ 189 w 206" name="T0"/>
                <a:gd fmla="*/ 0 h 167" name="T1"/>
                <a:gd fmla="*/ 16 w 206" name="T2"/>
                <a:gd fmla="*/ 0 h 167" name="T3"/>
                <a:gd fmla="*/ 0 w 206" name="T4"/>
                <a:gd fmla="*/ 17 h 167" name="T5"/>
                <a:gd fmla="*/ 0 w 206" name="T6"/>
                <a:gd fmla="*/ 101 h 167" name="T7"/>
                <a:gd fmla="*/ 16 w 206" name="T8"/>
                <a:gd fmla="*/ 118 h 167" name="T9"/>
                <a:gd fmla="*/ 31 w 206" name="T10"/>
                <a:gd fmla="*/ 118 h 167" name="T11"/>
                <a:gd fmla="*/ 31 w 206" name="T12"/>
                <a:gd fmla="*/ 167 h 167" name="T13"/>
                <a:gd fmla="*/ 89 w 206" name="T14"/>
                <a:gd fmla="*/ 118 h 167" name="T15"/>
                <a:gd fmla="*/ 189 w 206" name="T16"/>
                <a:gd fmla="*/ 118 h 167" name="T17"/>
                <a:gd fmla="*/ 206 w 206" name="T18"/>
                <a:gd fmla="*/ 101 h 167" name="T19"/>
                <a:gd fmla="*/ 206 w 206" name="T20"/>
                <a:gd fmla="*/ 17 h 167" name="T21"/>
                <a:gd fmla="*/ 189 w 206" name="T22"/>
                <a:gd fmla="*/ 0 h 167" name="T23"/>
                <a:gd fmla="*/ 50 w 206" name="T24"/>
                <a:gd fmla="*/ 76 h 167" name="T25"/>
                <a:gd fmla="*/ 34 w 206" name="T26"/>
                <a:gd fmla="*/ 60 h 167" name="T27"/>
                <a:gd fmla="*/ 50 w 206" name="T28"/>
                <a:gd fmla="*/ 44 h 167" name="T29"/>
                <a:gd fmla="*/ 66 w 206" name="T30"/>
                <a:gd fmla="*/ 60 h 167" name="T31"/>
                <a:gd fmla="*/ 50 w 206" name="T32"/>
                <a:gd fmla="*/ 76 h 167" name="T33"/>
                <a:gd fmla="*/ 103 w 206" name="T34"/>
                <a:gd fmla="*/ 76 h 167" name="T35"/>
                <a:gd fmla="*/ 88 w 206" name="T36"/>
                <a:gd fmla="*/ 60 h 167" name="T37"/>
                <a:gd fmla="*/ 103 w 206" name="T38"/>
                <a:gd fmla="*/ 44 h 167" name="T39"/>
                <a:gd fmla="*/ 119 w 206" name="T40"/>
                <a:gd fmla="*/ 60 h 167" name="T41"/>
                <a:gd fmla="*/ 103 w 206" name="T42"/>
                <a:gd fmla="*/ 76 h 167" name="T43"/>
                <a:gd fmla="*/ 157 w 206" name="T44"/>
                <a:gd fmla="*/ 76 h 167" name="T45"/>
                <a:gd fmla="*/ 142 w 206" name="T46"/>
                <a:gd fmla="*/ 66 h 167" name="T47"/>
                <a:gd fmla="*/ 141 w 206" name="T48"/>
                <a:gd fmla="*/ 60 h 167" name="T49"/>
                <a:gd fmla="*/ 142 w 206" name="T50"/>
                <a:gd fmla="*/ 54 h 167" name="T51"/>
                <a:gd fmla="*/ 142 w 206" name="T52"/>
                <a:gd fmla="*/ 54 h 167" name="T53"/>
                <a:gd fmla="*/ 146 w 206" name="T54"/>
                <a:gd fmla="*/ 49 h 167" name="T55"/>
                <a:gd fmla="*/ 146 w 206" name="T56"/>
                <a:gd fmla="*/ 49 h 167" name="T57"/>
                <a:gd fmla="*/ 151 w 206" name="T58"/>
                <a:gd fmla="*/ 45 h 167" name="T59"/>
                <a:gd fmla="*/ 151 w 206" name="T60"/>
                <a:gd fmla="*/ 46 h 167" name="T61"/>
                <a:gd fmla="*/ 157 w 206" name="T62"/>
                <a:gd fmla="*/ 44 h 167" name="T63"/>
                <a:gd fmla="*/ 173 w 206" name="T64"/>
                <a:gd fmla="*/ 60 h 167" name="T65"/>
                <a:gd fmla="*/ 157 w 206" name="T66"/>
                <a:gd fmla="*/ 76 h 16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67" w="206">
                  <a:moveTo>
                    <a:pt x="18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0"/>
                    <a:pt x="7" y="118"/>
                    <a:pt x="16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98" y="118"/>
                    <a:pt x="206" y="110"/>
                    <a:pt x="206" y="101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06" y="8"/>
                    <a:pt x="198" y="0"/>
                    <a:pt x="189" y="0"/>
                  </a:cubicBezTo>
                  <a:close/>
                  <a:moveTo>
                    <a:pt x="50" y="76"/>
                  </a:moveTo>
                  <a:cubicBezTo>
                    <a:pt x="41" y="76"/>
                    <a:pt x="34" y="69"/>
                    <a:pt x="34" y="60"/>
                  </a:cubicBezTo>
                  <a:cubicBezTo>
                    <a:pt x="34" y="51"/>
                    <a:pt x="41" y="44"/>
                    <a:pt x="50" y="44"/>
                  </a:cubicBezTo>
                  <a:cubicBezTo>
                    <a:pt x="59" y="44"/>
                    <a:pt x="66" y="51"/>
                    <a:pt x="66" y="60"/>
                  </a:cubicBezTo>
                  <a:cubicBezTo>
                    <a:pt x="66" y="69"/>
                    <a:pt x="59" y="76"/>
                    <a:pt x="50" y="76"/>
                  </a:cubicBezTo>
                  <a:close/>
                  <a:moveTo>
                    <a:pt x="103" y="76"/>
                  </a:moveTo>
                  <a:cubicBezTo>
                    <a:pt x="95" y="76"/>
                    <a:pt x="88" y="69"/>
                    <a:pt x="88" y="60"/>
                  </a:cubicBezTo>
                  <a:cubicBezTo>
                    <a:pt x="88" y="51"/>
                    <a:pt x="95" y="44"/>
                    <a:pt x="103" y="44"/>
                  </a:cubicBezTo>
                  <a:cubicBezTo>
                    <a:pt x="112" y="44"/>
                    <a:pt x="119" y="51"/>
                    <a:pt x="119" y="60"/>
                  </a:cubicBezTo>
                  <a:cubicBezTo>
                    <a:pt x="119" y="69"/>
                    <a:pt x="112" y="76"/>
                    <a:pt x="103" y="76"/>
                  </a:cubicBezTo>
                  <a:close/>
                  <a:moveTo>
                    <a:pt x="157" y="76"/>
                  </a:moveTo>
                  <a:cubicBezTo>
                    <a:pt x="150" y="76"/>
                    <a:pt x="145" y="72"/>
                    <a:pt x="142" y="66"/>
                  </a:cubicBezTo>
                  <a:cubicBezTo>
                    <a:pt x="141" y="64"/>
                    <a:pt x="141" y="62"/>
                    <a:pt x="141" y="60"/>
                  </a:cubicBezTo>
                  <a:cubicBezTo>
                    <a:pt x="141" y="58"/>
                    <a:pt x="142" y="56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3" y="52"/>
                    <a:pt x="144" y="50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7" y="47"/>
                    <a:pt x="149" y="46"/>
                    <a:pt x="151" y="45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3" y="45"/>
                    <a:pt x="155" y="44"/>
                    <a:pt x="157" y="44"/>
                  </a:cubicBezTo>
                  <a:cubicBezTo>
                    <a:pt x="166" y="44"/>
                    <a:pt x="173" y="51"/>
                    <a:pt x="173" y="60"/>
                  </a:cubicBezTo>
                  <a:cubicBezTo>
                    <a:pt x="173" y="69"/>
                    <a:pt x="166" y="76"/>
                    <a:pt x="15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C86A6229-FAB6-4AEC-A05C-89F462990F17}"/>
                </a:ext>
              </a:extLst>
            </p:cNvPr>
            <p:cNvSpPr/>
            <p:nvPr/>
          </p:nvSpPr>
          <p:spPr bwMode="auto">
            <a:xfrm>
              <a:off x="10614026" y="1708150"/>
              <a:ext cx="541338" cy="441325"/>
            </a:xfrm>
            <a:custGeom>
              <a:gdLst>
                <a:gd fmla="*/ 132 w 143" name="T0"/>
                <a:gd fmla="*/ 0 h 116" name="T1"/>
                <a:gd fmla="*/ 11 w 143" name="T2"/>
                <a:gd fmla="*/ 0 h 116" name="T3"/>
                <a:gd fmla="*/ 0 w 143" name="T4"/>
                <a:gd fmla="*/ 12 h 116" name="T5"/>
                <a:gd fmla="*/ 0 w 143" name="T6"/>
                <a:gd fmla="*/ 29 h 116" name="T7"/>
                <a:gd fmla="*/ 42 w 143" name="T8"/>
                <a:gd fmla="*/ 29 h 116" name="T9"/>
                <a:gd fmla="*/ 63 w 143" name="T10"/>
                <a:gd fmla="*/ 50 h 116" name="T11"/>
                <a:gd fmla="*/ 63 w 143" name="T12"/>
                <a:gd fmla="*/ 82 h 116" name="T13"/>
                <a:gd fmla="*/ 81 w 143" name="T14"/>
                <a:gd fmla="*/ 82 h 116" name="T15"/>
                <a:gd fmla="*/ 121 w 143" name="T16"/>
                <a:gd fmla="*/ 116 h 116" name="T17"/>
                <a:gd fmla="*/ 121 w 143" name="T18"/>
                <a:gd fmla="*/ 82 h 116" name="T19"/>
                <a:gd fmla="*/ 132 w 143" name="T20"/>
                <a:gd fmla="*/ 82 h 116" name="T21"/>
                <a:gd fmla="*/ 143 w 143" name="T22"/>
                <a:gd fmla="*/ 70 h 116" name="T23"/>
                <a:gd fmla="*/ 143 w 143" name="T24"/>
                <a:gd fmla="*/ 12 h 116" name="T25"/>
                <a:gd fmla="*/ 132 w 143" name="T26"/>
                <a:gd fmla="*/ 0 h 11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5" w="143">
                  <a:moveTo>
                    <a:pt x="1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54" y="29"/>
                    <a:pt x="63" y="38"/>
                    <a:pt x="63" y="50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32" y="82"/>
                    <a:pt x="132" y="82"/>
                    <a:pt x="132" y="82"/>
                  </a:cubicBezTo>
                  <a:cubicBezTo>
                    <a:pt x="138" y="82"/>
                    <a:pt x="143" y="76"/>
                    <a:pt x="143" y="70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3" y="5"/>
                    <a:pt x="138" y="0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sp>
        <p:nvSpPr>
          <p:cNvPr id="42" name="Freeform 63">
            <a:extLst>
              <a:ext uri="{FF2B5EF4-FFF2-40B4-BE49-F238E27FC236}">
                <a16:creationId xmlns:a16="http://schemas.microsoft.com/office/drawing/2014/main" id="{2C2BDB41-B1F4-4A70-A2FD-FA7F85421430}"/>
              </a:ext>
            </a:extLst>
          </p:cNvPr>
          <p:cNvSpPr>
            <a:spLocks noEditPoints="1"/>
          </p:cNvSpPr>
          <p:nvPr/>
        </p:nvSpPr>
        <p:spPr bwMode="auto">
          <a:xfrm>
            <a:off x="6879721" y="2318102"/>
            <a:ext cx="666408" cy="721619"/>
          </a:xfrm>
          <a:custGeom>
            <a:gdLst>
              <a:gd fmla="*/ 319 w 352" name="T0"/>
              <a:gd fmla="*/ 209 h 400" name="T1"/>
              <a:gd fmla="*/ 238 w 352" name="T2"/>
              <a:gd fmla="*/ 134 h 400" name="T3"/>
              <a:gd fmla="*/ 251 w 352" name="T4"/>
              <a:gd fmla="*/ 134 h 400" name="T5"/>
              <a:gd fmla="*/ 313 w 352" name="T6"/>
              <a:gd fmla="*/ 114 h 400" name="T7"/>
              <a:gd fmla="*/ 283 w 352" name="T8"/>
              <a:gd fmla="*/ 96 h 400" name="T9"/>
              <a:gd fmla="*/ 292 w 352" name="T10"/>
              <a:gd fmla="*/ 82 h 400" name="T11"/>
              <a:gd fmla="*/ 289 w 352" name="T12"/>
              <a:gd fmla="*/ 75 h 400" name="T13"/>
              <a:gd fmla="*/ 237 w 352" name="T14"/>
              <a:gd fmla="*/ 97 h 400" name="T15"/>
              <a:gd fmla="*/ 231 w 352" name="T16"/>
              <a:gd fmla="*/ 16 h 400" name="T17"/>
              <a:gd fmla="*/ 142 w 352" name="T18"/>
              <a:gd fmla="*/ 17 h 400" name="T19"/>
              <a:gd fmla="*/ 136 w 352" name="T20"/>
              <a:gd fmla="*/ 108 h 400" name="T21"/>
              <a:gd fmla="*/ 121 w 352" name="T22"/>
              <a:gd fmla="*/ 112 h 400" name="T23"/>
              <a:gd fmla="*/ 111 w 352" name="T24"/>
              <a:gd fmla="*/ 119 h 400" name="T25"/>
              <a:gd fmla="*/ 127 w 352" name="T26"/>
              <a:gd fmla="*/ 130 h 400" name="T27"/>
              <a:gd fmla="*/ 34 w 352" name="T28"/>
              <a:gd fmla="*/ 214 h 400" name="T29"/>
              <a:gd fmla="*/ 149 w 352" name="T30"/>
              <a:gd fmla="*/ 391 h 400" name="T31"/>
              <a:gd fmla="*/ 343 w 352" name="T32"/>
              <a:gd fmla="*/ 268 h 400" name="T33"/>
              <a:gd fmla="*/ 303 w 352" name="T34"/>
              <a:gd fmla="*/ 109 h 400" name="T35"/>
              <a:gd fmla="*/ 251 w 352" name="T36"/>
              <a:gd fmla="*/ 123 h 400" name="T37"/>
              <a:gd fmla="*/ 243 w 352" name="T38"/>
              <a:gd fmla="*/ 122 h 400" name="T39"/>
              <a:gd fmla="*/ 280 w 352" name="T40"/>
              <a:gd fmla="*/ 85 h 400" name="T41"/>
              <a:gd fmla="*/ 239 w 352" name="T42"/>
              <a:gd fmla="*/ 111 h 400" name="T43"/>
              <a:gd fmla="*/ 280 w 352" name="T44"/>
              <a:gd fmla="*/ 85 h 400" name="T45"/>
              <a:gd fmla="*/ 218 w 352" name="T46"/>
              <a:gd fmla="*/ 315 h 400" name="T47"/>
              <a:gd fmla="*/ 183 w 352" name="T48"/>
              <a:gd fmla="*/ 326 h 400" name="T49"/>
              <a:gd fmla="*/ 169 w 352" name="T50"/>
              <a:gd fmla="*/ 344 h 400" name="T51"/>
              <a:gd fmla="*/ 147 w 352" name="T52"/>
              <a:gd fmla="*/ 322 h 400" name="T53"/>
              <a:gd fmla="*/ 122 w 352" name="T54"/>
              <a:gd fmla="*/ 300 h 400" name="T55"/>
              <a:gd fmla="*/ 155 w 352" name="T56"/>
              <a:gd fmla="*/ 280 h 400" name="T57"/>
              <a:gd fmla="*/ 169 w 352" name="T58"/>
              <a:gd fmla="*/ 301 h 400" name="T59"/>
              <a:gd fmla="*/ 142 w 352" name="T60"/>
              <a:gd fmla="*/ 258 h 400" name="T61"/>
              <a:gd fmla="*/ 122 w 352" name="T62"/>
              <a:gd fmla="*/ 225 h 400" name="T63"/>
              <a:gd fmla="*/ 169 w 352" name="T64"/>
              <a:gd fmla="*/ 184 h 400" name="T65"/>
              <a:gd fmla="*/ 183 w 352" name="T66"/>
              <a:gd fmla="*/ 175 h 400" name="T67"/>
              <a:gd fmla="*/ 215 w 352" name="T68"/>
              <a:gd fmla="*/ 194 h 400" name="T69"/>
              <a:gd fmla="*/ 195 w 352" name="T70"/>
              <a:gd fmla="*/ 223 h 400" name="T71"/>
              <a:gd fmla="*/ 183 w 352" name="T72"/>
              <a:gd fmla="*/ 209 h 400" name="T73"/>
              <a:gd fmla="*/ 221 w 352" name="T74"/>
              <a:gd fmla="*/ 252 h 400" name="T75"/>
              <a:gd fmla="*/ 230 w 352" name="T76"/>
              <a:gd fmla="*/ 301 h 400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400" w="352">
                <a:moveTo>
                  <a:pt x="343" y="268"/>
                </a:moveTo>
                <a:cubicBezTo>
                  <a:pt x="339" y="245"/>
                  <a:pt x="331" y="231"/>
                  <a:pt x="319" y="209"/>
                </a:cubicBezTo>
                <a:cubicBezTo>
                  <a:pt x="308" y="192"/>
                  <a:pt x="288" y="172"/>
                  <a:pt x="273" y="160"/>
                </a:cubicBezTo>
                <a:cubicBezTo>
                  <a:pt x="262" y="151"/>
                  <a:pt x="249" y="143"/>
                  <a:pt x="238" y="134"/>
                </a:cubicBezTo>
                <a:cubicBezTo>
                  <a:pt x="241" y="134"/>
                  <a:pt x="241" y="134"/>
                  <a:pt x="241" y="134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258" y="134"/>
                  <a:pt x="266" y="134"/>
                  <a:pt x="274" y="133"/>
                </a:cubicBezTo>
                <a:cubicBezTo>
                  <a:pt x="283" y="132"/>
                  <a:pt x="306" y="128"/>
                  <a:pt x="313" y="114"/>
                </a:cubicBezTo>
                <a:cubicBezTo>
                  <a:pt x="318" y="104"/>
                  <a:pt x="314" y="99"/>
                  <a:pt x="311" y="97"/>
                </a:cubicBezTo>
                <a:cubicBezTo>
                  <a:pt x="306" y="93"/>
                  <a:pt x="295" y="94"/>
                  <a:pt x="283" y="96"/>
                </a:cubicBezTo>
                <a:cubicBezTo>
                  <a:pt x="288" y="92"/>
                  <a:pt x="291" y="88"/>
                  <a:pt x="292" y="84"/>
                </a:cubicBezTo>
                <a:cubicBezTo>
                  <a:pt x="292" y="84"/>
                  <a:pt x="292" y="83"/>
                  <a:pt x="292" y="82"/>
                </a:cubicBezTo>
                <a:cubicBezTo>
                  <a:pt x="292" y="80"/>
                  <a:pt x="292" y="78"/>
                  <a:pt x="290" y="76"/>
                </a:cubicBezTo>
                <a:cubicBezTo>
                  <a:pt x="289" y="75"/>
                  <a:pt x="289" y="75"/>
                  <a:pt x="289" y="75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72" y="72"/>
                  <a:pt x="251" y="83"/>
                  <a:pt x="237" y="97"/>
                </a:cubicBezTo>
                <a:cubicBezTo>
                  <a:pt x="252" y="77"/>
                  <a:pt x="280" y="51"/>
                  <a:pt x="285" y="30"/>
                </a:cubicBezTo>
                <a:cubicBezTo>
                  <a:pt x="266" y="29"/>
                  <a:pt x="247" y="25"/>
                  <a:pt x="231" y="16"/>
                </a:cubicBezTo>
                <a:cubicBezTo>
                  <a:pt x="216" y="8"/>
                  <a:pt x="209" y="0"/>
                  <a:pt x="191" y="3"/>
                </a:cubicBezTo>
                <a:cubicBezTo>
                  <a:pt x="174" y="5"/>
                  <a:pt x="158" y="13"/>
                  <a:pt x="142" y="17"/>
                </a:cubicBezTo>
                <a:cubicBezTo>
                  <a:pt x="124" y="22"/>
                  <a:pt x="108" y="15"/>
                  <a:pt x="90" y="18"/>
                </a:cubicBezTo>
                <a:cubicBezTo>
                  <a:pt x="87" y="49"/>
                  <a:pt x="125" y="79"/>
                  <a:pt x="136" y="108"/>
                </a:cubicBezTo>
                <a:cubicBezTo>
                  <a:pt x="131" y="109"/>
                  <a:pt x="126" y="110"/>
                  <a:pt x="121" y="112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18" y="113"/>
                  <a:pt x="115" y="114"/>
                  <a:pt x="114" y="116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3" y="123"/>
                  <a:pt x="113" y="123"/>
                  <a:pt x="113" y="123"/>
                </a:cubicBezTo>
                <a:cubicBezTo>
                  <a:pt x="116" y="127"/>
                  <a:pt x="120" y="129"/>
                  <a:pt x="127" y="130"/>
                </a:cubicBezTo>
                <a:cubicBezTo>
                  <a:pt x="113" y="139"/>
                  <a:pt x="96" y="149"/>
                  <a:pt x="84" y="159"/>
                </a:cubicBezTo>
                <a:cubicBezTo>
                  <a:pt x="69" y="172"/>
                  <a:pt x="46" y="198"/>
                  <a:pt x="34" y="214"/>
                </a:cubicBezTo>
                <a:cubicBezTo>
                  <a:pt x="13" y="240"/>
                  <a:pt x="0" y="275"/>
                  <a:pt x="6" y="307"/>
                </a:cubicBezTo>
                <a:cubicBezTo>
                  <a:pt x="18" y="370"/>
                  <a:pt x="92" y="391"/>
                  <a:pt x="149" y="391"/>
                </a:cubicBezTo>
                <a:cubicBezTo>
                  <a:pt x="212" y="391"/>
                  <a:pt x="293" y="400"/>
                  <a:pt x="335" y="348"/>
                </a:cubicBezTo>
                <a:cubicBezTo>
                  <a:pt x="352" y="327"/>
                  <a:pt x="347" y="295"/>
                  <a:pt x="343" y="268"/>
                </a:cubicBezTo>
                <a:close/>
                <a:moveTo>
                  <a:pt x="305" y="105"/>
                </a:moveTo>
                <a:cubicBezTo>
                  <a:pt x="305" y="105"/>
                  <a:pt x="305" y="106"/>
                  <a:pt x="303" y="109"/>
                </a:cubicBezTo>
                <a:cubicBezTo>
                  <a:pt x="299" y="117"/>
                  <a:pt x="284" y="121"/>
                  <a:pt x="273" y="123"/>
                </a:cubicBezTo>
                <a:cubicBezTo>
                  <a:pt x="266" y="124"/>
                  <a:pt x="258" y="124"/>
                  <a:pt x="251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63" y="112"/>
                  <a:pt x="300" y="101"/>
                  <a:pt x="305" y="105"/>
                </a:cubicBezTo>
                <a:close/>
                <a:moveTo>
                  <a:pt x="280" y="85"/>
                </a:moveTo>
                <a:cubicBezTo>
                  <a:pt x="275" y="90"/>
                  <a:pt x="260" y="99"/>
                  <a:pt x="251" y="104"/>
                </a:cubicBezTo>
                <a:cubicBezTo>
                  <a:pt x="247" y="106"/>
                  <a:pt x="243" y="108"/>
                  <a:pt x="239" y="111"/>
                </a:cubicBezTo>
                <a:cubicBezTo>
                  <a:pt x="239" y="111"/>
                  <a:pt x="239" y="111"/>
                  <a:pt x="239" y="111"/>
                </a:cubicBezTo>
                <a:cubicBezTo>
                  <a:pt x="249" y="98"/>
                  <a:pt x="267" y="86"/>
                  <a:pt x="280" y="85"/>
                </a:cubicBezTo>
                <a:close/>
                <a:moveTo>
                  <a:pt x="230" y="301"/>
                </a:moveTo>
                <a:cubicBezTo>
                  <a:pt x="227" y="306"/>
                  <a:pt x="223" y="311"/>
                  <a:pt x="218" y="315"/>
                </a:cubicBezTo>
                <a:cubicBezTo>
                  <a:pt x="213" y="319"/>
                  <a:pt x="208" y="322"/>
                  <a:pt x="203" y="323"/>
                </a:cubicBezTo>
                <a:cubicBezTo>
                  <a:pt x="197" y="325"/>
                  <a:pt x="191" y="326"/>
                  <a:pt x="183" y="326"/>
                </a:cubicBezTo>
                <a:cubicBezTo>
                  <a:pt x="183" y="344"/>
                  <a:pt x="183" y="344"/>
                  <a:pt x="183" y="344"/>
                </a:cubicBezTo>
                <a:cubicBezTo>
                  <a:pt x="169" y="344"/>
                  <a:pt x="169" y="344"/>
                  <a:pt x="169" y="344"/>
                </a:cubicBezTo>
                <a:cubicBezTo>
                  <a:pt x="169" y="326"/>
                  <a:pt x="169" y="326"/>
                  <a:pt x="169" y="326"/>
                </a:cubicBezTo>
                <a:cubicBezTo>
                  <a:pt x="160" y="326"/>
                  <a:pt x="152" y="324"/>
                  <a:pt x="147" y="322"/>
                </a:cubicBezTo>
                <a:cubicBezTo>
                  <a:pt x="141" y="320"/>
                  <a:pt x="136" y="317"/>
                  <a:pt x="132" y="313"/>
                </a:cubicBezTo>
                <a:cubicBezTo>
                  <a:pt x="127" y="309"/>
                  <a:pt x="124" y="305"/>
                  <a:pt x="122" y="300"/>
                </a:cubicBezTo>
                <a:cubicBezTo>
                  <a:pt x="120" y="296"/>
                  <a:pt x="118" y="291"/>
                  <a:pt x="117" y="284"/>
                </a:cubicBezTo>
                <a:cubicBezTo>
                  <a:pt x="155" y="280"/>
                  <a:pt x="155" y="280"/>
                  <a:pt x="155" y="280"/>
                </a:cubicBezTo>
                <a:cubicBezTo>
                  <a:pt x="156" y="286"/>
                  <a:pt x="158" y="291"/>
                  <a:pt x="160" y="293"/>
                </a:cubicBezTo>
                <a:cubicBezTo>
                  <a:pt x="162" y="296"/>
                  <a:pt x="165" y="299"/>
                  <a:pt x="169" y="301"/>
                </a:cubicBezTo>
                <a:cubicBezTo>
                  <a:pt x="169" y="267"/>
                  <a:pt x="169" y="267"/>
                  <a:pt x="169" y="267"/>
                </a:cubicBezTo>
                <a:cubicBezTo>
                  <a:pt x="156" y="264"/>
                  <a:pt x="147" y="261"/>
                  <a:pt x="142" y="258"/>
                </a:cubicBezTo>
                <a:cubicBezTo>
                  <a:pt x="137" y="255"/>
                  <a:pt x="132" y="251"/>
                  <a:pt x="128" y="246"/>
                </a:cubicBezTo>
                <a:cubicBezTo>
                  <a:pt x="124" y="240"/>
                  <a:pt x="122" y="233"/>
                  <a:pt x="122" y="225"/>
                </a:cubicBezTo>
                <a:cubicBezTo>
                  <a:pt x="122" y="213"/>
                  <a:pt x="126" y="204"/>
                  <a:pt x="134" y="196"/>
                </a:cubicBezTo>
                <a:cubicBezTo>
                  <a:pt x="142" y="189"/>
                  <a:pt x="154" y="185"/>
                  <a:pt x="169" y="184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83" y="175"/>
                  <a:pt x="183" y="175"/>
                  <a:pt x="183" y="175"/>
                </a:cubicBezTo>
                <a:cubicBezTo>
                  <a:pt x="183" y="184"/>
                  <a:pt x="183" y="184"/>
                  <a:pt x="183" y="184"/>
                </a:cubicBezTo>
                <a:cubicBezTo>
                  <a:pt x="197" y="185"/>
                  <a:pt x="208" y="188"/>
                  <a:pt x="215" y="194"/>
                </a:cubicBezTo>
                <a:cubicBezTo>
                  <a:pt x="223" y="200"/>
                  <a:pt x="228" y="208"/>
                  <a:pt x="230" y="218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3" y="219"/>
                  <a:pt x="191" y="216"/>
                  <a:pt x="190" y="214"/>
                </a:cubicBezTo>
                <a:cubicBezTo>
                  <a:pt x="189" y="212"/>
                  <a:pt x="186" y="211"/>
                  <a:pt x="183" y="209"/>
                </a:cubicBezTo>
                <a:cubicBezTo>
                  <a:pt x="183" y="236"/>
                  <a:pt x="183" y="236"/>
                  <a:pt x="183" y="236"/>
                </a:cubicBezTo>
                <a:cubicBezTo>
                  <a:pt x="202" y="241"/>
                  <a:pt x="215" y="247"/>
                  <a:pt x="221" y="252"/>
                </a:cubicBezTo>
                <a:cubicBezTo>
                  <a:pt x="230" y="260"/>
                  <a:pt x="234" y="270"/>
                  <a:pt x="234" y="282"/>
                </a:cubicBezTo>
                <a:cubicBezTo>
                  <a:pt x="234" y="288"/>
                  <a:pt x="233" y="295"/>
                  <a:pt x="230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3" name="Freeform 249">
            <a:extLst>
              <a:ext uri="{FF2B5EF4-FFF2-40B4-BE49-F238E27FC236}">
                <a16:creationId xmlns:a16="http://schemas.microsoft.com/office/drawing/2014/main" id="{3170B93B-FAC3-4D7C-9B3F-489ADAECC14D}"/>
              </a:ext>
            </a:extLst>
          </p:cNvPr>
          <p:cNvSpPr>
            <a:spLocks noEditPoints="1"/>
          </p:cNvSpPr>
          <p:nvPr/>
        </p:nvSpPr>
        <p:spPr bwMode="auto">
          <a:xfrm>
            <a:off x="1753352" y="2367768"/>
            <a:ext cx="701491" cy="560271"/>
          </a:xfrm>
          <a:custGeom>
            <a:gdLst>
              <a:gd fmla="*/ 217 w 228" name="T0"/>
              <a:gd fmla="*/ 54 h 182" name="T1"/>
              <a:gd fmla="*/ 217 w 228" name="T2"/>
              <a:gd fmla="*/ 4 h 182" name="T3"/>
              <a:gd fmla="*/ 211 w 228" name="T4"/>
              <a:gd fmla="*/ 0 h 182" name="T5"/>
              <a:gd fmla="*/ 92 w 228" name="T6"/>
              <a:gd fmla="*/ 0 h 182" name="T7"/>
              <a:gd fmla="*/ 85 w 228" name="T8"/>
              <a:gd fmla="*/ 4 h 182" name="T9"/>
              <a:gd fmla="*/ 81 w 228" name="T10"/>
              <a:gd fmla="*/ 20 h 182" name="T11"/>
              <a:gd fmla="*/ 33 w 228" name="T12"/>
              <a:gd fmla="*/ 20 h 182" name="T13"/>
              <a:gd fmla="*/ 15 w 228" name="T14"/>
              <a:gd fmla="*/ 33 h 182" name="T15"/>
              <a:gd fmla="*/ 7 w 228" name="T16"/>
              <a:gd fmla="*/ 33 h 182" name="T17"/>
              <a:gd fmla="*/ 1 w 228" name="T18"/>
              <a:gd fmla="*/ 37 h 182" name="T19"/>
              <a:gd fmla="*/ 12 w 228" name="T20"/>
              <a:gd fmla="*/ 168 h 182" name="T21"/>
              <a:gd fmla="*/ 33 w 228" name="T22"/>
              <a:gd fmla="*/ 182 h 182" name="T23"/>
              <a:gd fmla="*/ 198 w 228" name="T24"/>
              <a:gd fmla="*/ 182 h 182" name="T25"/>
              <a:gd fmla="*/ 219 w 228" name="T26"/>
              <a:gd fmla="*/ 168 h 182" name="T27"/>
              <a:gd fmla="*/ 228 w 228" name="T28"/>
              <a:gd fmla="*/ 69 h 182" name="T29"/>
              <a:gd fmla="*/ 217 w 228" name="T30"/>
              <a:gd fmla="*/ 54 h 182" name="T31"/>
              <a:gd fmla="*/ 33 w 228" name="T32"/>
              <a:gd fmla="*/ 31 h 182" name="T33"/>
              <a:gd fmla="*/ 89 w 228" name="T34"/>
              <a:gd fmla="*/ 31 h 182" name="T35"/>
              <a:gd fmla="*/ 95 w 228" name="T36"/>
              <a:gd fmla="*/ 10 h 182" name="T37"/>
              <a:gd fmla="*/ 207 w 228" name="T38"/>
              <a:gd fmla="*/ 10 h 182" name="T39"/>
              <a:gd fmla="*/ 207 w 228" name="T40"/>
              <a:gd fmla="*/ 52 h 182" name="T41"/>
              <a:gd fmla="*/ 108 w 228" name="T42"/>
              <a:gd fmla="*/ 52 h 182" name="T43"/>
              <a:gd fmla="*/ 103 w 228" name="T44"/>
              <a:gd fmla="*/ 37 h 182" name="T45"/>
              <a:gd fmla="*/ 95 w 228" name="T46"/>
              <a:gd fmla="*/ 33 h 182" name="T47"/>
              <a:gd fmla="*/ 27 w 228" name="T48"/>
              <a:gd fmla="*/ 33 h 182" name="T49"/>
              <a:gd fmla="*/ 33 w 228" name="T50"/>
              <a:gd fmla="*/ 31 h 182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82" w="228">
                <a:moveTo>
                  <a:pt x="217" y="54"/>
                </a:moveTo>
                <a:cubicBezTo>
                  <a:pt x="217" y="4"/>
                  <a:pt x="217" y="4"/>
                  <a:pt x="217" y="4"/>
                </a:cubicBezTo>
                <a:cubicBezTo>
                  <a:pt x="217" y="2"/>
                  <a:pt x="214" y="0"/>
                  <a:pt x="211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89" y="0"/>
                  <a:pt x="86" y="2"/>
                  <a:pt x="85" y="4"/>
                </a:cubicBezTo>
                <a:cubicBezTo>
                  <a:pt x="81" y="20"/>
                  <a:pt x="81" y="20"/>
                  <a:pt x="81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20"/>
                  <a:pt x="18" y="26"/>
                  <a:pt x="15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3" y="33"/>
                  <a:pt x="0" y="35"/>
                  <a:pt x="1" y="37"/>
                </a:cubicBezTo>
                <a:cubicBezTo>
                  <a:pt x="12" y="168"/>
                  <a:pt x="12" y="168"/>
                  <a:pt x="12" y="168"/>
                </a:cubicBezTo>
                <a:cubicBezTo>
                  <a:pt x="13" y="175"/>
                  <a:pt x="23" y="182"/>
                  <a:pt x="33" y="182"/>
                </a:cubicBezTo>
                <a:cubicBezTo>
                  <a:pt x="198" y="182"/>
                  <a:pt x="198" y="182"/>
                  <a:pt x="198" y="182"/>
                </a:cubicBezTo>
                <a:cubicBezTo>
                  <a:pt x="208" y="182"/>
                  <a:pt x="218" y="175"/>
                  <a:pt x="219" y="168"/>
                </a:cubicBezTo>
                <a:cubicBezTo>
                  <a:pt x="228" y="69"/>
                  <a:pt x="228" y="69"/>
                  <a:pt x="228" y="69"/>
                </a:cubicBezTo>
                <a:cubicBezTo>
                  <a:pt x="228" y="63"/>
                  <a:pt x="224" y="57"/>
                  <a:pt x="217" y="54"/>
                </a:cubicBezTo>
                <a:close/>
                <a:moveTo>
                  <a:pt x="33" y="31"/>
                </a:moveTo>
                <a:cubicBezTo>
                  <a:pt x="89" y="31"/>
                  <a:pt x="89" y="31"/>
                  <a:pt x="89" y="31"/>
                </a:cubicBezTo>
                <a:cubicBezTo>
                  <a:pt x="89" y="31"/>
                  <a:pt x="94" y="14"/>
                  <a:pt x="95" y="10"/>
                </a:cubicBezTo>
                <a:cubicBezTo>
                  <a:pt x="207" y="10"/>
                  <a:pt x="207" y="10"/>
                  <a:pt x="207" y="10"/>
                </a:cubicBezTo>
                <a:cubicBezTo>
                  <a:pt x="207" y="13"/>
                  <a:pt x="207" y="30"/>
                  <a:pt x="207" y="52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2" y="35"/>
                  <a:pt x="99" y="33"/>
                  <a:pt x="95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9" y="32"/>
                  <a:pt x="31" y="31"/>
                  <a:pt x="33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4" name="Freeform 248">
            <a:extLst>
              <a:ext uri="{FF2B5EF4-FFF2-40B4-BE49-F238E27FC236}">
                <a16:creationId xmlns:a16="http://schemas.microsoft.com/office/drawing/2014/main" id="{F9B7EA35-E1B2-4EF4-B153-AF4F8F021887}"/>
              </a:ext>
            </a:extLst>
          </p:cNvPr>
          <p:cNvSpPr>
            <a:spLocks noEditPoints="1"/>
          </p:cNvSpPr>
          <p:nvPr/>
        </p:nvSpPr>
        <p:spPr bwMode="auto">
          <a:xfrm>
            <a:off x="9494501" y="2367768"/>
            <a:ext cx="593401" cy="593401"/>
          </a:xfrm>
          <a:custGeom>
            <a:gdLst>
              <a:gd fmla="*/ 17 w 168" name="T0"/>
              <a:gd fmla="*/ 39 h 168" name="T1"/>
              <a:gd fmla="*/ 17 w 168" name="T2"/>
              <a:gd fmla="*/ 33 h 168" name="T3"/>
              <a:gd fmla="*/ 0 w 168" name="T4"/>
              <a:gd fmla="*/ 36 h 168" name="T5"/>
              <a:gd fmla="*/ 3 w 168" name="T6"/>
              <a:gd fmla="*/ 71 h 168" name="T7"/>
              <a:gd fmla="*/ 20 w 168" name="T8"/>
              <a:gd fmla="*/ 68 h 168" name="T9"/>
              <a:gd fmla="*/ 3 w 168" name="T10"/>
              <a:gd fmla="*/ 65 h 168" name="T11"/>
              <a:gd fmla="*/ 3 w 168" name="T12"/>
              <a:gd fmla="*/ 71 h 168" name="T13"/>
              <a:gd fmla="*/ 17 w 168" name="T14"/>
              <a:gd fmla="*/ 104 h 168" name="T15"/>
              <a:gd fmla="*/ 17 w 168" name="T16"/>
              <a:gd fmla="*/ 98 h 168" name="T17"/>
              <a:gd fmla="*/ 0 w 168" name="T18"/>
              <a:gd fmla="*/ 101 h 168" name="T19"/>
              <a:gd fmla="*/ 20 w 168" name="T20"/>
              <a:gd fmla="*/ 134 h 168" name="T21"/>
              <a:gd fmla="*/ 3 w 168" name="T22"/>
              <a:gd fmla="*/ 131 h 168" name="T23"/>
              <a:gd fmla="*/ 3 w 168" name="T24"/>
              <a:gd fmla="*/ 137 h 168" name="T25"/>
              <a:gd fmla="*/ 20 w 168" name="T26"/>
              <a:gd fmla="*/ 134 h 168" name="T27"/>
              <a:gd fmla="*/ 27 w 168" name="T28"/>
              <a:gd fmla="*/ 0 h 168" name="T29"/>
              <a:gd fmla="*/ 11 w 168" name="T30"/>
              <a:gd fmla="*/ 30 h 168" name="T31"/>
              <a:gd fmla="*/ 22 w 168" name="T32"/>
              <a:gd fmla="*/ 36 h 168" name="T33"/>
              <a:gd fmla="*/ 11 w 168" name="T34"/>
              <a:gd fmla="*/ 41 h 168" name="T35"/>
              <a:gd fmla="*/ 17 w 168" name="T36"/>
              <a:gd fmla="*/ 63 h 168" name="T37"/>
              <a:gd fmla="*/ 17 w 168" name="T38"/>
              <a:gd fmla="*/ 74 h 168" name="T39"/>
              <a:gd fmla="*/ 11 w 168" name="T40"/>
              <a:gd fmla="*/ 96 h 168" name="T41"/>
              <a:gd fmla="*/ 22 w 168" name="T42"/>
              <a:gd fmla="*/ 101 h 168" name="T43"/>
              <a:gd fmla="*/ 11 w 168" name="T44"/>
              <a:gd fmla="*/ 106 h 168" name="T45"/>
              <a:gd fmla="*/ 17 w 168" name="T46"/>
              <a:gd fmla="*/ 128 h 168" name="T47"/>
              <a:gd fmla="*/ 17 w 168" name="T48"/>
              <a:gd fmla="*/ 139 h 168" name="T49"/>
              <a:gd fmla="*/ 11 w 168" name="T50"/>
              <a:gd fmla="*/ 151 h 168" name="T51"/>
              <a:gd fmla="*/ 151 w 168" name="T52"/>
              <a:gd fmla="*/ 168 h 168" name="T53"/>
              <a:gd fmla="*/ 168 w 168" name="T54"/>
              <a:gd fmla="*/ 16 h 168" name="T55"/>
              <a:gd fmla="*/ 136 w 168" name="T56"/>
              <a:gd fmla="*/ 50 h 168" name="T57"/>
              <a:gd fmla="*/ 53 w 168" name="T58"/>
              <a:gd fmla="*/ 53 h 168" name="T59"/>
              <a:gd fmla="*/ 50 w 168" name="T60"/>
              <a:gd fmla="*/ 29 h 168" name="T61"/>
              <a:gd fmla="*/ 133 w 168" name="T62"/>
              <a:gd fmla="*/ 26 h 168" name="T63"/>
              <a:gd fmla="*/ 136 w 168" name="T64"/>
              <a:gd fmla="*/ 50 h 168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68" w="168">
                <a:moveTo>
                  <a:pt x="3" y="39"/>
                </a:moveTo>
                <a:cubicBezTo>
                  <a:pt x="17" y="39"/>
                  <a:pt x="17" y="39"/>
                  <a:pt x="17" y="39"/>
                </a:cubicBezTo>
                <a:cubicBezTo>
                  <a:pt x="18" y="39"/>
                  <a:pt x="20" y="37"/>
                  <a:pt x="20" y="36"/>
                </a:cubicBezTo>
                <a:cubicBezTo>
                  <a:pt x="20" y="34"/>
                  <a:pt x="18" y="33"/>
                  <a:pt x="17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2" y="33"/>
                  <a:pt x="0" y="34"/>
                  <a:pt x="0" y="36"/>
                </a:cubicBezTo>
                <a:cubicBezTo>
                  <a:pt x="0" y="37"/>
                  <a:pt x="2" y="39"/>
                  <a:pt x="3" y="39"/>
                </a:cubicBezTo>
                <a:close/>
                <a:moveTo>
                  <a:pt x="3" y="71"/>
                </a:moveTo>
                <a:cubicBezTo>
                  <a:pt x="17" y="71"/>
                  <a:pt x="17" y="71"/>
                  <a:pt x="17" y="71"/>
                </a:cubicBezTo>
                <a:cubicBezTo>
                  <a:pt x="18" y="71"/>
                  <a:pt x="20" y="70"/>
                  <a:pt x="20" y="68"/>
                </a:cubicBezTo>
                <a:cubicBezTo>
                  <a:pt x="20" y="67"/>
                  <a:pt x="18" y="65"/>
                  <a:pt x="17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2" y="65"/>
                  <a:pt x="0" y="67"/>
                  <a:pt x="0" y="68"/>
                </a:cubicBezTo>
                <a:cubicBezTo>
                  <a:pt x="0" y="70"/>
                  <a:pt x="2" y="71"/>
                  <a:pt x="3" y="71"/>
                </a:cubicBezTo>
                <a:close/>
                <a:moveTo>
                  <a:pt x="3" y="104"/>
                </a:moveTo>
                <a:cubicBezTo>
                  <a:pt x="17" y="104"/>
                  <a:pt x="17" y="104"/>
                  <a:pt x="17" y="104"/>
                </a:cubicBezTo>
                <a:cubicBezTo>
                  <a:pt x="18" y="104"/>
                  <a:pt x="20" y="103"/>
                  <a:pt x="20" y="101"/>
                </a:cubicBezTo>
                <a:cubicBezTo>
                  <a:pt x="20" y="99"/>
                  <a:pt x="18" y="98"/>
                  <a:pt x="17" y="98"/>
                </a:cubicBezTo>
                <a:cubicBezTo>
                  <a:pt x="3" y="98"/>
                  <a:pt x="3" y="98"/>
                  <a:pt x="3" y="98"/>
                </a:cubicBezTo>
                <a:cubicBezTo>
                  <a:pt x="2" y="98"/>
                  <a:pt x="0" y="99"/>
                  <a:pt x="0" y="101"/>
                </a:cubicBezTo>
                <a:cubicBezTo>
                  <a:pt x="0" y="103"/>
                  <a:pt x="2" y="104"/>
                  <a:pt x="3" y="104"/>
                </a:cubicBezTo>
                <a:close/>
                <a:moveTo>
                  <a:pt x="20" y="134"/>
                </a:moveTo>
                <a:cubicBezTo>
                  <a:pt x="20" y="132"/>
                  <a:pt x="18" y="131"/>
                  <a:pt x="17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0" y="132"/>
                  <a:pt x="0" y="134"/>
                </a:cubicBezTo>
                <a:cubicBezTo>
                  <a:pt x="0" y="135"/>
                  <a:pt x="2" y="137"/>
                  <a:pt x="3" y="137"/>
                </a:cubicBezTo>
                <a:cubicBezTo>
                  <a:pt x="17" y="137"/>
                  <a:pt x="17" y="137"/>
                  <a:pt x="17" y="137"/>
                </a:cubicBezTo>
                <a:cubicBezTo>
                  <a:pt x="18" y="137"/>
                  <a:pt x="20" y="135"/>
                  <a:pt x="20" y="134"/>
                </a:cubicBezTo>
                <a:close/>
                <a:moveTo>
                  <a:pt x="151" y="0"/>
                </a:move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11" y="7"/>
                  <a:pt x="11" y="16"/>
                </a:cubicBezTo>
                <a:cubicBezTo>
                  <a:pt x="11" y="30"/>
                  <a:pt x="11" y="30"/>
                  <a:pt x="11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0" y="30"/>
                  <a:pt x="22" y="33"/>
                  <a:pt x="22" y="36"/>
                </a:cubicBezTo>
                <a:cubicBezTo>
                  <a:pt x="22" y="39"/>
                  <a:pt x="20" y="41"/>
                  <a:pt x="17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63"/>
                  <a:pt x="11" y="63"/>
                  <a:pt x="11" y="63"/>
                </a:cubicBezTo>
                <a:cubicBezTo>
                  <a:pt x="17" y="63"/>
                  <a:pt x="17" y="63"/>
                  <a:pt x="17" y="63"/>
                </a:cubicBezTo>
                <a:cubicBezTo>
                  <a:pt x="20" y="63"/>
                  <a:pt x="22" y="65"/>
                  <a:pt x="22" y="68"/>
                </a:cubicBezTo>
                <a:cubicBezTo>
                  <a:pt x="22" y="71"/>
                  <a:pt x="20" y="74"/>
                  <a:pt x="17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96"/>
                  <a:pt x="11" y="96"/>
                  <a:pt x="11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20" y="96"/>
                  <a:pt x="22" y="98"/>
                  <a:pt x="22" y="101"/>
                </a:cubicBezTo>
                <a:cubicBezTo>
                  <a:pt x="22" y="104"/>
                  <a:pt x="20" y="106"/>
                  <a:pt x="17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1" y="128"/>
                  <a:pt x="11" y="128"/>
                  <a:pt x="11" y="128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20" y="128"/>
                  <a:pt x="22" y="131"/>
                  <a:pt x="22" y="134"/>
                </a:cubicBezTo>
                <a:cubicBezTo>
                  <a:pt x="22" y="137"/>
                  <a:pt x="20" y="139"/>
                  <a:pt x="17" y="139"/>
                </a:cubicBezTo>
                <a:cubicBezTo>
                  <a:pt x="11" y="139"/>
                  <a:pt x="11" y="139"/>
                  <a:pt x="11" y="139"/>
                </a:cubicBezTo>
                <a:cubicBezTo>
                  <a:pt x="11" y="151"/>
                  <a:pt x="11" y="151"/>
                  <a:pt x="11" y="151"/>
                </a:cubicBezTo>
                <a:cubicBezTo>
                  <a:pt x="11" y="160"/>
                  <a:pt x="18" y="168"/>
                  <a:pt x="27" y="168"/>
                </a:cubicBezTo>
                <a:cubicBezTo>
                  <a:pt x="151" y="168"/>
                  <a:pt x="151" y="168"/>
                  <a:pt x="151" y="168"/>
                </a:cubicBezTo>
                <a:cubicBezTo>
                  <a:pt x="160" y="168"/>
                  <a:pt x="168" y="160"/>
                  <a:pt x="168" y="151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68" y="7"/>
                  <a:pt x="160" y="0"/>
                  <a:pt x="151" y="0"/>
                </a:cubicBezTo>
                <a:close/>
                <a:moveTo>
                  <a:pt x="136" y="50"/>
                </a:moveTo>
                <a:cubicBezTo>
                  <a:pt x="136" y="51"/>
                  <a:pt x="135" y="53"/>
                  <a:pt x="13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2" y="53"/>
                  <a:pt x="50" y="51"/>
                  <a:pt x="50" y="50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7"/>
                  <a:pt x="52" y="26"/>
                  <a:pt x="53" y="26"/>
                </a:cubicBezTo>
                <a:cubicBezTo>
                  <a:pt x="133" y="26"/>
                  <a:pt x="133" y="26"/>
                  <a:pt x="133" y="26"/>
                </a:cubicBezTo>
                <a:cubicBezTo>
                  <a:pt x="135" y="26"/>
                  <a:pt x="136" y="27"/>
                  <a:pt x="136" y="29"/>
                </a:cubicBezTo>
                <a:lnTo>
                  <a:pt x="13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ea charset="-122" panose="02010509060101010101" pitchFamily="49" typeface="幼圆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-672834" y="-676986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-654834" y="-654834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7" name="椭圆 26"/>
          <p:cNvSpPr/>
          <p:nvPr/>
        </p:nvSpPr>
        <p:spPr>
          <a:xfrm flipV="1" rot="16200000">
            <a:off x="-166250" y="746198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8" name="椭圆 27"/>
          <p:cNvSpPr/>
          <p:nvPr/>
        </p:nvSpPr>
        <p:spPr>
          <a:xfrm flipV="1" rot="16200000">
            <a:off x="-142125" y="75816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27935" y="297874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0" name="椭圆 29"/>
          <p:cNvSpPr/>
          <p:nvPr/>
        </p:nvSpPr>
        <p:spPr>
          <a:xfrm rot="665877">
            <a:off x="720182" y="-339909"/>
            <a:ext cx="510426" cy="510426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1" name="椭圆 30"/>
          <p:cNvSpPr/>
          <p:nvPr/>
        </p:nvSpPr>
        <p:spPr>
          <a:xfrm rot="665877">
            <a:off x="723890" y="-331793"/>
            <a:ext cx="497338" cy="497338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05589" y="208761"/>
            <a:ext cx="24581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1405589" y="677354"/>
            <a:ext cx="196044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About the program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1531916" y="67566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600042065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1088436" y="4692191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06436" y="4714343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329053" y="1702475"/>
            <a:ext cx="3666701" cy="3666701"/>
          </a:xfrm>
          <a:prstGeom prst="ellipse">
            <a:avLst/>
          </a:prstGeom>
          <a:noFill/>
          <a:ln w="889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64299" y="2465124"/>
            <a:ext cx="2394762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80" sz="13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03</a:t>
            </a:r>
          </a:p>
        </p:txBody>
      </p:sp>
      <p:sp>
        <p:nvSpPr>
          <p:cNvPr id="6" name="椭圆 5"/>
          <p:cNvSpPr/>
          <p:nvPr/>
        </p:nvSpPr>
        <p:spPr>
          <a:xfrm flipV="1" rot="16200000">
            <a:off x="4323061" y="1249389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" name="椭圆 6"/>
          <p:cNvSpPr/>
          <p:nvPr/>
        </p:nvSpPr>
        <p:spPr>
          <a:xfrm flipV="1" rot="16200000">
            <a:off x="4359061" y="1261357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-495564" y="-785500"/>
            <a:ext cx="1584000" cy="1584000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-477564" y="-763348"/>
            <a:ext cx="1548000" cy="1548000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 rot="665877">
            <a:off x="4532811" y="6391938"/>
            <a:ext cx="1184635" cy="1184635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 rot="665877">
            <a:off x="4551302" y="6404907"/>
            <a:ext cx="1154260" cy="1154260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95564" y="3642684"/>
            <a:ext cx="991127" cy="991127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85807" y="2458103"/>
            <a:ext cx="334884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5400">
                <a:solidFill>
                  <a:schemeClr val="tx1">
                    <a:lumMod val="75000"/>
                    <a:lumOff val="25000"/>
                  </a:schemeClr>
                </a:solidFill>
                <a:ea charset="-122" panose="020b0503020204020204" pitchFamily="34" typeface="微软雅黑"/>
              </a:rPr>
              <a:t>项目规划</a:t>
            </a:r>
          </a:p>
        </p:txBody>
      </p:sp>
      <p:sp>
        <p:nvSpPr>
          <p:cNvPr id="25" name="椭圆 24"/>
          <p:cNvSpPr/>
          <p:nvPr/>
        </p:nvSpPr>
        <p:spPr>
          <a:xfrm>
            <a:off x="11382000" y="529808"/>
            <a:ext cx="1620000" cy="1620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533400" dir="8100000" dist="4953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1418000" y="565808"/>
            <a:ext cx="1548000" cy="1548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6223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792686" y="3415473"/>
            <a:ext cx="684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792685" y="3642683"/>
            <a:ext cx="4292931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</p:spTree>
    <p:extLst>
      <p:ext uri="{BB962C8B-B14F-4D97-AF65-F5344CB8AC3E}">
        <p14:creationId val="1263469591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DCCE021-8DD4-4E6E-A293-1D9A095D3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1296" l="5773"/>
          <a:stretch>
            <a:fillRect/>
          </a:stretch>
        </p:blipFill>
        <p:spPr>
          <a:xfrm>
            <a:off x="8556510" y="1671027"/>
            <a:ext cx="3635490" cy="4711700"/>
          </a:xfrm>
          <a:prstGeom prst="rect">
            <a:avLst/>
          </a:prstGeom>
        </p:spPr>
      </p:pic>
      <p:sp>
        <p:nvSpPr>
          <p:cNvPr id="7" name="等腰三角形 6">
            <a:extLst>
              <a:ext uri="{FF2B5EF4-FFF2-40B4-BE49-F238E27FC236}">
                <a16:creationId xmlns:a16="http://schemas.microsoft.com/office/drawing/2014/main" id="{328936BA-0FAF-4CA7-A241-C5F6456620DA}"/>
              </a:ext>
            </a:extLst>
          </p:cNvPr>
          <p:cNvSpPr/>
          <p:nvPr/>
        </p:nvSpPr>
        <p:spPr>
          <a:xfrm rot="5400000">
            <a:off x="7959301" y="3505201"/>
            <a:ext cx="1019908" cy="867507"/>
          </a:xfrm>
          <a:prstGeom prst="triangle">
            <a:avLst/>
          </a:prstGeom>
          <a:solidFill>
            <a:srgbClr val="1C5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EEBB62B-06F9-4D43-B5B2-DC7356AC5B83}"/>
              </a:ext>
            </a:extLst>
          </p:cNvPr>
          <p:cNvSpPr/>
          <p:nvPr/>
        </p:nvSpPr>
        <p:spPr>
          <a:xfrm>
            <a:off x="0" y="1671027"/>
            <a:ext cx="8382000" cy="4711700"/>
          </a:xfrm>
          <a:prstGeom prst="rect">
            <a:avLst/>
          </a:prstGeom>
          <a:solidFill>
            <a:srgbClr val="1C5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E2847F-18B7-4202-BA8E-8066A6A7A56F}"/>
              </a:ext>
            </a:extLst>
          </p:cNvPr>
          <p:cNvSpPr/>
          <p:nvPr/>
        </p:nvSpPr>
        <p:spPr>
          <a:xfrm>
            <a:off x="1039446" y="2296745"/>
            <a:ext cx="9720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r" blurRad="3937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9377469-1B01-426B-AD8C-679028EB4F95}"/>
              </a:ext>
            </a:extLst>
          </p:cNvPr>
          <p:cNvSpPr/>
          <p:nvPr/>
        </p:nvSpPr>
        <p:spPr>
          <a:xfrm>
            <a:off x="1036595" y="3597757"/>
            <a:ext cx="9720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r" blurRad="3937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D0B6AA8-CE45-461F-B3DD-4A2F7847E698}"/>
              </a:ext>
            </a:extLst>
          </p:cNvPr>
          <p:cNvSpPr/>
          <p:nvPr/>
        </p:nvSpPr>
        <p:spPr>
          <a:xfrm>
            <a:off x="1036595" y="4903965"/>
            <a:ext cx="9720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r" blurRad="3937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D161201-7A41-472D-BC8B-8694310386B6}"/>
              </a:ext>
            </a:extLst>
          </p:cNvPr>
          <p:cNvSpPr txBox="1"/>
          <p:nvPr/>
        </p:nvSpPr>
        <p:spPr>
          <a:xfrm>
            <a:off x="2656034" y="2309446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6804EF3-B17E-4DFC-814B-E9D2195E1E3A}"/>
              </a:ext>
            </a:extLst>
          </p:cNvPr>
          <p:cNvSpPr/>
          <p:nvPr/>
        </p:nvSpPr>
        <p:spPr>
          <a:xfrm>
            <a:off x="2656035" y="2759446"/>
            <a:ext cx="387548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F63A104-0C02-4575-A0E1-FE4367CF906A}"/>
              </a:ext>
            </a:extLst>
          </p:cNvPr>
          <p:cNvCxnSpPr/>
          <p:nvPr/>
        </p:nvCxnSpPr>
        <p:spPr>
          <a:xfrm>
            <a:off x="2777262" y="2692567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F0F21947-FDC3-43FE-8E6F-B5320596DCF9}"/>
              </a:ext>
            </a:extLst>
          </p:cNvPr>
          <p:cNvSpPr txBox="1"/>
          <p:nvPr/>
        </p:nvSpPr>
        <p:spPr>
          <a:xfrm>
            <a:off x="2656033" y="3594102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2EFFE36-54D2-406D-843E-ABEEC49CA3B7}"/>
              </a:ext>
            </a:extLst>
          </p:cNvPr>
          <p:cNvSpPr/>
          <p:nvPr/>
        </p:nvSpPr>
        <p:spPr>
          <a:xfrm>
            <a:off x="2656034" y="4044101"/>
            <a:ext cx="387548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82BDC35-4563-4DA1-883A-DB345A50808C}"/>
              </a:ext>
            </a:extLst>
          </p:cNvPr>
          <p:cNvCxnSpPr/>
          <p:nvPr/>
        </p:nvCxnSpPr>
        <p:spPr>
          <a:xfrm>
            <a:off x="2777261" y="3977222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B96D5983-4EF5-4890-9B9B-656E5AE163C0}"/>
              </a:ext>
            </a:extLst>
          </p:cNvPr>
          <p:cNvSpPr txBox="1"/>
          <p:nvPr/>
        </p:nvSpPr>
        <p:spPr>
          <a:xfrm>
            <a:off x="2621674" y="4878756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D57FDB7-EFD1-4CB7-B864-10DC698FEAF2}"/>
              </a:ext>
            </a:extLst>
          </p:cNvPr>
          <p:cNvSpPr/>
          <p:nvPr/>
        </p:nvSpPr>
        <p:spPr>
          <a:xfrm>
            <a:off x="2621675" y="5328756"/>
            <a:ext cx="387548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6E8BBD9-0441-4B39-A4B1-D029A73C3A1D}"/>
              </a:ext>
            </a:extLst>
          </p:cNvPr>
          <p:cNvCxnSpPr/>
          <p:nvPr/>
        </p:nvCxnSpPr>
        <p:spPr>
          <a:xfrm>
            <a:off x="2742902" y="5261877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F28F51F-E2F4-4BD1-8622-672186880065}"/>
              </a:ext>
            </a:extLst>
          </p:cNvPr>
          <p:cNvGrpSpPr/>
          <p:nvPr/>
        </p:nvGrpSpPr>
        <p:grpSpPr>
          <a:xfrm>
            <a:off x="1269136" y="3897195"/>
            <a:ext cx="510565" cy="347287"/>
            <a:chOff x="0" y="3960820"/>
            <a:chExt cx="312738" cy="212725"/>
          </a:xfrm>
          <a:solidFill>
            <a:srgbClr val="1C5483"/>
          </a:solidFill>
        </p:grpSpPr>
        <p:sp>
          <p:nvSpPr>
            <p:cNvPr id="21" name="Freeform 195">
              <a:extLst>
                <a:ext uri="{FF2B5EF4-FFF2-40B4-BE49-F238E27FC236}">
                  <a16:creationId xmlns:a16="http://schemas.microsoft.com/office/drawing/2014/main" id="{49506C4A-F2F5-483D-8D39-5A589CB22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3960820"/>
              <a:ext cx="312738" cy="212725"/>
            </a:xfrm>
            <a:custGeom>
              <a:gdLst>
                <a:gd fmla="*/ 0 w 200" name="T0"/>
                <a:gd fmla="*/ 124 h 136" name="T1"/>
                <a:gd fmla="*/ 0 w 200" name="T2"/>
                <a:gd fmla="*/ 12 h 136" name="T3"/>
                <a:gd fmla="*/ 12 w 200" name="T4"/>
                <a:gd fmla="*/ 0 h 136" name="T5"/>
                <a:gd fmla="*/ 187 w 200" name="T6"/>
                <a:gd fmla="*/ 0 h 136" name="T7"/>
                <a:gd fmla="*/ 200 w 200" name="T8"/>
                <a:gd fmla="*/ 12 h 136" name="T9"/>
                <a:gd fmla="*/ 200 w 200" name="T10"/>
                <a:gd fmla="*/ 124 h 136" name="T11"/>
                <a:gd fmla="*/ 187 w 200" name="T12"/>
                <a:gd fmla="*/ 136 h 136" name="T13"/>
                <a:gd fmla="*/ 12 w 200" name="T14"/>
                <a:gd fmla="*/ 136 h 136" name="T15"/>
                <a:gd fmla="*/ 0 w 200" name="T16"/>
                <a:gd fmla="*/ 124 h 136" name="T17"/>
                <a:gd fmla="*/ 189 w 200" name="T18"/>
                <a:gd fmla="*/ 12 h 136" name="T19"/>
                <a:gd fmla="*/ 187 w 200" name="T20"/>
                <a:gd fmla="*/ 11 h 136" name="T21"/>
                <a:gd fmla="*/ 12 w 200" name="T22"/>
                <a:gd fmla="*/ 11 h 136" name="T23"/>
                <a:gd fmla="*/ 11 w 200" name="T24"/>
                <a:gd fmla="*/ 12 h 136" name="T25"/>
                <a:gd fmla="*/ 11 w 200" name="T26"/>
                <a:gd fmla="*/ 124 h 136" name="T27"/>
                <a:gd fmla="*/ 12 w 200" name="T28"/>
                <a:gd fmla="*/ 126 h 136" name="T29"/>
                <a:gd fmla="*/ 187 w 200" name="T30"/>
                <a:gd fmla="*/ 126 h 136" name="T31"/>
                <a:gd fmla="*/ 189 w 200" name="T32"/>
                <a:gd fmla="*/ 124 h 136" name="T33"/>
                <a:gd fmla="*/ 189 w 200" name="T34"/>
                <a:gd fmla="*/ 12 h 13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36" w="200">
                  <a:moveTo>
                    <a:pt x="0" y="12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94" y="0"/>
                    <a:pt x="200" y="5"/>
                    <a:pt x="200" y="12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31"/>
                    <a:pt x="194" y="136"/>
                    <a:pt x="187" y="136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6" y="136"/>
                    <a:pt x="0" y="131"/>
                    <a:pt x="0" y="124"/>
                  </a:cubicBezTo>
                  <a:close/>
                  <a:moveTo>
                    <a:pt x="189" y="12"/>
                  </a:moveTo>
                  <a:cubicBezTo>
                    <a:pt x="189" y="11"/>
                    <a:pt x="188" y="11"/>
                    <a:pt x="187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11" y="125"/>
                    <a:pt x="12" y="126"/>
                    <a:pt x="12" y="126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8" y="126"/>
                    <a:pt x="189" y="125"/>
                    <a:pt x="189" y="124"/>
                  </a:cubicBezTo>
                  <a:cubicBezTo>
                    <a:pt x="189" y="12"/>
                    <a:pt x="189" y="12"/>
                    <a:pt x="18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2" name="Freeform 196">
              <a:extLst>
                <a:ext uri="{FF2B5EF4-FFF2-40B4-BE49-F238E27FC236}">
                  <a16:creationId xmlns:a16="http://schemas.microsoft.com/office/drawing/2014/main" id="{652921D5-EDA7-4FB1-BAA3-9D88F3EE446C}"/>
                </a:ext>
              </a:extLst>
            </p:cNvPr>
            <p:cNvSpPr/>
            <p:nvPr/>
          </p:nvSpPr>
          <p:spPr bwMode="auto">
            <a:xfrm>
              <a:off x="28575" y="3989395"/>
              <a:ext cx="255588" cy="111125"/>
            </a:xfrm>
            <a:custGeom>
              <a:gdLst>
                <a:gd fmla="*/ 81 w 163" name="T0"/>
                <a:gd fmla="*/ 71 h 71" name="T1"/>
                <a:gd fmla="*/ 77 w 163" name="T2"/>
                <a:gd fmla="*/ 70 h 71" name="T3"/>
                <a:gd fmla="*/ 3 w 163" name="T4"/>
                <a:gd fmla="*/ 11 h 71" name="T5"/>
                <a:gd fmla="*/ 2 w 163" name="T6"/>
                <a:gd fmla="*/ 3 h 71" name="T7"/>
                <a:gd fmla="*/ 11 w 163" name="T8"/>
                <a:gd fmla="*/ 2 h 71" name="T9"/>
                <a:gd fmla="*/ 81 w 163" name="T10"/>
                <a:gd fmla="*/ 58 h 71" name="T11"/>
                <a:gd fmla="*/ 152 w 163" name="T12"/>
                <a:gd fmla="*/ 2 h 71" name="T13"/>
                <a:gd fmla="*/ 161 w 163" name="T14"/>
                <a:gd fmla="*/ 3 h 71" name="T15"/>
                <a:gd fmla="*/ 160 w 163" name="T16"/>
                <a:gd fmla="*/ 12 h 71" name="T17"/>
                <a:gd fmla="*/ 84 w 163" name="T18"/>
                <a:gd fmla="*/ 70 h 71" name="T19"/>
                <a:gd fmla="*/ 81 w 163" name="T20"/>
                <a:gd fmla="*/ 71 h 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1" w="163">
                  <a:moveTo>
                    <a:pt x="81" y="71"/>
                  </a:moveTo>
                  <a:cubicBezTo>
                    <a:pt x="79" y="71"/>
                    <a:pt x="78" y="71"/>
                    <a:pt x="77" y="7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5" y="0"/>
                    <a:pt x="159" y="1"/>
                    <a:pt x="161" y="3"/>
                  </a:cubicBezTo>
                  <a:cubicBezTo>
                    <a:pt x="163" y="6"/>
                    <a:pt x="162" y="10"/>
                    <a:pt x="160" y="12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3" y="71"/>
                    <a:pt x="82" y="71"/>
                    <a:pt x="81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E950695-CC48-44BB-B1B5-D1565BAD3FAE}"/>
              </a:ext>
            </a:extLst>
          </p:cNvPr>
          <p:cNvGrpSpPr/>
          <p:nvPr/>
        </p:nvGrpSpPr>
        <p:grpSpPr>
          <a:xfrm>
            <a:off x="1290638" y="5066918"/>
            <a:ext cx="463914" cy="574093"/>
            <a:chOff x="30163" y="4537084"/>
            <a:chExt cx="254001" cy="314326"/>
          </a:xfrm>
          <a:solidFill>
            <a:srgbClr val="1C5483"/>
          </a:solidFill>
        </p:grpSpPr>
        <p:sp>
          <p:nvSpPr>
            <p:cNvPr id="24" name="Freeform 150">
              <a:extLst>
                <a:ext uri="{FF2B5EF4-FFF2-40B4-BE49-F238E27FC236}">
                  <a16:creationId xmlns:a16="http://schemas.microsoft.com/office/drawing/2014/main" id="{561CD465-2E36-4108-99F7-4D0C17CB8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63" y="4537084"/>
              <a:ext cx="254001" cy="314326"/>
            </a:xfrm>
            <a:custGeom>
              <a:gdLst>
                <a:gd fmla="*/ 134 w 162" name="T0"/>
                <a:gd fmla="*/ 57 h 200" name="T1"/>
                <a:gd fmla="*/ 145 w 162" name="T2"/>
                <a:gd fmla="*/ 57 h 200" name="T3"/>
                <a:gd fmla="*/ 146 w 162" name="T4"/>
                <a:gd fmla="*/ 56 h 200" name="T5"/>
                <a:gd fmla="*/ 157 w 162" name="T6"/>
                <a:gd fmla="*/ 45 h 200" name="T7"/>
                <a:gd fmla="*/ 158 w 162" name="T8"/>
                <a:gd fmla="*/ 44 h 200" name="T9"/>
                <a:gd fmla="*/ 158 w 162" name="T10"/>
                <a:gd fmla="*/ 43 h 200" name="T11"/>
                <a:gd fmla="*/ 144 w 162" name="T12"/>
                <a:gd fmla="*/ 30 h 200" name="T13"/>
                <a:gd fmla="*/ 143 w 162" name="T14"/>
                <a:gd fmla="*/ 29 h 200" name="T15"/>
                <a:gd fmla="*/ 142 w 162" name="T16"/>
                <a:gd fmla="*/ 30 h 200" name="T17"/>
                <a:gd fmla="*/ 131 w 162" name="T18"/>
                <a:gd fmla="*/ 41 h 200" name="T19"/>
                <a:gd fmla="*/ 130 w 162" name="T20"/>
                <a:gd fmla="*/ 43 h 200" name="T21"/>
                <a:gd fmla="*/ 130 w 162" name="T22"/>
                <a:gd fmla="*/ 54 h 200" name="T23"/>
                <a:gd fmla="*/ 93 w 162" name="T24"/>
                <a:gd fmla="*/ 39 h 200" name="T25"/>
                <a:gd fmla="*/ 93 w 162" name="T26"/>
                <a:gd fmla="*/ 21 h 200" name="T27"/>
                <a:gd fmla="*/ 100 w 162" name="T28"/>
                <a:gd fmla="*/ 21 h 200" name="T29"/>
                <a:gd fmla="*/ 101 w 162" name="T30"/>
                <a:gd fmla="*/ 21 h 200" name="T31"/>
                <a:gd fmla="*/ 102 w 162" name="T32"/>
                <a:gd fmla="*/ 20 h 200" name="T33"/>
                <a:gd fmla="*/ 102 w 162" name="T34"/>
                <a:gd fmla="*/ 1 h 200" name="T35"/>
                <a:gd fmla="*/ 101 w 162" name="T36"/>
                <a:gd fmla="*/ 0 h 200" name="T37"/>
                <a:gd fmla="*/ 100 w 162" name="T38"/>
                <a:gd fmla="*/ 0 h 200" name="T39"/>
                <a:gd fmla="*/ 63 w 162" name="T40"/>
                <a:gd fmla="*/ 0 h 200" name="T41"/>
                <a:gd fmla="*/ 61 w 162" name="T42"/>
                <a:gd fmla="*/ 0 h 200" name="T43"/>
                <a:gd fmla="*/ 61 w 162" name="T44"/>
                <a:gd fmla="*/ 1 h 200" name="T45"/>
                <a:gd fmla="*/ 61 w 162" name="T46"/>
                <a:gd fmla="*/ 20 h 200" name="T47"/>
                <a:gd fmla="*/ 61 w 162" name="T48"/>
                <a:gd fmla="*/ 21 h 200" name="T49"/>
                <a:gd fmla="*/ 63 w 162" name="T50"/>
                <a:gd fmla="*/ 21 h 200" name="T51"/>
                <a:gd fmla="*/ 70 w 162" name="T52"/>
                <a:gd fmla="*/ 21 h 200" name="T53"/>
                <a:gd fmla="*/ 70 w 162" name="T54"/>
                <a:gd fmla="*/ 39 h 200" name="T55"/>
                <a:gd fmla="*/ 0 w 162" name="T56"/>
                <a:gd fmla="*/ 119 h 200" name="T57"/>
                <a:gd fmla="*/ 81 w 162" name="T58"/>
                <a:gd fmla="*/ 200 h 200" name="T59"/>
                <a:gd fmla="*/ 162 w 162" name="T60"/>
                <a:gd fmla="*/ 119 h 200" name="T61"/>
                <a:gd fmla="*/ 134 w 162" name="T62"/>
                <a:gd fmla="*/ 57 h 200" name="T63"/>
                <a:gd fmla="*/ 81 w 162" name="T64"/>
                <a:gd fmla="*/ 187 h 200" name="T65"/>
                <a:gd fmla="*/ 13 w 162" name="T66"/>
                <a:gd fmla="*/ 119 h 200" name="T67"/>
                <a:gd fmla="*/ 81 w 162" name="T68"/>
                <a:gd fmla="*/ 50 h 200" name="T69"/>
                <a:gd fmla="*/ 150 w 162" name="T70"/>
                <a:gd fmla="*/ 119 h 200" name="T71"/>
                <a:gd fmla="*/ 81 w 162" name="T72"/>
                <a:gd fmla="*/ 187 h 200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00" w="162">
                  <a:moveTo>
                    <a:pt x="134" y="57"/>
                  </a:moveTo>
                  <a:cubicBezTo>
                    <a:pt x="138" y="57"/>
                    <a:pt x="144" y="57"/>
                    <a:pt x="145" y="57"/>
                  </a:cubicBezTo>
                  <a:cubicBezTo>
                    <a:pt x="145" y="57"/>
                    <a:pt x="145" y="57"/>
                    <a:pt x="146" y="56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8" y="45"/>
                    <a:pt x="158" y="44"/>
                    <a:pt x="158" y="44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29"/>
                    <a:pt x="144" y="29"/>
                    <a:pt x="143" y="29"/>
                  </a:cubicBezTo>
                  <a:cubicBezTo>
                    <a:pt x="143" y="29"/>
                    <a:pt x="142" y="30"/>
                    <a:pt x="142" y="30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0" y="42"/>
                    <a:pt x="130" y="42"/>
                    <a:pt x="130" y="43"/>
                  </a:cubicBezTo>
                  <a:cubicBezTo>
                    <a:pt x="130" y="43"/>
                    <a:pt x="130" y="50"/>
                    <a:pt x="130" y="54"/>
                  </a:cubicBezTo>
                  <a:cubicBezTo>
                    <a:pt x="119" y="46"/>
                    <a:pt x="107" y="41"/>
                    <a:pt x="93" y="39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2" y="21"/>
                    <a:pt x="102" y="20"/>
                    <a:pt x="102" y="20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1" y="0"/>
                  </a:cubicBezTo>
                  <a:cubicBezTo>
                    <a:pt x="101" y="0"/>
                    <a:pt x="101" y="0"/>
                    <a:pt x="10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2" y="0"/>
                    <a:pt x="62" y="0"/>
                    <a:pt x="61" y="0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1"/>
                    <a:pt x="61" y="21"/>
                  </a:cubicBezTo>
                  <a:cubicBezTo>
                    <a:pt x="62" y="21"/>
                    <a:pt x="62" y="21"/>
                    <a:pt x="63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31" y="44"/>
                    <a:pt x="0" y="78"/>
                    <a:pt x="0" y="119"/>
                  </a:cubicBezTo>
                  <a:cubicBezTo>
                    <a:pt x="0" y="163"/>
                    <a:pt x="37" y="200"/>
                    <a:pt x="81" y="200"/>
                  </a:cubicBezTo>
                  <a:cubicBezTo>
                    <a:pt x="126" y="200"/>
                    <a:pt x="162" y="163"/>
                    <a:pt x="162" y="119"/>
                  </a:cubicBezTo>
                  <a:cubicBezTo>
                    <a:pt x="162" y="94"/>
                    <a:pt x="151" y="72"/>
                    <a:pt x="134" y="57"/>
                  </a:cubicBezTo>
                  <a:close/>
                  <a:moveTo>
                    <a:pt x="81" y="187"/>
                  </a:moveTo>
                  <a:cubicBezTo>
                    <a:pt x="44" y="187"/>
                    <a:pt x="13" y="156"/>
                    <a:pt x="13" y="119"/>
                  </a:cubicBezTo>
                  <a:cubicBezTo>
                    <a:pt x="13" y="81"/>
                    <a:pt x="44" y="50"/>
                    <a:pt x="81" y="50"/>
                  </a:cubicBezTo>
                  <a:cubicBezTo>
                    <a:pt x="119" y="50"/>
                    <a:pt x="150" y="81"/>
                    <a:pt x="150" y="119"/>
                  </a:cubicBezTo>
                  <a:cubicBezTo>
                    <a:pt x="150" y="156"/>
                    <a:pt x="119" y="187"/>
                    <a:pt x="81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5" name="Freeform 151">
              <a:extLst>
                <a:ext uri="{FF2B5EF4-FFF2-40B4-BE49-F238E27FC236}">
                  <a16:creationId xmlns:a16="http://schemas.microsoft.com/office/drawing/2014/main" id="{75F52CE1-D35D-4578-84D8-1514EB8FDECB}"/>
                </a:ext>
              </a:extLst>
            </p:cNvPr>
            <p:cNvSpPr/>
            <p:nvPr/>
          </p:nvSpPr>
          <p:spPr bwMode="auto">
            <a:xfrm>
              <a:off x="149225" y="4657734"/>
              <a:ext cx="73025" cy="74613"/>
            </a:xfrm>
            <a:custGeom>
              <a:gdLst>
                <a:gd fmla="*/ 38 w 47" name="T0"/>
                <a:gd fmla="*/ 2 h 47" name="T1"/>
                <a:gd fmla="*/ 2 w 47" name="T2"/>
                <a:gd fmla="*/ 38 h 47" name="T3"/>
                <a:gd fmla="*/ 2 w 47" name="T4"/>
                <a:gd fmla="*/ 45 h 47" name="T5"/>
                <a:gd fmla="*/ 9 w 47" name="T6"/>
                <a:gd fmla="*/ 45 h 47" name="T7"/>
                <a:gd fmla="*/ 45 w 47" name="T8"/>
                <a:gd fmla="*/ 9 h 47" name="T9"/>
                <a:gd fmla="*/ 45 w 47" name="T10"/>
                <a:gd fmla="*/ 2 h 47" name="T11"/>
                <a:gd fmla="*/ 38 w 47" name="T12"/>
                <a:gd fmla="*/ 2 h 4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" w="47">
                  <a:moveTo>
                    <a:pt x="38" y="2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0" y="40"/>
                    <a:pt x="0" y="43"/>
                    <a:pt x="2" y="45"/>
                  </a:cubicBezTo>
                  <a:cubicBezTo>
                    <a:pt x="3" y="47"/>
                    <a:pt x="7" y="47"/>
                    <a:pt x="9" y="4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7" y="7"/>
                    <a:pt x="47" y="4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sp>
        <p:nvSpPr>
          <p:cNvPr id="26" name="Freeform 152">
            <a:extLst>
              <a:ext uri="{FF2B5EF4-FFF2-40B4-BE49-F238E27FC236}">
                <a16:creationId xmlns:a16="http://schemas.microsoft.com/office/drawing/2014/main" id="{7586B4B0-84A7-487E-9DC9-DAD1DF78A7AC}"/>
              </a:ext>
            </a:extLst>
          </p:cNvPr>
          <p:cNvSpPr>
            <a:spLocks noEditPoints="1"/>
          </p:cNvSpPr>
          <p:nvPr/>
        </p:nvSpPr>
        <p:spPr bwMode="auto">
          <a:xfrm>
            <a:off x="1250806" y="2531421"/>
            <a:ext cx="548665" cy="456049"/>
          </a:xfrm>
          <a:custGeom>
            <a:gdLst>
              <a:gd fmla="*/ 194 w 199" name="T0"/>
              <a:gd fmla="*/ 29 h 199" name="T1"/>
              <a:gd fmla="*/ 184 w 199" name="T2"/>
              <a:gd fmla="*/ 28 h 199" name="T3"/>
              <a:gd fmla="*/ 129 w 199" name="T4"/>
              <a:gd fmla="*/ 38 h 199" name="T5"/>
              <a:gd fmla="*/ 181 w 199" name="T6"/>
              <a:gd fmla="*/ 22 h 199" name="T7"/>
              <a:gd fmla="*/ 185 w 199" name="T8"/>
              <a:gd fmla="*/ 18 h 199" name="T9"/>
              <a:gd fmla="*/ 181 w 199" name="T10"/>
              <a:gd fmla="*/ 14 h 199" name="T11"/>
              <a:gd fmla="*/ 120 w 199" name="T12"/>
              <a:gd fmla="*/ 34 h 199" name="T13"/>
              <a:gd fmla="*/ 173 w 199" name="T14"/>
              <a:gd fmla="*/ 8 h 199" name="T15"/>
              <a:gd fmla="*/ 176 w 199" name="T16"/>
              <a:gd fmla="*/ 4 h 199" name="T17"/>
              <a:gd fmla="*/ 172 w 199" name="T18"/>
              <a:gd fmla="*/ 0 h 199" name="T19"/>
              <a:gd fmla="*/ 100 w 199" name="T20"/>
              <a:gd fmla="*/ 48 h 199" name="T21"/>
              <a:gd fmla="*/ 28 w 199" name="T22"/>
              <a:gd fmla="*/ 0 h 199" name="T23"/>
              <a:gd fmla="*/ 23 w 199" name="T24"/>
              <a:gd fmla="*/ 4 h 199" name="T25"/>
              <a:gd fmla="*/ 26 w 199" name="T26"/>
              <a:gd fmla="*/ 8 h 199" name="T27"/>
              <a:gd fmla="*/ 79 w 199" name="T28"/>
              <a:gd fmla="*/ 35 h 199" name="T29"/>
              <a:gd fmla="*/ 19 w 199" name="T30"/>
              <a:gd fmla="*/ 15 h 199" name="T31"/>
              <a:gd fmla="*/ 14 w 199" name="T32"/>
              <a:gd fmla="*/ 18 h 199" name="T33"/>
              <a:gd fmla="*/ 18 w 199" name="T34"/>
              <a:gd fmla="*/ 23 h 199" name="T35"/>
              <a:gd fmla="*/ 70 w 199" name="T36"/>
              <a:gd fmla="*/ 38 h 199" name="T37"/>
              <a:gd fmla="*/ 15 w 199" name="T38"/>
              <a:gd fmla="*/ 28 h 199" name="T39"/>
              <a:gd fmla="*/ 6 w 199" name="T40"/>
              <a:gd fmla="*/ 29 h 199" name="T41"/>
              <a:gd fmla="*/ 1 w 199" name="T42"/>
              <a:gd fmla="*/ 35 h 199" name="T43"/>
              <a:gd fmla="*/ 11 w 199" name="T44"/>
              <a:gd fmla="*/ 168 h 199" name="T45"/>
              <a:gd fmla="*/ 16 w 199" name="T46"/>
              <a:gd fmla="*/ 173 h 199" name="T47"/>
              <a:gd fmla="*/ 96 w 199" name="T48"/>
              <a:gd fmla="*/ 197 h 199" name="T49"/>
              <a:gd fmla="*/ 100 w 199" name="T50"/>
              <a:gd fmla="*/ 199 h 199" name="T51"/>
              <a:gd fmla="*/ 102 w 199" name="T52"/>
              <a:gd fmla="*/ 198 h 199" name="T53"/>
              <a:gd fmla="*/ 104 w 199" name="T54"/>
              <a:gd fmla="*/ 197 h 199" name="T55"/>
              <a:gd fmla="*/ 183 w 199" name="T56"/>
              <a:gd fmla="*/ 173 h 199" name="T57"/>
              <a:gd fmla="*/ 189 w 199" name="T58"/>
              <a:gd fmla="*/ 168 h 199" name="T59"/>
              <a:gd fmla="*/ 199 w 199" name="T60"/>
              <a:gd fmla="*/ 35 h 199" name="T61"/>
              <a:gd fmla="*/ 194 w 199" name="T62"/>
              <a:gd fmla="*/ 29 h 199" name="T63"/>
              <a:gd fmla="*/ 94 w 199" name="T64"/>
              <a:gd fmla="*/ 182 h 199" name="T65"/>
              <a:gd fmla="*/ 22 w 199" name="T66"/>
              <a:gd fmla="*/ 161 h 199" name="T67"/>
              <a:gd fmla="*/ 13 w 199" name="T68"/>
              <a:gd fmla="*/ 40 h 199" name="T69"/>
              <a:gd fmla="*/ 15 w 199" name="T70"/>
              <a:gd fmla="*/ 40 h 199" name="T71"/>
              <a:gd fmla="*/ 94 w 199" name="T72"/>
              <a:gd fmla="*/ 61 h 199" name="T73"/>
              <a:gd fmla="*/ 94 w 199" name="T74"/>
              <a:gd fmla="*/ 182 h 199" name="T75"/>
              <a:gd fmla="*/ 177 w 199" name="T76"/>
              <a:gd fmla="*/ 161 h 199" name="T77"/>
              <a:gd fmla="*/ 106 w 199" name="T78"/>
              <a:gd fmla="*/ 182 h 199" name="T79"/>
              <a:gd fmla="*/ 106 w 199" name="T80"/>
              <a:gd fmla="*/ 61 h 199" name="T81"/>
              <a:gd fmla="*/ 184 w 199" name="T82"/>
              <a:gd fmla="*/ 40 h 199" name="T83"/>
              <a:gd fmla="*/ 186 w 199" name="T84"/>
              <a:gd fmla="*/ 40 h 199" name="T85"/>
              <a:gd fmla="*/ 177 w 199" name="T86"/>
              <a:gd fmla="*/ 161 h 199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99" w="199">
                <a:moveTo>
                  <a:pt x="194" y="29"/>
                </a:moveTo>
                <a:cubicBezTo>
                  <a:pt x="193" y="28"/>
                  <a:pt x="190" y="28"/>
                  <a:pt x="184" y="28"/>
                </a:cubicBezTo>
                <a:cubicBezTo>
                  <a:pt x="173" y="28"/>
                  <a:pt x="154" y="30"/>
                  <a:pt x="129" y="38"/>
                </a:cubicBezTo>
                <a:cubicBezTo>
                  <a:pt x="155" y="24"/>
                  <a:pt x="181" y="22"/>
                  <a:pt x="181" y="22"/>
                </a:cubicBezTo>
                <a:cubicBezTo>
                  <a:pt x="183" y="22"/>
                  <a:pt x="185" y="20"/>
                  <a:pt x="185" y="18"/>
                </a:cubicBezTo>
                <a:cubicBezTo>
                  <a:pt x="185" y="16"/>
                  <a:pt x="183" y="14"/>
                  <a:pt x="181" y="14"/>
                </a:cubicBezTo>
                <a:cubicBezTo>
                  <a:pt x="179" y="15"/>
                  <a:pt x="148" y="16"/>
                  <a:pt x="120" y="34"/>
                </a:cubicBezTo>
                <a:cubicBezTo>
                  <a:pt x="141" y="14"/>
                  <a:pt x="173" y="8"/>
                  <a:pt x="173" y="8"/>
                </a:cubicBezTo>
                <a:cubicBezTo>
                  <a:pt x="175" y="8"/>
                  <a:pt x="177" y="6"/>
                  <a:pt x="176" y="4"/>
                </a:cubicBezTo>
                <a:cubicBezTo>
                  <a:pt x="176" y="1"/>
                  <a:pt x="174" y="0"/>
                  <a:pt x="172" y="0"/>
                </a:cubicBezTo>
                <a:cubicBezTo>
                  <a:pt x="169" y="1"/>
                  <a:pt x="119" y="10"/>
                  <a:pt x="100" y="48"/>
                </a:cubicBezTo>
                <a:cubicBezTo>
                  <a:pt x="80" y="11"/>
                  <a:pt x="30" y="1"/>
                  <a:pt x="28" y="0"/>
                </a:cubicBezTo>
                <a:cubicBezTo>
                  <a:pt x="25" y="0"/>
                  <a:pt x="23" y="1"/>
                  <a:pt x="23" y="4"/>
                </a:cubicBezTo>
                <a:cubicBezTo>
                  <a:pt x="22" y="6"/>
                  <a:pt x="24" y="8"/>
                  <a:pt x="26" y="8"/>
                </a:cubicBezTo>
                <a:cubicBezTo>
                  <a:pt x="27" y="8"/>
                  <a:pt x="58" y="14"/>
                  <a:pt x="79" y="35"/>
                </a:cubicBezTo>
                <a:cubicBezTo>
                  <a:pt x="51" y="16"/>
                  <a:pt x="20" y="15"/>
                  <a:pt x="19" y="15"/>
                </a:cubicBezTo>
                <a:cubicBezTo>
                  <a:pt x="16" y="14"/>
                  <a:pt x="15" y="16"/>
                  <a:pt x="14" y="18"/>
                </a:cubicBezTo>
                <a:cubicBezTo>
                  <a:pt x="14" y="21"/>
                  <a:pt x="16" y="22"/>
                  <a:pt x="18" y="23"/>
                </a:cubicBezTo>
                <a:cubicBezTo>
                  <a:pt x="19" y="23"/>
                  <a:pt x="45" y="24"/>
                  <a:pt x="70" y="38"/>
                </a:cubicBezTo>
                <a:cubicBezTo>
                  <a:pt x="45" y="30"/>
                  <a:pt x="26" y="28"/>
                  <a:pt x="15" y="28"/>
                </a:cubicBezTo>
                <a:cubicBezTo>
                  <a:pt x="9" y="28"/>
                  <a:pt x="6" y="29"/>
                  <a:pt x="6" y="29"/>
                </a:cubicBezTo>
                <a:cubicBezTo>
                  <a:pt x="3" y="29"/>
                  <a:pt x="0" y="32"/>
                  <a:pt x="1" y="35"/>
                </a:cubicBezTo>
                <a:cubicBezTo>
                  <a:pt x="11" y="168"/>
                  <a:pt x="11" y="168"/>
                  <a:pt x="11" y="168"/>
                </a:cubicBezTo>
                <a:cubicBezTo>
                  <a:pt x="11" y="171"/>
                  <a:pt x="13" y="173"/>
                  <a:pt x="16" y="173"/>
                </a:cubicBezTo>
                <a:cubicBezTo>
                  <a:pt x="66" y="175"/>
                  <a:pt x="96" y="197"/>
                  <a:pt x="96" y="197"/>
                </a:cubicBezTo>
                <a:cubicBezTo>
                  <a:pt x="97" y="198"/>
                  <a:pt x="98" y="199"/>
                  <a:pt x="100" y="199"/>
                </a:cubicBezTo>
                <a:cubicBezTo>
                  <a:pt x="101" y="199"/>
                  <a:pt x="101" y="198"/>
                  <a:pt x="102" y="198"/>
                </a:cubicBezTo>
                <a:cubicBezTo>
                  <a:pt x="103" y="198"/>
                  <a:pt x="103" y="197"/>
                  <a:pt x="104" y="197"/>
                </a:cubicBezTo>
                <a:cubicBezTo>
                  <a:pt x="107" y="194"/>
                  <a:pt x="137" y="175"/>
                  <a:pt x="183" y="173"/>
                </a:cubicBezTo>
                <a:cubicBezTo>
                  <a:pt x="186" y="173"/>
                  <a:pt x="188" y="171"/>
                  <a:pt x="189" y="168"/>
                </a:cubicBezTo>
                <a:cubicBezTo>
                  <a:pt x="199" y="35"/>
                  <a:pt x="199" y="35"/>
                  <a:pt x="199" y="35"/>
                </a:cubicBezTo>
                <a:cubicBezTo>
                  <a:pt x="199" y="32"/>
                  <a:pt x="197" y="29"/>
                  <a:pt x="194" y="29"/>
                </a:cubicBezTo>
                <a:close/>
                <a:moveTo>
                  <a:pt x="94" y="182"/>
                </a:moveTo>
                <a:cubicBezTo>
                  <a:pt x="81" y="175"/>
                  <a:pt x="56" y="164"/>
                  <a:pt x="22" y="161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5" y="40"/>
                </a:cubicBezTo>
                <a:cubicBezTo>
                  <a:pt x="29" y="40"/>
                  <a:pt x="57" y="43"/>
                  <a:pt x="94" y="61"/>
                </a:cubicBezTo>
                <a:lnTo>
                  <a:pt x="94" y="182"/>
                </a:lnTo>
                <a:close/>
                <a:moveTo>
                  <a:pt x="177" y="161"/>
                </a:moveTo>
                <a:cubicBezTo>
                  <a:pt x="143" y="164"/>
                  <a:pt x="118" y="175"/>
                  <a:pt x="106" y="182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42" y="43"/>
                  <a:pt x="170" y="40"/>
                  <a:pt x="184" y="40"/>
                </a:cubicBezTo>
                <a:cubicBezTo>
                  <a:pt x="185" y="40"/>
                  <a:pt x="186" y="40"/>
                  <a:pt x="186" y="40"/>
                </a:cubicBezTo>
                <a:lnTo>
                  <a:pt x="177" y="161"/>
                </a:lnTo>
                <a:close/>
              </a:path>
            </a:pathLst>
          </a:custGeom>
          <a:solidFill>
            <a:srgbClr val="1C548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672834" y="-676986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654834" y="-654834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9" name="椭圆 28"/>
          <p:cNvSpPr/>
          <p:nvPr/>
        </p:nvSpPr>
        <p:spPr>
          <a:xfrm flipV="1" rot="16200000">
            <a:off x="-166250" y="746198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0" name="椭圆 29"/>
          <p:cNvSpPr/>
          <p:nvPr/>
        </p:nvSpPr>
        <p:spPr>
          <a:xfrm flipV="1" rot="16200000">
            <a:off x="-142125" y="75816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27935" y="297874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2" name="椭圆 31"/>
          <p:cNvSpPr/>
          <p:nvPr/>
        </p:nvSpPr>
        <p:spPr>
          <a:xfrm rot="665877">
            <a:off x="720182" y="-339909"/>
            <a:ext cx="510426" cy="510426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3" name="椭圆 32"/>
          <p:cNvSpPr/>
          <p:nvPr/>
        </p:nvSpPr>
        <p:spPr>
          <a:xfrm rot="665877">
            <a:off x="723890" y="-331793"/>
            <a:ext cx="497338" cy="497338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405589" y="208761"/>
            <a:ext cx="24581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1405589" y="677354"/>
            <a:ext cx="196044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About the program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1531916" y="67566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370932194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6B32A58-AEEB-43B9-A945-3F00CC5A57E7}"/>
              </a:ext>
            </a:extLst>
          </p:cNvPr>
          <p:cNvGrpSpPr/>
          <p:nvPr/>
        </p:nvGrpSpPr>
        <p:grpSpPr>
          <a:xfrm>
            <a:off x="1549400" y="1472848"/>
            <a:ext cx="8813800" cy="2955258"/>
            <a:chOff x="1054100" y="1472848"/>
            <a:chExt cx="8813800" cy="295525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9E261D82-0883-4F2A-A8AF-182C8D2804CF}"/>
                </a:ext>
              </a:extLst>
            </p:cNvPr>
            <p:cNvSpPr/>
            <p:nvPr/>
          </p:nvSpPr>
          <p:spPr bwMode="auto">
            <a:xfrm>
              <a:off x="1054100" y="1472848"/>
              <a:ext cx="6193674" cy="2955258"/>
            </a:xfrm>
            <a:custGeom>
              <a:gdLst>
                <a:gd fmla="*/ 349 w 1463" name="T0"/>
                <a:gd fmla="*/ 0 h 698" name="T1"/>
                <a:gd fmla="*/ 567 w 1463" name="T2"/>
                <a:gd fmla="*/ 77 h 698" name="T3"/>
                <a:gd fmla="*/ 741 w 1463" name="T4"/>
                <a:gd fmla="*/ 236 h 698" name="T5"/>
                <a:gd fmla="*/ 758 w 1463" name="T6"/>
                <a:gd fmla="*/ 248 h 698" name="T7"/>
                <a:gd fmla="*/ 915 w 1463" name="T8"/>
                <a:gd fmla="*/ 264 h 698" name="T9"/>
                <a:gd fmla="*/ 1088 w 1463" name="T10"/>
                <a:gd fmla="*/ 155 h 698" name="T11"/>
                <a:gd fmla="*/ 1226 w 1463" name="T12"/>
                <a:gd fmla="*/ 111 h 698" name="T13"/>
                <a:gd fmla="*/ 1463 w 1463" name="T14"/>
                <a:gd fmla="*/ 349 h 698" name="T15"/>
                <a:gd fmla="*/ 1226 w 1463" name="T16"/>
                <a:gd fmla="*/ 587 h 698" name="T17"/>
                <a:gd fmla="*/ 1088 w 1463" name="T18"/>
                <a:gd fmla="*/ 543 h 698" name="T19"/>
                <a:gd fmla="*/ 915 w 1463" name="T20"/>
                <a:gd fmla="*/ 434 h 698" name="T21"/>
                <a:gd fmla="*/ 758 w 1463" name="T22"/>
                <a:gd fmla="*/ 450 h 698" name="T23"/>
                <a:gd fmla="*/ 741 w 1463" name="T24"/>
                <a:gd fmla="*/ 462 h 698" name="T25"/>
                <a:gd fmla="*/ 567 w 1463" name="T26"/>
                <a:gd fmla="*/ 621 h 698" name="T27"/>
                <a:gd fmla="*/ 349 w 1463" name="T28"/>
                <a:gd fmla="*/ 698 h 698" name="T29"/>
                <a:gd fmla="*/ 103 w 1463" name="T30"/>
                <a:gd fmla="*/ 595 h 698" name="T31"/>
                <a:gd fmla="*/ 0 w 1463" name="T32"/>
                <a:gd fmla="*/ 349 h 698" name="T33"/>
                <a:gd fmla="*/ 103 w 1463" name="T34"/>
                <a:gd fmla="*/ 102 h 698" name="T35"/>
                <a:gd fmla="*/ 349 w 1463" name="T36"/>
                <a:gd fmla="*/ 0 h 69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98" w="1463">
                  <a:moveTo>
                    <a:pt x="349" y="0"/>
                  </a:moveTo>
                  <a:cubicBezTo>
                    <a:pt x="431" y="0"/>
                    <a:pt x="507" y="29"/>
                    <a:pt x="567" y="77"/>
                  </a:cubicBezTo>
                  <a:cubicBezTo>
                    <a:pt x="649" y="143"/>
                    <a:pt x="700" y="199"/>
                    <a:pt x="741" y="236"/>
                  </a:cubicBezTo>
                  <a:cubicBezTo>
                    <a:pt x="747" y="240"/>
                    <a:pt x="752" y="245"/>
                    <a:pt x="758" y="248"/>
                  </a:cubicBezTo>
                  <a:cubicBezTo>
                    <a:pt x="800" y="276"/>
                    <a:pt x="850" y="291"/>
                    <a:pt x="915" y="264"/>
                  </a:cubicBezTo>
                  <a:cubicBezTo>
                    <a:pt x="958" y="244"/>
                    <a:pt x="1013" y="209"/>
                    <a:pt x="1088" y="155"/>
                  </a:cubicBezTo>
                  <a:cubicBezTo>
                    <a:pt x="1127" y="128"/>
                    <a:pt x="1174" y="111"/>
                    <a:pt x="1226" y="111"/>
                  </a:cubicBezTo>
                  <a:cubicBezTo>
                    <a:pt x="1357" y="111"/>
                    <a:pt x="1463" y="218"/>
                    <a:pt x="1463" y="349"/>
                  </a:cubicBezTo>
                  <a:cubicBezTo>
                    <a:pt x="1463" y="480"/>
                    <a:pt x="1357" y="587"/>
                    <a:pt x="1226" y="587"/>
                  </a:cubicBezTo>
                  <a:cubicBezTo>
                    <a:pt x="1174" y="587"/>
                    <a:pt x="1127" y="570"/>
                    <a:pt x="1088" y="543"/>
                  </a:cubicBezTo>
                  <a:cubicBezTo>
                    <a:pt x="1013" y="489"/>
                    <a:pt x="958" y="454"/>
                    <a:pt x="915" y="434"/>
                  </a:cubicBezTo>
                  <a:cubicBezTo>
                    <a:pt x="850" y="407"/>
                    <a:pt x="800" y="422"/>
                    <a:pt x="758" y="450"/>
                  </a:cubicBezTo>
                  <a:cubicBezTo>
                    <a:pt x="752" y="453"/>
                    <a:pt x="747" y="458"/>
                    <a:pt x="741" y="462"/>
                  </a:cubicBezTo>
                  <a:cubicBezTo>
                    <a:pt x="700" y="499"/>
                    <a:pt x="649" y="555"/>
                    <a:pt x="567" y="621"/>
                  </a:cubicBezTo>
                  <a:cubicBezTo>
                    <a:pt x="507" y="669"/>
                    <a:pt x="431" y="698"/>
                    <a:pt x="349" y="698"/>
                  </a:cubicBezTo>
                  <a:cubicBezTo>
                    <a:pt x="253" y="698"/>
                    <a:pt x="166" y="659"/>
                    <a:pt x="103" y="595"/>
                  </a:cubicBezTo>
                  <a:cubicBezTo>
                    <a:pt x="39" y="532"/>
                    <a:pt x="0" y="445"/>
                    <a:pt x="0" y="349"/>
                  </a:cubicBezTo>
                  <a:cubicBezTo>
                    <a:pt x="0" y="253"/>
                    <a:pt x="39" y="166"/>
                    <a:pt x="103" y="102"/>
                  </a:cubicBezTo>
                  <a:cubicBezTo>
                    <a:pt x="166" y="39"/>
                    <a:pt x="253" y="0"/>
                    <a:pt x="34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ffectLst>
              <a:outerShdw algn="tr" blurRad="381000" dir="8100000" dist="292100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1FDBD928-1169-4D9F-AC89-DF492A1C5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789" y="1833070"/>
              <a:ext cx="2234813" cy="2234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algn="tr" blurRad="381000" dir="8100000" dist="254000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5" name="Oval 7">
              <a:extLst>
                <a:ext uri="{FF2B5EF4-FFF2-40B4-BE49-F238E27FC236}">
                  <a16:creationId xmlns:a16="http://schemas.microsoft.com/office/drawing/2014/main" id="{D890DEF2-8934-4000-BD2E-265DF867E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719" y="2032000"/>
              <a:ext cx="1831579" cy="1836956"/>
            </a:xfrm>
            <a:prstGeom prst="ellipse">
              <a:avLst/>
            </a:prstGeom>
            <a:solidFill>
              <a:srgbClr val="1C5483"/>
            </a:solidFill>
            <a:ln>
              <a:noFill/>
            </a:ln>
            <a:effectLst>
              <a:outerShdw algn="tr" blurRad="381000" dir="8100000" dist="203200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  <a:extLst/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 sz="1600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281C06C-6E36-4DFA-AFA3-3D1559E95B11}"/>
                </a:ext>
              </a:extLst>
            </p:cNvPr>
            <p:cNvSpPr/>
            <p:nvPr/>
          </p:nvSpPr>
          <p:spPr bwMode="auto">
            <a:xfrm>
              <a:off x="5236981" y="1944185"/>
              <a:ext cx="4220517" cy="2014378"/>
            </a:xfrm>
            <a:custGeom>
              <a:gdLst>
                <a:gd fmla="*/ 238 w 997" name="T0"/>
                <a:gd fmla="*/ 0 h 476" name="T1"/>
                <a:gd fmla="*/ 386 w 997" name="T2"/>
                <a:gd fmla="*/ 52 h 476" name="T3"/>
                <a:gd fmla="*/ 505 w 997" name="T4"/>
                <a:gd fmla="*/ 161 h 476" name="T5"/>
                <a:gd fmla="*/ 516 w 997" name="T6"/>
                <a:gd fmla="*/ 169 h 476" name="T7"/>
                <a:gd fmla="*/ 623 w 997" name="T8"/>
                <a:gd fmla="*/ 180 h 476" name="T9"/>
                <a:gd fmla="*/ 741 w 997" name="T10"/>
                <a:gd fmla="*/ 106 h 476" name="T11"/>
                <a:gd fmla="*/ 835 w 997" name="T12"/>
                <a:gd fmla="*/ 76 h 476" name="T13"/>
                <a:gd fmla="*/ 997 w 997" name="T14"/>
                <a:gd fmla="*/ 238 h 476" name="T15"/>
                <a:gd fmla="*/ 835 w 997" name="T16"/>
                <a:gd fmla="*/ 400 h 476" name="T17"/>
                <a:gd fmla="*/ 741 w 997" name="T18"/>
                <a:gd fmla="*/ 370 h 476" name="T19"/>
                <a:gd fmla="*/ 623 w 997" name="T20"/>
                <a:gd fmla="*/ 296 h 476" name="T21"/>
                <a:gd fmla="*/ 516 w 997" name="T22"/>
                <a:gd fmla="*/ 307 h 476" name="T23"/>
                <a:gd fmla="*/ 505 w 997" name="T24"/>
                <a:gd fmla="*/ 315 h 476" name="T25"/>
                <a:gd fmla="*/ 386 w 997" name="T26"/>
                <a:gd fmla="*/ 424 h 476" name="T27"/>
                <a:gd fmla="*/ 238 w 997" name="T28"/>
                <a:gd fmla="*/ 476 h 476" name="T29"/>
                <a:gd fmla="*/ 70 w 997" name="T30"/>
                <a:gd fmla="*/ 406 h 476" name="T31"/>
                <a:gd fmla="*/ 0 w 997" name="T32"/>
                <a:gd fmla="*/ 238 h 476" name="T33"/>
                <a:gd fmla="*/ 70 w 997" name="T34"/>
                <a:gd fmla="*/ 70 h 476" name="T35"/>
                <a:gd fmla="*/ 238 w 997" name="T36"/>
                <a:gd fmla="*/ 0 h 47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76" w="997">
                  <a:moveTo>
                    <a:pt x="238" y="0"/>
                  </a:moveTo>
                  <a:cubicBezTo>
                    <a:pt x="294" y="0"/>
                    <a:pt x="345" y="20"/>
                    <a:pt x="386" y="52"/>
                  </a:cubicBezTo>
                  <a:cubicBezTo>
                    <a:pt x="442" y="97"/>
                    <a:pt x="476" y="136"/>
                    <a:pt x="505" y="161"/>
                  </a:cubicBezTo>
                  <a:cubicBezTo>
                    <a:pt x="509" y="164"/>
                    <a:pt x="513" y="167"/>
                    <a:pt x="516" y="169"/>
                  </a:cubicBezTo>
                  <a:cubicBezTo>
                    <a:pt x="545" y="188"/>
                    <a:pt x="579" y="198"/>
                    <a:pt x="623" y="180"/>
                  </a:cubicBezTo>
                  <a:cubicBezTo>
                    <a:pt x="653" y="166"/>
                    <a:pt x="690" y="142"/>
                    <a:pt x="741" y="106"/>
                  </a:cubicBezTo>
                  <a:cubicBezTo>
                    <a:pt x="768" y="87"/>
                    <a:pt x="800" y="76"/>
                    <a:pt x="835" y="76"/>
                  </a:cubicBezTo>
                  <a:cubicBezTo>
                    <a:pt x="924" y="76"/>
                    <a:pt x="997" y="149"/>
                    <a:pt x="997" y="238"/>
                  </a:cubicBezTo>
                  <a:cubicBezTo>
                    <a:pt x="997" y="327"/>
                    <a:pt x="924" y="400"/>
                    <a:pt x="835" y="400"/>
                  </a:cubicBezTo>
                  <a:cubicBezTo>
                    <a:pt x="800" y="400"/>
                    <a:pt x="768" y="389"/>
                    <a:pt x="741" y="370"/>
                  </a:cubicBezTo>
                  <a:cubicBezTo>
                    <a:pt x="690" y="333"/>
                    <a:pt x="653" y="310"/>
                    <a:pt x="623" y="296"/>
                  </a:cubicBezTo>
                  <a:cubicBezTo>
                    <a:pt x="579" y="278"/>
                    <a:pt x="545" y="288"/>
                    <a:pt x="516" y="307"/>
                  </a:cubicBezTo>
                  <a:cubicBezTo>
                    <a:pt x="513" y="309"/>
                    <a:pt x="509" y="312"/>
                    <a:pt x="505" y="315"/>
                  </a:cubicBezTo>
                  <a:cubicBezTo>
                    <a:pt x="476" y="340"/>
                    <a:pt x="442" y="379"/>
                    <a:pt x="386" y="424"/>
                  </a:cubicBezTo>
                  <a:cubicBezTo>
                    <a:pt x="345" y="456"/>
                    <a:pt x="294" y="476"/>
                    <a:pt x="238" y="476"/>
                  </a:cubicBezTo>
                  <a:cubicBezTo>
                    <a:pt x="172" y="476"/>
                    <a:pt x="113" y="449"/>
                    <a:pt x="70" y="406"/>
                  </a:cubicBezTo>
                  <a:cubicBezTo>
                    <a:pt x="27" y="363"/>
                    <a:pt x="0" y="303"/>
                    <a:pt x="0" y="238"/>
                  </a:cubicBezTo>
                  <a:cubicBezTo>
                    <a:pt x="0" y="172"/>
                    <a:pt x="27" y="113"/>
                    <a:pt x="70" y="70"/>
                  </a:cubicBezTo>
                  <a:cubicBezTo>
                    <a:pt x="113" y="27"/>
                    <a:pt x="172" y="0"/>
                    <a:pt x="23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ffectLst>
              <a:outerShdw algn="tr" blurRad="381000" dir="8100000" dist="292100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70D2F8AE-1436-4380-AC72-4A86E7F63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013" y="2189708"/>
              <a:ext cx="1519745" cy="1523329"/>
            </a:xfrm>
            <a:prstGeom prst="ellipse">
              <a:avLst/>
            </a:prstGeom>
            <a:solidFill>
              <a:srgbClr val="1C5483"/>
            </a:solidFill>
            <a:ln>
              <a:noFill/>
            </a:ln>
            <a:effectLst>
              <a:outerShdw algn="tr" blurRad="381000" dir="8100000" dist="292100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B22A7E8C-C5AB-4999-81FB-2B4F3639D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941" y="2388638"/>
              <a:ext cx="1121886" cy="1120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r" blurRad="381000" dir="8100000" dist="203200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  <a:extLst/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 sz="1600"/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BAFAD397-C290-4573-A73F-8BFD4ED1B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2886" y="2435234"/>
              <a:ext cx="1037656" cy="10322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algn="tr" blurRad="381000" dir="8100000" dist="292100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6E8AD031-6C4C-43E4-BE61-14BF6BF5E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1815" y="2634163"/>
              <a:ext cx="639799" cy="634422"/>
            </a:xfrm>
            <a:prstGeom prst="ellipse">
              <a:avLst/>
            </a:prstGeom>
            <a:solidFill>
              <a:srgbClr val="1C5483"/>
            </a:solidFill>
            <a:ln>
              <a:noFill/>
            </a:ln>
            <a:effectLst>
              <a:outerShdw algn="tr" blurRad="381000" dir="8100000" dist="203200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  <a:extLst/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 sz="1600"/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703C3771-607E-4706-8D20-37526622FCA1}"/>
                </a:ext>
              </a:extLst>
            </p:cNvPr>
            <p:cNvSpPr/>
            <p:nvPr/>
          </p:nvSpPr>
          <p:spPr bwMode="auto">
            <a:xfrm>
              <a:off x="4012942" y="2721978"/>
              <a:ext cx="381729" cy="456999"/>
            </a:xfrm>
            <a:custGeom>
              <a:gdLst>
                <a:gd fmla="*/ 0 w 213" name="T0"/>
                <a:gd fmla="*/ 0 h 255" name="T1"/>
                <a:gd fmla="*/ 213 w 213" name="T2"/>
                <a:gd fmla="*/ 128 h 255" name="T3"/>
                <a:gd fmla="*/ 0 w 213" name="T4"/>
                <a:gd fmla="*/ 255 h 255" name="T5"/>
                <a:gd fmla="*/ 0 w 213" name="T6"/>
                <a:gd fmla="*/ 0 h 255" name="T7"/>
                <a:gd fmla="*/ 0 w 213" name="T8"/>
                <a:gd fmla="*/ 0 h 2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5" w="213">
                  <a:moveTo>
                    <a:pt x="0" y="0"/>
                  </a:moveTo>
                  <a:lnTo>
                    <a:pt x="213" y="128"/>
                  </a:lnTo>
                  <a:lnTo>
                    <a:pt x="0" y="2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ffectLst>
              <a:outerShdw algn="tr" blurRad="381000" dir="8100000" dist="292100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FBAC2436-200F-451E-9F45-7CAFCCA60270}"/>
                </a:ext>
              </a:extLst>
            </p:cNvPr>
            <p:cNvSpPr/>
            <p:nvPr/>
          </p:nvSpPr>
          <p:spPr bwMode="auto">
            <a:xfrm>
              <a:off x="7247774" y="2793664"/>
              <a:ext cx="267031" cy="313627"/>
            </a:xfrm>
            <a:custGeom>
              <a:gdLst>
                <a:gd fmla="*/ 0 w 149" name="T0"/>
                <a:gd fmla="*/ 0 h 175" name="T1"/>
                <a:gd fmla="*/ 149 w 149" name="T2"/>
                <a:gd fmla="*/ 88 h 175" name="T3"/>
                <a:gd fmla="*/ 0 w 149" name="T4"/>
                <a:gd fmla="*/ 175 h 175" name="T5"/>
                <a:gd fmla="*/ 0 w 149" name="T6"/>
                <a:gd fmla="*/ 0 h 175" name="T7"/>
                <a:gd fmla="*/ 0 w 149" name="T8"/>
                <a:gd fmla="*/ 0 h 1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5" w="149">
                  <a:moveTo>
                    <a:pt x="0" y="0"/>
                  </a:moveTo>
                  <a:lnTo>
                    <a:pt x="149" y="88"/>
                  </a:lnTo>
                  <a:lnTo>
                    <a:pt x="0" y="1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ffectLst>
              <a:outerShdw algn="tr" blurRad="381000" dir="8100000" dist="292100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88302F03-FF49-4A58-9E89-C06E2EC88011}"/>
                </a:ext>
              </a:extLst>
            </p:cNvPr>
            <p:cNvSpPr/>
            <p:nvPr/>
          </p:nvSpPr>
          <p:spPr bwMode="auto">
            <a:xfrm>
              <a:off x="9606246" y="2793664"/>
              <a:ext cx="261654" cy="313627"/>
            </a:xfrm>
            <a:custGeom>
              <a:gdLst>
                <a:gd fmla="*/ 0 w 146" name="T0"/>
                <a:gd fmla="*/ 0 h 175" name="T1"/>
                <a:gd fmla="*/ 146 w 146" name="T2"/>
                <a:gd fmla="*/ 88 h 175" name="T3"/>
                <a:gd fmla="*/ 0 w 146" name="T4"/>
                <a:gd fmla="*/ 175 h 175" name="T5"/>
                <a:gd fmla="*/ 0 w 146" name="T6"/>
                <a:gd fmla="*/ 0 h 175" name="T7"/>
                <a:gd fmla="*/ 0 w 146" name="T8"/>
                <a:gd fmla="*/ 0 h 1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5" w="146">
                  <a:moveTo>
                    <a:pt x="0" y="0"/>
                  </a:moveTo>
                  <a:lnTo>
                    <a:pt x="146" y="88"/>
                  </a:lnTo>
                  <a:lnTo>
                    <a:pt x="0" y="1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ffectLst>
              <a:outerShdw algn="tr" blurRad="381000" dir="8100000" dist="292100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4" name="TextBox 682">
              <a:extLst>
                <a:ext uri="{FF2B5EF4-FFF2-40B4-BE49-F238E27FC236}">
                  <a16:creationId xmlns:a16="http://schemas.microsoft.com/office/drawing/2014/main" id="{F3B12BDA-1818-463F-B400-E244EE779567}"/>
                </a:ext>
              </a:extLst>
            </p:cNvPr>
            <p:cNvSpPr txBox="1"/>
            <p:nvPr/>
          </p:nvSpPr>
          <p:spPr>
            <a:xfrm>
              <a:off x="2029122" y="2594743"/>
              <a:ext cx="1060767" cy="7010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/>
              <a:r>
                <a:rPr altLang="zh-CN" lang="en-US" sz="4000">
                  <a:solidFill>
                    <a:schemeClr val="bg1"/>
                  </a:solidFill>
                </a:rPr>
                <a:t>96%</a:t>
              </a:r>
            </a:p>
          </p:txBody>
        </p:sp>
        <p:sp>
          <p:nvSpPr>
            <p:cNvPr id="15" name="TextBox 682">
              <a:extLst>
                <a:ext uri="{FF2B5EF4-FFF2-40B4-BE49-F238E27FC236}">
                  <a16:creationId xmlns:a16="http://schemas.microsoft.com/office/drawing/2014/main" id="{92A579CC-0E1C-4456-B52E-B02D25CA45AD}"/>
                </a:ext>
              </a:extLst>
            </p:cNvPr>
            <p:cNvSpPr txBox="1"/>
            <p:nvPr/>
          </p:nvSpPr>
          <p:spPr>
            <a:xfrm>
              <a:off x="5816945" y="2620644"/>
              <a:ext cx="886143" cy="5791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/>
              <a:r>
                <a:rPr altLang="zh-CN" lang="en-US" sz="3200"/>
                <a:t>56%</a:t>
              </a:r>
            </a:p>
          </p:txBody>
        </p:sp>
        <p:sp>
          <p:nvSpPr>
            <p:cNvPr id="16" name="TextBox 682">
              <a:extLst>
                <a:ext uri="{FF2B5EF4-FFF2-40B4-BE49-F238E27FC236}">
                  <a16:creationId xmlns:a16="http://schemas.microsoft.com/office/drawing/2014/main" id="{E3C0D981-0432-46B4-92EC-E72816A4AFDE}"/>
                </a:ext>
              </a:extLst>
            </p:cNvPr>
            <p:cNvSpPr txBox="1"/>
            <p:nvPr/>
          </p:nvSpPr>
          <p:spPr>
            <a:xfrm>
              <a:off x="8445827" y="2764020"/>
              <a:ext cx="749120" cy="365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/>
              <a:r>
                <a:rPr altLang="zh-CN" lang="en-US">
                  <a:solidFill>
                    <a:schemeClr val="bg1"/>
                  </a:solidFill>
                </a:rPr>
                <a:t>26%</a:t>
              </a:r>
            </a:p>
          </p:txBody>
        </p:sp>
      </p:grpSp>
      <p:sp>
        <p:nvSpPr>
          <p:cNvPr id="17" name="TextBox 55">
            <a:extLst>
              <a:ext uri="{FF2B5EF4-FFF2-40B4-BE49-F238E27FC236}">
                <a16:creationId xmlns:a16="http://schemas.microsoft.com/office/drawing/2014/main" id="{39A3F719-979A-49D7-BE9B-6E8E27EEAE49}"/>
              </a:ext>
            </a:extLst>
          </p:cNvPr>
          <p:cNvSpPr txBox="1"/>
          <p:nvPr/>
        </p:nvSpPr>
        <p:spPr bwMode="auto">
          <a:xfrm>
            <a:off x="2400437" y="4724296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8" name="TextBox 56">
            <a:extLst>
              <a:ext uri="{FF2B5EF4-FFF2-40B4-BE49-F238E27FC236}">
                <a16:creationId xmlns:a16="http://schemas.microsoft.com/office/drawing/2014/main" id="{55357379-FF31-4FCB-814C-EC44B9F3D4E0}"/>
              </a:ext>
            </a:extLst>
          </p:cNvPr>
          <p:cNvSpPr txBox="1"/>
          <p:nvPr/>
        </p:nvSpPr>
        <p:spPr bwMode="auto">
          <a:xfrm>
            <a:off x="6104812" y="4708342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" name="TextBox 57">
            <a:extLst>
              <a:ext uri="{FF2B5EF4-FFF2-40B4-BE49-F238E27FC236}">
                <a16:creationId xmlns:a16="http://schemas.microsoft.com/office/drawing/2014/main" id="{13E8D02B-A766-4A1E-849C-C54A5B8063E3}"/>
              </a:ext>
            </a:extLst>
          </p:cNvPr>
          <p:cNvSpPr txBox="1"/>
          <p:nvPr/>
        </p:nvSpPr>
        <p:spPr bwMode="auto">
          <a:xfrm>
            <a:off x="8632644" y="4724296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B8CF02C-4728-4745-91AF-467D9C41AC23}"/>
              </a:ext>
            </a:extLst>
          </p:cNvPr>
          <p:cNvSpPr/>
          <p:nvPr/>
        </p:nvSpPr>
        <p:spPr>
          <a:xfrm>
            <a:off x="2345756" y="5317013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21EEB70-F032-4EF2-AEC2-A4FDB100782A}"/>
              </a:ext>
            </a:extLst>
          </p:cNvPr>
          <p:cNvCxnSpPr/>
          <p:nvPr/>
        </p:nvCxnSpPr>
        <p:spPr>
          <a:xfrm>
            <a:off x="2479250" y="5202105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DFDB1BC6-00DA-4744-92F8-511A7A93995D}"/>
              </a:ext>
            </a:extLst>
          </p:cNvPr>
          <p:cNvSpPr/>
          <p:nvPr/>
        </p:nvSpPr>
        <p:spPr>
          <a:xfrm>
            <a:off x="6096000" y="5385152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22671E4-4B98-4ABA-8369-B163BA22ECE7}"/>
              </a:ext>
            </a:extLst>
          </p:cNvPr>
          <p:cNvCxnSpPr/>
          <p:nvPr/>
        </p:nvCxnSpPr>
        <p:spPr>
          <a:xfrm>
            <a:off x="6229495" y="5270244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A62A508C-2BA8-490E-86FD-0CA06F348428}"/>
              </a:ext>
            </a:extLst>
          </p:cNvPr>
          <p:cNvSpPr/>
          <p:nvPr/>
        </p:nvSpPr>
        <p:spPr>
          <a:xfrm>
            <a:off x="8632644" y="5398203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7921F09-EE4F-498B-B620-6865F908DD49}"/>
              </a:ext>
            </a:extLst>
          </p:cNvPr>
          <p:cNvCxnSpPr/>
          <p:nvPr/>
        </p:nvCxnSpPr>
        <p:spPr>
          <a:xfrm>
            <a:off x="8766138" y="5283296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-672834" y="-676986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654834" y="-654834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9" name="椭圆 28"/>
          <p:cNvSpPr/>
          <p:nvPr/>
        </p:nvSpPr>
        <p:spPr>
          <a:xfrm flipV="1" rot="16200000">
            <a:off x="-166250" y="746198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0" name="椭圆 29"/>
          <p:cNvSpPr/>
          <p:nvPr/>
        </p:nvSpPr>
        <p:spPr>
          <a:xfrm flipV="1" rot="16200000">
            <a:off x="-142125" y="75816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27935" y="297874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2" name="椭圆 31"/>
          <p:cNvSpPr/>
          <p:nvPr/>
        </p:nvSpPr>
        <p:spPr>
          <a:xfrm rot="665877">
            <a:off x="720182" y="-339909"/>
            <a:ext cx="510426" cy="510426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3" name="椭圆 32"/>
          <p:cNvSpPr/>
          <p:nvPr/>
        </p:nvSpPr>
        <p:spPr>
          <a:xfrm rot="665877">
            <a:off x="723890" y="-331793"/>
            <a:ext cx="497338" cy="497338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405589" y="208761"/>
            <a:ext cx="24581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1405589" y="677354"/>
            <a:ext cx="196044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About the program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1531916" y="67566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110108944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75">
            <a:extLst>
              <a:ext uri="{FF2B5EF4-FFF2-40B4-BE49-F238E27FC236}">
                <a16:creationId xmlns:a16="http://schemas.microsoft.com/office/drawing/2014/main" id="{0949A3EC-F5B1-4C8F-8FB7-597D7DD178CC}"/>
              </a:ext>
            </a:extLst>
          </p:cNvPr>
          <p:cNvSpPr>
            <a:spLocks noEditPoints="1"/>
          </p:cNvSpPr>
          <p:nvPr/>
        </p:nvSpPr>
        <p:spPr bwMode="auto">
          <a:xfrm>
            <a:off x="7531620" y="5609014"/>
            <a:ext cx="79757" cy="66465"/>
          </a:xfrm>
          <a:custGeom>
            <a:gdLst>
              <a:gd fmla="*/ 154 w 213" name="T0"/>
              <a:gd fmla="*/ 3 h 153" name="T1"/>
              <a:gd fmla="*/ 166 w 213" name="T2"/>
              <a:gd fmla="*/ 5 h 153" name="T3"/>
              <a:gd fmla="*/ 175 w 213" name="T4"/>
              <a:gd fmla="*/ 13 h 153" name="T5"/>
              <a:gd fmla="*/ 182 w 213" name="T6"/>
              <a:gd fmla="*/ 17 h 153" name="T7"/>
              <a:gd fmla="*/ 162 w 213" name="T8"/>
              <a:gd fmla="*/ 26 h 153" name="T9"/>
              <a:gd fmla="*/ 132 w 213" name="T10"/>
              <a:gd fmla="*/ 33 h 153" name="T11"/>
              <a:gd fmla="*/ 135 w 213" name="T12"/>
              <a:gd fmla="*/ 43 h 153" name="T13"/>
              <a:gd fmla="*/ 141 w 213" name="T14"/>
              <a:gd fmla="*/ 55 h 153" name="T15"/>
              <a:gd fmla="*/ 151 w 213" name="T16"/>
              <a:gd fmla="*/ 46 h 153" name="T17"/>
              <a:gd fmla="*/ 169 w 213" name="T18"/>
              <a:gd fmla="*/ 40 h 153" name="T19"/>
              <a:gd fmla="*/ 180 w 213" name="T20"/>
              <a:gd fmla="*/ 29 h 153" name="T21"/>
              <a:gd fmla="*/ 189 w 213" name="T22"/>
              <a:gd fmla="*/ 28 h 153" name="T23"/>
              <a:gd fmla="*/ 195 w 213" name="T24"/>
              <a:gd fmla="*/ 38 h 153" name="T25"/>
              <a:gd fmla="*/ 200 w 213" name="T26"/>
              <a:gd fmla="*/ 41 h 153" name="T27"/>
              <a:gd fmla="*/ 209 w 213" name="T28"/>
              <a:gd fmla="*/ 34 h 153" name="T29"/>
              <a:gd fmla="*/ 212 w 213" name="T30"/>
              <a:gd fmla="*/ 46 h 153" name="T31"/>
              <a:gd fmla="*/ 204 w 213" name="T32"/>
              <a:gd fmla="*/ 63 h 153" name="T33"/>
              <a:gd fmla="*/ 188 w 213" name="T34"/>
              <a:gd fmla="*/ 60 h 153" name="T35"/>
              <a:gd fmla="*/ 168 w 213" name="T36"/>
              <a:gd fmla="*/ 60 h 153" name="T37"/>
              <a:gd fmla="*/ 167 w 213" name="T38"/>
              <a:gd fmla="*/ 78 h 153" name="T39"/>
              <a:gd fmla="*/ 177 w 213" name="T40"/>
              <a:gd fmla="*/ 89 h 153" name="T41"/>
              <a:gd fmla="*/ 183 w 213" name="T42"/>
              <a:gd fmla="*/ 117 h 153" name="T43"/>
              <a:gd fmla="*/ 179 w 213" name="T44"/>
              <a:gd fmla="*/ 118 h 153" name="T45"/>
              <a:gd fmla="*/ 170 w 213" name="T46"/>
              <a:gd fmla="*/ 102 h 153" name="T47"/>
              <a:gd fmla="*/ 158 w 213" name="T48"/>
              <a:gd fmla="*/ 105 h 153" name="T49"/>
              <a:gd fmla="*/ 162 w 213" name="T50"/>
              <a:gd fmla="*/ 133 h 153" name="T51"/>
              <a:gd fmla="*/ 149 w 213" name="T52"/>
              <a:gd fmla="*/ 146 h 153" name="T53"/>
              <a:gd fmla="*/ 126 w 213" name="T54"/>
              <a:gd fmla="*/ 141 h 153" name="T55"/>
              <a:gd fmla="*/ 120 w 213" name="T56"/>
              <a:gd fmla="*/ 146 h 153" name="T57"/>
              <a:gd fmla="*/ 113 w 213" name="T58"/>
              <a:gd fmla="*/ 152 h 153" name="T59"/>
              <a:gd fmla="*/ 108 w 213" name="T60"/>
              <a:gd fmla="*/ 146 h 153" name="T61"/>
              <a:gd fmla="*/ 112 w 213" name="T62"/>
              <a:gd fmla="*/ 121 h 153" name="T63"/>
              <a:gd fmla="*/ 111 w 213" name="T64"/>
              <a:gd fmla="*/ 108 h 153" name="T65"/>
              <a:gd fmla="*/ 123 w 213" name="T66"/>
              <a:gd fmla="*/ 108 h 153" name="T67"/>
              <a:gd fmla="*/ 133 w 213" name="T68"/>
              <a:gd fmla="*/ 105 h 153" name="T69"/>
              <a:gd fmla="*/ 131 w 213" name="T70"/>
              <a:gd fmla="*/ 99 h 153" name="T71"/>
              <a:gd fmla="*/ 122 w 213" name="T72"/>
              <a:gd fmla="*/ 95 h 153" name="T73"/>
              <a:gd fmla="*/ 112 w 213" name="T74"/>
              <a:gd fmla="*/ 73 h 153" name="T75"/>
              <a:gd fmla="*/ 91 w 213" name="T76"/>
              <a:gd fmla="*/ 70 h 153" name="T77"/>
              <a:gd fmla="*/ 48 w 213" name="T78"/>
              <a:gd fmla="*/ 76 h 153" name="T79"/>
              <a:gd fmla="*/ 19 w 213" name="T80"/>
              <a:gd fmla="*/ 73 h 153" name="T81"/>
              <a:gd fmla="*/ 20 w 213" name="T82"/>
              <a:gd fmla="*/ 60 h 153" name="T83"/>
              <a:gd fmla="*/ 56 w 213" name="T84"/>
              <a:gd fmla="*/ 34 h 153" name="T85"/>
              <a:gd fmla="*/ 75 w 213" name="T86"/>
              <a:gd fmla="*/ 27 h 153" name="T87"/>
              <a:gd fmla="*/ 81 w 213" name="T88"/>
              <a:gd fmla="*/ 14 h 153" name="T89"/>
              <a:gd fmla="*/ 116 w 213" name="T90"/>
              <a:gd fmla="*/ 3 h 153" name="T91"/>
              <a:gd fmla="*/ 3 w 213" name="T92"/>
              <a:gd fmla="*/ 128 h 153" name="T93"/>
              <a:gd fmla="*/ 26 w 213" name="T94"/>
              <a:gd fmla="*/ 112 h 153" name="T95"/>
              <a:gd fmla="*/ 54 w 213" name="T96"/>
              <a:gd fmla="*/ 99 h 153" name="T97"/>
              <a:gd fmla="*/ 74 w 213" name="T98"/>
              <a:gd fmla="*/ 83 h 153" name="T99"/>
              <a:gd fmla="*/ 79 w 213" name="T100"/>
              <a:gd fmla="*/ 86 h 153" name="T101"/>
              <a:gd fmla="*/ 72 w 213" name="T102"/>
              <a:gd fmla="*/ 102 h 153" name="T103"/>
              <a:gd fmla="*/ 70 w 213" name="T104"/>
              <a:gd fmla="*/ 117 h 153" name="T105"/>
              <a:gd fmla="*/ 63 w 213" name="T106"/>
              <a:gd fmla="*/ 123 h 153" name="T107"/>
              <a:gd fmla="*/ 66 w 213" name="T108"/>
              <a:gd fmla="*/ 137 h 153" name="T109"/>
              <a:gd fmla="*/ 57 w 213" name="T110"/>
              <a:gd fmla="*/ 142 h 153" name="T111"/>
              <a:gd fmla="*/ 45 w 213" name="T112"/>
              <a:gd fmla="*/ 134 h 153" name="T113"/>
              <a:gd fmla="*/ 35 w 213" name="T114"/>
              <a:gd fmla="*/ 139 h 153" name="T115"/>
              <a:gd fmla="*/ 10 w 213" name="T116"/>
              <a:gd fmla="*/ 149 h 153" name="T117"/>
              <a:gd fmla="*/ 0 w 213" name="T118"/>
              <a:gd fmla="*/ 141 h 153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53" w="213">
                <a:moveTo>
                  <a:pt x="149" y="0"/>
                </a:moveTo>
                <a:lnTo>
                  <a:pt x="150" y="2"/>
                </a:lnTo>
                <a:lnTo>
                  <a:pt x="151" y="3"/>
                </a:lnTo>
                <a:lnTo>
                  <a:pt x="154" y="3"/>
                </a:lnTo>
                <a:lnTo>
                  <a:pt x="155" y="3"/>
                </a:lnTo>
                <a:lnTo>
                  <a:pt x="160" y="3"/>
                </a:lnTo>
                <a:lnTo>
                  <a:pt x="163" y="4"/>
                </a:lnTo>
                <a:lnTo>
                  <a:pt x="166" y="5"/>
                </a:lnTo>
                <a:lnTo>
                  <a:pt x="167" y="9"/>
                </a:lnTo>
                <a:lnTo>
                  <a:pt x="168" y="10"/>
                </a:lnTo>
                <a:lnTo>
                  <a:pt x="171" y="13"/>
                </a:lnTo>
                <a:lnTo>
                  <a:pt x="175" y="13"/>
                </a:lnTo>
                <a:lnTo>
                  <a:pt x="179" y="13"/>
                </a:lnTo>
                <a:lnTo>
                  <a:pt x="182" y="14"/>
                </a:lnTo>
                <a:lnTo>
                  <a:pt x="183" y="15"/>
                </a:lnTo>
                <a:lnTo>
                  <a:pt x="182" y="17"/>
                </a:lnTo>
                <a:lnTo>
                  <a:pt x="177" y="20"/>
                </a:lnTo>
                <a:lnTo>
                  <a:pt x="173" y="22"/>
                </a:lnTo>
                <a:lnTo>
                  <a:pt x="168" y="24"/>
                </a:lnTo>
                <a:lnTo>
                  <a:pt x="162" y="26"/>
                </a:lnTo>
                <a:lnTo>
                  <a:pt x="152" y="27"/>
                </a:lnTo>
                <a:lnTo>
                  <a:pt x="142" y="28"/>
                </a:lnTo>
                <a:lnTo>
                  <a:pt x="135" y="32"/>
                </a:lnTo>
                <a:lnTo>
                  <a:pt x="132" y="33"/>
                </a:lnTo>
                <a:lnTo>
                  <a:pt x="130" y="34"/>
                </a:lnTo>
                <a:lnTo>
                  <a:pt x="130" y="36"/>
                </a:lnTo>
                <a:lnTo>
                  <a:pt x="131" y="38"/>
                </a:lnTo>
                <a:lnTo>
                  <a:pt x="135" y="43"/>
                </a:lnTo>
                <a:lnTo>
                  <a:pt x="137" y="52"/>
                </a:lnTo>
                <a:lnTo>
                  <a:pt x="138" y="54"/>
                </a:lnTo>
                <a:lnTo>
                  <a:pt x="139" y="55"/>
                </a:lnTo>
                <a:lnTo>
                  <a:pt x="141" y="55"/>
                </a:lnTo>
                <a:lnTo>
                  <a:pt x="142" y="55"/>
                </a:lnTo>
                <a:lnTo>
                  <a:pt x="145" y="54"/>
                </a:lnTo>
                <a:lnTo>
                  <a:pt x="148" y="51"/>
                </a:lnTo>
                <a:lnTo>
                  <a:pt x="151" y="46"/>
                </a:lnTo>
                <a:lnTo>
                  <a:pt x="156" y="42"/>
                </a:lnTo>
                <a:lnTo>
                  <a:pt x="161" y="41"/>
                </a:lnTo>
                <a:lnTo>
                  <a:pt x="164" y="40"/>
                </a:lnTo>
                <a:lnTo>
                  <a:pt x="169" y="40"/>
                </a:lnTo>
                <a:lnTo>
                  <a:pt x="173" y="39"/>
                </a:lnTo>
                <a:lnTo>
                  <a:pt x="175" y="36"/>
                </a:lnTo>
                <a:lnTo>
                  <a:pt x="179" y="32"/>
                </a:lnTo>
                <a:lnTo>
                  <a:pt x="180" y="29"/>
                </a:lnTo>
                <a:lnTo>
                  <a:pt x="182" y="28"/>
                </a:lnTo>
                <a:lnTo>
                  <a:pt x="185" y="27"/>
                </a:lnTo>
                <a:lnTo>
                  <a:pt x="187" y="27"/>
                </a:lnTo>
                <a:lnTo>
                  <a:pt x="189" y="28"/>
                </a:lnTo>
                <a:lnTo>
                  <a:pt x="192" y="29"/>
                </a:lnTo>
                <a:lnTo>
                  <a:pt x="194" y="30"/>
                </a:lnTo>
                <a:lnTo>
                  <a:pt x="194" y="33"/>
                </a:lnTo>
                <a:lnTo>
                  <a:pt x="195" y="38"/>
                </a:lnTo>
                <a:lnTo>
                  <a:pt x="196" y="40"/>
                </a:lnTo>
                <a:lnTo>
                  <a:pt x="198" y="41"/>
                </a:lnTo>
                <a:lnTo>
                  <a:pt x="199" y="41"/>
                </a:lnTo>
                <a:lnTo>
                  <a:pt x="200" y="41"/>
                </a:lnTo>
                <a:lnTo>
                  <a:pt x="201" y="39"/>
                </a:lnTo>
                <a:lnTo>
                  <a:pt x="204" y="36"/>
                </a:lnTo>
                <a:lnTo>
                  <a:pt x="207" y="34"/>
                </a:lnTo>
                <a:lnTo>
                  <a:pt x="209" y="34"/>
                </a:lnTo>
                <a:lnTo>
                  <a:pt x="212" y="35"/>
                </a:lnTo>
                <a:lnTo>
                  <a:pt x="213" y="38"/>
                </a:lnTo>
                <a:lnTo>
                  <a:pt x="213" y="41"/>
                </a:lnTo>
                <a:lnTo>
                  <a:pt x="212" y="46"/>
                </a:lnTo>
                <a:lnTo>
                  <a:pt x="209" y="51"/>
                </a:lnTo>
                <a:lnTo>
                  <a:pt x="208" y="55"/>
                </a:lnTo>
                <a:lnTo>
                  <a:pt x="206" y="61"/>
                </a:lnTo>
                <a:lnTo>
                  <a:pt x="204" y="63"/>
                </a:lnTo>
                <a:lnTo>
                  <a:pt x="201" y="64"/>
                </a:lnTo>
                <a:lnTo>
                  <a:pt x="199" y="65"/>
                </a:lnTo>
                <a:lnTo>
                  <a:pt x="196" y="64"/>
                </a:lnTo>
                <a:lnTo>
                  <a:pt x="188" y="60"/>
                </a:lnTo>
                <a:lnTo>
                  <a:pt x="180" y="59"/>
                </a:lnTo>
                <a:lnTo>
                  <a:pt x="175" y="59"/>
                </a:lnTo>
                <a:lnTo>
                  <a:pt x="171" y="59"/>
                </a:lnTo>
                <a:lnTo>
                  <a:pt x="168" y="60"/>
                </a:lnTo>
                <a:lnTo>
                  <a:pt x="167" y="63"/>
                </a:lnTo>
                <a:lnTo>
                  <a:pt x="166" y="67"/>
                </a:lnTo>
                <a:lnTo>
                  <a:pt x="166" y="74"/>
                </a:lnTo>
                <a:lnTo>
                  <a:pt x="167" y="78"/>
                </a:lnTo>
                <a:lnTo>
                  <a:pt x="168" y="80"/>
                </a:lnTo>
                <a:lnTo>
                  <a:pt x="170" y="83"/>
                </a:lnTo>
                <a:lnTo>
                  <a:pt x="173" y="85"/>
                </a:lnTo>
                <a:lnTo>
                  <a:pt x="177" y="89"/>
                </a:lnTo>
                <a:lnTo>
                  <a:pt x="181" y="95"/>
                </a:lnTo>
                <a:lnTo>
                  <a:pt x="183" y="101"/>
                </a:lnTo>
                <a:lnTo>
                  <a:pt x="183" y="110"/>
                </a:lnTo>
                <a:lnTo>
                  <a:pt x="183" y="117"/>
                </a:lnTo>
                <a:lnTo>
                  <a:pt x="181" y="121"/>
                </a:lnTo>
                <a:lnTo>
                  <a:pt x="180" y="121"/>
                </a:lnTo>
                <a:lnTo>
                  <a:pt x="179" y="120"/>
                </a:lnTo>
                <a:lnTo>
                  <a:pt x="179" y="118"/>
                </a:lnTo>
                <a:lnTo>
                  <a:pt x="177" y="117"/>
                </a:lnTo>
                <a:lnTo>
                  <a:pt x="176" y="112"/>
                </a:lnTo>
                <a:lnTo>
                  <a:pt x="174" y="106"/>
                </a:lnTo>
                <a:lnTo>
                  <a:pt x="170" y="102"/>
                </a:lnTo>
                <a:lnTo>
                  <a:pt x="166" y="99"/>
                </a:lnTo>
                <a:lnTo>
                  <a:pt x="162" y="101"/>
                </a:lnTo>
                <a:lnTo>
                  <a:pt x="160" y="102"/>
                </a:lnTo>
                <a:lnTo>
                  <a:pt x="158" y="105"/>
                </a:lnTo>
                <a:lnTo>
                  <a:pt x="160" y="111"/>
                </a:lnTo>
                <a:lnTo>
                  <a:pt x="162" y="118"/>
                </a:lnTo>
                <a:lnTo>
                  <a:pt x="162" y="128"/>
                </a:lnTo>
                <a:lnTo>
                  <a:pt x="162" y="133"/>
                </a:lnTo>
                <a:lnTo>
                  <a:pt x="161" y="137"/>
                </a:lnTo>
                <a:lnTo>
                  <a:pt x="158" y="141"/>
                </a:lnTo>
                <a:lnTo>
                  <a:pt x="156" y="143"/>
                </a:lnTo>
                <a:lnTo>
                  <a:pt x="149" y="146"/>
                </a:lnTo>
                <a:lnTo>
                  <a:pt x="142" y="146"/>
                </a:lnTo>
                <a:lnTo>
                  <a:pt x="135" y="145"/>
                </a:lnTo>
                <a:lnTo>
                  <a:pt x="129" y="142"/>
                </a:lnTo>
                <a:lnTo>
                  <a:pt x="126" y="141"/>
                </a:lnTo>
                <a:lnTo>
                  <a:pt x="125" y="141"/>
                </a:lnTo>
                <a:lnTo>
                  <a:pt x="124" y="141"/>
                </a:lnTo>
                <a:lnTo>
                  <a:pt x="123" y="142"/>
                </a:lnTo>
                <a:lnTo>
                  <a:pt x="120" y="146"/>
                </a:lnTo>
                <a:lnTo>
                  <a:pt x="118" y="150"/>
                </a:lnTo>
                <a:lnTo>
                  <a:pt x="117" y="152"/>
                </a:lnTo>
                <a:lnTo>
                  <a:pt x="116" y="153"/>
                </a:lnTo>
                <a:lnTo>
                  <a:pt x="113" y="152"/>
                </a:lnTo>
                <a:lnTo>
                  <a:pt x="112" y="152"/>
                </a:lnTo>
                <a:lnTo>
                  <a:pt x="111" y="150"/>
                </a:lnTo>
                <a:lnTo>
                  <a:pt x="108" y="148"/>
                </a:lnTo>
                <a:lnTo>
                  <a:pt x="108" y="146"/>
                </a:lnTo>
                <a:lnTo>
                  <a:pt x="108" y="143"/>
                </a:lnTo>
                <a:lnTo>
                  <a:pt x="111" y="135"/>
                </a:lnTo>
                <a:lnTo>
                  <a:pt x="113" y="126"/>
                </a:lnTo>
                <a:lnTo>
                  <a:pt x="112" y="121"/>
                </a:lnTo>
                <a:lnTo>
                  <a:pt x="110" y="116"/>
                </a:lnTo>
                <a:lnTo>
                  <a:pt x="108" y="112"/>
                </a:lnTo>
                <a:lnTo>
                  <a:pt x="110" y="109"/>
                </a:lnTo>
                <a:lnTo>
                  <a:pt x="111" y="108"/>
                </a:lnTo>
                <a:lnTo>
                  <a:pt x="113" y="106"/>
                </a:lnTo>
                <a:lnTo>
                  <a:pt x="114" y="106"/>
                </a:lnTo>
                <a:lnTo>
                  <a:pt x="118" y="106"/>
                </a:lnTo>
                <a:lnTo>
                  <a:pt x="123" y="108"/>
                </a:lnTo>
                <a:lnTo>
                  <a:pt x="127" y="109"/>
                </a:lnTo>
                <a:lnTo>
                  <a:pt x="130" y="108"/>
                </a:lnTo>
                <a:lnTo>
                  <a:pt x="132" y="108"/>
                </a:lnTo>
                <a:lnTo>
                  <a:pt x="133" y="105"/>
                </a:lnTo>
                <a:lnTo>
                  <a:pt x="133" y="104"/>
                </a:lnTo>
                <a:lnTo>
                  <a:pt x="133" y="103"/>
                </a:lnTo>
                <a:lnTo>
                  <a:pt x="133" y="101"/>
                </a:lnTo>
                <a:lnTo>
                  <a:pt x="131" y="99"/>
                </a:lnTo>
                <a:lnTo>
                  <a:pt x="129" y="99"/>
                </a:lnTo>
                <a:lnTo>
                  <a:pt x="126" y="98"/>
                </a:lnTo>
                <a:lnTo>
                  <a:pt x="124" y="97"/>
                </a:lnTo>
                <a:lnTo>
                  <a:pt x="122" y="95"/>
                </a:lnTo>
                <a:lnTo>
                  <a:pt x="119" y="92"/>
                </a:lnTo>
                <a:lnTo>
                  <a:pt x="114" y="85"/>
                </a:lnTo>
                <a:lnTo>
                  <a:pt x="113" y="77"/>
                </a:lnTo>
                <a:lnTo>
                  <a:pt x="112" y="73"/>
                </a:lnTo>
                <a:lnTo>
                  <a:pt x="110" y="71"/>
                </a:lnTo>
                <a:lnTo>
                  <a:pt x="106" y="70"/>
                </a:lnTo>
                <a:lnTo>
                  <a:pt x="101" y="68"/>
                </a:lnTo>
                <a:lnTo>
                  <a:pt x="91" y="70"/>
                </a:lnTo>
                <a:lnTo>
                  <a:pt x="79" y="72"/>
                </a:lnTo>
                <a:lnTo>
                  <a:pt x="68" y="76"/>
                </a:lnTo>
                <a:lnTo>
                  <a:pt x="57" y="76"/>
                </a:lnTo>
                <a:lnTo>
                  <a:pt x="48" y="76"/>
                </a:lnTo>
                <a:lnTo>
                  <a:pt x="37" y="76"/>
                </a:lnTo>
                <a:lnTo>
                  <a:pt x="29" y="76"/>
                </a:lnTo>
                <a:lnTo>
                  <a:pt x="22" y="74"/>
                </a:lnTo>
                <a:lnTo>
                  <a:pt x="19" y="73"/>
                </a:lnTo>
                <a:lnTo>
                  <a:pt x="18" y="72"/>
                </a:lnTo>
                <a:lnTo>
                  <a:pt x="17" y="70"/>
                </a:lnTo>
                <a:lnTo>
                  <a:pt x="17" y="67"/>
                </a:lnTo>
                <a:lnTo>
                  <a:pt x="20" y="60"/>
                </a:lnTo>
                <a:lnTo>
                  <a:pt x="28" y="52"/>
                </a:lnTo>
                <a:lnTo>
                  <a:pt x="35" y="45"/>
                </a:lnTo>
                <a:lnTo>
                  <a:pt x="43" y="40"/>
                </a:lnTo>
                <a:lnTo>
                  <a:pt x="56" y="34"/>
                </a:lnTo>
                <a:lnTo>
                  <a:pt x="66" y="32"/>
                </a:lnTo>
                <a:lnTo>
                  <a:pt x="69" y="30"/>
                </a:lnTo>
                <a:lnTo>
                  <a:pt x="73" y="29"/>
                </a:lnTo>
                <a:lnTo>
                  <a:pt x="75" y="27"/>
                </a:lnTo>
                <a:lnTo>
                  <a:pt x="78" y="23"/>
                </a:lnTo>
                <a:lnTo>
                  <a:pt x="80" y="19"/>
                </a:lnTo>
                <a:lnTo>
                  <a:pt x="80" y="16"/>
                </a:lnTo>
                <a:lnTo>
                  <a:pt x="81" y="14"/>
                </a:lnTo>
                <a:lnTo>
                  <a:pt x="88" y="10"/>
                </a:lnTo>
                <a:lnTo>
                  <a:pt x="97" y="7"/>
                </a:lnTo>
                <a:lnTo>
                  <a:pt x="105" y="4"/>
                </a:lnTo>
                <a:lnTo>
                  <a:pt x="116" y="3"/>
                </a:lnTo>
                <a:lnTo>
                  <a:pt x="131" y="2"/>
                </a:lnTo>
                <a:lnTo>
                  <a:pt x="144" y="1"/>
                </a:lnTo>
                <a:lnTo>
                  <a:pt x="149" y="0"/>
                </a:lnTo>
                <a:close/>
                <a:moveTo>
                  <a:pt x="3" y="128"/>
                </a:moveTo>
                <a:lnTo>
                  <a:pt x="6" y="123"/>
                </a:lnTo>
                <a:lnTo>
                  <a:pt x="11" y="118"/>
                </a:lnTo>
                <a:lnTo>
                  <a:pt x="18" y="115"/>
                </a:lnTo>
                <a:lnTo>
                  <a:pt x="26" y="112"/>
                </a:lnTo>
                <a:lnTo>
                  <a:pt x="35" y="110"/>
                </a:lnTo>
                <a:lnTo>
                  <a:pt x="42" y="108"/>
                </a:lnTo>
                <a:lnTo>
                  <a:pt x="49" y="103"/>
                </a:lnTo>
                <a:lnTo>
                  <a:pt x="54" y="99"/>
                </a:lnTo>
                <a:lnTo>
                  <a:pt x="59" y="93"/>
                </a:lnTo>
                <a:lnTo>
                  <a:pt x="64" y="89"/>
                </a:lnTo>
                <a:lnTo>
                  <a:pt x="69" y="85"/>
                </a:lnTo>
                <a:lnTo>
                  <a:pt x="74" y="83"/>
                </a:lnTo>
                <a:lnTo>
                  <a:pt x="76" y="83"/>
                </a:lnTo>
                <a:lnTo>
                  <a:pt x="78" y="84"/>
                </a:lnTo>
                <a:lnTo>
                  <a:pt x="79" y="85"/>
                </a:lnTo>
                <a:lnTo>
                  <a:pt x="79" y="86"/>
                </a:lnTo>
                <a:lnTo>
                  <a:pt x="78" y="91"/>
                </a:lnTo>
                <a:lnTo>
                  <a:pt x="75" y="95"/>
                </a:lnTo>
                <a:lnTo>
                  <a:pt x="73" y="98"/>
                </a:lnTo>
                <a:lnTo>
                  <a:pt x="72" y="102"/>
                </a:lnTo>
                <a:lnTo>
                  <a:pt x="72" y="105"/>
                </a:lnTo>
                <a:lnTo>
                  <a:pt x="72" y="110"/>
                </a:lnTo>
                <a:lnTo>
                  <a:pt x="72" y="115"/>
                </a:lnTo>
                <a:lnTo>
                  <a:pt x="70" y="117"/>
                </a:lnTo>
                <a:lnTo>
                  <a:pt x="69" y="120"/>
                </a:lnTo>
                <a:lnTo>
                  <a:pt x="66" y="120"/>
                </a:lnTo>
                <a:lnTo>
                  <a:pt x="64" y="121"/>
                </a:lnTo>
                <a:lnTo>
                  <a:pt x="63" y="123"/>
                </a:lnTo>
                <a:lnTo>
                  <a:pt x="63" y="127"/>
                </a:lnTo>
                <a:lnTo>
                  <a:pt x="63" y="131"/>
                </a:lnTo>
                <a:lnTo>
                  <a:pt x="64" y="135"/>
                </a:lnTo>
                <a:lnTo>
                  <a:pt x="66" y="137"/>
                </a:lnTo>
                <a:lnTo>
                  <a:pt x="64" y="140"/>
                </a:lnTo>
                <a:lnTo>
                  <a:pt x="63" y="142"/>
                </a:lnTo>
                <a:lnTo>
                  <a:pt x="60" y="143"/>
                </a:lnTo>
                <a:lnTo>
                  <a:pt x="57" y="142"/>
                </a:lnTo>
                <a:lnTo>
                  <a:pt x="55" y="141"/>
                </a:lnTo>
                <a:lnTo>
                  <a:pt x="53" y="139"/>
                </a:lnTo>
                <a:lnTo>
                  <a:pt x="49" y="136"/>
                </a:lnTo>
                <a:lnTo>
                  <a:pt x="45" y="134"/>
                </a:lnTo>
                <a:lnTo>
                  <a:pt x="43" y="134"/>
                </a:lnTo>
                <a:lnTo>
                  <a:pt x="39" y="135"/>
                </a:lnTo>
                <a:lnTo>
                  <a:pt x="37" y="136"/>
                </a:lnTo>
                <a:lnTo>
                  <a:pt x="35" y="139"/>
                </a:lnTo>
                <a:lnTo>
                  <a:pt x="29" y="145"/>
                </a:lnTo>
                <a:lnTo>
                  <a:pt x="25" y="148"/>
                </a:lnTo>
                <a:lnTo>
                  <a:pt x="19" y="149"/>
                </a:lnTo>
                <a:lnTo>
                  <a:pt x="10" y="149"/>
                </a:lnTo>
                <a:lnTo>
                  <a:pt x="5" y="148"/>
                </a:lnTo>
                <a:lnTo>
                  <a:pt x="1" y="146"/>
                </a:lnTo>
                <a:lnTo>
                  <a:pt x="0" y="143"/>
                </a:lnTo>
                <a:lnTo>
                  <a:pt x="0" y="141"/>
                </a:lnTo>
                <a:lnTo>
                  <a:pt x="1" y="134"/>
                </a:lnTo>
                <a:lnTo>
                  <a:pt x="3" y="12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BFBFBF"/>
            </a:solidFill>
            <a:round/>
          </a:ln>
        </p:spPr>
        <p:txBody>
          <a:bodyPr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ea charset="-122" panose="020b0503020204020204" pitchFamily="34" typeface="微软雅黑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12BCCFC5-5108-48AA-98CF-DFF1465E2DEE}"/>
              </a:ext>
            </a:extLst>
          </p:cNvPr>
          <p:cNvGrpSpPr/>
          <p:nvPr/>
        </p:nvGrpSpPr>
        <p:grpSpPr>
          <a:xfrm>
            <a:off x="2586705" y="544468"/>
            <a:ext cx="7018589" cy="5769063"/>
            <a:chOff x="2586705" y="544468"/>
            <a:chExt cx="7018589" cy="5769063"/>
          </a:xfrm>
        </p:grpSpPr>
        <p:sp>
          <p:nvSpPr>
            <p:cNvPr id="3" name="江西">
              <a:extLst>
                <a:ext uri="{FF2B5EF4-FFF2-40B4-BE49-F238E27FC236}">
                  <a16:creationId xmlns:a16="http://schemas.microsoft.com/office/drawing/2014/main" id="{AA0A106B-5EC8-4F94-933A-86299C72413D}"/>
                </a:ext>
              </a:extLst>
            </p:cNvPr>
            <p:cNvSpPr/>
            <p:nvPr/>
          </p:nvSpPr>
          <p:spPr bwMode="auto">
            <a:xfrm>
              <a:off x="7451863" y="4386079"/>
              <a:ext cx="677932" cy="903909"/>
            </a:xfrm>
            <a:custGeom>
              <a:gdLst>
                <a:gd fmla="*/ 1131 w 1831" name="T0"/>
                <a:gd fmla="*/ 123 h 2473" name="T1"/>
                <a:gd fmla="*/ 1175 w 1831" name="T2"/>
                <a:gd fmla="*/ 214 h 2473" name="T3"/>
                <a:gd fmla="*/ 1267 w 1831" name="T4"/>
                <a:gd fmla="*/ 107 h 2473" name="T5"/>
                <a:gd fmla="*/ 1330 w 1831" name="T6"/>
                <a:gd fmla="*/ 82 h 2473" name="T7"/>
                <a:gd fmla="*/ 1477 w 1831" name="T8"/>
                <a:gd fmla="*/ 183 h 2473" name="T9"/>
                <a:gd fmla="*/ 1597 w 1831" name="T10"/>
                <a:gd fmla="*/ 186 h 2473" name="T11"/>
                <a:gd fmla="*/ 1697 w 1831" name="T12"/>
                <a:gd fmla="*/ 261 h 2473" name="T13"/>
                <a:gd fmla="*/ 1637 w 1831" name="T14"/>
                <a:gd fmla="*/ 341 h 2473" name="T15"/>
                <a:gd fmla="*/ 1714 w 1831" name="T16"/>
                <a:gd fmla="*/ 445 h 2473" name="T17"/>
                <a:gd fmla="*/ 1786 w 1831" name="T18"/>
                <a:gd fmla="*/ 527 h 2473" name="T19"/>
                <a:gd fmla="*/ 1828 w 1831" name="T20"/>
                <a:gd fmla="*/ 689 h 2473" name="T21"/>
                <a:gd fmla="*/ 1799 w 1831" name="T22"/>
                <a:gd fmla="*/ 789 h 2473" name="T23"/>
                <a:gd fmla="*/ 1703 w 1831" name="T24"/>
                <a:gd fmla="*/ 874 h 2473" name="T25"/>
                <a:gd fmla="*/ 1591 w 1831" name="T26"/>
                <a:gd fmla="*/ 940 h 2473" name="T27"/>
                <a:gd fmla="*/ 1483 w 1831" name="T28"/>
                <a:gd fmla="*/ 899 h 2473" name="T29"/>
                <a:gd fmla="*/ 1354 w 1831" name="T30"/>
                <a:gd fmla="*/ 1025 h 2473" name="T31"/>
                <a:gd fmla="*/ 1310 w 1831" name="T32"/>
                <a:gd fmla="*/ 1081 h 2473" name="T33"/>
                <a:gd fmla="*/ 1370 w 1831" name="T34"/>
                <a:gd fmla="*/ 1202 h 2473" name="T35"/>
                <a:gd fmla="*/ 1231 w 1831" name="T36"/>
                <a:gd fmla="*/ 1332 h 2473" name="T37"/>
                <a:gd fmla="*/ 1144 w 1831" name="T38"/>
                <a:gd fmla="*/ 1483 h 2473" name="T39"/>
                <a:gd fmla="*/ 1174 w 1831" name="T40"/>
                <a:gd fmla="*/ 1604 h 2473" name="T41"/>
                <a:gd fmla="*/ 1111 w 1831" name="T42"/>
                <a:gd fmla="*/ 1693 h 2473" name="T43"/>
                <a:gd fmla="*/ 1074 w 1831" name="T44"/>
                <a:gd fmla="*/ 1811 h 2473" name="T45"/>
                <a:gd fmla="*/ 1012 w 1831" name="T46"/>
                <a:gd fmla="*/ 1899 h 2473" name="T47"/>
                <a:gd fmla="*/ 978 w 1831" name="T48"/>
                <a:gd fmla="*/ 2081 h 2473" name="T49"/>
                <a:gd fmla="*/ 948 w 1831" name="T50"/>
                <a:gd fmla="*/ 2209 h 2473" name="T51"/>
                <a:gd fmla="*/ 924 w 1831" name="T52"/>
                <a:gd fmla="*/ 2272 h 2473" name="T53"/>
                <a:gd fmla="*/ 926 w 1831" name="T54"/>
                <a:gd fmla="*/ 2401 h 2473" name="T55"/>
                <a:gd fmla="*/ 817 w 1831" name="T56"/>
                <a:gd fmla="*/ 2366 h 2473" name="T57"/>
                <a:gd fmla="*/ 678 w 1831" name="T58"/>
                <a:gd fmla="*/ 2378 h 2473" name="T59"/>
                <a:gd fmla="*/ 557 w 1831" name="T60"/>
                <a:gd fmla="*/ 2430 h 2473" name="T61"/>
                <a:gd fmla="*/ 464 w 1831" name="T62"/>
                <a:gd fmla="*/ 2441 h 2473" name="T63"/>
                <a:gd fmla="*/ 340 w 1831" name="T64"/>
                <a:gd fmla="*/ 2433 h 2473" name="T65"/>
                <a:gd fmla="*/ 346 w 1831" name="T66"/>
                <a:gd fmla="*/ 2365 h 2473" name="T67"/>
                <a:gd fmla="*/ 485 w 1831" name="T68"/>
                <a:gd fmla="*/ 2195 h 2473" name="T69"/>
                <a:gd fmla="*/ 489 w 1831" name="T70"/>
                <a:gd fmla="*/ 2120 h 2473" name="T71"/>
                <a:gd fmla="*/ 342 w 1831" name="T72"/>
                <a:gd fmla="*/ 2122 h 2473" name="T73"/>
                <a:gd fmla="*/ 217 w 1831" name="T74"/>
                <a:gd fmla="*/ 2094 h 2473" name="T75"/>
                <a:gd fmla="*/ 170 w 1831" name="T76"/>
                <a:gd fmla="*/ 1966 h 2473" name="T77"/>
                <a:gd fmla="*/ 256 w 1831" name="T78"/>
                <a:gd fmla="*/ 1772 h 2473" name="T79"/>
                <a:gd fmla="*/ 180 w 1831" name="T80"/>
                <a:gd fmla="*/ 1733 h 2473" name="T81"/>
                <a:gd fmla="*/ 220 w 1831" name="T82"/>
                <a:gd fmla="*/ 1589 h 2473" name="T83"/>
                <a:gd fmla="*/ 123 w 1831" name="T84"/>
                <a:gd fmla="*/ 1470 h 2473" name="T85"/>
                <a:gd fmla="*/ 108 w 1831" name="T86"/>
                <a:gd fmla="*/ 1296 h 2473" name="T87"/>
                <a:gd fmla="*/ 35 w 1831" name="T88"/>
                <a:gd fmla="*/ 1249 h 2473" name="T89"/>
                <a:gd fmla="*/ 8 w 1831" name="T90"/>
                <a:gd fmla="*/ 1201 h 2473" name="T91"/>
                <a:gd fmla="*/ 23 w 1831" name="T92"/>
                <a:gd fmla="*/ 1103 h 2473" name="T93"/>
                <a:gd fmla="*/ 145 w 1831" name="T94"/>
                <a:gd fmla="*/ 949 h 2473" name="T95"/>
                <a:gd fmla="*/ 189 w 1831" name="T96"/>
                <a:gd fmla="*/ 871 h 2473" name="T97"/>
                <a:gd fmla="*/ 218 w 1831" name="T98"/>
                <a:gd fmla="*/ 758 h 2473" name="T99"/>
                <a:gd fmla="*/ 193 w 1831" name="T100"/>
                <a:gd fmla="*/ 671 h 2473" name="T101"/>
                <a:gd fmla="*/ 139 w 1831" name="T102"/>
                <a:gd fmla="*/ 551 h 2473" name="T103"/>
                <a:gd fmla="*/ 189 w 1831" name="T104"/>
                <a:gd fmla="*/ 429 h 2473" name="T105"/>
                <a:gd fmla="*/ 313 w 1831" name="T106"/>
                <a:gd fmla="*/ 376 h 2473" name="T107"/>
                <a:gd fmla="*/ 473 w 1831" name="T108"/>
                <a:gd fmla="*/ 318 h 2473" name="T109"/>
                <a:gd fmla="*/ 486 w 1831" name="T110"/>
                <a:gd fmla="*/ 284 h 2473" name="T111"/>
                <a:gd fmla="*/ 556 w 1831" name="T112"/>
                <a:gd fmla="*/ 260 h 2473" name="T113"/>
                <a:gd fmla="*/ 611 w 1831" name="T114"/>
                <a:gd fmla="*/ 219 h 2473" name="T115"/>
                <a:gd fmla="*/ 759 w 1831" name="T116"/>
                <a:gd fmla="*/ 124 h 2473" name="T117"/>
                <a:gd fmla="*/ 914 w 1831" name="T118"/>
                <a:gd fmla="*/ 123 h 2473" name="T119"/>
                <a:gd fmla="*/ 1065 w 1831" name="T120"/>
                <a:gd fmla="*/ 39 h 247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473" w="1830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5" name="上海">
              <a:extLst>
                <a:ext uri="{FF2B5EF4-FFF2-40B4-BE49-F238E27FC236}">
                  <a16:creationId xmlns:a16="http://schemas.microsoft.com/office/drawing/2014/main" id="{950714A8-7E90-4391-B639-61779AFB9C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2237" y="4040468"/>
              <a:ext cx="132928" cy="186099"/>
            </a:xfrm>
            <a:custGeom>
              <a:gdLst>
                <a:gd fmla="*/ 121 w 357" name="T0"/>
                <a:gd fmla="*/ 465 h 494" name="T1"/>
                <a:gd fmla="*/ 98 w 357" name="T2"/>
                <a:gd fmla="*/ 454 h 494" name="T3"/>
                <a:gd fmla="*/ 48 w 357" name="T4"/>
                <a:gd fmla="*/ 449 h 494" name="T5"/>
                <a:gd fmla="*/ 30 w 357" name="T6"/>
                <a:gd fmla="*/ 439 h 494" name="T7"/>
                <a:gd fmla="*/ 25 w 357" name="T8"/>
                <a:gd fmla="*/ 416 h 494" name="T9"/>
                <a:gd fmla="*/ 22 w 357" name="T10"/>
                <a:gd fmla="*/ 373 h 494" name="T11"/>
                <a:gd fmla="*/ 11 w 357" name="T12"/>
                <a:gd fmla="*/ 365 h 494" name="T13"/>
                <a:gd fmla="*/ 0 w 357" name="T14"/>
                <a:gd fmla="*/ 366 h 494" name="T15"/>
                <a:gd fmla="*/ 5 w 357" name="T16"/>
                <a:gd fmla="*/ 342 h 494" name="T17"/>
                <a:gd fmla="*/ 32 w 357" name="T18"/>
                <a:gd fmla="*/ 302 h 494" name="T19"/>
                <a:gd fmla="*/ 46 w 357" name="T20"/>
                <a:gd fmla="*/ 247 h 494" name="T21"/>
                <a:gd fmla="*/ 50 w 357" name="T22"/>
                <a:gd fmla="*/ 184 h 494" name="T23"/>
                <a:gd fmla="*/ 80 w 357" name="T24"/>
                <a:gd fmla="*/ 157 h 494" name="T25"/>
                <a:gd fmla="*/ 113 w 357" name="T26"/>
                <a:gd fmla="*/ 146 h 494" name="T27"/>
                <a:gd fmla="*/ 163 w 357" name="T28"/>
                <a:gd fmla="*/ 164 h 494" name="T29"/>
                <a:gd fmla="*/ 199 w 357" name="T30"/>
                <a:gd fmla="*/ 184 h 494" name="T31"/>
                <a:gd fmla="*/ 233 w 357" name="T32"/>
                <a:gd fmla="*/ 200 h 494" name="T33"/>
                <a:gd fmla="*/ 287 w 357" name="T34"/>
                <a:gd fmla="*/ 241 h 494" name="T35"/>
                <a:gd fmla="*/ 325 w 357" name="T36"/>
                <a:gd fmla="*/ 298 h 494" name="T37"/>
                <a:gd fmla="*/ 350 w 357" name="T38"/>
                <a:gd fmla="*/ 340 h 494" name="T39"/>
                <a:gd fmla="*/ 357 w 357" name="T40"/>
                <a:gd fmla="*/ 372 h 494" name="T41"/>
                <a:gd fmla="*/ 348 w 357" name="T42"/>
                <a:gd fmla="*/ 402 h 494" name="T43"/>
                <a:gd fmla="*/ 323 w 357" name="T44"/>
                <a:gd fmla="*/ 411 h 494" name="T45"/>
                <a:gd fmla="*/ 265 w 357" name="T46"/>
                <a:gd fmla="*/ 409 h 494" name="T47"/>
                <a:gd fmla="*/ 215 w 357" name="T48"/>
                <a:gd fmla="*/ 421 h 494" name="T49"/>
                <a:gd fmla="*/ 192 w 357" name="T50"/>
                <a:gd fmla="*/ 448 h 494" name="T51"/>
                <a:gd fmla="*/ 171 w 357" name="T52"/>
                <a:gd fmla="*/ 472 h 494" name="T53"/>
                <a:gd fmla="*/ 71 w 357" name="T54"/>
                <a:gd fmla="*/ 6 h 494" name="T55"/>
                <a:gd fmla="*/ 99 w 357" name="T56"/>
                <a:gd fmla="*/ 0 h 494" name="T57"/>
                <a:gd fmla="*/ 144 w 357" name="T58"/>
                <a:gd fmla="*/ 25 h 494" name="T59"/>
                <a:gd fmla="*/ 190 w 357" name="T60"/>
                <a:gd fmla="*/ 45 h 494" name="T61"/>
                <a:gd fmla="*/ 213 w 357" name="T62"/>
                <a:gd fmla="*/ 62 h 494" name="T63"/>
                <a:gd fmla="*/ 266 w 357" name="T64"/>
                <a:gd fmla="*/ 84 h 494" name="T65"/>
                <a:gd fmla="*/ 304 w 357" name="T66"/>
                <a:gd fmla="*/ 92 h 494" name="T67"/>
                <a:gd fmla="*/ 313 w 357" name="T68"/>
                <a:gd fmla="*/ 99 h 494" name="T69"/>
                <a:gd fmla="*/ 314 w 357" name="T70"/>
                <a:gd fmla="*/ 112 h 494" name="T71"/>
                <a:gd fmla="*/ 284 w 357" name="T72"/>
                <a:gd fmla="*/ 137 h 494" name="T73"/>
                <a:gd fmla="*/ 260 w 357" name="T74"/>
                <a:gd fmla="*/ 135 h 494" name="T75"/>
                <a:gd fmla="*/ 188 w 357" name="T76"/>
                <a:gd fmla="*/ 106 h 494" name="T77"/>
                <a:gd fmla="*/ 125 w 357" name="T78"/>
                <a:gd fmla="*/ 84 h 494" name="T79"/>
                <a:gd fmla="*/ 98 w 357" name="T80"/>
                <a:gd fmla="*/ 71 h 494" name="T81"/>
                <a:gd fmla="*/ 51 w 357" name="T82"/>
                <a:gd fmla="*/ 42 h 494" name="T83"/>
                <a:gd fmla="*/ 43 w 357" name="T84"/>
                <a:gd fmla="*/ 31 h 494" name="T85"/>
                <a:gd fmla="*/ 46 w 357" name="T86"/>
                <a:gd fmla="*/ 20 h 494" name="T87"/>
                <a:gd fmla="*/ 71 w 357" name="T88"/>
                <a:gd fmla="*/ 6 h 494" name="T89"/>
                <a:gd fmla="*/ 215 w 357" name="T90"/>
                <a:gd fmla="*/ 162 h 494" name="T91"/>
                <a:gd fmla="*/ 222 w 357" name="T92"/>
                <a:gd fmla="*/ 157 h 494" name="T93"/>
                <a:gd fmla="*/ 260 w 357" name="T94"/>
                <a:gd fmla="*/ 166 h 494" name="T95"/>
                <a:gd fmla="*/ 282 w 357" name="T96"/>
                <a:gd fmla="*/ 183 h 494" name="T97"/>
                <a:gd fmla="*/ 278 w 357" name="T98"/>
                <a:gd fmla="*/ 193 h 494" name="T99"/>
                <a:gd fmla="*/ 253 w 357" name="T100"/>
                <a:gd fmla="*/ 183 h 494" name="T101"/>
                <a:gd fmla="*/ 289 w 357" name="T102"/>
                <a:gd fmla="*/ 175 h 494" name="T103"/>
                <a:gd fmla="*/ 293 w 357" name="T104"/>
                <a:gd fmla="*/ 171 h 494" name="T105"/>
                <a:gd fmla="*/ 319 w 357" name="T106"/>
                <a:gd fmla="*/ 189 h 494" name="T107"/>
                <a:gd fmla="*/ 315 w 357" name="T108"/>
                <a:gd fmla="*/ 194 h 494" name="T109"/>
                <a:gd fmla="*/ 295 w 357" name="T110"/>
                <a:gd fmla="*/ 187 h 494" name="T111"/>
                <a:gd fmla="*/ 289 w 357" name="T112"/>
                <a:gd fmla="*/ 175 h 494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493" w="357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6" name="黑龙江">
              <a:extLst>
                <a:ext uri="{FF2B5EF4-FFF2-40B4-BE49-F238E27FC236}">
                  <a16:creationId xmlns:a16="http://schemas.microsoft.com/office/drawing/2014/main" id="{AA40727B-6668-4112-A88B-4AAE3CDEC86E}"/>
                </a:ext>
              </a:extLst>
            </p:cNvPr>
            <p:cNvSpPr/>
            <p:nvPr/>
          </p:nvSpPr>
          <p:spPr bwMode="auto">
            <a:xfrm>
              <a:off x="8076623" y="544468"/>
              <a:ext cx="1528671" cy="1475498"/>
            </a:xfrm>
            <a:custGeom>
              <a:gdLst>
                <a:gd fmla="*/ 385 w 4137" name="T0"/>
                <a:gd fmla="*/ 68 h 3992" name="T1"/>
                <a:gd fmla="*/ 616 w 4137" name="T2"/>
                <a:gd fmla="*/ 2 h 3992" name="T3"/>
                <a:gd fmla="*/ 893 w 4137" name="T4"/>
                <a:gd fmla="*/ 105 h 3992" name="T5"/>
                <a:gd fmla="*/ 1227 w 4137" name="T6"/>
                <a:gd fmla="*/ 198 h 3992" name="T7"/>
                <a:gd fmla="*/ 1337 w 4137" name="T8"/>
                <a:gd fmla="*/ 327 h 3992" name="T9"/>
                <a:gd fmla="*/ 1458 w 4137" name="T10"/>
                <a:gd fmla="*/ 485 h 3992" name="T11"/>
                <a:gd fmla="*/ 1574 w 4137" name="T12"/>
                <a:gd fmla="*/ 700 h 3992" name="T13"/>
                <a:gd fmla="*/ 1623 w 4137" name="T14"/>
                <a:gd fmla="*/ 786 h 3992" name="T15"/>
                <a:gd fmla="*/ 1780 w 4137" name="T16"/>
                <a:gd fmla="*/ 1046 h 3992" name="T17"/>
                <a:gd fmla="*/ 1874 w 4137" name="T18"/>
                <a:gd fmla="*/ 1293 h 3992" name="T19"/>
                <a:gd fmla="*/ 2045 w 4137" name="T20"/>
                <a:gd fmla="*/ 1461 h 3992" name="T21"/>
                <a:gd fmla="*/ 2302 w 4137" name="T22"/>
                <a:gd fmla="*/ 1468 h 3992" name="T23"/>
                <a:gd fmla="*/ 2485 w 4137" name="T24"/>
                <a:gd fmla="*/ 1457 h 3992" name="T25"/>
                <a:gd fmla="*/ 2681 w 4137" name="T26"/>
                <a:gd fmla="*/ 1624 h 3992" name="T27"/>
                <a:gd fmla="*/ 2844 w 4137" name="T28"/>
                <a:gd fmla="*/ 1695 h 3992" name="T29"/>
                <a:gd fmla="*/ 2942 w 4137" name="T30"/>
                <a:gd fmla="*/ 1854 h 3992" name="T31"/>
                <a:gd fmla="*/ 3074 w 4137" name="T32"/>
                <a:gd fmla="*/ 2101 h 3992" name="T33"/>
                <a:gd fmla="*/ 3345 w 4137" name="T34"/>
                <a:gd fmla="*/ 2034 h 3992" name="T35"/>
                <a:gd fmla="*/ 3520 w 4137" name="T36"/>
                <a:gd fmla="*/ 1878 h 3992" name="T37"/>
                <a:gd fmla="*/ 3652 w 4137" name="T38"/>
                <a:gd fmla="*/ 1771 h 3992" name="T39"/>
                <a:gd fmla="*/ 3909 w 4137" name="T40"/>
                <a:gd fmla="*/ 1599 h 3992" name="T41"/>
                <a:gd fmla="*/ 4124 w 4137" name="T42"/>
                <a:gd fmla="*/ 1502 h 3992" name="T43"/>
                <a:gd fmla="*/ 4074 w 4137" name="T44"/>
                <a:gd fmla="*/ 1766 h 3992" name="T45"/>
                <a:gd fmla="*/ 4009 w 4137" name="T46"/>
                <a:gd fmla="*/ 2032 h 3992" name="T47"/>
                <a:gd fmla="*/ 3993 w 4137" name="T48"/>
                <a:gd fmla="*/ 2413 h 3992" name="T49"/>
                <a:gd fmla="*/ 3947 w 4137" name="T50"/>
                <a:gd fmla="*/ 2706 h 3992" name="T51"/>
                <a:gd fmla="*/ 3915 w 4137" name="T52"/>
                <a:gd fmla="*/ 3042 h 3992" name="T53"/>
                <a:gd fmla="*/ 3518 w 4137" name="T54"/>
                <a:gd fmla="*/ 3043 h 3992" name="T55"/>
                <a:gd fmla="*/ 3363 w 4137" name="T56"/>
                <a:gd fmla="*/ 3261 h 3992" name="T57"/>
                <a:gd fmla="*/ 3446 w 4137" name="T58"/>
                <a:gd fmla="*/ 3579 h 3992" name="T59"/>
                <a:gd fmla="*/ 3484 w 4137" name="T60"/>
                <a:gd fmla="*/ 3907 h 3992" name="T61"/>
                <a:gd fmla="*/ 3256 w 4137" name="T62"/>
                <a:gd fmla="*/ 3855 h 3992" name="T63"/>
                <a:gd fmla="*/ 3121 w 4137" name="T64"/>
                <a:gd fmla="*/ 3790 h 3992" name="T65"/>
                <a:gd fmla="*/ 2932 w 4137" name="T66"/>
                <a:gd fmla="*/ 3832 h 3992" name="T67"/>
                <a:gd fmla="*/ 2812 w 4137" name="T68"/>
                <a:gd fmla="*/ 3991 h 3992" name="T69"/>
                <a:gd fmla="*/ 2588 w 4137" name="T70"/>
                <a:gd fmla="*/ 3700 h 3992" name="T71"/>
                <a:gd fmla="*/ 2480 w 4137" name="T72"/>
                <a:gd fmla="*/ 3784 h 3992" name="T73"/>
                <a:gd fmla="*/ 2322 w 4137" name="T74"/>
                <a:gd fmla="*/ 3737 h 3992" name="T75"/>
                <a:gd fmla="*/ 2178 w 4137" name="T76"/>
                <a:gd fmla="*/ 3632 h 3992" name="T77"/>
                <a:gd fmla="*/ 2098 w 4137" name="T78"/>
                <a:gd fmla="*/ 3465 h 3992" name="T79"/>
                <a:gd fmla="*/ 1802 w 4137" name="T80"/>
                <a:gd fmla="*/ 3460 h 3992" name="T81"/>
                <a:gd fmla="*/ 1598 w 4137" name="T82"/>
                <a:gd fmla="*/ 3370 h 3992" name="T83"/>
                <a:gd fmla="*/ 1383 w 4137" name="T84"/>
                <a:gd fmla="*/ 3393 h 3992" name="T85"/>
                <a:gd fmla="*/ 1134 w 4137" name="T86"/>
                <a:gd fmla="*/ 3214 h 3992" name="T87"/>
                <a:gd fmla="*/ 974 w 4137" name="T88"/>
                <a:gd fmla="*/ 3093 h 3992" name="T89"/>
                <a:gd fmla="*/ 869 w 4137" name="T90"/>
                <a:gd fmla="*/ 2964 h 3992" name="T91"/>
                <a:gd fmla="*/ 961 w 4137" name="T92"/>
                <a:gd fmla="*/ 2837 h 3992" name="T93"/>
                <a:gd fmla="*/ 855 w 4137" name="T94"/>
                <a:gd fmla="*/ 2860 h 3992" name="T95"/>
                <a:gd fmla="*/ 705 w 4137" name="T96"/>
                <a:gd fmla="*/ 2767 h 3992" name="T97"/>
                <a:gd fmla="*/ 803 w 4137" name="T98"/>
                <a:gd fmla="*/ 2410 h 3992" name="T99"/>
                <a:gd fmla="*/ 1094 w 4137" name="T100"/>
                <a:gd fmla="*/ 2176 h 3992" name="T101"/>
                <a:gd fmla="*/ 1163 w 4137" name="T102"/>
                <a:gd fmla="*/ 1909 h 3992" name="T103"/>
                <a:gd fmla="*/ 1242 w 4137" name="T104"/>
                <a:gd fmla="*/ 1570 h 3992" name="T105"/>
                <a:gd fmla="*/ 1302 w 4137" name="T106"/>
                <a:gd fmla="*/ 1221 h 3992" name="T107"/>
                <a:gd fmla="*/ 1361 w 4137" name="T108"/>
                <a:gd fmla="*/ 926 h 3992" name="T109"/>
                <a:gd fmla="*/ 1089 w 4137" name="T110"/>
                <a:gd fmla="*/ 774 h 3992" name="T111"/>
                <a:gd fmla="*/ 912 w 4137" name="T112"/>
                <a:gd fmla="*/ 916 h 3992" name="T113"/>
                <a:gd fmla="*/ 669 w 4137" name="T114"/>
                <a:gd fmla="*/ 959 h 3992" name="T115"/>
                <a:gd fmla="*/ 505 w 4137" name="T116"/>
                <a:gd fmla="*/ 840 h 3992" name="T117"/>
                <a:gd fmla="*/ 429 w 4137" name="T118"/>
                <a:gd fmla="*/ 592 h 3992" name="T119"/>
                <a:gd fmla="*/ 262 w 4137" name="T120"/>
                <a:gd fmla="*/ 518 h 3992" name="T121"/>
                <a:gd fmla="*/ 0 w 4137" name="T122"/>
                <a:gd fmla="*/ 496 h 3992" name="T123"/>
                <a:gd fmla="*/ 87 w 4137" name="T124"/>
                <a:gd fmla="*/ 216 h 399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992" w="4137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solidFill>
              <a:srgbClr val="1C5483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7" name="湖北">
              <a:extLst>
                <a:ext uri="{FF2B5EF4-FFF2-40B4-BE49-F238E27FC236}">
                  <a16:creationId xmlns:a16="http://schemas.microsoft.com/office/drawing/2014/main" id="{5066B1DD-050B-41AD-97D0-DF4FB4B35476}"/>
                </a:ext>
              </a:extLst>
            </p:cNvPr>
            <p:cNvSpPr/>
            <p:nvPr/>
          </p:nvSpPr>
          <p:spPr bwMode="auto">
            <a:xfrm>
              <a:off x="6720760" y="3907540"/>
              <a:ext cx="1063422" cy="664639"/>
            </a:xfrm>
            <a:custGeom>
              <a:gdLst>
                <a:gd fmla="*/ 2776 w 2869" name="T0"/>
                <a:gd fmla="*/ 1214 h 1815" name="T1"/>
                <a:gd fmla="*/ 2734 w 2869" name="T2"/>
                <a:gd fmla="*/ 1076 h 1815" name="T3"/>
                <a:gd fmla="*/ 2776 w 2869" name="T4"/>
                <a:gd fmla="*/ 956 h 1815" name="T5"/>
                <a:gd fmla="*/ 2706 w 2869" name="T6"/>
                <a:gd fmla="*/ 850 h 1815" name="T7"/>
                <a:gd fmla="*/ 2570 w 2869" name="T8"/>
                <a:gd fmla="*/ 763 h 1815" name="T9"/>
                <a:gd fmla="*/ 2494 w 2869" name="T10"/>
                <a:gd fmla="*/ 724 h 1815" name="T11"/>
                <a:gd fmla="*/ 2402 w 2869" name="T12"/>
                <a:gd fmla="*/ 735 h 1815" name="T13"/>
                <a:gd fmla="*/ 2267 w 2869" name="T14"/>
                <a:gd fmla="*/ 659 h 1815" name="T15"/>
                <a:gd fmla="*/ 2102 w 2869" name="T16"/>
                <a:gd fmla="*/ 596 h 1815" name="T17"/>
                <a:gd fmla="*/ 2015 w 2869" name="T18"/>
                <a:gd fmla="*/ 592 h 1815" name="T19"/>
                <a:gd fmla="*/ 1971 w 2869" name="T20"/>
                <a:gd fmla="*/ 457 h 1815" name="T21"/>
                <a:gd fmla="*/ 1939 w 2869" name="T22"/>
                <a:gd fmla="*/ 341 h 1815" name="T23"/>
                <a:gd fmla="*/ 1794 w 2869" name="T24"/>
                <a:gd fmla="*/ 377 h 1815" name="T25"/>
                <a:gd fmla="*/ 1662 w 2869" name="T26"/>
                <a:gd fmla="*/ 364 h 1815" name="T27"/>
                <a:gd fmla="*/ 1370 w 2869" name="T28"/>
                <a:gd fmla="*/ 356 h 1815" name="T29"/>
                <a:gd fmla="*/ 1187 w 2869" name="T30"/>
                <a:gd fmla="*/ 289 h 1815" name="T31"/>
                <a:gd fmla="*/ 1052 w 2869" name="T32"/>
                <a:gd fmla="*/ 146 h 1815" name="T33"/>
                <a:gd fmla="*/ 945 w 2869" name="T34"/>
                <a:gd fmla="*/ 4 h 1815" name="T35"/>
                <a:gd fmla="*/ 824 w 2869" name="T36"/>
                <a:gd fmla="*/ 43 h 1815" name="T37"/>
                <a:gd fmla="*/ 675 w 2869" name="T38"/>
                <a:gd fmla="*/ 30 h 1815" name="T39"/>
                <a:gd fmla="*/ 435 w 2869" name="T40"/>
                <a:gd fmla="*/ 7 h 1815" name="T41"/>
                <a:gd fmla="*/ 519 w 2869" name="T42"/>
                <a:gd fmla="*/ 101 h 1815" name="T43"/>
                <a:gd fmla="*/ 656 w 2869" name="T44"/>
                <a:gd fmla="*/ 195 h 1815" name="T45"/>
                <a:gd fmla="*/ 583 w 2869" name="T46"/>
                <a:gd fmla="*/ 305 h 1815" name="T47"/>
                <a:gd fmla="*/ 444 w 2869" name="T48"/>
                <a:gd fmla="*/ 341 h 1815" name="T49"/>
                <a:gd fmla="*/ 451 w 2869" name="T50"/>
                <a:gd fmla="*/ 530 h 1815" name="T51"/>
                <a:gd fmla="*/ 498 w 2869" name="T52"/>
                <a:gd fmla="*/ 705 h 1815" name="T53"/>
                <a:gd fmla="*/ 649 w 2869" name="T54"/>
                <a:gd fmla="*/ 804 h 1815" name="T55"/>
                <a:gd fmla="*/ 631 w 2869" name="T56"/>
                <a:gd fmla="*/ 1055 h 1815" name="T57"/>
                <a:gd fmla="*/ 453 w 2869" name="T58"/>
                <a:gd fmla="*/ 1121 h 1815" name="T59"/>
                <a:gd fmla="*/ 351 w 2869" name="T60"/>
                <a:gd fmla="*/ 1154 h 1815" name="T61"/>
                <a:gd fmla="*/ 233 w 2869" name="T62"/>
                <a:gd fmla="*/ 1135 h 1815" name="T63"/>
                <a:gd fmla="*/ 104 w 2869" name="T64"/>
                <a:gd fmla="*/ 1164 h 1815" name="T65"/>
                <a:gd fmla="*/ 44 w 2869" name="T66"/>
                <a:gd fmla="*/ 1284 h 1815" name="T67"/>
                <a:gd fmla="*/ 54 w 2869" name="T68"/>
                <a:gd fmla="*/ 1462 h 1815" name="T69"/>
                <a:gd fmla="*/ 54 w 2869" name="T70"/>
                <a:gd fmla="*/ 1545 h 1815" name="T71"/>
                <a:gd fmla="*/ 169 w 2869" name="T72"/>
                <a:gd fmla="*/ 1580 h 1815" name="T73"/>
                <a:gd fmla="*/ 213 w 2869" name="T74"/>
                <a:gd fmla="*/ 1718 h 1815" name="T75"/>
                <a:gd fmla="*/ 314 w 2869" name="T76"/>
                <a:gd fmla="*/ 1807 h 1815" name="T77"/>
                <a:gd fmla="*/ 359 w 2869" name="T78"/>
                <a:gd fmla="*/ 1706 h 1815" name="T79"/>
                <a:gd fmla="*/ 485 w 2869" name="T80"/>
                <a:gd fmla="*/ 1586 h 1815" name="T81"/>
                <a:gd fmla="*/ 672 w 2869" name="T82"/>
                <a:gd fmla="*/ 1524 h 1815" name="T83"/>
                <a:gd fmla="*/ 835 w 2869" name="T84"/>
                <a:gd fmla="*/ 1528 h 1815" name="T85"/>
                <a:gd fmla="*/ 776 w 2869" name="T86"/>
                <a:gd fmla="*/ 1402 h 1815" name="T87"/>
                <a:gd fmla="*/ 891 w 2869" name="T88"/>
                <a:gd fmla="*/ 1362 h 1815" name="T89"/>
                <a:gd fmla="*/ 1093 w 2869" name="T90"/>
                <a:gd fmla="*/ 1429 h 1815" name="T91"/>
                <a:gd fmla="*/ 1278 w 2869" name="T92"/>
                <a:gd fmla="*/ 1471 h 1815" name="T93"/>
                <a:gd fmla="*/ 1405 w 2869" name="T94"/>
                <a:gd fmla="*/ 1574 h 1815" name="T95"/>
                <a:gd fmla="*/ 1504 w 2869" name="T96"/>
                <a:gd fmla="*/ 1589 h 1815" name="T97"/>
                <a:gd fmla="*/ 1654 w 2869" name="T98"/>
                <a:gd fmla="*/ 1511 h 1815" name="T99"/>
                <a:gd fmla="*/ 1732 w 2869" name="T100"/>
                <a:gd fmla="*/ 1543 h 1815" name="T101"/>
                <a:gd fmla="*/ 1751 w 2869" name="T102"/>
                <a:gd fmla="*/ 1646 h 1815" name="T103"/>
                <a:gd fmla="*/ 1919 w 2869" name="T104"/>
                <a:gd fmla="*/ 1478 h 1815" name="T105"/>
                <a:gd fmla="*/ 1970 w 2869" name="T106"/>
                <a:gd fmla="*/ 1598 h 1815" name="T107"/>
                <a:gd fmla="*/ 1982 w 2869" name="T108"/>
                <a:gd fmla="*/ 1733 h 1815" name="T109"/>
                <a:gd fmla="*/ 2044 w 2869" name="T110"/>
                <a:gd fmla="*/ 1796 h 1815" name="T111"/>
                <a:gd fmla="*/ 2182 w 2869" name="T112"/>
                <a:gd fmla="*/ 1726 h 1815" name="T113"/>
                <a:gd fmla="*/ 2350 w 2869" name="T114"/>
                <a:gd fmla="*/ 1644 h 1815" name="T115"/>
                <a:gd fmla="*/ 2436 w 2869" name="T116"/>
                <a:gd fmla="*/ 1588 h 1815" name="T117"/>
                <a:gd fmla="*/ 2520 w 2869" name="T118"/>
                <a:gd fmla="*/ 1573 h 1815" name="T119"/>
                <a:gd fmla="*/ 2592 w 2869" name="T120"/>
                <a:gd fmla="*/ 1519 h 1815" name="T121"/>
                <a:gd fmla="*/ 2772 w 2869" name="T122"/>
                <a:gd fmla="*/ 1466 h 181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815" w="2869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8" name="山东">
              <a:extLst>
                <a:ext uri="{FF2B5EF4-FFF2-40B4-BE49-F238E27FC236}">
                  <a16:creationId xmlns:a16="http://schemas.microsoft.com/office/drawing/2014/main" id="{FE17C158-F05B-4F82-84FF-91B5585275DE}"/>
                </a:ext>
              </a:extLst>
            </p:cNvPr>
            <p:cNvSpPr/>
            <p:nvPr/>
          </p:nvSpPr>
          <p:spPr bwMode="auto">
            <a:xfrm>
              <a:off x="7571498" y="3056802"/>
              <a:ext cx="957080" cy="611468"/>
            </a:xfrm>
            <a:custGeom>
              <a:gdLst>
                <a:gd fmla="*/ 831 w 2606" name="T0"/>
                <a:gd fmla="*/ 153 h 1671" name="T1"/>
                <a:gd fmla="*/ 614 w 2606" name="T2"/>
                <a:gd fmla="*/ 197 h 1671" name="T3"/>
                <a:gd fmla="*/ 432 w 2606" name="T4"/>
                <a:gd fmla="*/ 342 h 1671" name="T5"/>
                <a:gd fmla="*/ 367 w 2606" name="T6"/>
                <a:gd fmla="*/ 411 h 1671" name="T7"/>
                <a:gd fmla="*/ 252 w 2606" name="T8"/>
                <a:gd fmla="*/ 665 h 1671" name="T9"/>
                <a:gd fmla="*/ 153 w 2606" name="T10"/>
                <a:gd fmla="*/ 883 h 1671" name="T11"/>
                <a:gd fmla="*/ 157 w 2606" name="T12"/>
                <a:gd fmla="*/ 1075 h 1671" name="T13"/>
                <a:gd fmla="*/ 237 w 2606" name="T14"/>
                <a:gd fmla="*/ 1070 h 1671" name="T15"/>
                <a:gd fmla="*/ 400 w 2606" name="T16"/>
                <a:gd fmla="*/ 1024 h 1671" name="T17"/>
                <a:gd fmla="*/ 286 w 2606" name="T18"/>
                <a:gd fmla="*/ 1117 h 1671" name="T19"/>
                <a:gd fmla="*/ 164 w 2606" name="T20"/>
                <a:gd fmla="*/ 1251 h 1671" name="T21"/>
                <a:gd fmla="*/ 27 w 2606" name="T22"/>
                <a:gd fmla="*/ 1393 h 1671" name="T23"/>
                <a:gd fmla="*/ 73 w 2606" name="T24"/>
                <a:gd fmla="*/ 1491 h 1671" name="T25"/>
                <a:gd fmla="*/ 213 w 2606" name="T26"/>
                <a:gd fmla="*/ 1586 h 1671" name="T27"/>
                <a:gd fmla="*/ 427 w 2606" name="T28"/>
                <a:gd fmla="*/ 1633 h 1671" name="T29"/>
                <a:gd fmla="*/ 550 w 2606" name="T30"/>
                <a:gd fmla="*/ 1564 h 1671" name="T31"/>
                <a:gd fmla="*/ 658 w 2606" name="T32"/>
                <a:gd fmla="*/ 1426 h 1671" name="T33"/>
                <a:gd fmla="*/ 701 w 2606" name="T34"/>
                <a:gd fmla="*/ 1437 h 1671" name="T35"/>
                <a:gd fmla="*/ 811 w 2606" name="T36"/>
                <a:gd fmla="*/ 1602 h 1671" name="T37"/>
                <a:gd fmla="*/ 1004 w 2606" name="T38"/>
                <a:gd fmla="*/ 1657 h 1671" name="T39"/>
                <a:gd fmla="*/ 1063 w 2606" name="T40"/>
                <a:gd fmla="*/ 1579 h 1671" name="T41"/>
                <a:gd fmla="*/ 1187 w 2606" name="T42"/>
                <a:gd fmla="*/ 1652 h 1671" name="T43"/>
                <a:gd fmla="*/ 1275 w 2606" name="T44"/>
                <a:gd fmla="*/ 1602 h 1671" name="T45"/>
                <a:gd fmla="*/ 1378 w 2606" name="T46"/>
                <a:gd fmla="*/ 1499 h 1671" name="T47"/>
                <a:gd fmla="*/ 1489 w 2606" name="T48"/>
                <a:gd fmla="*/ 1343 h 1671" name="T49"/>
                <a:gd fmla="*/ 1623 w 2606" name="T50"/>
                <a:gd fmla="*/ 1208 h 1671" name="T51"/>
                <a:gd fmla="*/ 1675 w 2606" name="T52"/>
                <a:gd fmla="*/ 1085 h 1671" name="T53"/>
                <a:gd fmla="*/ 1741 w 2606" name="T54"/>
                <a:gd fmla="*/ 1026 h 1671" name="T55"/>
                <a:gd fmla="*/ 1774 w 2606" name="T56"/>
                <a:gd fmla="*/ 964 h 1671" name="T57"/>
                <a:gd fmla="*/ 1824 w 2606" name="T58"/>
                <a:gd fmla="*/ 913 h 1671" name="T59"/>
                <a:gd fmla="*/ 1774 w 2606" name="T60"/>
                <a:gd fmla="*/ 823 h 1671" name="T61"/>
                <a:gd fmla="*/ 1847 w 2606" name="T62"/>
                <a:gd fmla="*/ 800 h 1671" name="T63"/>
                <a:gd fmla="*/ 1886 w 2606" name="T64"/>
                <a:gd fmla="*/ 879 h 1671" name="T65"/>
                <a:gd fmla="*/ 1982 w 2606" name="T66"/>
                <a:gd fmla="*/ 800 h 1671" name="T67"/>
                <a:gd fmla="*/ 2006 w 2606" name="T68"/>
                <a:gd fmla="*/ 675 h 1671" name="T69"/>
                <a:gd fmla="*/ 2040 w 2606" name="T70"/>
                <a:gd fmla="*/ 681 h 1671" name="T71"/>
                <a:gd fmla="*/ 1990 w 2606" name="T72"/>
                <a:gd fmla="*/ 641 h 1671" name="T73"/>
                <a:gd fmla="*/ 2059 w 2606" name="T74"/>
                <a:gd fmla="*/ 628 h 1671" name="T75"/>
                <a:gd fmla="*/ 2204 w 2606" name="T76"/>
                <a:gd fmla="*/ 495 h 1671" name="T77"/>
                <a:gd fmla="*/ 2241 w 2606" name="T78"/>
                <a:gd fmla="*/ 531 h 1671" name="T79"/>
                <a:gd fmla="*/ 2373 w 2606" name="T80"/>
                <a:gd fmla="*/ 397 h 1671" name="T81"/>
                <a:gd fmla="*/ 2440 w 2606" name="T82"/>
                <a:gd fmla="*/ 381 h 1671" name="T83"/>
                <a:gd fmla="*/ 2536 w 2606" name="T84"/>
                <a:gd fmla="*/ 458 h 1671" name="T85"/>
                <a:gd fmla="*/ 2541 w 2606" name="T86"/>
                <a:gd fmla="*/ 376 h 1671" name="T87"/>
                <a:gd fmla="*/ 2579 w 2606" name="T88"/>
                <a:gd fmla="*/ 294 h 1671" name="T89"/>
                <a:gd fmla="*/ 2592 w 2606" name="T90"/>
                <a:gd fmla="*/ 187 h 1671" name="T91"/>
                <a:gd fmla="*/ 2428 w 2606" name="T92"/>
                <a:gd fmla="*/ 162 h 1671" name="T93"/>
                <a:gd fmla="*/ 2347 w 2606" name="T94"/>
                <a:gd fmla="*/ 220 h 1671" name="T95"/>
                <a:gd fmla="*/ 2188 w 2606" name="T96"/>
                <a:gd fmla="*/ 212 h 1671" name="T97"/>
                <a:gd fmla="*/ 2070 w 2606" name="T98"/>
                <a:gd fmla="*/ 138 h 1671" name="T99"/>
                <a:gd fmla="*/ 1975 w 2606" name="T100"/>
                <a:gd fmla="*/ 81 h 1671" name="T101"/>
                <a:gd fmla="*/ 1761 w 2606" name="T102"/>
                <a:gd fmla="*/ 159 h 1671" name="T103"/>
                <a:gd fmla="*/ 1734 w 2606" name="T104"/>
                <a:gd fmla="*/ 264 h 1671" name="T105"/>
                <a:gd fmla="*/ 1665 w 2606" name="T106"/>
                <a:gd fmla="*/ 376 h 1671" name="T107"/>
                <a:gd fmla="*/ 1427 w 2606" name="T108"/>
                <a:gd fmla="*/ 440 h 1671" name="T109"/>
                <a:gd fmla="*/ 1344 w 2606" name="T110"/>
                <a:gd fmla="*/ 226 h 1671" name="T111"/>
                <a:gd fmla="*/ 1369 w 2606" name="T112"/>
                <a:gd fmla="*/ 142 h 1671" name="T113"/>
                <a:gd fmla="*/ 1251 w 2606" name="T114"/>
                <a:gd fmla="*/ 4 h 1671" name="T115"/>
                <a:gd fmla="*/ 1145 w 2606" name="T116"/>
                <a:gd fmla="*/ 42 h 1671" name="T117"/>
                <a:gd fmla="*/ 1023 w 2606" name="T118"/>
                <a:gd fmla="*/ 115 h 1671" name="T119"/>
                <a:gd fmla="*/ 961 w 2606" name="T120"/>
                <a:gd fmla="*/ 51 h 167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670" w="2606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9" name="安徽">
              <a:extLst>
                <a:ext uri="{FF2B5EF4-FFF2-40B4-BE49-F238E27FC236}">
                  <a16:creationId xmlns:a16="http://schemas.microsoft.com/office/drawing/2014/main" id="{3971F08A-C3D2-4A81-A7C2-8DD158B75261}"/>
                </a:ext>
              </a:extLst>
            </p:cNvPr>
            <p:cNvSpPr/>
            <p:nvPr/>
          </p:nvSpPr>
          <p:spPr bwMode="auto">
            <a:xfrm>
              <a:off x="7598084" y="3641685"/>
              <a:ext cx="651347" cy="837444"/>
            </a:xfrm>
            <a:custGeom>
              <a:gdLst>
                <a:gd fmla="*/ 1649 w 1769" name="T0"/>
                <a:gd fmla="*/ 1386 h 2242" name="T1"/>
                <a:gd fmla="*/ 1461 w 1769" name="T2"/>
                <a:gd fmla="*/ 1420 h 2242" name="T3"/>
                <a:gd fmla="*/ 1473 w 1769" name="T4"/>
                <a:gd fmla="*/ 1325 h 2242" name="T5"/>
                <a:gd fmla="*/ 1439 w 1769" name="T6"/>
                <a:gd fmla="*/ 1249 h 2242" name="T7"/>
                <a:gd fmla="*/ 1392 w 1769" name="T8"/>
                <a:gd fmla="*/ 1223 h 2242" name="T9"/>
                <a:gd fmla="*/ 1288 w 1769" name="T10"/>
                <a:gd fmla="*/ 1146 h 2242" name="T11"/>
                <a:gd fmla="*/ 1360 w 1769" name="T12"/>
                <a:gd fmla="*/ 1005 h 2242" name="T13"/>
                <a:gd fmla="*/ 1344 w 1769" name="T14"/>
                <a:gd fmla="*/ 878 h 2242" name="T15"/>
                <a:gd fmla="*/ 1471 w 1769" name="T16"/>
                <a:gd fmla="*/ 840 h 2242" name="T17"/>
                <a:gd fmla="*/ 1553 w 1769" name="T18"/>
                <a:gd fmla="*/ 767 h 2242" name="T19"/>
                <a:gd fmla="*/ 1424 w 1769" name="T20"/>
                <a:gd fmla="*/ 673 h 2242" name="T21"/>
                <a:gd fmla="*/ 1371 w 1769" name="T22"/>
                <a:gd fmla="*/ 774 h 2242" name="T23"/>
                <a:gd fmla="*/ 1205 w 1769" name="T24"/>
                <a:gd fmla="*/ 692 h 2242" name="T25"/>
                <a:gd fmla="*/ 1137 w 1769" name="T26"/>
                <a:gd fmla="*/ 604 h 2242" name="T27"/>
                <a:gd fmla="*/ 1087 w 1769" name="T28"/>
                <a:gd fmla="*/ 525 h 2242" name="T29"/>
                <a:gd fmla="*/ 1130 w 1769" name="T30"/>
                <a:gd fmla="*/ 414 h 2242" name="T31"/>
                <a:gd fmla="*/ 997 w 1769" name="T32"/>
                <a:gd fmla="*/ 364 h 2242" name="T33"/>
                <a:gd fmla="*/ 950 w 1769" name="T34"/>
                <a:gd fmla="*/ 270 h 2242" name="T35"/>
                <a:gd fmla="*/ 873 w 1769" name="T36"/>
                <a:gd fmla="*/ 247 h 2242" name="T37"/>
                <a:gd fmla="*/ 730 w 1769" name="T38"/>
                <a:gd fmla="*/ 208 h 2242" name="T39"/>
                <a:gd fmla="*/ 648 w 1769" name="T40"/>
                <a:gd fmla="*/ 99 h 2242" name="T41"/>
                <a:gd fmla="*/ 482 w 1769" name="T42"/>
                <a:gd fmla="*/ 0 h 2242" name="T43"/>
                <a:gd fmla="*/ 456 w 1769" name="T44"/>
                <a:gd fmla="*/ 137 h 2242" name="T45"/>
                <a:gd fmla="*/ 553 w 1769" name="T46"/>
                <a:gd fmla="*/ 232 h 2242" name="T47"/>
                <a:gd fmla="*/ 519 w 1769" name="T48"/>
                <a:gd fmla="*/ 357 h 2242" name="T49"/>
                <a:gd fmla="*/ 391 w 1769" name="T50"/>
                <a:gd fmla="*/ 371 h 2242" name="T51"/>
                <a:gd fmla="*/ 284 w 1769" name="T52"/>
                <a:gd fmla="*/ 272 h 2242" name="T53"/>
                <a:gd fmla="*/ 230 w 1769" name="T54"/>
                <a:gd fmla="*/ 364 h 2242" name="T55"/>
                <a:gd fmla="*/ 235 w 1769" name="T56"/>
                <a:gd fmla="*/ 488 h 2242" name="T57"/>
                <a:gd fmla="*/ 147 w 1769" name="T58"/>
                <a:gd fmla="*/ 617 h 2242" name="T59"/>
                <a:gd fmla="*/ 12 w 1769" name="T60"/>
                <a:gd fmla="*/ 694 h 2242" name="T61"/>
                <a:gd fmla="*/ 37 w 1769" name="T62"/>
                <a:gd fmla="*/ 796 h 2242" name="T63"/>
                <a:gd fmla="*/ 106 w 1769" name="T64"/>
                <a:gd fmla="*/ 902 h 2242" name="T65"/>
                <a:gd fmla="*/ 193 w 1769" name="T66"/>
                <a:gd fmla="*/ 941 h 2242" name="T67"/>
                <a:gd fmla="*/ 311 w 1769" name="T68"/>
                <a:gd fmla="*/ 959 h 2242" name="T69"/>
                <a:gd fmla="*/ 366 w 1769" name="T70"/>
                <a:gd fmla="*/ 944 h 2242" name="T71"/>
                <a:gd fmla="*/ 383 w 1769" name="T72"/>
                <a:gd fmla="*/ 1211 h 2242" name="T73"/>
                <a:gd fmla="*/ 232 w 1769" name="T74"/>
                <a:gd fmla="*/ 1329 h 2242" name="T75"/>
                <a:gd fmla="*/ 261 w 1769" name="T76"/>
                <a:gd fmla="*/ 1514 h 2242" name="T77"/>
                <a:gd fmla="*/ 391 w 1769" name="T78"/>
                <a:gd fmla="*/ 1542 h 2242" name="T79"/>
                <a:gd fmla="*/ 406 w 1769" name="T80"/>
                <a:gd fmla="*/ 1657 h 2242" name="T81"/>
                <a:gd fmla="*/ 371 w 1769" name="T82"/>
                <a:gd fmla="*/ 1763 h 2242" name="T83"/>
                <a:gd fmla="*/ 415 w 1769" name="T84"/>
                <a:gd fmla="*/ 1878 h 2242" name="T85"/>
                <a:gd fmla="*/ 495 w 1769" name="T86"/>
                <a:gd fmla="*/ 2046 h 2242" name="T87"/>
                <a:gd fmla="*/ 580 w 1769" name="T88"/>
                <a:gd fmla="*/ 2122 h 2242" name="T89"/>
                <a:gd fmla="*/ 750 w 1769" name="T90"/>
                <a:gd fmla="*/ 2007 h 2242" name="T91"/>
                <a:gd fmla="*/ 740 w 1769" name="T92"/>
                <a:gd fmla="*/ 2123 h 2242" name="T93"/>
                <a:gd fmla="*/ 804 w 1769" name="T94"/>
                <a:gd fmla="*/ 2201 h 2242" name="T95"/>
                <a:gd fmla="*/ 872 w 1769" name="T96"/>
                <a:gd fmla="*/ 2095 h 2242" name="T97"/>
                <a:gd fmla="*/ 967 w 1769" name="T98"/>
                <a:gd fmla="*/ 2084 h 2242" name="T99"/>
                <a:gd fmla="*/ 1103 w 1769" name="T100"/>
                <a:gd fmla="*/ 2191 h 2242" name="T101"/>
                <a:gd fmla="*/ 1263 w 1769" name="T102"/>
                <a:gd fmla="*/ 2188 h 2242" name="T103"/>
                <a:gd fmla="*/ 1359 w 1769" name="T104"/>
                <a:gd fmla="*/ 2189 h 2242" name="T105"/>
                <a:gd fmla="*/ 1427 w 1769" name="T106"/>
                <a:gd fmla="*/ 2137 h 2242" name="T107"/>
                <a:gd fmla="*/ 1523 w 1769" name="T108"/>
                <a:gd fmla="*/ 1998 h 2242" name="T109"/>
                <a:gd fmla="*/ 1539 w 1769" name="T110"/>
                <a:gd fmla="*/ 1883 h 2242" name="T111"/>
                <a:gd fmla="*/ 1587 w 1769" name="T112"/>
                <a:gd fmla="*/ 1817 h 2242" name="T113"/>
                <a:gd fmla="*/ 1703 w 1769" name="T114"/>
                <a:gd fmla="*/ 1778 h 2242" name="T115"/>
                <a:gd fmla="*/ 1671 w 1769" name="T116"/>
                <a:gd fmla="*/ 1673 h 2242" name="T117"/>
                <a:gd fmla="*/ 1729 w 1769" name="T118"/>
                <a:gd fmla="*/ 1612 h 2242" name="T119"/>
                <a:gd fmla="*/ 1766 w 1769" name="T120"/>
                <a:gd fmla="*/ 1444 h 2242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242" w="1769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0" name="山西">
              <a:extLst>
                <a:ext uri="{FF2B5EF4-FFF2-40B4-BE49-F238E27FC236}">
                  <a16:creationId xmlns:a16="http://schemas.microsoft.com/office/drawing/2014/main" id="{2B19EA4D-8D0E-4857-8104-1A0E09D1FCE3}"/>
                </a:ext>
              </a:extLst>
            </p:cNvPr>
            <p:cNvSpPr/>
            <p:nvPr/>
          </p:nvSpPr>
          <p:spPr bwMode="auto">
            <a:xfrm>
              <a:off x="6986616" y="2671311"/>
              <a:ext cx="518418" cy="1010251"/>
            </a:xfrm>
            <a:custGeom>
              <a:gdLst>
                <a:gd fmla="*/ 4 w 1396" name="T0"/>
                <a:gd fmla="*/ 2572 h 2738" name="T1"/>
                <a:gd fmla="*/ 107 w 1396" name="T2"/>
                <a:gd fmla="*/ 2294 h 2738" name="T3"/>
                <a:gd fmla="*/ 76 w 1396" name="T4"/>
                <a:gd fmla="*/ 2117 h 2738" name="T5"/>
                <a:gd fmla="*/ 65 w 1396" name="T6"/>
                <a:gd fmla="*/ 1925 h 2738" name="T7"/>
                <a:gd fmla="*/ 56 w 1396" name="T8"/>
                <a:gd fmla="*/ 1806 h 2738" name="T9"/>
                <a:gd fmla="*/ 45 w 1396" name="T10"/>
                <a:gd fmla="*/ 1717 h 2738" name="T11"/>
                <a:gd fmla="*/ 136 w 1396" name="T12"/>
                <a:gd fmla="*/ 1551 h 2738" name="T13"/>
                <a:gd fmla="*/ 164 w 1396" name="T14"/>
                <a:gd fmla="*/ 1462 h 2738" name="T15"/>
                <a:gd fmla="*/ 149 w 1396" name="T16"/>
                <a:gd fmla="*/ 1362 h 2738" name="T17"/>
                <a:gd fmla="*/ 77 w 1396" name="T18"/>
                <a:gd fmla="*/ 1263 h 2738" name="T19"/>
                <a:gd fmla="*/ 90 w 1396" name="T20"/>
                <a:gd fmla="*/ 1128 h 2738" name="T21"/>
                <a:gd fmla="*/ 163 w 1396" name="T22"/>
                <a:gd fmla="*/ 1049 h 2738" name="T23"/>
                <a:gd fmla="*/ 222 w 1396" name="T24"/>
                <a:gd fmla="*/ 898 h 2738" name="T25"/>
                <a:gd fmla="*/ 251 w 1396" name="T26"/>
                <a:gd fmla="*/ 792 h 2738" name="T27"/>
                <a:gd fmla="*/ 326 w 1396" name="T28"/>
                <a:gd fmla="*/ 674 h 2738" name="T29"/>
                <a:gd fmla="*/ 264 w 1396" name="T30"/>
                <a:gd fmla="*/ 632 h 2738" name="T31"/>
                <a:gd fmla="*/ 363 w 1396" name="T32"/>
                <a:gd fmla="*/ 584 h 2738" name="T33"/>
                <a:gd fmla="*/ 385 w 1396" name="T34"/>
                <a:gd fmla="*/ 513 h 2738" name="T35"/>
                <a:gd fmla="*/ 541 w 1396" name="T36"/>
                <a:gd fmla="*/ 521 h 2738" name="T37"/>
                <a:gd fmla="*/ 625 w 1396" name="T38"/>
                <a:gd fmla="*/ 322 h 2738" name="T39"/>
                <a:gd fmla="*/ 775 w 1396" name="T40"/>
                <a:gd fmla="*/ 268 h 2738" name="T41"/>
                <a:gd fmla="*/ 877 w 1396" name="T42"/>
                <a:gd fmla="*/ 189 h 2738" name="T43"/>
                <a:gd fmla="*/ 1096 w 1396" name="T44"/>
                <a:gd fmla="*/ 164 h 2738" name="T45"/>
                <a:gd fmla="*/ 1218 w 1396" name="T46"/>
                <a:gd fmla="*/ 60 h 2738" name="T47"/>
                <a:gd fmla="*/ 1290 w 1396" name="T48"/>
                <a:gd fmla="*/ 78 h 2738" name="T49"/>
                <a:gd fmla="*/ 1355 w 1396" name="T50"/>
                <a:gd fmla="*/ 164 h 2738" name="T51"/>
                <a:gd fmla="*/ 1318 w 1396" name="T52"/>
                <a:gd fmla="*/ 216 h 2738" name="T53"/>
                <a:gd fmla="*/ 1236 w 1396" name="T54"/>
                <a:gd fmla="*/ 290 h 2738" name="T55"/>
                <a:gd fmla="*/ 1197 w 1396" name="T56"/>
                <a:gd fmla="*/ 317 h 2738" name="T57"/>
                <a:gd fmla="*/ 1249 w 1396" name="T58"/>
                <a:gd fmla="*/ 368 h 2738" name="T59"/>
                <a:gd fmla="*/ 1352 w 1396" name="T60"/>
                <a:gd fmla="*/ 456 h 2738" name="T61"/>
                <a:gd fmla="*/ 1387 w 1396" name="T62"/>
                <a:gd fmla="*/ 564 h 2738" name="T63"/>
                <a:gd fmla="*/ 1372 w 1396" name="T64"/>
                <a:gd fmla="*/ 687 h 2738" name="T65"/>
                <a:gd fmla="*/ 1314 w 1396" name="T66"/>
                <a:gd fmla="*/ 735 h 2738" name="T67"/>
                <a:gd fmla="*/ 1229 w 1396" name="T68"/>
                <a:gd fmla="*/ 715 h 2738" name="T69"/>
                <a:gd fmla="*/ 1176 w 1396" name="T70"/>
                <a:gd fmla="*/ 841 h 2738" name="T71"/>
                <a:gd fmla="*/ 1136 w 1396" name="T72"/>
                <a:gd fmla="*/ 922 h 2738" name="T73"/>
                <a:gd fmla="*/ 1091 w 1396" name="T74"/>
                <a:gd fmla="*/ 1018 h 2738" name="T75"/>
                <a:gd fmla="*/ 1131 w 1396" name="T76"/>
                <a:gd fmla="*/ 1126 h 2738" name="T77"/>
                <a:gd fmla="*/ 1189 w 1396" name="T78"/>
                <a:gd fmla="*/ 1145 h 2738" name="T79"/>
                <a:gd fmla="*/ 1234 w 1396" name="T80"/>
                <a:gd fmla="*/ 1276 h 2738" name="T81"/>
                <a:gd fmla="*/ 1253 w 1396" name="T82"/>
                <a:gd fmla="*/ 1336 h 2738" name="T83"/>
                <a:gd fmla="*/ 1278 w 1396" name="T84"/>
                <a:gd fmla="*/ 1444 h 2738" name="T85"/>
                <a:gd fmla="*/ 1184 w 1396" name="T86"/>
                <a:gd fmla="*/ 1615 h 2738" name="T87"/>
                <a:gd fmla="*/ 1157 w 1396" name="T88"/>
                <a:gd fmla="*/ 1717 h 2738" name="T89"/>
                <a:gd fmla="*/ 1097 w 1396" name="T90"/>
                <a:gd fmla="*/ 1796 h 2738" name="T91"/>
                <a:gd fmla="*/ 1150 w 1396" name="T92"/>
                <a:gd fmla="*/ 1888 h 2738" name="T93"/>
                <a:gd fmla="*/ 1170 w 1396" name="T94"/>
                <a:gd fmla="*/ 2048 h 2738" name="T95"/>
                <a:gd fmla="*/ 1157 w 1396" name="T96"/>
                <a:gd fmla="*/ 2114 h 2738" name="T97"/>
                <a:gd fmla="*/ 1148 w 1396" name="T98"/>
                <a:gd fmla="*/ 2199 h 2738" name="T99"/>
                <a:gd fmla="*/ 1092 w 1396" name="T100"/>
                <a:gd fmla="*/ 2320 h 2738" name="T101"/>
                <a:gd fmla="*/ 1039 w 1396" name="T102"/>
                <a:gd fmla="*/ 2349 h 2738" name="T103"/>
                <a:gd fmla="*/ 959 w 1396" name="T104"/>
                <a:gd fmla="*/ 2390 h 2738" name="T105"/>
                <a:gd fmla="*/ 892 w 1396" name="T106"/>
                <a:gd fmla="*/ 2430 h 2738" name="T107"/>
                <a:gd fmla="*/ 816 w 1396" name="T108"/>
                <a:gd fmla="*/ 2442 h 2738" name="T109"/>
                <a:gd fmla="*/ 661 w 1396" name="T110"/>
                <a:gd fmla="*/ 2430 h 2738" name="T111"/>
                <a:gd fmla="*/ 618 w 1396" name="T112"/>
                <a:gd fmla="*/ 2508 h 2738" name="T113"/>
                <a:gd fmla="*/ 541 w 1396" name="T114"/>
                <a:gd fmla="*/ 2525 h 2738" name="T115"/>
                <a:gd fmla="*/ 446 w 1396" name="T116"/>
                <a:gd fmla="*/ 2620 h 2738" name="T117"/>
                <a:gd fmla="*/ 266 w 1396" name="T118"/>
                <a:gd fmla="*/ 2676 h 2738" name="T119"/>
                <a:gd fmla="*/ 131 w 1396" name="T120"/>
                <a:gd fmla="*/ 2735 h 273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738" w="1396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1" name="吉林">
              <a:extLst>
                <a:ext uri="{FF2B5EF4-FFF2-40B4-BE49-F238E27FC236}">
                  <a16:creationId xmlns:a16="http://schemas.microsoft.com/office/drawing/2014/main" id="{13221CAA-AE24-4CC9-9E2A-588ACAB4D6AC}"/>
                </a:ext>
              </a:extLst>
            </p:cNvPr>
            <p:cNvSpPr/>
            <p:nvPr/>
          </p:nvSpPr>
          <p:spPr bwMode="auto">
            <a:xfrm>
              <a:off x="8249430" y="1674353"/>
              <a:ext cx="1129887" cy="837444"/>
            </a:xfrm>
            <a:custGeom>
              <a:gdLst>
                <a:gd fmla="*/ 3049 w 3070" name="T0"/>
                <a:gd fmla="*/ 1066 h 2270" name="T1"/>
                <a:gd fmla="*/ 2912 w 3070" name="T2"/>
                <a:gd fmla="*/ 1134 h 2270" name="T3"/>
                <a:gd fmla="*/ 2939 w 3070" name="T4"/>
                <a:gd fmla="*/ 1241 h 2270" name="T5"/>
                <a:gd fmla="*/ 2898 w 3070" name="T6"/>
                <a:gd fmla="*/ 1258 h 2270" name="T7"/>
                <a:gd fmla="*/ 2808 w 3070" name="T8"/>
                <a:gd fmla="*/ 1144 h 2270" name="T9"/>
                <a:gd fmla="*/ 2698 w 3070" name="T10"/>
                <a:gd fmla="*/ 1099 h 2270" name="T11"/>
                <a:gd fmla="*/ 2672 w 3070" name="T12"/>
                <a:gd fmla="*/ 1361 h 2270" name="T13"/>
                <a:gd fmla="*/ 2561 w 3070" name="T14"/>
                <a:gd fmla="*/ 1389 h 2270" name="T15"/>
                <a:gd fmla="*/ 2456 w 3070" name="T16"/>
                <a:gd fmla="*/ 1597 h 2270" name="T17"/>
                <a:gd fmla="*/ 2264 w 3070" name="T18"/>
                <a:gd fmla="*/ 1629 h 2270" name="T19"/>
                <a:gd fmla="*/ 2260 w 3070" name="T20"/>
                <a:gd fmla="*/ 1775 h 2270" name="T21"/>
                <a:gd fmla="*/ 2242 w 3070" name="T22"/>
                <a:gd fmla="*/ 1913 h 2270" name="T23"/>
                <a:gd fmla="*/ 2009 w 3070" name="T24"/>
                <a:gd fmla="*/ 1932 h 2270" name="T25"/>
                <a:gd fmla="*/ 1914 w 3070" name="T26"/>
                <a:gd fmla="*/ 1860 h 2270" name="T27"/>
                <a:gd fmla="*/ 1833 w 3070" name="T28"/>
                <a:gd fmla="*/ 1849 h 2270" name="T29"/>
                <a:gd fmla="*/ 1760 w 3070" name="T30"/>
                <a:gd fmla="*/ 1980 h 2270" name="T31"/>
                <a:gd fmla="*/ 1688 w 3070" name="T32"/>
                <a:gd fmla="*/ 2138 h 2270" name="T33"/>
                <a:gd fmla="*/ 1572 w 3070" name="T34"/>
                <a:gd fmla="*/ 2264 h 2270" name="T35"/>
                <a:gd fmla="*/ 1532 w 3070" name="T36"/>
                <a:gd fmla="*/ 2213 h 2270" name="T37"/>
                <a:gd fmla="*/ 1513 w 3070" name="T38"/>
                <a:gd fmla="*/ 2111 h 2270" name="T39"/>
                <a:gd fmla="*/ 1364 w 3070" name="T40"/>
                <a:gd fmla="*/ 1935 h 2270" name="T41"/>
                <a:gd fmla="*/ 1373 w 3070" name="T42"/>
                <a:gd fmla="*/ 1725 h 2270" name="T43"/>
                <a:gd fmla="*/ 1272 w 3070" name="T44"/>
                <a:gd fmla="*/ 1660 h 2270" name="T45"/>
                <a:gd fmla="*/ 1194 w 3070" name="T46"/>
                <a:gd fmla="*/ 1540 h 2270" name="T47"/>
                <a:gd fmla="*/ 1128 w 3070" name="T48"/>
                <a:gd fmla="*/ 1391 h 2270" name="T49"/>
                <a:gd fmla="*/ 1005 w 3070" name="T50"/>
                <a:gd fmla="*/ 1471 h 2270" name="T51"/>
                <a:gd fmla="*/ 986 w 3070" name="T52"/>
                <a:gd fmla="*/ 1381 h 2270" name="T53"/>
                <a:gd fmla="*/ 814 w 3070" name="T54"/>
                <a:gd fmla="*/ 1271 h 2270" name="T55"/>
                <a:gd fmla="*/ 697 w 3070" name="T56"/>
                <a:gd fmla="*/ 1273 h 2270" name="T57"/>
                <a:gd fmla="*/ 677 w 3070" name="T58"/>
                <a:gd fmla="*/ 1175 h 2270" name="T59"/>
                <a:gd fmla="*/ 599 w 3070" name="T60"/>
                <a:gd fmla="*/ 972 h 2270" name="T61"/>
                <a:gd fmla="*/ 463 w 3070" name="T62"/>
                <a:gd fmla="*/ 828 h 2270" name="T63"/>
                <a:gd fmla="*/ 253 w 3070" name="T64"/>
                <a:gd fmla="*/ 865 h 2270" name="T65"/>
                <a:gd fmla="*/ 182 w 3070" name="T66"/>
                <a:gd fmla="*/ 740 h 2270" name="T67"/>
                <a:gd fmla="*/ 191 w 3070" name="T68"/>
                <a:gd fmla="*/ 534 h 2270" name="T69"/>
                <a:gd fmla="*/ 102 w 3070" name="T70"/>
                <a:gd fmla="*/ 366 h 2270" name="T71"/>
                <a:gd fmla="*/ 31 w 3070" name="T72"/>
                <a:gd fmla="*/ 286 h 2270" name="T73"/>
                <a:gd fmla="*/ 95 w 3070" name="T74"/>
                <a:gd fmla="*/ 214 h 2270" name="T75"/>
                <a:gd fmla="*/ 236 w 3070" name="T76"/>
                <a:gd fmla="*/ 229 h 2270" name="T77"/>
                <a:gd fmla="*/ 319 w 3070" name="T78"/>
                <a:gd fmla="*/ 154 h 2270" name="T79"/>
                <a:gd fmla="*/ 441 w 3070" name="T80"/>
                <a:gd fmla="*/ 45 h 2270" name="T81"/>
                <a:gd fmla="*/ 627 w 3070" name="T82"/>
                <a:gd fmla="*/ 1 h 2270" name="T83"/>
                <a:gd fmla="*/ 692 w 3070" name="T84"/>
                <a:gd fmla="*/ 161 h 2270" name="T85"/>
                <a:gd fmla="*/ 851 w 3070" name="T86"/>
                <a:gd fmla="*/ 350 h 2270" name="T87"/>
                <a:gd fmla="*/ 1017 w 3070" name="T88"/>
                <a:gd fmla="*/ 300 h 2270" name="T89"/>
                <a:gd fmla="*/ 1169 w 3070" name="T90"/>
                <a:gd fmla="*/ 275 h 2270" name="T91"/>
                <a:gd fmla="*/ 1297 w 3070" name="T92"/>
                <a:gd fmla="*/ 387 h 2270" name="T93"/>
                <a:gd fmla="*/ 1532 w 3070" name="T94"/>
                <a:gd fmla="*/ 342 h 2270" name="T95"/>
                <a:gd fmla="*/ 1685 w 3070" name="T96"/>
                <a:gd fmla="*/ 452 h 2270" name="T97"/>
                <a:gd fmla="*/ 1715 w 3070" name="T98"/>
                <a:gd fmla="*/ 600 h 2270" name="T99"/>
                <a:gd fmla="*/ 1848 w 3070" name="T100"/>
                <a:gd fmla="*/ 583 h 2270" name="T101"/>
                <a:gd fmla="*/ 1909 w 3070" name="T102"/>
                <a:gd fmla="*/ 738 h 2270" name="T103"/>
                <a:gd fmla="*/ 2029 w 3070" name="T104"/>
                <a:gd fmla="*/ 723 h 2270" name="T105"/>
                <a:gd fmla="*/ 2085 w 3070" name="T106"/>
                <a:gd fmla="*/ 562 h 2270" name="T107"/>
                <a:gd fmla="*/ 2236 w 3070" name="T108"/>
                <a:gd fmla="*/ 802 h 2270" name="T109"/>
                <a:gd fmla="*/ 2365 w 3070" name="T110"/>
                <a:gd fmla="*/ 929 h 2270" name="T111"/>
                <a:gd fmla="*/ 2443 w 3070" name="T112"/>
                <a:gd fmla="*/ 798 h 2270" name="T113"/>
                <a:gd fmla="*/ 2599 w 3070" name="T114"/>
                <a:gd fmla="*/ 669 h 2270" name="T115"/>
                <a:gd fmla="*/ 2722 w 3070" name="T116"/>
                <a:gd fmla="*/ 632 h 2270" name="T117"/>
                <a:gd fmla="*/ 2797 w 3070" name="T118"/>
                <a:gd fmla="*/ 789 h 2270" name="T119"/>
                <a:gd fmla="*/ 2968 w 3070" name="T120"/>
                <a:gd fmla="*/ 823 h 2270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270" w="30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2" name="湖南">
              <a:extLst>
                <a:ext uri="{FF2B5EF4-FFF2-40B4-BE49-F238E27FC236}">
                  <a16:creationId xmlns:a16="http://schemas.microsoft.com/office/drawing/2014/main" id="{B9173573-FB9E-462A-8DB6-D0DAC6C842FA}"/>
                </a:ext>
              </a:extLst>
            </p:cNvPr>
            <p:cNvSpPr/>
            <p:nvPr/>
          </p:nvSpPr>
          <p:spPr bwMode="auto">
            <a:xfrm>
              <a:off x="6787224" y="4412666"/>
              <a:ext cx="770982" cy="877323"/>
            </a:xfrm>
            <a:custGeom>
              <a:gdLst>
                <a:gd fmla="*/ 1870 w 2092" name="T0"/>
                <a:gd fmla="*/ 2073 h 2386" name="T1"/>
                <a:gd fmla="*/ 1729 w 2092" name="T2"/>
                <a:gd fmla="*/ 1997 h 2386" name="T3"/>
                <a:gd fmla="*/ 1575 w 2092" name="T4"/>
                <a:gd fmla="*/ 2103 h 2386" name="T5"/>
                <a:gd fmla="*/ 1639 w 2092" name="T6"/>
                <a:gd fmla="*/ 2220 h 2386" name="T7"/>
                <a:gd fmla="*/ 1554 w 2092" name="T8"/>
                <a:gd fmla="*/ 2265 h 2386" name="T9"/>
                <a:gd fmla="*/ 1347 w 2092" name="T10"/>
                <a:gd fmla="*/ 2157 h 2386" name="T11"/>
                <a:gd fmla="*/ 1280 w 2092" name="T12"/>
                <a:gd fmla="*/ 2308 h 2386" name="T13"/>
                <a:gd fmla="*/ 1071 w 2092" name="T14"/>
                <a:gd fmla="*/ 2386 h 2386" name="T15"/>
                <a:gd fmla="*/ 1030 w 2092" name="T16"/>
                <a:gd fmla="*/ 2244 h 2386" name="T17"/>
                <a:gd fmla="*/ 979 w 2092" name="T18"/>
                <a:gd fmla="*/ 2191 h 2386" name="T19"/>
                <a:gd fmla="*/ 857 w 2092" name="T20"/>
                <a:gd fmla="*/ 2273 h 2386" name="T21"/>
                <a:gd fmla="*/ 897 w 2092" name="T22"/>
                <a:gd fmla="*/ 2110 h 2386" name="T23"/>
                <a:gd fmla="*/ 979 w 2092" name="T24"/>
                <a:gd fmla="*/ 1903 h 2386" name="T25"/>
                <a:gd fmla="*/ 963 w 2092" name="T26"/>
                <a:gd fmla="*/ 1854 h 2386" name="T27"/>
                <a:gd fmla="*/ 948 w 2092" name="T28"/>
                <a:gd fmla="*/ 1737 h 2386" name="T29"/>
                <a:gd fmla="*/ 814 w 2092" name="T30"/>
                <a:gd fmla="*/ 1645 h 2386" name="T31"/>
                <a:gd fmla="*/ 667 w 2092" name="T32"/>
                <a:gd fmla="*/ 1677 h 2386" name="T33"/>
                <a:gd fmla="*/ 555 w 2092" name="T34"/>
                <a:gd fmla="*/ 1815 h 2386" name="T35"/>
                <a:gd fmla="*/ 491 w 2092" name="T36"/>
                <a:gd fmla="*/ 1740 h 2386" name="T37"/>
                <a:gd fmla="*/ 378 w 2092" name="T38"/>
                <a:gd fmla="*/ 1830 h 2386" name="T39"/>
                <a:gd fmla="*/ 346 w 2092" name="T40"/>
                <a:gd fmla="*/ 1810 h 2386" name="T41"/>
                <a:gd fmla="*/ 258 w 2092" name="T42"/>
                <a:gd fmla="*/ 1750 h 2386" name="T43"/>
                <a:gd fmla="*/ 213 w 2092" name="T44"/>
                <a:gd fmla="*/ 1699 h 2386" name="T45"/>
                <a:gd fmla="*/ 230 w 2092" name="T46"/>
                <a:gd fmla="*/ 1494 h 2386" name="T47"/>
                <a:gd fmla="*/ 245 w 2092" name="T48"/>
                <a:gd fmla="*/ 1426 h 2386" name="T49"/>
                <a:gd fmla="*/ 250 w 2092" name="T50"/>
                <a:gd fmla="*/ 1313 h 2386" name="T51"/>
                <a:gd fmla="*/ 121 w 2092" name="T52"/>
                <a:gd fmla="*/ 1321 h 2386" name="T53"/>
                <a:gd fmla="*/ 37 w 2092" name="T54"/>
                <a:gd fmla="*/ 1313 h 2386" name="T55"/>
                <a:gd fmla="*/ 195 w 2092" name="T56"/>
                <a:gd fmla="*/ 1180 h 2386" name="T57"/>
                <a:gd fmla="*/ 196 w 2092" name="T58"/>
                <a:gd fmla="*/ 1038 h 2386" name="T59"/>
                <a:gd fmla="*/ 193 w 2092" name="T60"/>
                <a:gd fmla="*/ 891 h 2386" name="T61"/>
                <a:gd fmla="*/ 180 w 2092" name="T62"/>
                <a:gd fmla="*/ 745 h 2386" name="T63"/>
                <a:gd fmla="*/ 180 w 2092" name="T64"/>
                <a:gd fmla="*/ 632 h 2386" name="T65"/>
                <a:gd fmla="*/ 182 w 2092" name="T66"/>
                <a:gd fmla="*/ 467 h 2386" name="T67"/>
                <a:gd fmla="*/ 208 w 2092" name="T68"/>
                <a:gd fmla="*/ 346 h 2386" name="T69"/>
                <a:gd fmla="*/ 334 w 2092" name="T70"/>
                <a:gd fmla="*/ 226 h 2386" name="T71"/>
                <a:gd fmla="*/ 521 w 2092" name="T72"/>
                <a:gd fmla="*/ 164 h 2386" name="T73"/>
                <a:gd fmla="*/ 684 w 2092" name="T74"/>
                <a:gd fmla="*/ 168 h 2386" name="T75"/>
                <a:gd fmla="*/ 624 w 2092" name="T76"/>
                <a:gd fmla="*/ 38 h 2386" name="T77"/>
                <a:gd fmla="*/ 740 w 2092" name="T78"/>
                <a:gd fmla="*/ 2 h 2386" name="T79"/>
                <a:gd fmla="*/ 942 w 2092" name="T80"/>
                <a:gd fmla="*/ 69 h 2386" name="T81"/>
                <a:gd fmla="*/ 1127 w 2092" name="T82"/>
                <a:gd fmla="*/ 111 h 2386" name="T83"/>
                <a:gd fmla="*/ 1254 w 2092" name="T84"/>
                <a:gd fmla="*/ 214 h 2386" name="T85"/>
                <a:gd fmla="*/ 1353 w 2092" name="T86"/>
                <a:gd fmla="*/ 229 h 2386" name="T87"/>
                <a:gd fmla="*/ 1503 w 2092" name="T88"/>
                <a:gd fmla="*/ 151 h 2386" name="T89"/>
                <a:gd fmla="*/ 1586 w 2092" name="T90"/>
                <a:gd fmla="*/ 162 h 2386" name="T91"/>
                <a:gd fmla="*/ 1597 w 2092" name="T92"/>
                <a:gd fmla="*/ 289 h 2386" name="T93"/>
                <a:gd fmla="*/ 1764 w 2092" name="T94"/>
                <a:gd fmla="*/ 115 h 2386" name="T95"/>
                <a:gd fmla="*/ 1825 w 2092" name="T96"/>
                <a:gd fmla="*/ 227 h 2386" name="T97"/>
                <a:gd fmla="*/ 1815 w 2092" name="T98"/>
                <a:gd fmla="*/ 366 h 2386" name="T99"/>
                <a:gd fmla="*/ 1882 w 2092" name="T100"/>
                <a:gd fmla="*/ 426 h 2386" name="T101"/>
                <a:gd fmla="*/ 1981 w 2092" name="T102"/>
                <a:gd fmla="*/ 521 h 2386" name="T103"/>
                <a:gd fmla="*/ 2037 w 2092" name="T104"/>
                <a:gd fmla="*/ 668 h 2386" name="T105"/>
                <a:gd fmla="*/ 2063 w 2092" name="T106"/>
                <a:gd fmla="*/ 750 h 2386" name="T107"/>
                <a:gd fmla="*/ 1979 w 2092" name="T108"/>
                <a:gd fmla="*/ 883 h 2386" name="T109"/>
                <a:gd fmla="*/ 1824 w 2092" name="T110"/>
                <a:gd fmla="*/ 1070 h 2386" name="T111"/>
                <a:gd fmla="*/ 1848 w 2092" name="T112"/>
                <a:gd fmla="*/ 1160 h 2386" name="T113"/>
                <a:gd fmla="*/ 1930 w 2092" name="T114"/>
                <a:gd fmla="*/ 1195 h 2386" name="T115"/>
                <a:gd fmla="*/ 1932 w 2092" name="T116"/>
                <a:gd fmla="*/ 1439 h 2386" name="T117"/>
                <a:gd fmla="*/ 2025 w 2092" name="T118"/>
                <a:gd fmla="*/ 1594 h 2386" name="T119"/>
                <a:gd fmla="*/ 2083 w 2092" name="T120"/>
                <a:gd fmla="*/ 1677 h 2386" name="T121"/>
                <a:gd fmla="*/ 1982 w 2092" name="T122"/>
                <a:gd fmla="*/ 1883 h 238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386" w="2092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3" name="江苏">
              <a:extLst>
                <a:ext uri="{FF2B5EF4-FFF2-40B4-BE49-F238E27FC236}">
                  <a16:creationId xmlns:a16="http://schemas.microsoft.com/office/drawing/2014/main" id="{3F414029-8097-41B0-B315-1DB5AB77926A}"/>
                </a:ext>
              </a:extLst>
            </p:cNvPr>
            <p:cNvSpPr/>
            <p:nvPr/>
          </p:nvSpPr>
          <p:spPr bwMode="auto">
            <a:xfrm>
              <a:off x="7770890" y="3548635"/>
              <a:ext cx="770982" cy="677932"/>
            </a:xfrm>
            <a:custGeom>
              <a:gdLst>
                <a:gd fmla="*/ 1699 w 2079" name="T0"/>
                <a:gd fmla="*/ 1399 h 1843" name="T1"/>
                <a:gd fmla="*/ 1653 w 2079" name="T2"/>
                <a:gd fmla="*/ 1318 h 1843" name="T3"/>
                <a:gd fmla="*/ 1534 w 2079" name="T4"/>
                <a:gd fmla="*/ 1336 h 1843" name="T5"/>
                <a:gd fmla="*/ 1579 w 2079" name="T6"/>
                <a:gd fmla="*/ 1274 h 1843" name="T7"/>
                <a:gd fmla="*/ 1695 w 2079" name="T8"/>
                <a:gd fmla="*/ 1372 h 1843" name="T9"/>
                <a:gd fmla="*/ 1837 w 2079" name="T10"/>
                <a:gd fmla="*/ 1343 h 1843" name="T11"/>
                <a:gd fmla="*/ 2066 w 2079" name="T12"/>
                <a:gd fmla="*/ 1401 h 1843" name="T13"/>
                <a:gd fmla="*/ 2026 w 2079" name="T14"/>
                <a:gd fmla="*/ 1268 h 1843" name="T15"/>
                <a:gd fmla="*/ 1882 w 2079" name="T16"/>
                <a:gd fmla="*/ 1198 h 1843" name="T17"/>
                <a:gd fmla="*/ 1830 w 2079" name="T18"/>
                <a:gd fmla="*/ 1091 h 1843" name="T19"/>
                <a:gd fmla="*/ 1665 w 2079" name="T20"/>
                <a:gd fmla="*/ 975 h 1843" name="T21"/>
                <a:gd fmla="*/ 1666 w 2079" name="T22"/>
                <a:gd fmla="*/ 898 h 1843" name="T23"/>
                <a:gd fmla="*/ 1588 w 2079" name="T24"/>
                <a:gd fmla="*/ 769 h 1843" name="T25"/>
                <a:gd fmla="*/ 1502 w 2079" name="T26"/>
                <a:gd fmla="*/ 581 h 1843" name="T27"/>
                <a:gd fmla="*/ 1443 w 2079" name="T28"/>
                <a:gd fmla="*/ 452 h 1843" name="T29"/>
                <a:gd fmla="*/ 1291 w 2079" name="T30"/>
                <a:gd fmla="*/ 273 h 1843" name="T31"/>
                <a:gd fmla="*/ 1201 w 2079" name="T32"/>
                <a:gd fmla="*/ 247 h 1843" name="T33"/>
                <a:gd fmla="*/ 1119 w 2079" name="T34"/>
                <a:gd fmla="*/ 259 h 1843" name="T35"/>
                <a:gd fmla="*/ 1070 w 2079" name="T36"/>
                <a:gd fmla="*/ 147 h 1843" name="T37"/>
                <a:gd fmla="*/ 987 w 2079" name="T38"/>
                <a:gd fmla="*/ 53 h 1843" name="T39"/>
                <a:gd fmla="*/ 897 w 2079" name="T40"/>
                <a:gd fmla="*/ 34 h 1843" name="T41"/>
                <a:gd fmla="*/ 834 w 2079" name="T42"/>
                <a:gd fmla="*/ 187 h 1843" name="T43"/>
                <a:gd fmla="*/ 728 w 2079" name="T44"/>
                <a:gd fmla="*/ 260 h 1843" name="T45"/>
                <a:gd fmla="*/ 653 w 2079" name="T46"/>
                <a:gd fmla="*/ 344 h 1843" name="T47"/>
                <a:gd fmla="*/ 567 w 2079" name="T48"/>
                <a:gd fmla="*/ 230 h 1843" name="T49"/>
                <a:gd fmla="*/ 478 w 2079" name="T50"/>
                <a:gd fmla="*/ 298 h 1843" name="T51"/>
                <a:gd fmla="*/ 331 w 2079" name="T52"/>
                <a:gd fmla="*/ 286 h 1843" name="T53"/>
                <a:gd fmla="*/ 237 w 2079" name="T54"/>
                <a:gd fmla="*/ 205 h 1843" name="T55"/>
                <a:gd fmla="*/ 68 w 2079" name="T56"/>
                <a:gd fmla="*/ 14 h 1843" name="T57"/>
                <a:gd fmla="*/ 94 w 2079" name="T58"/>
                <a:gd fmla="*/ 146 h 1843" name="T59"/>
                <a:gd fmla="*/ 1 w 2079" name="T60"/>
                <a:gd fmla="*/ 283 h 1843" name="T61"/>
                <a:gd fmla="*/ 152 w 2079" name="T62"/>
                <a:gd fmla="*/ 365 h 1843" name="T63"/>
                <a:gd fmla="*/ 240 w 2079" name="T64"/>
                <a:gd fmla="*/ 449 h 1843" name="T65"/>
                <a:gd fmla="*/ 371 w 2079" name="T66"/>
                <a:gd fmla="*/ 513 h 1843" name="T67"/>
                <a:gd fmla="*/ 439 w 2079" name="T68"/>
                <a:gd fmla="*/ 540 h 1843" name="T69"/>
                <a:gd fmla="*/ 509 w 2079" name="T70"/>
                <a:gd fmla="*/ 582 h 1843" name="T71"/>
                <a:gd fmla="*/ 636 w 2079" name="T72"/>
                <a:gd fmla="*/ 631 h 1843" name="T73"/>
                <a:gd fmla="*/ 660 w 2079" name="T74"/>
                <a:gd fmla="*/ 739 h 1843" name="T75"/>
                <a:gd fmla="*/ 608 w 2079" name="T76"/>
                <a:gd fmla="*/ 835 h 1843" name="T77"/>
                <a:gd fmla="*/ 672 w 2079" name="T78"/>
                <a:gd fmla="*/ 868 h 1843" name="T79"/>
                <a:gd fmla="*/ 730 w 2079" name="T80"/>
                <a:gd fmla="*/ 952 h 1843" name="T81"/>
                <a:gd fmla="*/ 790 w 2079" name="T82"/>
                <a:gd fmla="*/ 1061 h 1843" name="T83"/>
                <a:gd fmla="*/ 914 w 2079" name="T84"/>
                <a:gd fmla="*/ 1006 h 1843" name="T85"/>
                <a:gd fmla="*/ 1002 w 2079" name="T86"/>
                <a:gd fmla="*/ 962 h 1843" name="T87"/>
                <a:gd fmla="*/ 1081 w 2079" name="T88"/>
                <a:gd fmla="*/ 1109 h 1843" name="T89"/>
                <a:gd fmla="*/ 963 w 2079" name="T90"/>
                <a:gd fmla="*/ 1107 h 1843" name="T91"/>
                <a:gd fmla="*/ 874 w 2079" name="T92"/>
                <a:gd fmla="*/ 1163 h 1843" name="T93"/>
                <a:gd fmla="*/ 891 w 2079" name="T94"/>
                <a:gd fmla="*/ 1280 h 1843" name="T95"/>
                <a:gd fmla="*/ 804 w 2079" name="T96"/>
                <a:gd fmla="*/ 1362 h 1843" name="T97"/>
                <a:gd fmla="*/ 861 w 2079" name="T98"/>
                <a:gd fmla="*/ 1470 h 1843" name="T99"/>
                <a:gd fmla="*/ 923 w 2079" name="T100"/>
                <a:gd fmla="*/ 1534 h 1843" name="T101"/>
                <a:gd fmla="*/ 977 w 2079" name="T102"/>
                <a:gd fmla="*/ 1528 h 1843" name="T103"/>
                <a:gd fmla="*/ 987 w 2079" name="T104"/>
                <a:gd fmla="*/ 1638 h 1843" name="T105"/>
                <a:gd fmla="*/ 1011 w 2079" name="T106"/>
                <a:gd fmla="*/ 1698 h 1843" name="T107"/>
                <a:gd fmla="*/ 1177 w 2079" name="T108"/>
                <a:gd fmla="*/ 1665 h 1843" name="T109"/>
                <a:gd fmla="*/ 1271 w 2079" name="T110"/>
                <a:gd fmla="*/ 1716 h 1843" name="T111"/>
                <a:gd fmla="*/ 1402 w 2079" name="T112"/>
                <a:gd fmla="*/ 1699 h 1843" name="T113"/>
                <a:gd fmla="*/ 1543 w 2079" name="T114"/>
                <a:gd fmla="*/ 1784 h 1843" name="T115"/>
                <a:gd fmla="*/ 1643 w 2079" name="T116"/>
                <a:gd fmla="*/ 1821 h 1843" name="T117"/>
                <a:gd fmla="*/ 1722 w 2079" name="T118"/>
                <a:gd fmla="*/ 1730 h 1843" name="T119"/>
                <a:gd fmla="*/ 1819 w 2079" name="T120"/>
                <a:gd fmla="*/ 1555 h 184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843" w="2079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4" name="福建">
              <a:extLst>
                <a:ext uri="{FF2B5EF4-FFF2-40B4-BE49-F238E27FC236}">
                  <a16:creationId xmlns:a16="http://schemas.microsoft.com/office/drawing/2014/main" id="{4C63F25C-2951-40C2-8FE9-CC9E394487C8}"/>
                </a:ext>
              </a:extLst>
            </p:cNvPr>
            <p:cNvSpPr/>
            <p:nvPr/>
          </p:nvSpPr>
          <p:spPr bwMode="auto">
            <a:xfrm>
              <a:off x="7797476" y="4651936"/>
              <a:ext cx="624760" cy="757689"/>
            </a:xfrm>
            <a:custGeom>
              <a:gdLst>
                <a:gd fmla="*/ 1565 w 1689" name="T0"/>
                <a:gd fmla="*/ 334 h 2064" name="T1"/>
                <a:gd fmla="*/ 1442 w 1689" name="T2"/>
                <a:gd fmla="*/ 393 h 2064" name="T3"/>
                <a:gd fmla="*/ 1376 w 1689" name="T4"/>
                <a:gd fmla="*/ 269 h 2064" name="T5"/>
                <a:gd fmla="*/ 1307 w 1689" name="T6"/>
                <a:gd fmla="*/ 313 h 2064" name="T7"/>
                <a:gd fmla="*/ 1189 w 1689" name="T8"/>
                <a:gd fmla="*/ 346 h 2064" name="T9"/>
                <a:gd fmla="*/ 1100 w 1689" name="T10"/>
                <a:gd fmla="*/ 306 h 2064" name="T11"/>
                <a:gd fmla="*/ 1033 w 1689" name="T12"/>
                <a:gd fmla="*/ 78 h 2064" name="T13"/>
                <a:gd fmla="*/ 963 w 1689" name="T14"/>
                <a:gd fmla="*/ 22 h 2064" name="T15"/>
                <a:gd fmla="*/ 872 w 1689" name="T16"/>
                <a:gd fmla="*/ 23 h 2064" name="T17"/>
                <a:gd fmla="*/ 792 w 1689" name="T18"/>
                <a:gd fmla="*/ 129 h 2064" name="T19"/>
                <a:gd fmla="*/ 666 w 1689" name="T20"/>
                <a:gd fmla="*/ 211 h 2064" name="T21"/>
                <a:gd fmla="*/ 545 w 1689" name="T22"/>
                <a:gd fmla="*/ 190 h 2064" name="T23"/>
                <a:gd fmla="*/ 413 w 1689" name="T24"/>
                <a:gd fmla="*/ 318 h 2064" name="T25"/>
                <a:gd fmla="*/ 406 w 1689" name="T26"/>
                <a:gd fmla="*/ 378 h 2064" name="T27"/>
                <a:gd fmla="*/ 378 w 1689" name="T28"/>
                <a:gd fmla="*/ 591 h 2064" name="T29"/>
                <a:gd fmla="*/ 213 w 1689" name="T30"/>
                <a:gd fmla="*/ 738 h 2064" name="T31"/>
                <a:gd fmla="*/ 249 w 1689" name="T32"/>
                <a:gd fmla="*/ 886 h 2064" name="T33"/>
                <a:gd fmla="*/ 186 w 1689" name="T34"/>
                <a:gd fmla="*/ 982 h 2064" name="T35"/>
                <a:gd fmla="*/ 97 w 1689" name="T36"/>
                <a:gd fmla="*/ 1114 h 2064" name="T37"/>
                <a:gd fmla="*/ 69 w 1689" name="T38"/>
                <a:gd fmla="*/ 1267 h 2064" name="T39"/>
                <a:gd fmla="*/ 17 w 1689" name="T40"/>
                <a:gd fmla="*/ 1465 h 2064" name="T41"/>
                <a:gd fmla="*/ 98 w 1689" name="T42"/>
                <a:gd fmla="*/ 1568 h 2064" name="T43"/>
                <a:gd fmla="*/ 220 w 1689" name="T44"/>
                <a:gd fmla="*/ 1592 h 2064" name="T45"/>
                <a:gd fmla="*/ 385 w 1689" name="T46"/>
                <a:gd fmla="*/ 1629 h 2064" name="T47"/>
                <a:gd fmla="*/ 428 w 1689" name="T48"/>
                <a:gd fmla="*/ 1753 h 2064" name="T49"/>
                <a:gd fmla="*/ 461 w 1689" name="T50"/>
                <a:gd fmla="*/ 1903 h 2064" name="T51"/>
                <a:gd fmla="*/ 562 w 1689" name="T52"/>
                <a:gd fmla="*/ 2059 h 2064" name="T53"/>
                <a:gd fmla="*/ 604 w 1689" name="T54"/>
                <a:gd fmla="*/ 2032 h 2064" name="T55"/>
                <a:gd fmla="*/ 665 w 1689" name="T56"/>
                <a:gd fmla="*/ 1976 h 2064" name="T57"/>
                <a:gd fmla="*/ 740 w 1689" name="T58"/>
                <a:gd fmla="*/ 1946 h 2064" name="T59"/>
                <a:gd fmla="*/ 753 w 1689" name="T60"/>
                <a:gd fmla="*/ 1919 h 2064" name="T61"/>
                <a:gd fmla="*/ 792 w 1689" name="T62"/>
                <a:gd fmla="*/ 1923 h 2064" name="T63"/>
                <a:gd fmla="*/ 927 w 1689" name="T64"/>
                <a:gd fmla="*/ 1768 h 2064" name="T65"/>
                <a:gd fmla="*/ 820 w 1689" name="T66"/>
                <a:gd fmla="*/ 1683 h 2064" name="T67"/>
                <a:gd fmla="*/ 832 w 1689" name="T68"/>
                <a:gd fmla="*/ 1641 h 2064" name="T69"/>
                <a:gd fmla="*/ 899 w 1689" name="T70"/>
                <a:gd fmla="*/ 1685 h 2064" name="T71"/>
                <a:gd fmla="*/ 924 w 1689" name="T72"/>
                <a:gd fmla="*/ 1584 h 2064" name="T73"/>
                <a:gd fmla="*/ 992 w 1689" name="T74"/>
                <a:gd fmla="*/ 1612 h 2064" name="T75"/>
                <a:gd fmla="*/ 1040 w 1689" name="T76"/>
                <a:gd fmla="*/ 1592 h 2064" name="T77"/>
                <a:gd fmla="*/ 1122 w 1689" name="T78"/>
                <a:gd fmla="*/ 1608 h 2064" name="T79"/>
                <a:gd fmla="*/ 1130 w 1689" name="T80"/>
                <a:gd fmla="*/ 1518 h 2064" name="T81"/>
                <a:gd fmla="*/ 1231 w 1689" name="T82"/>
                <a:gd fmla="*/ 1468 h 2064" name="T83"/>
                <a:gd fmla="*/ 1231 w 1689" name="T84"/>
                <a:gd fmla="*/ 1403 h 2064" name="T85"/>
                <a:gd fmla="*/ 1210 w 1689" name="T86"/>
                <a:gd fmla="*/ 1386 h 2064" name="T87"/>
                <a:gd fmla="*/ 1227 w 1689" name="T88"/>
                <a:gd fmla="*/ 1327 h 2064" name="T89"/>
                <a:gd fmla="*/ 1411 w 1689" name="T90"/>
                <a:gd fmla="*/ 1335 h 2064" name="T91"/>
                <a:gd fmla="*/ 1278 w 1689" name="T92"/>
                <a:gd fmla="*/ 1222 h 2064" name="T93"/>
                <a:gd fmla="*/ 1373 w 1689" name="T94"/>
                <a:gd fmla="*/ 1203 h 2064" name="T95"/>
                <a:gd fmla="*/ 1474 w 1689" name="T96"/>
                <a:gd fmla="*/ 1215 h 2064" name="T97"/>
                <a:gd fmla="*/ 1387 w 1689" name="T98"/>
                <a:gd fmla="*/ 1128 h 2064" name="T99"/>
                <a:gd fmla="*/ 1474 w 1689" name="T100"/>
                <a:gd fmla="*/ 987 h 2064" name="T101"/>
                <a:gd fmla="*/ 1448 w 1689" name="T102"/>
                <a:gd fmla="*/ 862 h 2064" name="T103"/>
                <a:gd fmla="*/ 1524 w 1689" name="T104"/>
                <a:gd fmla="*/ 793 h 2064" name="T105"/>
                <a:gd fmla="*/ 1443 w 1689" name="T106"/>
                <a:gd fmla="*/ 800 h 2064" name="T107"/>
                <a:gd fmla="*/ 1492 w 1689" name="T108"/>
                <a:gd fmla="*/ 743 h 2064" name="T109"/>
                <a:gd fmla="*/ 1397 w 1689" name="T110"/>
                <a:gd fmla="*/ 703 h 2064" name="T111"/>
                <a:gd fmla="*/ 1440 w 1689" name="T112"/>
                <a:gd fmla="*/ 633 h 2064" name="T113"/>
                <a:gd fmla="*/ 1448 w 1689" name="T114"/>
                <a:gd fmla="*/ 623 h 2064" name="T115"/>
                <a:gd fmla="*/ 1474 w 1689" name="T116"/>
                <a:gd fmla="*/ 618 h 2064" name="T117"/>
                <a:gd fmla="*/ 1528 w 1689" name="T118"/>
                <a:gd fmla="*/ 603 h 2064" name="T119"/>
                <a:gd fmla="*/ 1497 w 1689" name="T120"/>
                <a:gd fmla="*/ 705 h 2064" name="T121"/>
                <a:gd fmla="*/ 1598 w 1689" name="T122"/>
                <a:gd fmla="*/ 640 h 2064" name="T123"/>
                <a:gd fmla="*/ 1622 w 1689" name="T124"/>
                <a:gd fmla="*/ 526 h 206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064" w="1689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  <a:effectLst>
              <a:outerShdw algn="t" blurRad="381000" dir="5400000" dist="254000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5" name="河南">
              <a:extLst>
                <a:ext uri="{FF2B5EF4-FFF2-40B4-BE49-F238E27FC236}">
                  <a16:creationId xmlns:a16="http://schemas.microsoft.com/office/drawing/2014/main" id="{38BB77D1-B91F-4B3E-8F2A-EE442397706C}"/>
                </a:ext>
              </a:extLst>
            </p:cNvPr>
            <p:cNvSpPr/>
            <p:nvPr/>
          </p:nvSpPr>
          <p:spPr bwMode="auto">
            <a:xfrm>
              <a:off x="6999909" y="3389123"/>
              <a:ext cx="810859" cy="797567"/>
            </a:xfrm>
            <a:custGeom>
              <a:gdLst>
                <a:gd fmla="*/ 591 w 2215" name="T0"/>
                <a:gd fmla="*/ 492 h 2153" name="T1"/>
                <a:gd fmla="*/ 779 w 2215" name="T2"/>
                <a:gd fmla="*/ 510 h 2153" name="T3"/>
                <a:gd fmla="*/ 878 w 2215" name="T4"/>
                <a:gd fmla="*/ 497 h 2153" name="T5"/>
                <a:gd fmla="*/ 957 w 2215" name="T6"/>
                <a:gd fmla="*/ 458 h 2153" name="T7"/>
                <a:gd fmla="*/ 1025 w 2215" name="T8"/>
                <a:gd fmla="*/ 395 h 2153" name="T9"/>
                <a:gd fmla="*/ 1115 w 2215" name="T10"/>
                <a:gd fmla="*/ 278 h 2153" name="T11"/>
                <a:gd fmla="*/ 1124 w 2215" name="T12"/>
                <a:gd fmla="*/ 169 h 2153" name="T13"/>
                <a:gd fmla="*/ 1147 w 2215" name="T14"/>
                <a:gd fmla="*/ 12 h 2153" name="T15"/>
                <a:gd fmla="*/ 1318 w 2215" name="T16"/>
                <a:gd fmla="*/ 31 h 2153" name="T17"/>
                <a:gd fmla="*/ 1549 w 2215" name="T18"/>
                <a:gd fmla="*/ 85 h 2153" name="T19"/>
                <a:gd fmla="*/ 1675 w 2215" name="T20"/>
                <a:gd fmla="*/ 68 h 2153" name="T21"/>
                <a:gd fmla="*/ 1741 w 2215" name="T22"/>
                <a:gd fmla="*/ 117 h 2153" name="T23"/>
                <a:gd fmla="*/ 1730 w 2215" name="T24"/>
                <a:gd fmla="*/ 205 h 2153" name="T25"/>
                <a:gd fmla="*/ 1853 w 2215" name="T26"/>
                <a:gd fmla="*/ 127 h 2153" name="T27"/>
                <a:gd fmla="*/ 1905 w 2215" name="T28"/>
                <a:gd fmla="*/ 136 h 2153" name="T29"/>
                <a:gd fmla="*/ 1822 w 2215" name="T30"/>
                <a:gd fmla="*/ 236 h 2153" name="T31"/>
                <a:gd fmla="*/ 1710 w 2215" name="T32"/>
                <a:gd fmla="*/ 353 h 2153" name="T33"/>
                <a:gd fmla="*/ 1587 w 2215" name="T34"/>
                <a:gd fmla="*/ 477 h 2153" name="T35"/>
                <a:gd fmla="*/ 1600 w 2215" name="T36"/>
                <a:gd fmla="*/ 592 h 2153" name="T37"/>
                <a:gd fmla="*/ 1719 w 2215" name="T38"/>
                <a:gd fmla="*/ 647 h 2153" name="T39"/>
                <a:gd fmla="*/ 1891 w 2215" name="T40"/>
                <a:gd fmla="*/ 749 h 2153" name="T41"/>
                <a:gd fmla="*/ 2033 w 2215" name="T42"/>
                <a:gd fmla="*/ 780 h 2153" name="T43"/>
                <a:gd fmla="*/ 2150 w 2215" name="T44"/>
                <a:gd fmla="*/ 864 h 2153" name="T45"/>
                <a:gd fmla="*/ 2212 w 2215" name="T46"/>
                <a:gd fmla="*/ 994 h 2153" name="T47"/>
                <a:gd fmla="*/ 2111 w 2215" name="T48"/>
                <a:gd fmla="*/ 1089 h 2153" name="T49"/>
                <a:gd fmla="*/ 1991 w 2215" name="T50"/>
                <a:gd fmla="*/ 1044 h 2153" name="T51"/>
                <a:gd fmla="*/ 1869 w 2215" name="T52"/>
                <a:gd fmla="*/ 976 h 2153" name="T53"/>
                <a:gd fmla="*/ 1848 w 2215" name="T54"/>
                <a:gd fmla="*/ 1084 h 2153" name="T55"/>
                <a:gd fmla="*/ 1828 w 2215" name="T56"/>
                <a:gd fmla="*/ 1194 h 2153" name="T57"/>
                <a:gd fmla="*/ 1762 w 2215" name="T58"/>
                <a:gd fmla="*/ 1329 h 2153" name="T59"/>
                <a:gd fmla="*/ 1630 w 2215" name="T60"/>
                <a:gd fmla="*/ 1398 h 2153" name="T61"/>
                <a:gd fmla="*/ 1658 w 2215" name="T62"/>
                <a:gd fmla="*/ 1500 h 2153" name="T63"/>
                <a:gd fmla="*/ 1726 w 2215" name="T64"/>
                <a:gd fmla="*/ 1604 h 2153" name="T65"/>
                <a:gd fmla="*/ 1803 w 2215" name="T66"/>
                <a:gd fmla="*/ 1642 h 2153" name="T67"/>
                <a:gd fmla="*/ 1920 w 2215" name="T68"/>
                <a:gd fmla="*/ 1664 h 2153" name="T69"/>
                <a:gd fmla="*/ 1999 w 2215" name="T70"/>
                <a:gd fmla="*/ 1613 h 2153" name="T71"/>
                <a:gd fmla="*/ 2012 w 2215" name="T72"/>
                <a:gd fmla="*/ 1871 h 2153" name="T73"/>
                <a:gd fmla="*/ 1890 w 2215" name="T74"/>
                <a:gd fmla="*/ 1998 h 2153" name="T75"/>
                <a:gd fmla="*/ 1783 w 2215" name="T76"/>
                <a:gd fmla="*/ 2152 h 2153" name="T77"/>
                <a:gd fmla="*/ 1750 w 2215" name="T78"/>
                <a:gd fmla="*/ 2067 h 2153" name="T79"/>
                <a:gd fmla="*/ 1625 w 2215" name="T80"/>
                <a:gd fmla="*/ 2136 h 2153" name="T81"/>
                <a:gd fmla="*/ 1532 w 2215" name="T82"/>
                <a:gd fmla="*/ 2058 h 2153" name="T83"/>
                <a:gd fmla="*/ 1391 w 2215" name="T84"/>
                <a:gd fmla="*/ 1971 h 2153" name="T85"/>
                <a:gd fmla="*/ 1309 w 2215" name="T86"/>
                <a:gd fmla="*/ 1985 h 2153" name="T87"/>
                <a:gd fmla="*/ 1248 w 2215" name="T88"/>
                <a:gd fmla="*/ 1932 h 2153" name="T89"/>
                <a:gd fmla="*/ 1225 w 2215" name="T90"/>
                <a:gd fmla="*/ 1826 h 2153" name="T91"/>
                <a:gd fmla="*/ 1196 w 2215" name="T92"/>
                <a:gd fmla="*/ 1745 h 2153" name="T93"/>
                <a:gd fmla="*/ 1078 w 2215" name="T94"/>
                <a:gd fmla="*/ 1796 h 2153" name="T95"/>
                <a:gd fmla="*/ 985 w 2215" name="T96"/>
                <a:gd fmla="*/ 1765 h 2153" name="T97"/>
                <a:gd fmla="*/ 781 w 2215" name="T98"/>
                <a:gd fmla="*/ 1780 h 2153" name="T99"/>
                <a:gd fmla="*/ 586 w 2215" name="T100"/>
                <a:gd fmla="*/ 1742 h 2153" name="T101"/>
                <a:gd fmla="*/ 442 w 2215" name="T102"/>
                <a:gd fmla="*/ 1688 h 2153" name="T103"/>
                <a:gd fmla="*/ 343 w 2215" name="T104"/>
                <a:gd fmla="*/ 1563 h 2153" name="T105"/>
                <a:gd fmla="*/ 273 w 2215" name="T106"/>
                <a:gd fmla="*/ 1453 h 2153" name="T107"/>
                <a:gd fmla="*/ 229 w 2215" name="T108"/>
                <a:gd fmla="*/ 1270 h 2153" name="T109"/>
                <a:gd fmla="*/ 84 w 2215" name="T110"/>
                <a:gd fmla="*/ 1124 h 2153" name="T111"/>
                <a:gd fmla="*/ 83 w 2215" name="T112"/>
                <a:gd fmla="*/ 1025 h 2153" name="T113"/>
                <a:gd fmla="*/ 38 w 2215" name="T114"/>
                <a:gd fmla="*/ 914 h 2153" name="T115"/>
                <a:gd fmla="*/ 20 w 2215" name="T116"/>
                <a:gd fmla="*/ 806 h 2153" name="T117"/>
                <a:gd fmla="*/ 229 w 2215" name="T118"/>
                <a:gd fmla="*/ 744 h 2153" name="T119"/>
                <a:gd fmla="*/ 446 w 2215" name="T120"/>
                <a:gd fmla="*/ 649 h 2153" name="T121"/>
                <a:gd fmla="*/ 556 w 2215" name="T122"/>
                <a:gd fmla="*/ 583 h 215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153" w="2215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  <a:effectLst>
              <a:outerShdw algn="t" blurRad="381000" dir="5400000" dist="254000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6" name="辽宁">
              <a:extLst>
                <a:ext uri="{FF2B5EF4-FFF2-40B4-BE49-F238E27FC236}">
                  <a16:creationId xmlns:a16="http://schemas.microsoft.com/office/drawing/2014/main" id="{49C5ECB5-538C-4F94-8B20-1A31719185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6868" y="2126308"/>
              <a:ext cx="824154" cy="810859"/>
            </a:xfrm>
            <a:custGeom>
              <a:gdLst>
                <a:gd fmla="*/ 259 w 2212" name="T0"/>
                <a:gd fmla="*/ 1537 h 2187" name="T1"/>
                <a:gd fmla="*/ 137 w 2212" name="T2"/>
                <a:gd fmla="*/ 1452 h 2187" name="T3"/>
                <a:gd fmla="*/ 8 w 2212" name="T4"/>
                <a:gd fmla="*/ 1353 h 2187" name="T5"/>
                <a:gd fmla="*/ 26 w 2212" name="T6"/>
                <a:gd fmla="*/ 1249 h 2187" name="T7"/>
                <a:gd fmla="*/ 103 w 2212" name="T8"/>
                <a:gd fmla="*/ 1131 h 2187" name="T9"/>
                <a:gd fmla="*/ 154 w 2212" name="T10"/>
                <a:gd fmla="*/ 1037 h 2187" name="T11"/>
                <a:gd fmla="*/ 115 w 2212" name="T12"/>
                <a:gd fmla="*/ 918 h 2187" name="T13"/>
                <a:gd fmla="*/ 84 w 2212" name="T14"/>
                <a:gd fmla="*/ 727 h 2187" name="T15"/>
                <a:gd fmla="*/ 219 w 2212" name="T16"/>
                <a:gd fmla="*/ 704 h 2187" name="T17"/>
                <a:gd fmla="*/ 340 w 2212" name="T18"/>
                <a:gd fmla="*/ 910 h 2187" name="T19"/>
                <a:gd fmla="*/ 449 w 2212" name="T20"/>
                <a:gd fmla="*/ 787 h 2187" name="T21"/>
                <a:gd fmla="*/ 623 w 2212" name="T22"/>
                <a:gd fmla="*/ 652 h 2187" name="T23"/>
                <a:gd fmla="*/ 820 w 2212" name="T24"/>
                <a:gd fmla="*/ 538 h 2187" name="T25"/>
                <a:gd fmla="*/ 931 w 2212" name="T26"/>
                <a:gd fmla="*/ 415 h 2187" name="T27"/>
                <a:gd fmla="*/ 1051 w 2212" name="T28"/>
                <a:gd fmla="*/ 392 h 2187" name="T29"/>
                <a:gd fmla="*/ 1120 w 2212" name="T30"/>
                <a:gd fmla="*/ 362 h 2187" name="T31"/>
                <a:gd fmla="*/ 1258 w 2212" name="T32"/>
                <a:gd fmla="*/ 331 h 2187" name="T33"/>
                <a:gd fmla="*/ 1343 w 2212" name="T34"/>
                <a:gd fmla="*/ 211 h 2187" name="T35"/>
                <a:gd fmla="*/ 1422 w 2212" name="T36"/>
                <a:gd fmla="*/ 0 h 2187" name="T37"/>
                <a:gd fmla="*/ 1601 w 2212" name="T38"/>
                <a:gd fmla="*/ 94 h 2187" name="T39"/>
                <a:gd fmla="*/ 1638 w 2212" name="T40"/>
                <a:gd fmla="*/ 197 h 2187" name="T41"/>
                <a:gd fmla="*/ 1695 w 2212" name="T42"/>
                <a:gd fmla="*/ 236 h 2187" name="T43"/>
                <a:gd fmla="*/ 1797 w 2212" name="T44"/>
                <a:gd fmla="*/ 181 h 2187" name="T45"/>
                <a:gd fmla="*/ 1854 w 2212" name="T46"/>
                <a:gd fmla="*/ 319 h 2187" name="T47"/>
                <a:gd fmla="*/ 1930 w 2212" name="T48"/>
                <a:gd fmla="*/ 415 h 2187" name="T49"/>
                <a:gd fmla="*/ 2003 w 2212" name="T50"/>
                <a:gd fmla="*/ 508 h 2187" name="T51"/>
                <a:gd fmla="*/ 2001 w 2212" name="T52"/>
                <a:gd fmla="*/ 622 h 2187" name="T53"/>
                <a:gd fmla="*/ 2075 w 2212" name="T54"/>
                <a:gd fmla="*/ 758 h 2187" name="T55"/>
                <a:gd fmla="*/ 2191 w 2212" name="T56"/>
                <a:gd fmla="*/ 907 h 2187" name="T57"/>
                <a:gd fmla="*/ 2156 w 2212" name="T58"/>
                <a:gd fmla="*/ 1031 h 2187" name="T59"/>
                <a:gd fmla="*/ 2188 w 2212" name="T60"/>
                <a:gd fmla="*/ 1096 h 2187" name="T61"/>
                <a:gd fmla="*/ 2033 w 2212" name="T62"/>
                <a:gd fmla="*/ 1210 h 2187" name="T63"/>
                <a:gd fmla="*/ 1844 w 2212" name="T64"/>
                <a:gd fmla="*/ 1409 h 2187" name="T65"/>
                <a:gd fmla="*/ 1732 w 2212" name="T66"/>
                <a:gd fmla="*/ 1586 h 2187" name="T67"/>
                <a:gd fmla="*/ 1548 w 2212" name="T68"/>
                <a:gd fmla="*/ 1630 h 2187" name="T69"/>
                <a:gd fmla="*/ 1334 w 2212" name="T70"/>
                <a:gd fmla="*/ 1752 h 2187" name="T71"/>
                <a:gd fmla="*/ 1129 w 2212" name="T72"/>
                <a:gd fmla="*/ 1956 h 2187" name="T73"/>
                <a:gd fmla="*/ 1116 w 2212" name="T74"/>
                <a:gd fmla="*/ 1997 h 2187" name="T75"/>
                <a:gd fmla="*/ 1078 w 2212" name="T76"/>
                <a:gd fmla="*/ 2064 h 2187" name="T77"/>
                <a:gd fmla="*/ 995 w 2212" name="T78"/>
                <a:gd fmla="*/ 2048 h 2187" name="T79"/>
                <a:gd fmla="*/ 975 w 2212" name="T80"/>
                <a:gd fmla="*/ 2107 h 2187" name="T81"/>
                <a:gd fmla="*/ 853 w 2212" name="T82"/>
                <a:gd fmla="*/ 2185 h 2187" name="T83"/>
                <a:gd fmla="*/ 857 w 2212" name="T84"/>
                <a:gd fmla="*/ 2091 h 2187" name="T85"/>
                <a:gd fmla="*/ 966 w 2212" name="T86"/>
                <a:gd fmla="*/ 2027 h 2187" name="T87"/>
                <a:gd fmla="*/ 975 w 2212" name="T88"/>
                <a:gd fmla="*/ 1946 h 2187" name="T89"/>
                <a:gd fmla="*/ 1042 w 2212" name="T90"/>
                <a:gd fmla="*/ 1886 h 2187" name="T91"/>
                <a:gd fmla="*/ 940 w 2212" name="T92"/>
                <a:gd fmla="*/ 1897 h 2187" name="T93"/>
                <a:gd fmla="*/ 903 w 2212" name="T94"/>
                <a:gd fmla="*/ 1739 h 2187" name="T95"/>
                <a:gd fmla="*/ 1002 w 2212" name="T96"/>
                <a:gd fmla="*/ 1599 h 2187" name="T97"/>
                <a:gd fmla="*/ 1070 w 2212" name="T98"/>
                <a:gd fmla="*/ 1496 h 2187" name="T99"/>
                <a:gd fmla="*/ 1059 w 2212" name="T100"/>
                <a:gd fmla="*/ 1302 h 2187" name="T101"/>
                <a:gd fmla="*/ 952 w 2212" name="T102"/>
                <a:gd fmla="*/ 1152 h 2187" name="T103"/>
                <a:gd fmla="*/ 905 w 2212" name="T104"/>
                <a:gd fmla="*/ 1225 h 2187" name="T105"/>
                <a:gd fmla="*/ 786 w 2212" name="T106"/>
                <a:gd fmla="*/ 1207 h 2187" name="T107"/>
                <a:gd fmla="*/ 655 w 2212" name="T108"/>
                <a:gd fmla="*/ 1301 h 2187" name="T109"/>
                <a:gd fmla="*/ 618 w 2212" name="T110"/>
                <a:gd fmla="*/ 1401 h 2187" name="T111"/>
                <a:gd fmla="*/ 534 w 2212" name="T112"/>
                <a:gd fmla="*/ 1566 h 2187" name="T113"/>
                <a:gd fmla="*/ 878 w 2212" name="T114"/>
                <a:gd fmla="*/ 1788 h 2187" name="T115"/>
                <a:gd fmla="*/ 850 w 2212" name="T116"/>
                <a:gd fmla="*/ 1838 h 2187" name="T117"/>
                <a:gd fmla="*/ 899 w 2212" name="T118"/>
                <a:gd fmla="*/ 1886 h 2187" name="T119"/>
                <a:gd fmla="*/ 845 w 2212" name="T120"/>
                <a:gd fmla="*/ 1899 h 2187" name="T121"/>
                <a:gd fmla="*/ 1229 w 2212" name="T122"/>
                <a:gd fmla="*/ 1939 h 2187" name="T123"/>
                <a:gd fmla="*/ 1350 w 2212" name="T124"/>
                <a:gd fmla="*/ 1990 h 218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187" w="2212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7" name="浙江">
              <a:extLst>
                <a:ext uri="{FF2B5EF4-FFF2-40B4-BE49-F238E27FC236}">
                  <a16:creationId xmlns:a16="http://schemas.microsoft.com/office/drawing/2014/main" id="{DB795588-F530-4C01-B789-C1E87DC21365}"/>
                </a:ext>
              </a:extLst>
            </p:cNvPr>
            <p:cNvSpPr/>
            <p:nvPr/>
          </p:nvSpPr>
          <p:spPr bwMode="auto">
            <a:xfrm>
              <a:off x="8063332" y="4173396"/>
              <a:ext cx="545004" cy="638053"/>
            </a:xfrm>
            <a:custGeom>
              <a:gdLst>
                <a:gd fmla="*/ 882 w 1493" name="T0"/>
                <a:gd fmla="*/ 1623 h 1731" name="T1"/>
                <a:gd fmla="*/ 793 w 1493" name="T2"/>
                <a:gd fmla="*/ 1671 h 1731" name="T3"/>
                <a:gd fmla="*/ 704 w 1493" name="T4"/>
                <a:gd fmla="*/ 1615 h 1731" name="T5"/>
                <a:gd fmla="*/ 646 w 1493" name="T6"/>
                <a:gd fmla="*/ 1535 h 1731" name="T7"/>
                <a:gd fmla="*/ 577 w 1493" name="T8"/>
                <a:gd fmla="*/ 1610 h 1731" name="T9"/>
                <a:gd fmla="*/ 469 w 1493" name="T10"/>
                <a:gd fmla="*/ 1637 h 1731" name="T11"/>
                <a:gd fmla="*/ 395 w 1493" name="T12"/>
                <a:gd fmla="*/ 1604 h 1731" name="T13"/>
                <a:gd fmla="*/ 306 w 1493" name="T14"/>
                <a:gd fmla="*/ 1400 h 1731" name="T15"/>
                <a:gd fmla="*/ 299 w 1493" name="T16"/>
                <a:gd fmla="*/ 1296 h 1731" name="T17"/>
                <a:gd fmla="*/ 222 w 1493" name="T18"/>
                <a:gd fmla="*/ 1320 h 1731" name="T19"/>
                <a:gd fmla="*/ 189 w 1493" name="T20"/>
                <a:gd fmla="*/ 1250 h 1731" name="T21"/>
                <a:gd fmla="*/ 142 w 1493" name="T22"/>
                <a:gd fmla="*/ 1087 h 1731" name="T23"/>
                <a:gd fmla="*/ 79 w 1493" name="T24"/>
                <a:gd fmla="*/ 1019 h 1731" name="T25"/>
                <a:gd fmla="*/ 10 w 1493" name="T26"/>
                <a:gd fmla="*/ 914 h 1731" name="T27"/>
                <a:gd fmla="*/ 71 w 1493" name="T28"/>
                <a:gd fmla="*/ 824 h 1731" name="T29"/>
                <a:gd fmla="*/ 167 w 1493" name="T30"/>
                <a:gd fmla="*/ 751 h 1731" name="T31"/>
                <a:gd fmla="*/ 245 w 1493" name="T32"/>
                <a:gd fmla="*/ 672 h 1731" name="T33"/>
                <a:gd fmla="*/ 280 w 1493" name="T34"/>
                <a:gd fmla="*/ 515 h 1731" name="T35"/>
                <a:gd fmla="*/ 278 w 1493" name="T36"/>
                <a:gd fmla="*/ 430 h 1731" name="T37"/>
                <a:gd fmla="*/ 404 w 1493" name="T38"/>
                <a:gd fmla="*/ 411 h 1731" name="T39"/>
                <a:gd fmla="*/ 439 w 1493" name="T40"/>
                <a:gd fmla="*/ 312 h 1731" name="T41"/>
                <a:gd fmla="*/ 445 w 1493" name="T42"/>
                <a:gd fmla="*/ 233 h 1731" name="T43"/>
                <a:gd fmla="*/ 491 w 1493" name="T44"/>
                <a:gd fmla="*/ 183 h 1731" name="T45"/>
                <a:gd fmla="*/ 539 w 1493" name="T46"/>
                <a:gd fmla="*/ 10 h 1731" name="T47"/>
                <a:gd fmla="*/ 659 w 1493" name="T48"/>
                <a:gd fmla="*/ 60 h 1731" name="T49"/>
                <a:gd fmla="*/ 828 w 1493" name="T50"/>
                <a:gd fmla="*/ 128 h 1731" name="T51"/>
                <a:gd fmla="*/ 921 w 1493" name="T52"/>
                <a:gd fmla="*/ 73 h 1731" name="T53"/>
                <a:gd fmla="*/ 1020 w 1493" name="T54"/>
                <a:gd fmla="*/ 63 h 1731" name="T55"/>
                <a:gd fmla="*/ 1126 w 1493" name="T56"/>
                <a:gd fmla="*/ 156 h 1731" name="T57"/>
                <a:gd fmla="*/ 1026 w 1493" name="T58"/>
                <a:gd fmla="*/ 246 h 1731" name="T59"/>
                <a:gd fmla="*/ 907 w 1493" name="T60"/>
                <a:gd fmla="*/ 309 h 1731" name="T61"/>
                <a:gd fmla="*/ 793 w 1493" name="T62"/>
                <a:gd fmla="*/ 385 h 1731" name="T63"/>
                <a:gd fmla="*/ 906 w 1493" name="T64"/>
                <a:gd fmla="*/ 385 h 1731" name="T65"/>
                <a:gd fmla="*/ 1033 w 1493" name="T66"/>
                <a:gd fmla="*/ 401 h 1731" name="T67"/>
                <a:gd fmla="*/ 1208 w 1493" name="T68"/>
                <a:gd fmla="*/ 337 h 1731" name="T69"/>
                <a:gd fmla="*/ 1430 w 1493" name="T70"/>
                <a:gd fmla="*/ 474 h 1731" name="T71"/>
                <a:gd fmla="*/ 1423 w 1493" name="T72"/>
                <a:gd fmla="*/ 517 h 1731" name="T73"/>
                <a:gd fmla="*/ 1450 w 1493" name="T74"/>
                <a:gd fmla="*/ 599 h 1731" name="T75"/>
                <a:gd fmla="*/ 1314 w 1493" name="T76"/>
                <a:gd fmla="*/ 647 h 1731" name="T77"/>
                <a:gd fmla="*/ 1402 w 1493" name="T78"/>
                <a:gd fmla="*/ 650 h 1731" name="T79"/>
                <a:gd fmla="*/ 1452 w 1493" name="T80"/>
                <a:gd fmla="*/ 714 h 1731" name="T81"/>
                <a:gd fmla="*/ 1463 w 1493" name="T82"/>
                <a:gd fmla="*/ 763 h 1731" name="T83"/>
                <a:gd fmla="*/ 1391 w 1493" name="T84"/>
                <a:gd fmla="*/ 713 h 1731" name="T85"/>
                <a:gd fmla="*/ 1327 w 1493" name="T86"/>
                <a:gd fmla="*/ 773 h 1731" name="T87"/>
                <a:gd fmla="*/ 1313 w 1493" name="T88"/>
                <a:gd fmla="*/ 834 h 1731" name="T89"/>
                <a:gd fmla="*/ 1372 w 1493" name="T90"/>
                <a:gd fmla="*/ 912 h 1731" name="T91"/>
                <a:gd fmla="*/ 1330 w 1493" name="T92"/>
                <a:gd fmla="*/ 928 h 1731" name="T93"/>
                <a:gd fmla="*/ 1299 w 1493" name="T94"/>
                <a:gd fmla="*/ 1015 h 1731" name="T95"/>
                <a:gd fmla="*/ 1358 w 1493" name="T96"/>
                <a:gd fmla="*/ 1136 h 1731" name="T97"/>
                <a:gd fmla="*/ 1341 w 1493" name="T98"/>
                <a:gd fmla="*/ 1180 h 1731" name="T99"/>
                <a:gd fmla="*/ 1292 w 1493" name="T100"/>
                <a:gd fmla="*/ 1239 h 1731" name="T101"/>
                <a:gd fmla="*/ 1254 w 1493" name="T102"/>
                <a:gd fmla="*/ 1257 h 1731" name="T103"/>
                <a:gd fmla="*/ 1223 w 1493" name="T104"/>
                <a:gd fmla="*/ 1313 h 1731" name="T105"/>
                <a:gd fmla="*/ 1251 w 1493" name="T106"/>
                <a:gd fmla="*/ 1225 h 1731" name="T107"/>
                <a:gd fmla="*/ 1167 w 1493" name="T108"/>
                <a:gd fmla="*/ 1200 h 1731" name="T109"/>
                <a:gd fmla="*/ 1178 w 1493" name="T110"/>
                <a:gd fmla="*/ 1270 h 1731" name="T111"/>
                <a:gd fmla="*/ 1122 w 1493" name="T112"/>
                <a:gd fmla="*/ 1343 h 1731" name="T113"/>
                <a:gd fmla="*/ 1078 w 1493" name="T114"/>
                <a:gd fmla="*/ 1369 h 1731" name="T115"/>
                <a:gd fmla="*/ 1053 w 1493" name="T116"/>
                <a:gd fmla="*/ 1478 h 1731" name="T117"/>
                <a:gd fmla="*/ 1047 w 1493" name="T118"/>
                <a:gd fmla="*/ 1570 h 1731" name="T119"/>
                <a:gd fmla="*/ 1018 w 1493" name="T120"/>
                <a:gd fmla="*/ 1623 h 1731" name="T121"/>
                <a:gd fmla="*/ 1011 w 1493" name="T122"/>
                <a:gd fmla="*/ 1696 h 173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731" w="1493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8" name="广东">
              <a:extLst>
                <a:ext uri="{FF2B5EF4-FFF2-40B4-BE49-F238E27FC236}">
                  <a16:creationId xmlns:a16="http://schemas.microsoft.com/office/drawing/2014/main" id="{FFA1BA97-7A9A-4D79-B7FE-842DBAF09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3566" y="5143768"/>
              <a:ext cx="1103301" cy="850738"/>
            </a:xfrm>
            <a:custGeom>
              <a:gdLst>
                <a:gd fmla="*/ 1983 w 2993" name="T0"/>
                <a:gd fmla="*/ 1253 h 2287" name="T1"/>
                <a:gd fmla="*/ 2080 w 2993" name="T2"/>
                <a:gd fmla="*/ 1133 h 2287" name="T3"/>
                <a:gd fmla="*/ 2127 w 2993" name="T4"/>
                <a:gd fmla="*/ 1209 h 2287" name="T5"/>
                <a:gd fmla="*/ 2356 w 2993" name="T6"/>
                <a:gd fmla="*/ 1181 h 2287" name="T7"/>
                <a:gd fmla="*/ 2480 w 2993" name="T8"/>
                <a:gd fmla="*/ 1152 h 2287" name="T9"/>
                <a:gd fmla="*/ 2738 w 2993" name="T10"/>
                <a:gd fmla="*/ 1021 h 2287" name="T11"/>
                <a:gd fmla="*/ 2854 w 2993" name="T12"/>
                <a:gd fmla="*/ 891 h 2287" name="T13"/>
                <a:gd fmla="*/ 2844 w 2993" name="T14"/>
                <a:gd fmla="*/ 848 h 2287" name="T15"/>
                <a:gd fmla="*/ 2946 w 2993" name="T16"/>
                <a:gd fmla="*/ 699 h 2287" name="T17"/>
                <a:gd fmla="*/ 2872 w 2993" name="T18"/>
                <a:gd fmla="*/ 454 h 2287" name="T19"/>
                <a:gd fmla="*/ 2773 w 2993" name="T20"/>
                <a:gd fmla="*/ 297 h 2287" name="T21"/>
                <a:gd fmla="*/ 2603 w 2993" name="T22"/>
                <a:gd fmla="*/ 246 h 2287" name="T23"/>
                <a:gd fmla="*/ 2417 w 2993" name="T24"/>
                <a:gd fmla="*/ 227 h 2287" name="T25"/>
                <a:gd fmla="*/ 2342 w 2993" name="T26"/>
                <a:gd fmla="*/ 335 h 2287" name="T27"/>
                <a:gd fmla="*/ 2086 w 2993" name="T28"/>
                <a:gd fmla="*/ 337 h 2287" name="T29"/>
                <a:gd fmla="*/ 1904 w 2993" name="T30"/>
                <a:gd fmla="*/ 415 h 2287" name="T31"/>
                <a:gd fmla="*/ 1849 w 2993" name="T32"/>
                <a:gd fmla="*/ 309 h 2287" name="T33"/>
                <a:gd fmla="*/ 1992 w 2993" name="T34"/>
                <a:gd fmla="*/ 90 h 2287" name="T35"/>
                <a:gd fmla="*/ 1765 w 2993" name="T36"/>
                <a:gd fmla="*/ 66 h 2287" name="T37"/>
                <a:gd fmla="*/ 1610 w 2993" name="T38"/>
                <a:gd fmla="*/ 65 h 2287" name="T39"/>
                <a:gd fmla="*/ 1415 w 2993" name="T40"/>
                <a:gd fmla="*/ 0 h 2287" name="T41"/>
                <a:gd fmla="*/ 1315 w 2993" name="T42"/>
                <a:gd fmla="*/ 121 h 2287" name="T43"/>
                <a:gd fmla="*/ 1253 w 2993" name="T44"/>
                <a:gd fmla="*/ 274 h 2287" name="T45"/>
                <a:gd fmla="*/ 999 w 2993" name="T46"/>
                <a:gd fmla="*/ 159 h 2287" name="T47"/>
                <a:gd fmla="*/ 901 w 2993" name="T48"/>
                <a:gd fmla="*/ 417 h 2287" name="T49"/>
                <a:gd fmla="*/ 909 w 2993" name="T50"/>
                <a:gd fmla="*/ 657 h 2287" name="T51"/>
                <a:gd fmla="*/ 793 w 2993" name="T52"/>
                <a:gd fmla="*/ 809 h 2287" name="T53"/>
                <a:gd fmla="*/ 716 w 2993" name="T54"/>
                <a:gd fmla="*/ 1086 h 2287" name="T55"/>
                <a:gd fmla="*/ 506 w 2993" name="T56"/>
                <a:gd fmla="*/ 1278 h 2287" name="T57"/>
                <a:gd fmla="*/ 453 w 2993" name="T58"/>
                <a:gd fmla="*/ 1412 h 2287" name="T59"/>
                <a:gd fmla="*/ 285 w 2993" name="T60"/>
                <a:gd fmla="*/ 1453 h 2287" name="T61"/>
                <a:gd fmla="*/ 212 w 2993" name="T62"/>
                <a:gd fmla="*/ 1574 h 2287" name="T63"/>
                <a:gd fmla="*/ 40 w 2993" name="T64"/>
                <a:gd fmla="*/ 1698 h 2287" name="T65"/>
                <a:gd fmla="*/ 86 w 2993" name="T66"/>
                <a:gd fmla="*/ 1807 h 2287" name="T67"/>
                <a:gd fmla="*/ 27 w 2993" name="T68"/>
                <a:gd fmla="*/ 2081 h 2287" name="T69"/>
                <a:gd fmla="*/ 234 w 2993" name="T70"/>
                <a:gd fmla="*/ 2275 h 2287" name="T71"/>
                <a:gd fmla="*/ 285 w 2993" name="T72"/>
                <a:gd fmla="*/ 2113 h 2287" name="T73"/>
                <a:gd fmla="*/ 297 w 2993" name="T74"/>
                <a:gd fmla="*/ 2077 h 2287" name="T75"/>
                <a:gd fmla="*/ 266 w 2993" name="T76"/>
                <a:gd fmla="*/ 1930 h 2287" name="T77"/>
                <a:gd fmla="*/ 366 w 2993" name="T78"/>
                <a:gd fmla="*/ 1948 h 2287" name="T79"/>
                <a:gd fmla="*/ 325 w 2993" name="T80"/>
                <a:gd fmla="*/ 1792 h 2287" name="T81"/>
                <a:gd fmla="*/ 371 w 2993" name="T82"/>
                <a:gd fmla="*/ 1847 h 2287" name="T83"/>
                <a:gd fmla="*/ 403 w 2993" name="T84"/>
                <a:gd fmla="*/ 1860 h 2287" name="T85"/>
                <a:gd fmla="*/ 655 w 2993" name="T86"/>
                <a:gd fmla="*/ 1746 h 2287" name="T87"/>
                <a:gd fmla="*/ 742 w 2993" name="T88"/>
                <a:gd fmla="*/ 1733 h 2287" name="T89"/>
                <a:gd fmla="*/ 869 w 2993" name="T90"/>
                <a:gd fmla="*/ 1660 h 2287" name="T91"/>
                <a:gd fmla="*/ 898 w 2993" name="T92"/>
                <a:gd fmla="*/ 1658 h 2287" name="T93"/>
                <a:gd fmla="*/ 940 w 2993" name="T94"/>
                <a:gd fmla="*/ 1669 h 2287" name="T95"/>
                <a:gd fmla="*/ 965 w 2993" name="T96"/>
                <a:gd fmla="*/ 1603 h 2287" name="T97"/>
                <a:gd fmla="*/ 1103 w 2993" name="T98"/>
                <a:gd fmla="*/ 1553 h 2287" name="T99"/>
                <a:gd fmla="*/ 1131 w 2993" name="T100"/>
                <a:gd fmla="*/ 1574 h 2287" name="T101"/>
                <a:gd fmla="*/ 1322 w 2993" name="T102"/>
                <a:gd fmla="*/ 1575 h 2287" name="T103"/>
                <a:gd fmla="*/ 1375 w 2993" name="T104"/>
                <a:gd fmla="*/ 1307 h 2287" name="T105"/>
                <a:gd fmla="*/ 1511 w 2993" name="T106"/>
                <a:gd fmla="*/ 1424 h 2287" name="T107"/>
                <a:gd fmla="*/ 1551 w 2993" name="T108"/>
                <a:gd fmla="*/ 1433 h 2287" name="T109"/>
                <a:gd fmla="*/ 1591 w 2993" name="T110"/>
                <a:gd fmla="*/ 1270 h 2287" name="T111"/>
                <a:gd fmla="*/ 1587 w 2993" name="T112"/>
                <a:gd fmla="*/ 1162 h 2287" name="T113"/>
                <a:gd fmla="*/ 1594 w 2993" name="T114"/>
                <a:gd fmla="*/ 1093 h 2287" name="T115"/>
                <a:gd fmla="*/ 1723 w 2993" name="T116"/>
                <a:gd fmla="*/ 1284 h 2287" name="T117"/>
                <a:gd fmla="*/ 370 w 2993" name="T118"/>
                <a:gd fmla="*/ 1998 h 2287" name="T119"/>
                <a:gd fmla="*/ 1834 w 2993" name="T120"/>
                <a:gd fmla="*/ 1500 h 2287" name="T121"/>
                <a:gd fmla="*/ 1897 w 2993" name="T122"/>
                <a:gd fmla="*/ 1471 h 2287" name="T123"/>
                <a:gd fmla="*/ 2948 w 2993" name="T124"/>
                <a:gd fmla="*/ 801 h 228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287" w="2993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solidFill>
              <a:srgbClr val="1C5483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9" name="天津">
              <a:extLst>
                <a:ext uri="{FF2B5EF4-FFF2-40B4-BE49-F238E27FC236}">
                  <a16:creationId xmlns:a16="http://schemas.microsoft.com/office/drawing/2014/main" id="{5D2E177E-D42C-4748-ABC9-EAFD506FF043}"/>
                </a:ext>
              </a:extLst>
            </p:cNvPr>
            <p:cNvSpPr/>
            <p:nvPr/>
          </p:nvSpPr>
          <p:spPr bwMode="auto">
            <a:xfrm>
              <a:off x="7770890" y="2737776"/>
              <a:ext cx="159513" cy="265856"/>
            </a:xfrm>
            <a:custGeom>
              <a:gdLst>
                <a:gd fmla="*/ 139 w 430" name="T0"/>
                <a:gd fmla="*/ 49 h 726" name="T1"/>
                <a:gd fmla="*/ 152 w 430" name="T2"/>
                <a:gd fmla="*/ 42 h 726" name="T3"/>
                <a:gd fmla="*/ 171 w 430" name="T4"/>
                <a:gd fmla="*/ 25 h 726" name="T5"/>
                <a:gd fmla="*/ 178 w 430" name="T6"/>
                <a:gd fmla="*/ 4 h 726" name="T7"/>
                <a:gd fmla="*/ 237 w 430" name="T8"/>
                <a:gd fmla="*/ 3 h 726" name="T9"/>
                <a:gd fmla="*/ 253 w 430" name="T10"/>
                <a:gd fmla="*/ 22 h 726" name="T11"/>
                <a:gd fmla="*/ 294 w 430" name="T12"/>
                <a:gd fmla="*/ 62 h 726" name="T13"/>
                <a:gd fmla="*/ 294 w 430" name="T14"/>
                <a:gd fmla="*/ 89 h 726" name="T15"/>
                <a:gd fmla="*/ 271 w 430" name="T16"/>
                <a:gd fmla="*/ 98 h 726" name="T17"/>
                <a:gd fmla="*/ 231 w 430" name="T18"/>
                <a:gd fmla="*/ 110 h 726" name="T19"/>
                <a:gd fmla="*/ 227 w 430" name="T20"/>
                <a:gd fmla="*/ 152 h 726" name="T21"/>
                <a:gd fmla="*/ 266 w 430" name="T22"/>
                <a:gd fmla="*/ 212 h 726" name="T23"/>
                <a:gd fmla="*/ 286 w 430" name="T24"/>
                <a:gd fmla="*/ 245 h 726" name="T25"/>
                <a:gd fmla="*/ 297 w 430" name="T26"/>
                <a:gd fmla="*/ 281 h 726" name="T27"/>
                <a:gd fmla="*/ 313 w 430" name="T28"/>
                <a:gd fmla="*/ 284 h 726" name="T29"/>
                <a:gd fmla="*/ 357 w 430" name="T30"/>
                <a:gd fmla="*/ 268 h 726" name="T31"/>
                <a:gd fmla="*/ 378 w 430" name="T32"/>
                <a:gd fmla="*/ 276 h 726" name="T33"/>
                <a:gd fmla="*/ 367 w 430" name="T34"/>
                <a:gd fmla="*/ 321 h 726" name="T35"/>
                <a:gd fmla="*/ 378 w 430" name="T36"/>
                <a:gd fmla="*/ 333 h 726" name="T37"/>
                <a:gd fmla="*/ 417 w 430" name="T38"/>
                <a:gd fmla="*/ 356 h 726" name="T39"/>
                <a:gd fmla="*/ 429 w 430" name="T40"/>
                <a:gd fmla="*/ 403 h 726" name="T41"/>
                <a:gd fmla="*/ 396 w 430" name="T42"/>
                <a:gd fmla="*/ 431 h 726" name="T43"/>
                <a:gd fmla="*/ 348 w 430" name="T44"/>
                <a:gd fmla="*/ 460 h 726" name="T45"/>
                <a:gd fmla="*/ 335 w 430" name="T46"/>
                <a:gd fmla="*/ 503 h 726" name="T47"/>
                <a:gd fmla="*/ 324 w 430" name="T48"/>
                <a:gd fmla="*/ 557 h 726" name="T49"/>
                <a:gd fmla="*/ 287 w 430" name="T50"/>
                <a:gd fmla="*/ 630 h 726" name="T51"/>
                <a:gd fmla="*/ 279 w 430" name="T52"/>
                <a:gd fmla="*/ 693 h 726" name="T53"/>
                <a:gd fmla="*/ 223 w 430" name="T54"/>
                <a:gd fmla="*/ 716 h 726" name="T55"/>
                <a:gd fmla="*/ 192 w 430" name="T56"/>
                <a:gd fmla="*/ 723 h 726" name="T57"/>
                <a:gd fmla="*/ 182 w 430" name="T58"/>
                <a:gd fmla="*/ 711 h 726" name="T59"/>
                <a:gd fmla="*/ 153 w 430" name="T60"/>
                <a:gd fmla="*/ 715 h 726" name="T61"/>
                <a:gd fmla="*/ 133 w 430" name="T62"/>
                <a:gd fmla="*/ 726 h 726" name="T63"/>
                <a:gd fmla="*/ 116 w 430" name="T64"/>
                <a:gd fmla="*/ 681 h 726" name="T65"/>
                <a:gd fmla="*/ 95 w 430" name="T66"/>
                <a:gd fmla="*/ 674 h 726" name="T67"/>
                <a:gd fmla="*/ 32 w 430" name="T68"/>
                <a:gd fmla="*/ 672 h 726" name="T69"/>
                <a:gd fmla="*/ 8 w 430" name="T70"/>
                <a:gd fmla="*/ 635 h 726" name="T71"/>
                <a:gd fmla="*/ 3 w 430" name="T72"/>
                <a:gd fmla="*/ 578 h 726" name="T73"/>
                <a:gd fmla="*/ 1 w 430" name="T74"/>
                <a:gd fmla="*/ 536 h 726" name="T75"/>
                <a:gd fmla="*/ 31 w 430" name="T76"/>
                <a:gd fmla="*/ 532 h 726" name="T77"/>
                <a:gd fmla="*/ 45 w 430" name="T78"/>
                <a:gd fmla="*/ 518 h 726" name="T79"/>
                <a:gd fmla="*/ 33 w 430" name="T80"/>
                <a:gd fmla="*/ 431 h 726" name="T81"/>
                <a:gd fmla="*/ 16 w 430" name="T82"/>
                <a:gd fmla="*/ 290 h 726" name="T83"/>
                <a:gd fmla="*/ 22 w 430" name="T84"/>
                <a:gd fmla="*/ 275 h 726" name="T85"/>
                <a:gd fmla="*/ 29 w 430" name="T86"/>
                <a:gd fmla="*/ 259 h 726" name="T87"/>
                <a:gd fmla="*/ 51 w 430" name="T88"/>
                <a:gd fmla="*/ 271 h 726" name="T89"/>
                <a:gd fmla="*/ 64 w 430" name="T90"/>
                <a:gd fmla="*/ 280 h 726" name="T91"/>
                <a:gd fmla="*/ 108 w 430" name="T92"/>
                <a:gd fmla="*/ 270 h 726" name="T93"/>
                <a:gd fmla="*/ 126 w 430" name="T94"/>
                <a:gd fmla="*/ 252 h 726" name="T95"/>
                <a:gd fmla="*/ 128 w 430" name="T96"/>
                <a:gd fmla="*/ 200 h 726" name="T97"/>
                <a:gd fmla="*/ 129 w 430" name="T98"/>
                <a:gd fmla="*/ 174 h 726" name="T99"/>
                <a:gd fmla="*/ 141 w 430" name="T100"/>
                <a:gd fmla="*/ 165 h 726" name="T101"/>
                <a:gd fmla="*/ 114 w 430" name="T102"/>
                <a:gd fmla="*/ 146 h 726" name="T103"/>
                <a:gd fmla="*/ 110 w 430" name="T104"/>
                <a:gd fmla="*/ 131 h 726" name="T105"/>
                <a:gd fmla="*/ 122 w 430" name="T106"/>
                <a:gd fmla="*/ 85 h 726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726" w="430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0" name="北京">
              <a:extLst>
                <a:ext uri="{FF2B5EF4-FFF2-40B4-BE49-F238E27FC236}">
                  <a16:creationId xmlns:a16="http://schemas.microsoft.com/office/drawing/2014/main" id="{FAD68C1A-7789-4144-B87C-2EB4B3676EBC}"/>
                </a:ext>
              </a:extLst>
            </p:cNvPr>
            <p:cNvSpPr/>
            <p:nvPr/>
          </p:nvSpPr>
          <p:spPr bwMode="auto">
            <a:xfrm>
              <a:off x="7598084" y="2604848"/>
              <a:ext cx="239270" cy="265856"/>
            </a:xfrm>
            <a:custGeom>
              <a:gdLst>
                <a:gd fmla="*/ 265 w 636" name="T0"/>
                <a:gd fmla="*/ 650 h 711" name="T1"/>
                <a:gd fmla="*/ 282 w 636" name="T2"/>
                <a:gd fmla="*/ 694 h 711" name="T3"/>
                <a:gd fmla="*/ 304 w 636" name="T4"/>
                <a:gd fmla="*/ 711 h 711" name="T5"/>
                <a:gd fmla="*/ 325 w 636" name="T6"/>
                <a:gd fmla="*/ 696 h 711" name="T7"/>
                <a:gd fmla="*/ 372 w 636" name="T8"/>
                <a:gd fmla="*/ 646 h 711" name="T9"/>
                <a:gd fmla="*/ 401 w 636" name="T10"/>
                <a:gd fmla="*/ 633 h 711" name="T11"/>
                <a:gd fmla="*/ 428 w 636" name="T12"/>
                <a:gd fmla="*/ 631 h 711" name="T13"/>
                <a:gd fmla="*/ 448 w 636" name="T14"/>
                <a:gd fmla="*/ 625 h 711" name="T15"/>
                <a:gd fmla="*/ 471 w 636" name="T16"/>
                <a:gd fmla="*/ 626 h 711" name="T17"/>
                <a:gd fmla="*/ 486 w 636" name="T18"/>
                <a:gd fmla="*/ 568 h 711" name="T19"/>
                <a:gd fmla="*/ 496 w 636" name="T20"/>
                <a:gd fmla="*/ 535 h 711" name="T21"/>
                <a:gd fmla="*/ 446 w 636" name="T22"/>
                <a:gd fmla="*/ 513 h 711" name="T23"/>
                <a:gd fmla="*/ 435 w 636" name="T24"/>
                <a:gd fmla="*/ 469 h 711" name="T25"/>
                <a:gd fmla="*/ 446 w 636" name="T26"/>
                <a:gd fmla="*/ 441 h 711" name="T27"/>
                <a:gd fmla="*/ 496 w 636" name="T28"/>
                <a:gd fmla="*/ 436 h 711" name="T29"/>
                <a:gd fmla="*/ 572 w 636" name="T30"/>
                <a:gd fmla="*/ 416 h 711" name="T31"/>
                <a:gd fmla="*/ 599 w 636" name="T32"/>
                <a:gd fmla="*/ 391 h 711" name="T33"/>
                <a:gd fmla="*/ 619 w 636" name="T34"/>
                <a:gd fmla="*/ 366 h 711" name="T35"/>
                <a:gd fmla="*/ 602 w 636" name="T36"/>
                <a:gd fmla="*/ 320 h 711" name="T37"/>
                <a:gd fmla="*/ 594 w 636" name="T38"/>
                <a:gd fmla="*/ 270 h 711" name="T39"/>
                <a:gd fmla="*/ 597 w 636" name="T40"/>
                <a:gd fmla="*/ 248 h 711" name="T41"/>
                <a:gd fmla="*/ 574 w 636" name="T42"/>
                <a:gd fmla="*/ 252 h 711" name="T43"/>
                <a:gd fmla="*/ 570 w 636" name="T44"/>
                <a:gd fmla="*/ 220 h 711" name="T45"/>
                <a:gd fmla="*/ 592 w 636" name="T46"/>
                <a:gd fmla="*/ 199 h 711" name="T47"/>
                <a:gd fmla="*/ 627 w 636" name="T48"/>
                <a:gd fmla="*/ 194 h 711" name="T49"/>
                <a:gd fmla="*/ 633 w 636" name="T50"/>
                <a:gd fmla="*/ 161 h 711" name="T51"/>
                <a:gd fmla="*/ 545 w 636" name="T52"/>
                <a:gd fmla="*/ 147 h 711" name="T53"/>
                <a:gd fmla="*/ 474 w 636" name="T54"/>
                <a:gd fmla="*/ 142 h 711" name="T55"/>
                <a:gd fmla="*/ 429 w 636" name="T56"/>
                <a:gd fmla="*/ 93 h 711" name="T57"/>
                <a:gd fmla="*/ 382 w 636" name="T58"/>
                <a:gd fmla="*/ 49 h 711" name="T59"/>
                <a:gd fmla="*/ 366 w 636" name="T60"/>
                <a:gd fmla="*/ 3 h 711" name="T61"/>
                <a:gd fmla="*/ 353 w 636" name="T62"/>
                <a:gd fmla="*/ 3 h 711" name="T63"/>
                <a:gd fmla="*/ 340 w 636" name="T64"/>
                <a:gd fmla="*/ 28 h 711" name="T65"/>
                <a:gd fmla="*/ 308 w 636" name="T66"/>
                <a:gd fmla="*/ 34 h 711" name="T67"/>
                <a:gd fmla="*/ 300 w 636" name="T68"/>
                <a:gd fmla="*/ 51 h 711" name="T69"/>
                <a:gd fmla="*/ 288 w 636" name="T70"/>
                <a:gd fmla="*/ 63 h 711" name="T71"/>
                <a:gd fmla="*/ 266 w 636" name="T72"/>
                <a:gd fmla="*/ 72 h 711" name="T73"/>
                <a:gd fmla="*/ 298 w 636" name="T74"/>
                <a:gd fmla="*/ 108 h 711" name="T75"/>
                <a:gd fmla="*/ 302 w 636" name="T76"/>
                <a:gd fmla="*/ 129 h 711" name="T77"/>
                <a:gd fmla="*/ 252 w 636" name="T78"/>
                <a:gd fmla="*/ 139 h 711" name="T79"/>
                <a:gd fmla="*/ 233 w 636" name="T80"/>
                <a:gd fmla="*/ 131 h 711" name="T81"/>
                <a:gd fmla="*/ 216 w 636" name="T82"/>
                <a:gd fmla="*/ 173 h 711" name="T83"/>
                <a:gd fmla="*/ 176 w 636" name="T84"/>
                <a:gd fmla="*/ 217 h 711" name="T85"/>
                <a:gd fmla="*/ 144 w 636" name="T86"/>
                <a:gd fmla="*/ 209 h 711" name="T87"/>
                <a:gd fmla="*/ 106 w 636" name="T88"/>
                <a:gd fmla="*/ 227 h 711" name="T89"/>
                <a:gd fmla="*/ 90 w 636" name="T90"/>
                <a:gd fmla="*/ 271 h 711" name="T91"/>
                <a:gd fmla="*/ 137 w 636" name="T92"/>
                <a:gd fmla="*/ 318 h 711" name="T93"/>
                <a:gd fmla="*/ 145 w 636" name="T94"/>
                <a:gd fmla="*/ 374 h 711" name="T95"/>
                <a:gd fmla="*/ 115 w 636" name="T96"/>
                <a:gd fmla="*/ 416 h 711" name="T97"/>
                <a:gd fmla="*/ 63 w 636" name="T98"/>
                <a:gd fmla="*/ 432 h 711" name="T99"/>
                <a:gd fmla="*/ 0 w 636" name="T100"/>
                <a:gd fmla="*/ 481 h 711" name="T101"/>
                <a:gd fmla="*/ 10 w 636" name="T102"/>
                <a:gd fmla="*/ 516 h 711" name="T103"/>
                <a:gd fmla="*/ 39 w 636" name="T104"/>
                <a:gd fmla="*/ 566 h 711" name="T105"/>
                <a:gd fmla="*/ 17 w 636" name="T106"/>
                <a:gd fmla="*/ 575 h 711" name="T107"/>
                <a:gd fmla="*/ 25 w 636" name="T108"/>
                <a:gd fmla="*/ 607 h 711" name="T109"/>
                <a:gd fmla="*/ 37 w 636" name="T110"/>
                <a:gd fmla="*/ 646 h 711" name="T111"/>
                <a:gd fmla="*/ 64 w 636" name="T112"/>
                <a:gd fmla="*/ 662 h 711" name="T113"/>
                <a:gd fmla="*/ 93 w 636" name="T114"/>
                <a:gd fmla="*/ 663 h 711" name="T115"/>
                <a:gd fmla="*/ 118 w 636" name="T116"/>
                <a:gd fmla="*/ 689 h 711" name="T117"/>
                <a:gd fmla="*/ 157 w 636" name="T118"/>
                <a:gd fmla="*/ 675 h 711" name="T119"/>
                <a:gd fmla="*/ 201 w 636" name="T120"/>
                <a:gd fmla="*/ 649 h 71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711" w="636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1" name="河北">
              <a:extLst>
                <a:ext uri="{FF2B5EF4-FFF2-40B4-BE49-F238E27FC236}">
                  <a16:creationId xmlns:a16="http://schemas.microsoft.com/office/drawing/2014/main" id="{6B5323A6-2BD2-4F19-AEBF-F63970853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5399" y="2352286"/>
              <a:ext cx="757689" cy="1063422"/>
            </a:xfrm>
            <a:custGeom>
              <a:gdLst>
                <a:gd fmla="*/ 1177 w 2047" name="T0"/>
                <a:gd fmla="*/ 2101 h 2907" name="T1"/>
                <a:gd fmla="*/ 917 w 2047" name="T2"/>
                <a:gd fmla="*/ 2293 h 2907" name="T3"/>
                <a:gd fmla="*/ 781 w 2047" name="T4"/>
                <a:gd fmla="*/ 2510 h 2907" name="T5"/>
                <a:gd fmla="*/ 635 w 2047" name="T6"/>
                <a:gd fmla="*/ 2788 h 2907" name="T7"/>
                <a:gd fmla="*/ 608 w 2047" name="T8"/>
                <a:gd fmla="*/ 2863 h 2907" name="T9"/>
                <a:gd fmla="*/ 320 w 2047" name="T10"/>
                <a:gd fmla="*/ 2852 h 2907" name="T11"/>
                <a:gd fmla="*/ 104 w 2047" name="T12"/>
                <a:gd fmla="*/ 2796 h 2907" name="T13"/>
                <a:gd fmla="*/ 33 w 2047" name="T14"/>
                <a:gd fmla="*/ 2646 h 2907" name="T15"/>
                <a:gd fmla="*/ 117 w 2047" name="T16"/>
                <a:gd fmla="*/ 2466 h 2907" name="T17"/>
                <a:gd fmla="*/ 165 w 2047" name="T18"/>
                <a:gd fmla="*/ 2214 h 2907" name="T19"/>
                <a:gd fmla="*/ 105 w 2047" name="T20"/>
                <a:gd fmla="*/ 2031 h 2907" name="T21"/>
                <a:gd fmla="*/ 0 w 2047" name="T22"/>
                <a:gd fmla="*/ 1928 h 2907" name="T23"/>
                <a:gd fmla="*/ 98 w 2047" name="T24"/>
                <a:gd fmla="*/ 1761 h 2907" name="T25"/>
                <a:gd fmla="*/ 174 w 2047" name="T26"/>
                <a:gd fmla="*/ 1620 h 2907" name="T27"/>
                <a:gd fmla="*/ 299 w 2047" name="T28"/>
                <a:gd fmla="*/ 1564 h 2907" name="T29"/>
                <a:gd fmla="*/ 269 w 2047" name="T30"/>
                <a:gd fmla="*/ 1321 h 2907" name="T31"/>
                <a:gd fmla="*/ 108 w 2047" name="T32"/>
                <a:gd fmla="*/ 1206 h 2907" name="T33"/>
                <a:gd fmla="*/ 184 w 2047" name="T34"/>
                <a:gd fmla="*/ 1121 h 2907" name="T35"/>
                <a:gd fmla="*/ 221 w 2047" name="T36"/>
                <a:gd fmla="*/ 1036 h 2907" name="T37"/>
                <a:gd fmla="*/ 66 w 2047" name="T38"/>
                <a:gd fmla="*/ 735 h 2907" name="T39"/>
                <a:gd fmla="*/ 74 w 2047" name="T40"/>
                <a:gd fmla="*/ 586 h 2907" name="T41"/>
                <a:gd fmla="*/ 193 w 2047" name="T42"/>
                <a:gd fmla="*/ 354 h 2907" name="T43"/>
                <a:gd fmla="*/ 357 w 2047" name="T44"/>
                <a:gd fmla="*/ 247 h 2907" name="T45"/>
                <a:gd fmla="*/ 382 w 2047" name="T46"/>
                <a:gd fmla="*/ 482 h 2907" name="T47"/>
                <a:gd fmla="*/ 532 w 2047" name="T48"/>
                <a:gd fmla="*/ 449 h 2907" name="T49"/>
                <a:gd fmla="*/ 718 w 2047" name="T50"/>
                <a:gd fmla="*/ 374 h 2907" name="T51"/>
                <a:gd fmla="*/ 857 w 2047" name="T52"/>
                <a:gd fmla="*/ 311 h 2907" name="T53"/>
                <a:gd fmla="*/ 986 w 2047" name="T54"/>
                <a:gd fmla="*/ 214 h 2907" name="T55"/>
                <a:gd fmla="*/ 1058 w 2047" name="T56"/>
                <a:gd fmla="*/ 70 h 2907" name="T57"/>
                <a:gd fmla="*/ 1301 w 2047" name="T58"/>
                <a:gd fmla="*/ 12 h 2907" name="T59"/>
                <a:gd fmla="*/ 1397 w 2047" name="T60"/>
                <a:gd fmla="*/ 196 h 2907" name="T61"/>
                <a:gd fmla="*/ 1466 w 2047" name="T62"/>
                <a:gd fmla="*/ 341 h 2907" name="T63"/>
                <a:gd fmla="*/ 1475 w 2047" name="T64"/>
                <a:gd fmla="*/ 482 h 2907" name="T65"/>
                <a:gd fmla="*/ 1660 w 2047" name="T66"/>
                <a:gd fmla="*/ 518 h 2907" name="T67"/>
                <a:gd fmla="*/ 1700 w 2047" name="T68"/>
                <a:gd fmla="*/ 623 h 2907" name="T69"/>
                <a:gd fmla="*/ 1682 w 2047" name="T70"/>
                <a:gd fmla="*/ 752 h 2907" name="T71"/>
                <a:gd fmla="*/ 1863 w 2047" name="T72"/>
                <a:gd fmla="*/ 853 h 2907" name="T73"/>
                <a:gd fmla="*/ 2009 w 2047" name="T74"/>
                <a:gd fmla="*/ 1033 h 2907" name="T75"/>
                <a:gd fmla="*/ 1905 w 2047" name="T76"/>
                <a:gd fmla="*/ 1185 h 2907" name="T77"/>
                <a:gd fmla="*/ 1862 w 2047" name="T78"/>
                <a:gd fmla="*/ 1338 h 2907" name="T79"/>
                <a:gd fmla="*/ 1782 w 2047" name="T80"/>
                <a:gd fmla="*/ 1457 h 2907" name="T81"/>
                <a:gd fmla="*/ 1548 w 2047" name="T82"/>
                <a:gd fmla="*/ 1538 h 2907" name="T83"/>
                <a:gd fmla="*/ 1420 w 2047" name="T84"/>
                <a:gd fmla="*/ 1382 h 2907" name="T85"/>
                <a:gd fmla="*/ 1328 w 2047" name="T86"/>
                <a:gd fmla="*/ 1277 h 2907" name="T87"/>
                <a:gd fmla="*/ 1307 w 2047" name="T88"/>
                <a:gd fmla="*/ 1079 h 2907" name="T89"/>
                <a:gd fmla="*/ 1204 w 2047" name="T90"/>
                <a:gd fmla="*/ 957 h 2907" name="T91"/>
                <a:gd fmla="*/ 1233 w 2047" name="T92"/>
                <a:gd fmla="*/ 877 h 2907" name="T93"/>
                <a:gd fmla="*/ 968 w 2047" name="T94"/>
                <a:gd fmla="*/ 713 h 2907" name="T95"/>
                <a:gd fmla="*/ 888 w 2047" name="T96"/>
                <a:gd fmla="*/ 763 h 2907" name="T97"/>
                <a:gd fmla="*/ 831 w 2047" name="T98"/>
                <a:gd fmla="*/ 831 h 2907" name="T99"/>
                <a:gd fmla="*/ 690 w 2047" name="T100"/>
                <a:gd fmla="*/ 979 h 2907" name="T101"/>
                <a:gd fmla="*/ 597 w 2047" name="T102"/>
                <a:gd fmla="*/ 1192 h 2907" name="T103"/>
                <a:gd fmla="*/ 643 w 2047" name="T104"/>
                <a:gd fmla="*/ 1358 h 2907" name="T105"/>
                <a:gd fmla="*/ 843 w 2047" name="T106"/>
                <a:gd fmla="*/ 1346 h 2907" name="T107"/>
                <a:gd fmla="*/ 984 w 2047" name="T108"/>
                <a:gd fmla="*/ 1336 h 2907" name="T109"/>
                <a:gd fmla="*/ 1093 w 2047" name="T110"/>
                <a:gd fmla="*/ 1548 h 2907" name="T111"/>
                <a:gd fmla="*/ 1131 w 2047" name="T112"/>
                <a:gd fmla="*/ 1723 h 2907" name="T113"/>
                <a:gd fmla="*/ 1272 w 2047" name="T114"/>
                <a:gd fmla="*/ 1765 h 2907" name="T115"/>
                <a:gd fmla="*/ 1390 w 2047" name="T116"/>
                <a:gd fmla="*/ 1918 h 2907" name="T117"/>
                <a:gd fmla="*/ 1163 w 2047" name="T118"/>
                <a:gd fmla="*/ 1195 h 2907" name="T119"/>
                <a:gd fmla="*/ 1107 w 2047" name="T120"/>
                <a:gd fmla="*/ 1329 h 2907" name="T121"/>
                <a:gd fmla="*/ 1033 w 2047" name="T122"/>
                <a:gd fmla="*/ 1188 h 290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907" w="204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2" name="内蒙古">
              <a:extLst>
                <a:ext uri="{FF2B5EF4-FFF2-40B4-BE49-F238E27FC236}">
                  <a16:creationId xmlns:a16="http://schemas.microsoft.com/office/drawing/2014/main" id="{D6C15544-6BCD-440F-B307-52B61AEE6748}"/>
                </a:ext>
              </a:extLst>
            </p:cNvPr>
            <p:cNvSpPr/>
            <p:nvPr/>
          </p:nvSpPr>
          <p:spPr bwMode="auto">
            <a:xfrm>
              <a:off x="5457947" y="610933"/>
              <a:ext cx="3137097" cy="2592091"/>
            </a:xfrm>
            <a:custGeom>
              <a:gdLst>
                <a:gd fmla="*/ 3037 w 8497" name="T0"/>
                <a:gd fmla="*/ 6400 h 7037" name="T1"/>
                <a:gd fmla="*/ 2793 w 8497" name="T2"/>
                <a:gd fmla="*/ 6311 h 7037" name="T3"/>
                <a:gd fmla="*/ 2585 w 8497" name="T4"/>
                <a:gd fmla="*/ 6887 h 7037" name="T5"/>
                <a:gd fmla="*/ 2116 w 8497" name="T6"/>
                <a:gd fmla="*/ 7024 h 7037" name="T7"/>
                <a:gd fmla="*/ 1852 w 8497" name="T8"/>
                <a:gd fmla="*/ 6611 h 7037" name="T9"/>
                <a:gd fmla="*/ 2048 w 8497" name="T10"/>
                <a:gd fmla="*/ 6147 h 7037" name="T11"/>
                <a:gd fmla="*/ 1341 w 8497" name="T12"/>
                <a:gd fmla="*/ 6249 h 7037" name="T13"/>
                <a:gd fmla="*/ 1134 w 8497" name="T14"/>
                <a:gd fmla="*/ 6306 h 7037" name="T15"/>
                <a:gd fmla="*/ 856 w 8497" name="T16"/>
                <a:gd fmla="*/ 5986 h 7037" name="T17"/>
                <a:gd fmla="*/ 822 w 8497" name="T18"/>
                <a:gd fmla="*/ 5621 h 7037" name="T19"/>
                <a:gd fmla="*/ 443 w 8497" name="T20"/>
                <a:gd fmla="*/ 5430 h 7037" name="T21"/>
                <a:gd fmla="*/ 184 w 8497" name="T22"/>
                <a:gd fmla="*/ 5245 h 7037" name="T23"/>
                <a:gd fmla="*/ 123 w 8497" name="T24"/>
                <a:gd fmla="*/ 4497 h 7037" name="T25"/>
                <a:gd fmla="*/ 1476 w 8497" name="T26"/>
                <a:gd fmla="*/ 4787 h 7037" name="T27"/>
                <a:gd fmla="*/ 2334 w 8497" name="T28"/>
                <a:gd fmla="*/ 5189 h 7037" name="T29"/>
                <a:gd fmla="*/ 3262 w 8497" name="T30"/>
                <a:gd fmla="*/ 4881 h 7037" name="T31"/>
                <a:gd fmla="*/ 4097 w 8497" name="T32"/>
                <a:gd fmla="*/ 4763 h 7037" name="T33"/>
                <a:gd fmla="*/ 4531 w 8497" name="T34"/>
                <a:gd fmla="*/ 4161 h 7037" name="T35"/>
                <a:gd fmla="*/ 5111 w 8497" name="T36"/>
                <a:gd fmla="*/ 3848 h 7037" name="T37"/>
                <a:gd fmla="*/ 5838 w 8497" name="T38"/>
                <a:gd fmla="*/ 3413 h 7037" name="T39"/>
                <a:gd fmla="*/ 6310 w 8497" name="T40"/>
                <a:gd fmla="*/ 2990 h 7037" name="T41"/>
                <a:gd fmla="*/ 6874 w 8497" name="T42"/>
                <a:gd fmla="*/ 2918 h 7037" name="T43"/>
                <a:gd fmla="*/ 6779 w 8497" name="T44"/>
                <a:gd fmla="*/ 2573 h 7037" name="T45"/>
                <a:gd fmla="*/ 6193 w 8497" name="T46"/>
                <a:gd fmla="*/ 2525 h 7037" name="T47"/>
                <a:gd fmla="*/ 5720 w 8497" name="T48"/>
                <a:gd fmla="*/ 2216 h 7037" name="T49"/>
                <a:gd fmla="*/ 6283 w 8497" name="T50"/>
                <a:gd fmla="*/ 1669 h 7037" name="T51"/>
                <a:gd fmla="*/ 6621 w 8497" name="T52"/>
                <a:gd fmla="*/ 1322 h 7037" name="T53"/>
                <a:gd fmla="*/ 6818 w 8497" name="T54"/>
                <a:gd fmla="*/ 786 h 7037" name="T55"/>
                <a:gd fmla="*/ 6937 w 8497" name="T56"/>
                <a:gd fmla="*/ 349 h 7037" name="T57"/>
                <a:gd fmla="*/ 6993 w 8497" name="T58"/>
                <a:gd fmla="*/ 35 h 7037" name="T59"/>
                <a:gd fmla="*/ 7108 w 8497" name="T60"/>
                <a:gd fmla="*/ 346 h 7037" name="T61"/>
                <a:gd fmla="*/ 7530 w 8497" name="T62"/>
                <a:gd fmla="*/ 419 h 7037" name="T63"/>
                <a:gd fmla="*/ 7725 w 8497" name="T64"/>
                <a:gd fmla="*/ 815 h 7037" name="T65"/>
                <a:gd fmla="*/ 8106 w 8497" name="T66"/>
                <a:gd fmla="*/ 709 h 7037" name="T67"/>
                <a:gd fmla="*/ 8491 w 8497" name="T68"/>
                <a:gd fmla="*/ 842 h 7037" name="T69"/>
                <a:gd fmla="*/ 8330 w 8497" name="T70"/>
                <a:gd fmla="*/ 1414 h 7037" name="T71"/>
                <a:gd fmla="*/ 8223 w 8497" name="T72"/>
                <a:gd fmla="*/ 2079 h 7037" name="T73"/>
                <a:gd fmla="*/ 7691 w 8497" name="T74"/>
                <a:gd fmla="*/ 2500 h 7037" name="T75"/>
                <a:gd fmla="*/ 7983 w 8497" name="T76"/>
                <a:gd fmla="*/ 2670 h 7037" name="T77"/>
                <a:gd fmla="*/ 7968 w 8497" name="T78"/>
                <a:gd fmla="*/ 2801 h 7037" name="T79"/>
                <a:gd fmla="*/ 7799 w 8497" name="T80"/>
                <a:gd fmla="*/ 3172 h 7037" name="T81"/>
                <a:gd fmla="*/ 7559 w 8497" name="T82"/>
                <a:gd fmla="*/ 3236 h 7037" name="T83"/>
                <a:gd fmla="*/ 7718 w 8497" name="T84"/>
                <a:gd fmla="*/ 3627 h 7037" name="T85"/>
                <a:gd fmla="*/ 8068 w 8497" name="T86"/>
                <a:gd fmla="*/ 3722 h 7037" name="T87"/>
                <a:gd fmla="*/ 8207 w 8497" name="T88"/>
                <a:gd fmla="*/ 4165 h 7037" name="T89"/>
                <a:gd fmla="*/ 8061 w 8497" name="T90"/>
                <a:gd fmla="*/ 4497 h 7037" name="T91"/>
                <a:gd fmla="*/ 7779 w 8497" name="T92"/>
                <a:gd fmla="*/ 4600 h 7037" name="T93"/>
                <a:gd fmla="*/ 7318 w 8497" name="T94"/>
                <a:gd fmla="*/ 4915 h 7037" name="T95"/>
                <a:gd fmla="*/ 6971 w 8497" name="T96"/>
                <a:gd fmla="*/ 4840 h 7037" name="T97"/>
                <a:gd fmla="*/ 7017 w 8497" name="T98"/>
                <a:gd fmla="*/ 5229 h 7037" name="T99"/>
                <a:gd fmla="*/ 6632 w 8497" name="T100"/>
                <a:gd fmla="*/ 5051 h 7037" name="T101"/>
                <a:gd fmla="*/ 6525 w 8497" name="T102"/>
                <a:gd fmla="*/ 4756 h 7037" name="T103"/>
                <a:gd fmla="*/ 6218 w 8497" name="T104"/>
                <a:gd fmla="*/ 4978 h 7037" name="T105"/>
                <a:gd fmla="*/ 5883 w 8497" name="T106"/>
                <a:gd fmla="*/ 5056 h 7037" name="T107"/>
                <a:gd fmla="*/ 5575 w 8497" name="T108"/>
                <a:gd fmla="*/ 5022 h 7037" name="T109"/>
                <a:gd fmla="*/ 5310 w 8497" name="T110"/>
                <a:gd fmla="*/ 5262 h 7037" name="T111"/>
                <a:gd fmla="*/ 5258 w 8497" name="T112"/>
                <a:gd fmla="*/ 5721 h 7037" name="T113"/>
                <a:gd fmla="*/ 4683 w 8497" name="T114"/>
                <a:gd fmla="*/ 6112 h 7037" name="T115"/>
                <a:gd fmla="*/ 4410 w 8497" name="T116"/>
                <a:gd fmla="*/ 6157 h 7037" name="T117"/>
                <a:gd fmla="*/ 4101 w 8497" name="T118"/>
                <a:gd fmla="*/ 6279 h 7037" name="T119"/>
                <a:gd fmla="*/ 3769 w 8497" name="T120"/>
                <a:gd fmla="*/ 6592 h 7037" name="T121"/>
                <a:gd fmla="*/ 3634 w 8497" name="T122"/>
                <a:gd fmla="*/ 6961 h 7037" name="T123"/>
                <a:gd fmla="*/ 3048 w 8497" name="T124"/>
                <a:gd fmla="*/ 6779 h 703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7036" w="8497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  <a:effectLst>
              <a:outerShdw algn="t" blurRad="355600" dir="5400000" dist="203200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3" name="陕西">
              <a:extLst>
                <a:ext uri="{FF2B5EF4-FFF2-40B4-BE49-F238E27FC236}">
                  <a16:creationId xmlns:a16="http://schemas.microsoft.com/office/drawing/2014/main" id="{196B854A-9B83-47CC-9DDD-937E3A8567B0}"/>
                </a:ext>
              </a:extLst>
            </p:cNvPr>
            <p:cNvSpPr/>
            <p:nvPr/>
          </p:nvSpPr>
          <p:spPr bwMode="auto">
            <a:xfrm>
              <a:off x="6361855" y="2870704"/>
              <a:ext cx="744395" cy="1289399"/>
            </a:xfrm>
            <a:custGeom>
              <a:gdLst>
                <a:gd fmla="*/ 546 w 2030" name="T0"/>
                <a:gd fmla="*/ 3014 h 3463" name="T1"/>
                <a:gd fmla="*/ 423 w 2030" name="T2"/>
                <a:gd fmla="*/ 2992 h 3463" name="T3"/>
                <a:gd fmla="*/ 284 w 2030" name="T4"/>
                <a:gd fmla="*/ 3007 h 3463" name="T5"/>
                <a:gd fmla="*/ 215 w 2030" name="T6"/>
                <a:gd fmla="*/ 2929 h 3463" name="T7"/>
                <a:gd fmla="*/ 70 w 2030" name="T8"/>
                <a:gd fmla="*/ 2972 h 3463" name="T9"/>
                <a:gd fmla="*/ 0 w 2030" name="T10"/>
                <a:gd fmla="*/ 2900 h 3463" name="T11"/>
                <a:gd fmla="*/ 145 w 2030" name="T12"/>
                <a:gd fmla="*/ 2878 h 3463" name="T13"/>
                <a:gd fmla="*/ 179 w 2030" name="T14"/>
                <a:gd fmla="*/ 2805 h 3463" name="T15"/>
                <a:gd fmla="*/ 91 w 2030" name="T16"/>
                <a:gd fmla="*/ 2700 h 3463" name="T17"/>
                <a:gd fmla="*/ 206 w 2030" name="T18"/>
                <a:gd fmla="*/ 2597 h 3463" name="T19"/>
                <a:gd fmla="*/ 348 w 2030" name="T20"/>
                <a:gd fmla="*/ 2604 h 3463" name="T21"/>
                <a:gd fmla="*/ 372 w 2030" name="T22"/>
                <a:gd fmla="*/ 2550 h 3463" name="T23"/>
                <a:gd fmla="*/ 377 w 2030" name="T24"/>
                <a:gd fmla="*/ 2410 h 3463" name="T25"/>
                <a:gd fmla="*/ 454 w 2030" name="T26"/>
                <a:gd fmla="*/ 2271 h 3463" name="T27"/>
                <a:gd fmla="*/ 361 w 2030" name="T28"/>
                <a:gd fmla="*/ 2139 h 3463" name="T29"/>
                <a:gd fmla="*/ 418 w 2030" name="T30"/>
                <a:gd fmla="*/ 1958 h 3463" name="T31"/>
                <a:gd fmla="*/ 657 w 2030" name="T32"/>
                <a:gd fmla="*/ 2036 h 3463" name="T33"/>
                <a:gd fmla="*/ 853 w 2030" name="T34"/>
                <a:gd fmla="*/ 2004 h 3463" name="T35"/>
                <a:gd fmla="*/ 820 w 2030" name="T36"/>
                <a:gd fmla="*/ 1880 h 3463" name="T37"/>
                <a:gd fmla="*/ 976 w 2030" name="T38"/>
                <a:gd fmla="*/ 1868 h 3463" name="T39"/>
                <a:gd fmla="*/ 1116 w 2030" name="T40"/>
                <a:gd fmla="*/ 1747 h 3463" name="T41"/>
                <a:gd fmla="*/ 1154 w 2030" name="T42"/>
                <a:gd fmla="*/ 1479 h 3463" name="T43"/>
                <a:gd fmla="*/ 1051 w 2030" name="T44"/>
                <a:gd fmla="*/ 1337 h 3463" name="T45"/>
                <a:gd fmla="*/ 928 w 2030" name="T46"/>
                <a:gd fmla="*/ 1264 h 3463" name="T47"/>
                <a:gd fmla="*/ 774 w 2030" name="T48"/>
                <a:gd fmla="*/ 1188 h 3463" name="T49"/>
                <a:gd fmla="*/ 688 w 2030" name="T50"/>
                <a:gd fmla="*/ 1069 h 3463" name="T51"/>
                <a:gd fmla="*/ 699 w 2030" name="T52"/>
                <a:gd fmla="*/ 1004 h 3463" name="T53"/>
                <a:gd fmla="*/ 716 w 2030" name="T54"/>
                <a:gd fmla="*/ 842 h 3463" name="T55"/>
                <a:gd fmla="*/ 855 w 2030" name="T56"/>
                <a:gd fmla="*/ 746 h 3463" name="T57"/>
                <a:gd fmla="*/ 1091 w 2030" name="T58"/>
                <a:gd fmla="*/ 835 h 3463" name="T59"/>
                <a:gd fmla="*/ 1245 w 2030" name="T60"/>
                <a:gd fmla="*/ 708 h 3463" name="T61"/>
                <a:gd fmla="*/ 1259 w 2030" name="T62"/>
                <a:gd fmla="*/ 565 h 3463" name="T63"/>
                <a:gd fmla="*/ 1388 w 2030" name="T64"/>
                <a:gd fmla="*/ 414 h 3463" name="T65"/>
                <a:gd fmla="*/ 1481 w 2030" name="T66"/>
                <a:gd fmla="*/ 309 h 3463" name="T67"/>
                <a:gd fmla="*/ 1626 w 2030" name="T68"/>
                <a:gd fmla="*/ 152 h 3463" name="T69"/>
                <a:gd fmla="*/ 1714 w 2030" name="T70"/>
                <a:gd fmla="*/ 104 h 3463" name="T71"/>
                <a:gd fmla="*/ 1829 w 2030" name="T72"/>
                <a:gd fmla="*/ 133 h 3463" name="T73"/>
                <a:gd fmla="*/ 1958 w 2030" name="T74"/>
                <a:gd fmla="*/ 58 h 3463" name="T75"/>
                <a:gd fmla="*/ 2003 w 2030" name="T76"/>
                <a:gd fmla="*/ 139 h 3463" name="T77"/>
                <a:gd fmla="*/ 1927 w 2030" name="T78"/>
                <a:gd fmla="*/ 338 h 3463" name="T79"/>
                <a:gd fmla="*/ 1818 w 2030" name="T80"/>
                <a:gd fmla="*/ 561 h 3463" name="T81"/>
                <a:gd fmla="*/ 1806 w 2030" name="T82"/>
                <a:gd fmla="*/ 739 h 3463" name="T83"/>
                <a:gd fmla="*/ 1870 w 2030" name="T84"/>
                <a:gd fmla="*/ 904 h 3463" name="T85"/>
                <a:gd fmla="*/ 1751 w 2030" name="T86"/>
                <a:gd fmla="*/ 1118 h 3463" name="T87"/>
                <a:gd fmla="*/ 1760 w 2030" name="T88"/>
                <a:gd fmla="*/ 1268 h 3463" name="T89"/>
                <a:gd fmla="*/ 1765 w 2030" name="T90"/>
                <a:gd fmla="*/ 1534 h 3463" name="T91"/>
                <a:gd fmla="*/ 1736 w 2030" name="T92"/>
                <a:gd fmla="*/ 1900 h 3463" name="T93"/>
                <a:gd fmla="*/ 1749 w 2030" name="T94"/>
                <a:gd fmla="*/ 2190 h 3463" name="T95"/>
                <a:gd fmla="*/ 1778 w 2030" name="T96"/>
                <a:gd fmla="*/ 2351 h 3463" name="T97"/>
                <a:gd fmla="*/ 1826 w 2030" name="T98"/>
                <a:gd fmla="*/ 2492 h 3463" name="T99"/>
                <a:gd fmla="*/ 1974 w 2030" name="T100"/>
                <a:gd fmla="*/ 2680 h 3463" name="T101"/>
                <a:gd fmla="*/ 1847 w 2030" name="T102"/>
                <a:gd fmla="*/ 2834 h 3463" name="T103"/>
                <a:gd fmla="*/ 1703 w 2030" name="T104"/>
                <a:gd fmla="*/ 2818 h 3463" name="T105"/>
                <a:gd fmla="*/ 1454 w 2030" name="T106"/>
                <a:gd fmla="*/ 2790 h 3463" name="T107"/>
                <a:gd fmla="*/ 1522 w 2030" name="T108"/>
                <a:gd fmla="*/ 2884 h 3463" name="T109"/>
                <a:gd fmla="*/ 1661 w 2030" name="T110"/>
                <a:gd fmla="*/ 2985 h 3463" name="T111"/>
                <a:gd fmla="*/ 1566 w 2030" name="T112"/>
                <a:gd fmla="*/ 3074 h 3463" name="T113"/>
                <a:gd fmla="*/ 1440 w 2030" name="T114"/>
                <a:gd fmla="*/ 3155 h 3463" name="T115"/>
                <a:gd fmla="*/ 1457 w 2030" name="T116"/>
                <a:gd fmla="*/ 3423 h 3463" name="T117"/>
                <a:gd fmla="*/ 1229 w 2030" name="T118"/>
                <a:gd fmla="*/ 3336 h 3463" name="T119"/>
                <a:gd fmla="*/ 994 w 2030" name="T120"/>
                <a:gd fmla="*/ 3208 h 3463" name="T121"/>
                <a:gd fmla="*/ 812 w 2030" name="T122"/>
                <a:gd fmla="*/ 3209 h 3463" name="T123"/>
                <a:gd fmla="*/ 681 w 2030" name="T124"/>
                <a:gd fmla="*/ 3086 h 346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463" w="2030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4" name="重庆">
              <a:extLst>
                <a:ext uri="{FF2B5EF4-FFF2-40B4-BE49-F238E27FC236}">
                  <a16:creationId xmlns:a16="http://schemas.microsoft.com/office/drawing/2014/main" id="{70897FA9-5754-4B60-BB9A-881E68673B88}"/>
                </a:ext>
              </a:extLst>
            </p:cNvPr>
            <p:cNvSpPr/>
            <p:nvPr/>
          </p:nvSpPr>
          <p:spPr bwMode="auto">
            <a:xfrm>
              <a:off x="6321977" y="4080347"/>
              <a:ext cx="651347" cy="638053"/>
            </a:xfrm>
            <a:custGeom>
              <a:gdLst>
                <a:gd fmla="*/ 595 w 1775" name="T0"/>
                <a:gd fmla="*/ 1433 h 1753" name="T1"/>
                <a:gd fmla="*/ 546 w 1775" name="T2"/>
                <a:gd fmla="*/ 1466 h 1753" name="T3"/>
                <a:gd fmla="*/ 501 w 1775" name="T4"/>
                <a:gd fmla="*/ 1586 h 1753" name="T5"/>
                <a:gd fmla="*/ 438 w 1775" name="T6"/>
                <a:gd fmla="*/ 1581 h 1753" name="T7"/>
                <a:gd fmla="*/ 420 w 1775" name="T8"/>
                <a:gd fmla="*/ 1467 h 1753" name="T9"/>
                <a:gd fmla="*/ 411 w 1775" name="T10"/>
                <a:gd fmla="*/ 1505 h 1753" name="T11"/>
                <a:gd fmla="*/ 366 w 1775" name="T12"/>
                <a:gd fmla="*/ 1557 h 1753" name="T13"/>
                <a:gd fmla="*/ 313 w 1775" name="T14"/>
                <a:gd fmla="*/ 1467 h 1753" name="T15"/>
                <a:gd fmla="*/ 202 w 1775" name="T16"/>
                <a:gd fmla="*/ 1382 h 1753" name="T17"/>
                <a:gd fmla="*/ 115 w 1775" name="T18"/>
                <a:gd fmla="*/ 1292 h 1753" name="T19"/>
                <a:gd fmla="*/ 74 w 1775" name="T20"/>
                <a:gd fmla="*/ 1221 h 1753" name="T21"/>
                <a:gd fmla="*/ 18 w 1775" name="T22"/>
                <a:gd fmla="*/ 1127 h 1753" name="T23"/>
                <a:gd fmla="*/ 92 w 1775" name="T24"/>
                <a:gd fmla="*/ 988 h 1753" name="T25"/>
                <a:gd fmla="*/ 146 w 1775" name="T26"/>
                <a:gd fmla="*/ 910 h 1753" name="T27"/>
                <a:gd fmla="*/ 109 w 1775" name="T28"/>
                <a:gd fmla="*/ 843 h 1753" name="T29"/>
                <a:gd fmla="*/ 153 w 1775" name="T30"/>
                <a:gd fmla="*/ 754 h 1753" name="T31"/>
                <a:gd fmla="*/ 269 w 1775" name="T32"/>
                <a:gd fmla="*/ 767 h 1753" name="T33"/>
                <a:gd fmla="*/ 383 w 1775" name="T34"/>
                <a:gd fmla="*/ 825 h 1753" name="T35"/>
                <a:gd fmla="*/ 495 w 1775" name="T36"/>
                <a:gd fmla="*/ 888 h 1753" name="T37"/>
                <a:gd fmla="*/ 652 w 1775" name="T38"/>
                <a:gd fmla="*/ 868 h 1753" name="T39"/>
                <a:gd fmla="*/ 726 w 1775" name="T40"/>
                <a:gd fmla="*/ 770 h 1753" name="T41"/>
                <a:gd fmla="*/ 772 w 1775" name="T42"/>
                <a:gd fmla="*/ 624 h 1753" name="T43"/>
                <a:gd fmla="*/ 793 w 1775" name="T44"/>
                <a:gd fmla="*/ 560 h 1753" name="T45"/>
                <a:gd fmla="*/ 866 w 1775" name="T46"/>
                <a:gd fmla="*/ 561 h 1753" name="T47"/>
                <a:gd fmla="*/ 933 w 1775" name="T48"/>
                <a:gd fmla="*/ 550 h 1753" name="T49"/>
                <a:gd fmla="*/ 986 w 1775" name="T50"/>
                <a:gd fmla="*/ 458 h 1753" name="T51"/>
                <a:gd fmla="*/ 1045 w 1775" name="T52"/>
                <a:gd fmla="*/ 353 h 1753" name="T53"/>
                <a:gd fmla="*/ 1166 w 1775" name="T54"/>
                <a:gd fmla="*/ 229 h 1753" name="T55"/>
                <a:gd fmla="*/ 1140 w 1775" name="T56"/>
                <a:gd fmla="*/ 166 h 1753" name="T57"/>
                <a:gd fmla="*/ 1103 w 1775" name="T58"/>
                <a:gd fmla="*/ 52 h 1753" name="T59"/>
                <a:gd fmla="*/ 1244 w 1775" name="T60"/>
                <a:gd fmla="*/ 34 h 1753" name="T61"/>
                <a:gd fmla="*/ 1449 w 1775" name="T62"/>
                <a:gd fmla="*/ 207 h 1753" name="T63"/>
                <a:gd fmla="*/ 1605 w 1775" name="T64"/>
                <a:gd fmla="*/ 223 h 1753" name="T65"/>
                <a:gd fmla="*/ 1717 w 1775" name="T66"/>
                <a:gd fmla="*/ 330 h 1753" name="T67"/>
                <a:gd fmla="*/ 1763 w 1775" name="T68"/>
                <a:gd fmla="*/ 466 h 1753" name="T69"/>
                <a:gd fmla="*/ 1714 w 1775" name="T70"/>
                <a:gd fmla="*/ 597 h 1753" name="T71"/>
                <a:gd fmla="*/ 1562 w 1775" name="T72"/>
                <a:gd fmla="*/ 656 h 1753" name="T73"/>
                <a:gd fmla="*/ 1469 w 1775" name="T74"/>
                <a:gd fmla="*/ 732 h 1753" name="T75"/>
                <a:gd fmla="*/ 1392 w 1775" name="T76"/>
                <a:gd fmla="*/ 718 h 1753" name="T77"/>
                <a:gd fmla="*/ 1289 w 1775" name="T78"/>
                <a:gd fmla="*/ 727 h 1753" name="T79"/>
                <a:gd fmla="*/ 1207 w 1775" name="T80"/>
                <a:gd fmla="*/ 708 h 1753" name="T81"/>
                <a:gd fmla="*/ 1120 w 1775" name="T82"/>
                <a:gd fmla="*/ 794 h 1753" name="T83"/>
                <a:gd fmla="*/ 1164 w 1775" name="T84"/>
                <a:gd fmla="*/ 927 h 1753" name="T85"/>
                <a:gd fmla="*/ 1109 w 1775" name="T86"/>
                <a:gd fmla="*/ 1025 h 1753" name="T87"/>
                <a:gd fmla="*/ 1182 w 1775" name="T88"/>
                <a:gd fmla="*/ 1040 h 1753" name="T89"/>
                <a:gd fmla="*/ 1271 w 1775" name="T90"/>
                <a:gd fmla="*/ 1110 h 1753" name="T91"/>
                <a:gd fmla="*/ 1309 w 1775" name="T92"/>
                <a:gd fmla="*/ 1230 h 1753" name="T93"/>
                <a:gd fmla="*/ 1372 w 1775" name="T94"/>
                <a:gd fmla="*/ 1229 h 1753" name="T95"/>
                <a:gd fmla="*/ 1453 w 1775" name="T96"/>
                <a:gd fmla="*/ 1374 h 1753" name="T97"/>
                <a:gd fmla="*/ 1449 w 1775" name="T98"/>
                <a:gd fmla="*/ 1519 h 1753" name="T99"/>
                <a:gd fmla="*/ 1421 w 1775" name="T100"/>
                <a:gd fmla="*/ 1565 h 1753" name="T101"/>
                <a:gd fmla="*/ 1385 w 1775" name="T102"/>
                <a:gd fmla="*/ 1694 h 1753" name="T103"/>
                <a:gd fmla="*/ 1302 w 1775" name="T104"/>
                <a:gd fmla="*/ 1732 h 1753" name="T105"/>
                <a:gd fmla="*/ 1250 w 1775" name="T106"/>
                <a:gd fmla="*/ 1641 h 1753" name="T107"/>
                <a:gd fmla="*/ 1195 w 1775" name="T108"/>
                <a:gd fmla="*/ 1691 h 1753" name="T109"/>
                <a:gd fmla="*/ 1189 w 1775" name="T110"/>
                <a:gd fmla="*/ 1563 h 1753" name="T111"/>
                <a:gd fmla="*/ 1102 w 1775" name="T112"/>
                <a:gd fmla="*/ 1488 h 1753" name="T113"/>
                <a:gd fmla="*/ 1022 w 1775" name="T114"/>
                <a:gd fmla="*/ 1362 h 1753" name="T115"/>
                <a:gd fmla="*/ 885 w 1775" name="T116"/>
                <a:gd fmla="*/ 1315 h 1753" name="T117"/>
                <a:gd fmla="*/ 792 w 1775" name="T118"/>
                <a:gd fmla="*/ 1302 h 1753" name="T119"/>
                <a:gd fmla="*/ 764 w 1775" name="T120"/>
                <a:gd fmla="*/ 1418 h 175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752" w="1775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5" name="广西">
              <a:extLst>
                <a:ext uri="{FF2B5EF4-FFF2-40B4-BE49-F238E27FC236}">
                  <a16:creationId xmlns:a16="http://schemas.microsoft.com/office/drawing/2014/main" id="{13A05E97-FABA-411B-981B-338A88E251C8}"/>
                </a:ext>
              </a:extLst>
            </p:cNvPr>
            <p:cNvSpPr/>
            <p:nvPr/>
          </p:nvSpPr>
          <p:spPr bwMode="auto">
            <a:xfrm>
              <a:off x="6149170" y="5010840"/>
              <a:ext cx="1103301" cy="797567"/>
            </a:xfrm>
            <a:custGeom>
              <a:gdLst>
                <a:gd fmla="*/ 1018 w 2980" name="T0"/>
                <a:gd fmla="*/ 1986 h 2145" name="T1"/>
                <a:gd fmla="*/ 879 w 2980" name="T2"/>
                <a:gd fmla="*/ 1879 h 2145" name="T3"/>
                <a:gd fmla="*/ 786 w 2980" name="T4"/>
                <a:gd fmla="*/ 1722 h 2145" name="T5"/>
                <a:gd fmla="*/ 867 w 2980" name="T6"/>
                <a:gd fmla="*/ 1563 h 2145" name="T7"/>
                <a:gd fmla="*/ 768 w 2980" name="T8"/>
                <a:gd fmla="*/ 1472 h 2145" name="T9"/>
                <a:gd fmla="*/ 558 w 2980" name="T10"/>
                <a:gd fmla="*/ 1450 h 2145" name="T11"/>
                <a:gd fmla="*/ 427 w 2980" name="T12"/>
                <a:gd fmla="*/ 1403 h 2145" name="T13"/>
                <a:gd fmla="*/ 413 w 2980" name="T14"/>
                <a:gd fmla="*/ 1291 h 2145" name="T15"/>
                <a:gd fmla="*/ 499 w 2980" name="T16"/>
                <a:gd fmla="*/ 1229 h 2145" name="T17"/>
                <a:gd fmla="*/ 602 w 2980" name="T18"/>
                <a:gd fmla="*/ 1225 h 2145" name="T19"/>
                <a:gd fmla="*/ 617 w 2980" name="T20"/>
                <a:gd fmla="*/ 976 h 2145" name="T21"/>
                <a:gd fmla="*/ 500 w 2980" name="T22"/>
                <a:gd fmla="*/ 983 h 2145" name="T23"/>
                <a:gd fmla="*/ 408 w 2980" name="T24"/>
                <a:gd fmla="*/ 940 h 2145" name="T25"/>
                <a:gd fmla="*/ 340 w 2980" name="T26"/>
                <a:gd fmla="*/ 955 h 2145" name="T27"/>
                <a:gd fmla="*/ 269 w 2980" name="T28"/>
                <a:gd fmla="*/ 871 h 2145" name="T29"/>
                <a:gd fmla="*/ 112 w 2980" name="T30"/>
                <a:gd fmla="*/ 783 h 2145" name="T31"/>
                <a:gd fmla="*/ 19 w 2980" name="T32"/>
                <a:gd fmla="*/ 776 h 2145" name="T33"/>
                <a:gd fmla="*/ 86 w 2980" name="T34"/>
                <a:gd fmla="*/ 708 h 2145" name="T35"/>
                <a:gd fmla="*/ 220 w 2980" name="T36"/>
                <a:gd fmla="*/ 624 h 2145" name="T37"/>
                <a:gd fmla="*/ 353 w 2980" name="T38"/>
                <a:gd fmla="*/ 589 h 2145" name="T39"/>
                <a:gd fmla="*/ 491 w 2980" name="T40"/>
                <a:gd fmla="*/ 669 h 2145" name="T41"/>
                <a:gd fmla="*/ 641 w 2980" name="T42"/>
                <a:gd fmla="*/ 694 h 2145" name="T43"/>
                <a:gd fmla="*/ 757 w 2980" name="T44"/>
                <a:gd fmla="*/ 584 h 2145" name="T45"/>
                <a:gd fmla="*/ 980 w 2980" name="T46"/>
                <a:gd fmla="*/ 480 h 2145" name="T47"/>
                <a:gd fmla="*/ 1012 w 2980" name="T48"/>
                <a:gd fmla="*/ 374 h 2145" name="T49"/>
                <a:gd fmla="*/ 1129 w 2980" name="T50"/>
                <a:gd fmla="*/ 416 h 2145" name="T51"/>
                <a:gd fmla="*/ 1255 w 2980" name="T52"/>
                <a:gd fmla="*/ 458 h 2145" name="T53"/>
                <a:gd fmla="*/ 1328 w 2980" name="T54"/>
                <a:gd fmla="*/ 538 h 2145" name="T55"/>
                <a:gd fmla="*/ 1471 w 2980" name="T56"/>
                <a:gd fmla="*/ 401 h 2145" name="T57"/>
                <a:gd fmla="*/ 1613 w 2980" name="T58"/>
                <a:gd fmla="*/ 444 h 2145" name="T59"/>
                <a:gd fmla="*/ 1670 w 2980" name="T60"/>
                <a:gd fmla="*/ 331 h 2145" name="T61"/>
                <a:gd fmla="*/ 1796 w 2980" name="T62"/>
                <a:gd fmla="*/ 346 h 2145" name="T63"/>
                <a:gd fmla="*/ 1784 w 2980" name="T64"/>
                <a:gd fmla="*/ 261 h 2145" name="T65"/>
                <a:gd fmla="*/ 1935 w 2980" name="T66"/>
                <a:gd fmla="*/ 224 h 2145" name="T67"/>
                <a:gd fmla="*/ 2060 w 2980" name="T68"/>
                <a:gd fmla="*/ 189 h 2145" name="T69"/>
                <a:gd fmla="*/ 2121 w 2980" name="T70"/>
                <a:gd fmla="*/ 149 h 2145" name="T71"/>
                <a:gd fmla="*/ 2240 w 2980" name="T72"/>
                <a:gd fmla="*/ 155 h 2145" name="T73"/>
                <a:gd fmla="*/ 2370 w 2980" name="T74"/>
                <a:gd fmla="*/ 78 h 2145" name="T75"/>
                <a:gd fmla="*/ 2533 w 2980" name="T76"/>
                <a:gd fmla="*/ 1 h 2145" name="T77"/>
                <a:gd fmla="*/ 2634 w 2980" name="T78"/>
                <a:gd fmla="*/ 171 h 2145" name="T79"/>
                <a:gd fmla="*/ 2735 w 2980" name="T80"/>
                <a:gd fmla="*/ 231 h 2145" name="T81"/>
                <a:gd fmla="*/ 2668 w 2980" name="T82"/>
                <a:gd fmla="*/ 413 h 2145" name="T83"/>
                <a:gd fmla="*/ 2569 w 2980" name="T84"/>
                <a:gd fmla="*/ 637 h 2145" name="T85"/>
                <a:gd fmla="*/ 2713 w 2980" name="T86"/>
                <a:gd fmla="*/ 544 h 2145" name="T87"/>
                <a:gd fmla="*/ 2739 w 2980" name="T88"/>
                <a:gd fmla="*/ 734 h 2145" name="T89"/>
                <a:gd fmla="*/ 2961 w 2980" name="T90"/>
                <a:gd fmla="*/ 705 h 2145" name="T91"/>
                <a:gd fmla="*/ 2959 w 2980" name="T92"/>
                <a:gd fmla="*/ 903 h 2145" name="T93"/>
                <a:gd fmla="*/ 2897 w 2980" name="T94"/>
                <a:gd fmla="*/ 1092 h 2145" name="T95"/>
                <a:gd fmla="*/ 2752 w 2980" name="T96"/>
                <a:gd fmla="*/ 1239 h 2145" name="T97"/>
                <a:gd fmla="*/ 2676 w 2980" name="T98"/>
                <a:gd fmla="*/ 1546 h 2145" name="T99"/>
                <a:gd fmla="*/ 2500 w 2980" name="T100"/>
                <a:gd fmla="*/ 1644 h 2145" name="T101"/>
                <a:gd fmla="*/ 2481 w 2980" name="T102"/>
                <a:gd fmla="*/ 1772 h 2145" name="T103"/>
                <a:gd fmla="*/ 2335 w 2980" name="T104"/>
                <a:gd fmla="*/ 1809 h 2145" name="T105"/>
                <a:gd fmla="*/ 2278 w 2980" name="T106"/>
                <a:gd fmla="*/ 1928 h 2145" name="T107"/>
                <a:gd fmla="*/ 2137 w 2980" name="T108"/>
                <a:gd fmla="*/ 2010 h 2145" name="T109"/>
                <a:gd fmla="*/ 2004 w 2980" name="T110"/>
                <a:gd fmla="*/ 2068 h 2145" name="T111"/>
                <a:gd fmla="*/ 1953 w 2980" name="T112"/>
                <a:gd fmla="*/ 2042 h 2145" name="T113"/>
                <a:gd fmla="*/ 1857 w 2980" name="T114"/>
                <a:gd fmla="*/ 2112 h 2145" name="T115"/>
                <a:gd fmla="*/ 1733 w 2980" name="T116"/>
                <a:gd fmla="*/ 2048 h 2145" name="T117"/>
                <a:gd fmla="*/ 1608 w 2980" name="T118"/>
                <a:gd fmla="*/ 2002 h 2145" name="T119"/>
                <a:gd fmla="*/ 1566 w 2980" name="T120"/>
                <a:gd fmla="*/ 2055 h 2145" name="T121"/>
                <a:gd fmla="*/ 1211 w 2980" name="T122"/>
                <a:gd fmla="*/ 2041 h 214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145" w="2980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6" name="云南">
              <a:extLst>
                <a:ext uri="{FF2B5EF4-FFF2-40B4-BE49-F238E27FC236}">
                  <a16:creationId xmlns:a16="http://schemas.microsoft.com/office/drawing/2014/main" id="{32DFCAA7-BB3A-4D68-B7A0-C7084F4AF497}"/>
                </a:ext>
              </a:extLst>
            </p:cNvPr>
            <p:cNvSpPr/>
            <p:nvPr/>
          </p:nvSpPr>
          <p:spPr bwMode="auto">
            <a:xfrm>
              <a:off x="5125626" y="4465837"/>
              <a:ext cx="1262815" cy="1329278"/>
            </a:xfrm>
            <a:custGeom>
              <a:gdLst>
                <a:gd fmla="*/ 748 w 3417" name="T0"/>
                <a:gd fmla="*/ 167 h 3582" name="T1"/>
                <a:gd fmla="*/ 679 w 3417" name="T2"/>
                <a:gd fmla="*/ 344 h 3582" name="T3"/>
                <a:gd fmla="*/ 525 w 3417" name="T4"/>
                <a:gd fmla="*/ 338 h 3582" name="T5"/>
                <a:gd fmla="*/ 466 w 3417" name="T6"/>
                <a:gd fmla="*/ 635 h 3582" name="T7"/>
                <a:gd fmla="*/ 621 w 3417" name="T8"/>
                <a:gd fmla="*/ 787 h 3582" name="T9"/>
                <a:gd fmla="*/ 557 w 3417" name="T10"/>
                <a:gd fmla="*/ 1327 h 3582" name="T11"/>
                <a:gd fmla="*/ 437 w 3417" name="T12"/>
                <a:gd fmla="*/ 1491 h 3582" name="T13"/>
                <a:gd fmla="*/ 244 w 3417" name="T14"/>
                <a:gd fmla="*/ 1657 h 3582" name="T15"/>
                <a:gd fmla="*/ 117 w 3417" name="T16"/>
                <a:gd fmla="*/ 1845 h 3582" name="T17"/>
                <a:gd fmla="*/ 75 w 3417" name="T18"/>
                <a:gd fmla="*/ 2079 h 3582" name="T19"/>
                <a:gd fmla="*/ 265 w 3417" name="T20"/>
                <a:gd fmla="*/ 2183 h 3582" name="T21"/>
                <a:gd fmla="*/ 469 w 3417" name="T22"/>
                <a:gd fmla="*/ 2250 h 3582" name="T23"/>
                <a:gd fmla="*/ 503 w 3417" name="T24"/>
                <a:gd fmla="*/ 2540 h 3582" name="T25"/>
                <a:gd fmla="*/ 678 w 3417" name="T26"/>
                <a:gd fmla="*/ 2653 h 3582" name="T27"/>
                <a:gd fmla="*/ 635 w 3417" name="T28"/>
                <a:gd fmla="*/ 2829 h 3582" name="T29"/>
                <a:gd fmla="*/ 705 w 3417" name="T30"/>
                <a:gd fmla="*/ 3092 h 3582" name="T31"/>
                <a:gd fmla="*/ 848 w 3417" name="T32"/>
                <a:gd fmla="*/ 3240 h 3582" name="T33"/>
                <a:gd fmla="*/ 957 w 3417" name="T34"/>
                <a:gd fmla="*/ 3387 h 3582" name="T35"/>
                <a:gd fmla="*/ 1268 w 3417" name="T36"/>
                <a:gd fmla="*/ 3316 h 3582" name="T37"/>
                <a:gd fmla="*/ 1355 w 3417" name="T38"/>
                <a:gd fmla="*/ 3508 h 3582" name="T39"/>
                <a:gd fmla="*/ 1590 w 3417" name="T40"/>
                <a:gd fmla="*/ 3549 h 3582" name="T41"/>
                <a:gd fmla="*/ 1580 w 3417" name="T42"/>
                <a:gd fmla="*/ 3290 h 3582" name="T43"/>
                <a:gd fmla="*/ 1613 w 3417" name="T44"/>
                <a:gd fmla="*/ 3009 h 3582" name="T45"/>
                <a:gd fmla="*/ 1836 w 3417" name="T46"/>
                <a:gd fmla="*/ 2998 h 3582" name="T47"/>
                <a:gd fmla="*/ 2064 w 3417" name="T48"/>
                <a:gd fmla="*/ 3036 h 3582" name="T49"/>
                <a:gd fmla="*/ 2289 w 3417" name="T50"/>
                <a:gd fmla="*/ 2985 h 3582" name="T51"/>
                <a:gd fmla="*/ 2513 w 3417" name="T52"/>
                <a:gd fmla="*/ 3069 h 3582" name="T53"/>
                <a:gd fmla="*/ 2668 w 3417" name="T54"/>
                <a:gd fmla="*/ 2985 h 3582" name="T55"/>
                <a:gd fmla="*/ 2896 w 3417" name="T56"/>
                <a:gd fmla="*/ 2809 h 3582" name="T57"/>
                <a:gd fmla="*/ 3109 w 3417" name="T58"/>
                <a:gd fmla="*/ 2790 h 3582" name="T59"/>
                <a:gd fmla="*/ 3287 w 3417" name="T60"/>
                <a:gd fmla="*/ 2667 h 3582" name="T61"/>
                <a:gd fmla="*/ 3360 w 3417" name="T62"/>
                <a:gd fmla="*/ 2413 h 3582" name="T63"/>
                <a:gd fmla="*/ 3170 w 3417" name="T64"/>
                <a:gd fmla="*/ 2399 h 3582" name="T65"/>
                <a:gd fmla="*/ 3041 w 3417" name="T66"/>
                <a:gd fmla="*/ 2373 h 3582" name="T67"/>
                <a:gd fmla="*/ 2824 w 3417" name="T68"/>
                <a:gd fmla="*/ 2294 h 3582" name="T69"/>
                <a:gd fmla="*/ 2841 w 3417" name="T70"/>
                <a:gd fmla="*/ 1988 h 3582" name="T71"/>
                <a:gd fmla="*/ 2819 w 3417" name="T72"/>
                <a:gd fmla="*/ 1847 h 3582" name="T73"/>
                <a:gd fmla="*/ 2739 w 3417" name="T74"/>
                <a:gd fmla="*/ 1674 h 3582" name="T75"/>
                <a:gd fmla="*/ 2840 w 3417" name="T76"/>
                <a:gd fmla="*/ 1326 h 3582" name="T77"/>
                <a:gd fmla="*/ 2523 w 3417" name="T78"/>
                <a:gd fmla="*/ 1296 h 3582" name="T79"/>
                <a:gd fmla="*/ 2496 w 3417" name="T80"/>
                <a:gd fmla="*/ 1087 h 3582" name="T81"/>
                <a:gd fmla="*/ 2713 w 3417" name="T82"/>
                <a:gd fmla="*/ 1013 h 3582" name="T83"/>
                <a:gd fmla="*/ 2965 w 3417" name="T84"/>
                <a:gd fmla="*/ 1022 h 3582" name="T85"/>
                <a:gd fmla="*/ 3136 w 3417" name="T86"/>
                <a:gd fmla="*/ 817 h 3582" name="T87"/>
                <a:gd fmla="*/ 3072 w 3417" name="T88"/>
                <a:gd fmla="*/ 675 h 3582" name="T89"/>
                <a:gd fmla="*/ 2787 w 3417" name="T90"/>
                <a:gd fmla="*/ 671 h 3582" name="T91"/>
                <a:gd fmla="*/ 2759 w 3417" name="T92"/>
                <a:gd fmla="*/ 542 h 3582" name="T93"/>
                <a:gd fmla="*/ 2639 w 3417" name="T94"/>
                <a:gd fmla="*/ 419 h 3582" name="T95"/>
                <a:gd fmla="*/ 2511 w 3417" name="T96"/>
                <a:gd fmla="*/ 566 h 3582" name="T97"/>
                <a:gd fmla="*/ 2306 w 3417" name="T98"/>
                <a:gd fmla="*/ 913 h 3582" name="T99"/>
                <a:gd fmla="*/ 2213 w 3417" name="T100"/>
                <a:gd fmla="*/ 1152 h 3582" name="T101"/>
                <a:gd fmla="*/ 2184 w 3417" name="T102"/>
                <a:gd fmla="*/ 1383 h 3582" name="T103"/>
                <a:gd fmla="*/ 1934 w 3417" name="T104"/>
                <a:gd fmla="*/ 1416 h 3582" name="T105"/>
                <a:gd fmla="*/ 1685 w 3417" name="T106"/>
                <a:gd fmla="*/ 1404 h 3582" name="T107"/>
                <a:gd fmla="*/ 1619 w 3417" name="T108"/>
                <a:gd fmla="*/ 1254 h 3582" name="T109"/>
                <a:gd fmla="*/ 1619 w 3417" name="T110"/>
                <a:gd fmla="*/ 1116 h 3582" name="T111"/>
                <a:gd fmla="*/ 1502 w 3417" name="T112"/>
                <a:gd fmla="*/ 912 h 3582" name="T113"/>
                <a:gd fmla="*/ 1353 w 3417" name="T114"/>
                <a:gd fmla="*/ 650 h 3582" name="T115"/>
                <a:gd fmla="*/ 1215 w 3417" name="T116"/>
                <a:gd fmla="*/ 634 h 3582" name="T117"/>
                <a:gd fmla="*/ 1205 w 3417" name="T118"/>
                <a:gd fmla="*/ 427 h 3582" name="T119"/>
                <a:gd fmla="*/ 1075 w 3417" name="T120"/>
                <a:gd fmla="*/ 193 h 3582" name="T121"/>
                <a:gd fmla="*/ 929 w 3417" name="T122"/>
                <a:gd fmla="*/ 344 h 3582" name="T123"/>
                <a:gd fmla="*/ 844 w 3417" name="T124"/>
                <a:gd fmla="*/ 233 h 358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581" w="3417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7" name="青海">
              <a:extLst>
                <a:ext uri="{FF2B5EF4-FFF2-40B4-BE49-F238E27FC236}">
                  <a16:creationId xmlns:a16="http://schemas.microsoft.com/office/drawing/2014/main" id="{65A1C8A6-872C-460A-9047-B884365D3436}"/>
                </a:ext>
              </a:extLst>
            </p:cNvPr>
            <p:cNvSpPr/>
            <p:nvPr/>
          </p:nvSpPr>
          <p:spPr bwMode="auto">
            <a:xfrm>
              <a:off x="4314766" y="2764361"/>
              <a:ext cx="1754648" cy="1276107"/>
            </a:xfrm>
            <a:custGeom>
              <a:gdLst>
                <a:gd fmla="*/ 4484 w 4767" name="T0"/>
                <a:gd fmla="*/ 1080 h 3475" name="T1"/>
                <a:gd fmla="*/ 4267 w 4767" name="T2"/>
                <a:gd fmla="*/ 940 h 3475" name="T3"/>
                <a:gd fmla="*/ 3970 w 4767" name="T4"/>
                <a:gd fmla="*/ 724 h 3475" name="T5"/>
                <a:gd fmla="*/ 3855 w 4767" name="T6"/>
                <a:gd fmla="*/ 686 h 3475" name="T7"/>
                <a:gd fmla="*/ 3520 w 4767" name="T8"/>
                <a:gd fmla="*/ 407 h 3475" name="T9"/>
                <a:gd fmla="*/ 3316 w 4767" name="T10"/>
                <a:gd fmla="*/ 341 h 3475" name="T11"/>
                <a:gd fmla="*/ 3107 w 4767" name="T12"/>
                <a:gd fmla="*/ 338 h 3475" name="T13"/>
                <a:gd fmla="*/ 2841 w 4767" name="T14"/>
                <a:gd fmla="*/ 214 h 3475" name="T15"/>
                <a:gd fmla="*/ 2741 w 4767" name="T16"/>
                <a:gd fmla="*/ 462 h 3475" name="T17"/>
                <a:gd fmla="*/ 2572 w 4767" name="T18"/>
                <a:gd fmla="*/ 613 h 3475" name="T19"/>
                <a:gd fmla="*/ 2258 w 4767" name="T20"/>
                <a:gd fmla="*/ 510 h 3475" name="T21"/>
                <a:gd fmla="*/ 1977 w 4767" name="T22"/>
                <a:gd fmla="*/ 266 h 3475" name="T23"/>
                <a:gd fmla="*/ 1714 w 4767" name="T24"/>
                <a:gd fmla="*/ 140 h 3475" name="T25"/>
                <a:gd fmla="*/ 1379 w 4767" name="T26"/>
                <a:gd fmla="*/ 13 h 3475" name="T27"/>
                <a:gd fmla="*/ 995 w 4767" name="T28"/>
                <a:gd fmla="*/ 77 h 3475" name="T29"/>
                <a:gd fmla="*/ 575 w 4767" name="T30"/>
                <a:gd fmla="*/ 226 h 3475" name="T31"/>
                <a:gd fmla="*/ 747 w 4767" name="T32"/>
                <a:gd fmla="*/ 602 h 3475" name="T33"/>
                <a:gd fmla="*/ 637 w 4767" name="T34"/>
                <a:gd fmla="*/ 872 h 3475" name="T35"/>
                <a:gd fmla="*/ 684 w 4767" name="T36"/>
                <a:gd fmla="*/ 1099 h 3475" name="T37"/>
                <a:gd fmla="*/ 620 w 4767" name="T38"/>
                <a:gd fmla="*/ 1228 h 3475" name="T39"/>
                <a:gd fmla="*/ 297 w 4767" name="T40"/>
                <a:gd fmla="*/ 1142 h 3475" name="T41"/>
                <a:gd fmla="*/ 151 w 4767" name="T42"/>
                <a:gd fmla="*/ 1229 h 3475" name="T43"/>
                <a:gd fmla="*/ 160 w 4767" name="T44"/>
                <a:gd fmla="*/ 1402 h 3475" name="T45"/>
                <a:gd fmla="*/ 48 w 4767" name="T46"/>
                <a:gd fmla="*/ 1621 h 3475" name="T47"/>
                <a:gd fmla="*/ 102 w 4767" name="T48"/>
                <a:gd fmla="*/ 1783 h 3475" name="T49"/>
                <a:gd fmla="*/ 25 w 4767" name="T50"/>
                <a:gd fmla="*/ 2058 h 3475" name="T51"/>
                <a:gd fmla="*/ 154 w 4767" name="T52"/>
                <a:gd fmla="*/ 2283 h 3475" name="T53"/>
                <a:gd fmla="*/ 349 w 4767" name="T54"/>
                <a:gd fmla="*/ 2480 h 3475" name="T55"/>
                <a:gd fmla="*/ 535 w 4767" name="T56"/>
                <a:gd fmla="*/ 2458 h 3475" name="T57"/>
                <a:gd fmla="*/ 805 w 4767" name="T58"/>
                <a:gd fmla="*/ 2695 h 3475" name="T59"/>
                <a:gd fmla="*/ 1068 w 4767" name="T60"/>
                <a:gd fmla="*/ 2800 h 3475" name="T61"/>
                <a:gd fmla="*/ 1293 w 4767" name="T62"/>
                <a:gd fmla="*/ 2908 h 3475" name="T63"/>
                <a:gd fmla="*/ 1575 w 4767" name="T64"/>
                <a:gd fmla="*/ 2940 h 3475" name="T65"/>
                <a:gd fmla="*/ 1799 w 4767" name="T66"/>
                <a:gd fmla="*/ 3128 h 3475" name="T67"/>
                <a:gd fmla="*/ 1898 w 4767" name="T68"/>
                <a:gd fmla="*/ 3362 h 3475" name="T69"/>
                <a:gd fmla="*/ 2118 w 4767" name="T70"/>
                <a:gd fmla="*/ 3459 h 3475" name="T71"/>
                <a:gd fmla="*/ 2153 w 4767" name="T72"/>
                <a:gd fmla="*/ 3342 h 3475" name="T73"/>
                <a:gd fmla="*/ 2363 w 4767" name="T74"/>
                <a:gd fmla="*/ 3450 h 3475" name="T75"/>
                <a:gd fmla="*/ 2490 w 4767" name="T76"/>
                <a:gd fmla="*/ 3308 h 3475" name="T77"/>
                <a:gd fmla="*/ 2607 w 4767" name="T78"/>
                <a:gd fmla="*/ 3183 h 3475" name="T79"/>
                <a:gd fmla="*/ 2667 w 4767" name="T80"/>
                <a:gd fmla="*/ 3041 h 3475" name="T81"/>
                <a:gd fmla="*/ 2714 w 4767" name="T82"/>
                <a:gd fmla="*/ 2824 h 3475" name="T83"/>
                <a:gd fmla="*/ 2705 w 4767" name="T84"/>
                <a:gd fmla="*/ 2666 h 3475" name="T85"/>
                <a:gd fmla="*/ 2815 w 4767" name="T86"/>
                <a:gd fmla="*/ 2484 h 3475" name="T87"/>
                <a:gd fmla="*/ 3033 w 4767" name="T88"/>
                <a:gd fmla="*/ 2568 h 3475" name="T89"/>
                <a:gd fmla="*/ 3163 w 4767" name="T90"/>
                <a:gd fmla="*/ 2858 h 3475" name="T91"/>
                <a:gd fmla="*/ 3390 w 4767" name="T92"/>
                <a:gd fmla="*/ 3058 h 3475" name="T93"/>
                <a:gd fmla="*/ 3562 w 4767" name="T94"/>
                <a:gd fmla="*/ 3006 h 3475" name="T95"/>
                <a:gd fmla="*/ 3656 w 4767" name="T96"/>
                <a:gd fmla="*/ 3139 h 3475" name="T97"/>
                <a:gd fmla="*/ 3791 w 4767" name="T98"/>
                <a:gd fmla="*/ 3233 h 3475" name="T99"/>
                <a:gd fmla="*/ 3971 w 4767" name="T100"/>
                <a:gd fmla="*/ 3197 h 3475" name="T101"/>
                <a:gd fmla="*/ 4081 w 4767" name="T102"/>
                <a:gd fmla="*/ 2974 h 3475" name="T103"/>
                <a:gd fmla="*/ 4211 w 4767" name="T104"/>
                <a:gd fmla="*/ 2888 h 3475" name="T105"/>
                <a:gd fmla="*/ 4101 w 4767" name="T106"/>
                <a:gd fmla="*/ 2763 h 3475" name="T107"/>
                <a:gd fmla="*/ 3917 w 4767" name="T108"/>
                <a:gd fmla="*/ 2548 h 3475" name="T109"/>
                <a:gd fmla="*/ 4074 w 4767" name="T110"/>
                <a:gd fmla="*/ 2490 h 3475" name="T111"/>
                <a:gd fmla="*/ 4310 w 4767" name="T112"/>
                <a:gd fmla="*/ 2584 h 3475" name="T113"/>
                <a:gd fmla="*/ 4414 w 4767" name="T114"/>
                <a:gd fmla="*/ 2449 h 3475" name="T115"/>
                <a:gd fmla="*/ 4499 w 4767" name="T116"/>
                <a:gd fmla="*/ 2126 h 3475" name="T117"/>
                <a:gd fmla="*/ 4622 w 4767" name="T118"/>
                <a:gd fmla="*/ 1986 h 3475" name="T119"/>
                <a:gd fmla="*/ 4720 w 4767" name="T120"/>
                <a:gd fmla="*/ 1784 h 3475" name="T121"/>
                <a:gd fmla="*/ 4623 w 4767" name="T122"/>
                <a:gd fmla="*/ 1483 h 347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475" w="4767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8" name="西藏">
              <a:extLst>
                <a:ext uri="{FF2B5EF4-FFF2-40B4-BE49-F238E27FC236}">
                  <a16:creationId xmlns:a16="http://schemas.microsoft.com/office/drawing/2014/main" id="{58B71B19-9006-49F6-8305-7EDDE70E96FA}"/>
                </a:ext>
              </a:extLst>
            </p:cNvPr>
            <p:cNvSpPr/>
            <p:nvPr/>
          </p:nvSpPr>
          <p:spPr bwMode="auto">
            <a:xfrm>
              <a:off x="2812682" y="2990339"/>
              <a:ext cx="2645263" cy="1741355"/>
            </a:xfrm>
            <a:custGeom>
              <a:gdLst>
                <a:gd fmla="*/ 7031 w 7150" name="T0"/>
                <a:gd fmla="*/ 2898 h 4733" name="T1"/>
                <a:gd fmla="*/ 7084 w 7150" name="T2"/>
                <a:gd fmla="*/ 3189 h 4733" name="T3"/>
                <a:gd fmla="*/ 7132 w 7150" name="T4"/>
                <a:gd fmla="*/ 3593 h 4733" name="T5"/>
                <a:gd fmla="*/ 7083 w 7150" name="T6"/>
                <a:gd fmla="*/ 4058 h 4733" name="T7"/>
                <a:gd fmla="*/ 6950 w 7150" name="T8"/>
                <a:gd fmla="*/ 4115 h 4733" name="T9"/>
                <a:gd fmla="*/ 6864 w 7150" name="T10"/>
                <a:gd fmla="*/ 4456 h 4733" name="T11"/>
                <a:gd fmla="*/ 6653 w 7150" name="T12"/>
                <a:gd fmla="*/ 4387 h 4733" name="T13"/>
                <a:gd fmla="*/ 6435 w 7150" name="T14"/>
                <a:gd fmla="*/ 4373 h 4733" name="T15"/>
                <a:gd fmla="*/ 6285 w 7150" name="T16"/>
                <a:gd fmla="*/ 4528 h 4733" name="T17"/>
                <a:gd fmla="*/ 5894 w 7150" name="T18"/>
                <a:gd fmla="*/ 4318 h 4733" name="T19"/>
                <a:gd fmla="*/ 5095 w 7150" name="T20"/>
                <a:gd fmla="*/ 4600 h 4733" name="T21"/>
                <a:gd fmla="*/ 4581 w 7150" name="T22"/>
                <a:gd fmla="*/ 4667 h 4733" name="T23"/>
                <a:gd fmla="*/ 4323 w 7150" name="T24"/>
                <a:gd fmla="*/ 4387 h 4733" name="T25"/>
                <a:gd fmla="*/ 4127 w 7150" name="T26"/>
                <a:gd fmla="*/ 4124 h 4733" name="T27"/>
                <a:gd fmla="*/ 3734 w 7150" name="T28"/>
                <a:gd fmla="*/ 3951 h 4733" name="T29"/>
                <a:gd fmla="*/ 3334 w 7150" name="T30"/>
                <a:gd fmla="*/ 4075 h 4733" name="T31"/>
                <a:gd fmla="*/ 3190 w 7150" name="T32"/>
                <a:gd fmla="*/ 4078 h 4733" name="T33"/>
                <a:gd fmla="*/ 2955 w 7150" name="T34"/>
                <a:gd fmla="*/ 3920 h 4733" name="T35"/>
                <a:gd fmla="*/ 2594 w 7150" name="T36"/>
                <a:gd fmla="*/ 3863 h 4733" name="T37"/>
                <a:gd fmla="*/ 2351 w 7150" name="T38"/>
                <a:gd fmla="*/ 3763 h 4733" name="T39"/>
                <a:gd fmla="*/ 2160 w 7150" name="T40"/>
                <a:gd fmla="*/ 3684 h 4733" name="T41"/>
                <a:gd fmla="*/ 1969 w 7150" name="T42"/>
                <a:gd fmla="*/ 3499 h 4733" name="T43"/>
                <a:gd fmla="*/ 1780 w 7150" name="T44"/>
                <a:gd fmla="*/ 3293 h 4733" name="T45"/>
                <a:gd fmla="*/ 1629 w 7150" name="T46"/>
                <a:gd fmla="*/ 2969 h 4733" name="T47"/>
                <a:gd fmla="*/ 1363 w 7150" name="T48"/>
                <a:gd fmla="*/ 2779 h 4733" name="T49"/>
                <a:gd fmla="*/ 1145 w 7150" name="T50"/>
                <a:gd fmla="*/ 2528 h 4733" name="T51"/>
                <a:gd fmla="*/ 887 w 7150" name="T52"/>
                <a:gd fmla="*/ 2246 h 4733" name="T53"/>
                <a:gd fmla="*/ 664 w 7150" name="T54"/>
                <a:gd fmla="*/ 2360 h 4733" name="T55"/>
                <a:gd fmla="*/ 352 w 7150" name="T56"/>
                <a:gd fmla="*/ 1998 h 4733" name="T57"/>
                <a:gd fmla="*/ 125 w 7150" name="T58"/>
                <a:gd fmla="*/ 1758 h 4733" name="T59"/>
                <a:gd fmla="*/ 23 w 7150" name="T60"/>
                <a:gd fmla="*/ 1458 h 4733" name="T61"/>
                <a:gd fmla="*/ 27 w 7150" name="T62"/>
                <a:gd fmla="*/ 1129 h 4733" name="T63"/>
                <a:gd fmla="*/ 224 w 7150" name="T64"/>
                <a:gd fmla="*/ 1144 h 4733" name="T65"/>
                <a:gd fmla="*/ 359 w 7150" name="T66"/>
                <a:gd fmla="*/ 803 h 4733" name="T67"/>
                <a:gd fmla="*/ 437 w 7150" name="T68"/>
                <a:gd fmla="*/ 372 h 4733" name="T69"/>
                <a:gd fmla="*/ 787 w 7150" name="T70"/>
                <a:gd fmla="*/ 344 h 4733" name="T71"/>
                <a:gd fmla="*/ 1055 w 7150" name="T72"/>
                <a:gd fmla="*/ 24 h 4733" name="T73"/>
                <a:gd fmla="*/ 1310 w 7150" name="T74"/>
                <a:gd fmla="*/ 95 h 4733" name="T75"/>
                <a:gd fmla="*/ 1717 w 7150" name="T76"/>
                <a:gd fmla="*/ 148 h 4733" name="T77"/>
                <a:gd fmla="*/ 1955 w 7150" name="T78"/>
                <a:gd fmla="*/ 233 h 4733" name="T79"/>
                <a:gd fmla="*/ 2298 w 7150" name="T80"/>
                <a:gd fmla="*/ 363 h 4733" name="T81"/>
                <a:gd fmla="*/ 2787 w 7150" name="T82"/>
                <a:gd fmla="*/ 352 h 4733" name="T83"/>
                <a:gd fmla="*/ 3146 w 7150" name="T84"/>
                <a:gd fmla="*/ 232 h 4733" name="T85"/>
                <a:gd fmla="*/ 3464 w 7150" name="T86"/>
                <a:gd fmla="*/ 224 h 4733" name="T87"/>
                <a:gd fmla="*/ 3869 w 7150" name="T88"/>
                <a:gd fmla="*/ 266 h 4733" name="T89"/>
                <a:gd fmla="*/ 4125 w 7150" name="T90"/>
                <a:gd fmla="*/ 413 h 4733" name="T91"/>
                <a:gd fmla="*/ 4261 w 7150" name="T92"/>
                <a:gd fmla="*/ 634 h 4733" name="T93"/>
                <a:gd fmla="*/ 4122 w 7150" name="T94"/>
                <a:gd fmla="*/ 857 h 4733" name="T95"/>
                <a:gd fmla="*/ 4192 w 7150" name="T96"/>
                <a:gd fmla="*/ 1090 h 4733" name="T97"/>
                <a:gd fmla="*/ 4111 w 7150" name="T98"/>
                <a:gd fmla="*/ 1367 h 4733" name="T99"/>
                <a:gd fmla="*/ 4156 w 7150" name="T100"/>
                <a:gd fmla="*/ 1628 h 4733" name="T101"/>
                <a:gd fmla="*/ 4388 w 7150" name="T102"/>
                <a:gd fmla="*/ 1878 h 4733" name="T103"/>
                <a:gd fmla="*/ 4596 w 7150" name="T104"/>
                <a:gd fmla="*/ 1882 h 4733" name="T105"/>
                <a:gd fmla="*/ 4870 w 7150" name="T106"/>
                <a:gd fmla="*/ 2140 h 4733" name="T107"/>
                <a:gd fmla="*/ 5218 w 7150" name="T108"/>
                <a:gd fmla="*/ 2265 h 4733" name="T109"/>
                <a:gd fmla="*/ 5507 w 7150" name="T110"/>
                <a:gd fmla="*/ 2375 h 4733" name="T111"/>
                <a:gd fmla="*/ 5780 w 7150" name="T112"/>
                <a:gd fmla="*/ 2421 h 4733" name="T113"/>
                <a:gd fmla="*/ 5919 w 7150" name="T114"/>
                <a:gd fmla="*/ 2566 h 4733" name="T115"/>
                <a:gd fmla="*/ 6049 w 7150" name="T116"/>
                <a:gd fmla="*/ 2783 h 4733" name="T117"/>
                <a:gd fmla="*/ 6193 w 7150" name="T118"/>
                <a:gd fmla="*/ 2848 h 4733" name="T119"/>
                <a:gd fmla="*/ 6276 w 7150" name="T120"/>
                <a:gd fmla="*/ 2763 h 4733" name="T121"/>
                <a:gd fmla="*/ 6478 w 7150" name="T122"/>
                <a:gd fmla="*/ 2718 h 4733" name="T123"/>
                <a:gd fmla="*/ 6657 w 7150" name="T124"/>
                <a:gd fmla="*/ 2594 h 473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733" w="7150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9" name="新疆">
              <a:extLst>
                <a:ext uri="{FF2B5EF4-FFF2-40B4-BE49-F238E27FC236}">
                  <a16:creationId xmlns:a16="http://schemas.microsoft.com/office/drawing/2014/main" id="{D0792239-E63F-44AD-A725-56A22C4009AF}"/>
                </a:ext>
              </a:extLst>
            </p:cNvPr>
            <p:cNvSpPr/>
            <p:nvPr/>
          </p:nvSpPr>
          <p:spPr bwMode="auto">
            <a:xfrm>
              <a:off x="2586705" y="1049594"/>
              <a:ext cx="2791485" cy="2166722"/>
            </a:xfrm>
            <a:custGeom>
              <a:gdLst>
                <a:gd fmla="*/ 7312 w 7557" name="T0"/>
                <a:gd fmla="*/ 2647 h 5874" name="T1"/>
                <a:gd fmla="*/ 7035 w 7557" name="T2"/>
                <a:gd fmla="*/ 2362 h 5874" name="T3"/>
                <a:gd fmla="*/ 6457 w 7557" name="T4"/>
                <a:gd fmla="*/ 2072 h 5874" name="T5"/>
                <a:gd fmla="*/ 6089 w 7557" name="T6"/>
                <a:gd fmla="*/ 1917 h 5874" name="T7"/>
                <a:gd fmla="*/ 6152 w 7557" name="T8"/>
                <a:gd fmla="*/ 1496 h 5874" name="T9"/>
                <a:gd fmla="*/ 6157 w 7557" name="T10"/>
                <a:gd fmla="*/ 1125 h 5874" name="T11"/>
                <a:gd fmla="*/ 5989 w 7557" name="T12"/>
                <a:gd fmla="*/ 736 h 5874" name="T13"/>
                <a:gd fmla="*/ 5713 w 7557" name="T14"/>
                <a:gd fmla="*/ 562 h 5874" name="T15"/>
                <a:gd fmla="*/ 5468 w 7557" name="T16"/>
                <a:gd fmla="*/ 159 h 5874" name="T17"/>
                <a:gd fmla="*/ 5285 w 7557" name="T18"/>
                <a:gd fmla="*/ 0 h 5874" name="T19"/>
                <a:gd fmla="*/ 5011 w 7557" name="T20"/>
                <a:gd fmla="*/ 246 h 5874" name="T21"/>
                <a:gd fmla="*/ 4728 w 7557" name="T22"/>
                <a:gd fmla="*/ 610 h 5874" name="T23"/>
                <a:gd fmla="*/ 4421 w 7557" name="T24"/>
                <a:gd fmla="*/ 791 h 5874" name="T25"/>
                <a:gd fmla="*/ 4019 w 7557" name="T26"/>
                <a:gd fmla="*/ 567 h 5874" name="T27"/>
                <a:gd fmla="*/ 3604 w 7557" name="T28"/>
                <a:gd fmla="*/ 1072 h 5874" name="T29"/>
                <a:gd fmla="*/ 3381 w 7557" name="T30"/>
                <a:gd fmla="*/ 1195 h 5874" name="T31"/>
                <a:gd fmla="*/ 2975 w 7557" name="T32"/>
                <a:gd fmla="*/ 1191 h 5874" name="T33"/>
                <a:gd fmla="*/ 2786 w 7557" name="T34"/>
                <a:gd fmla="*/ 1257 h 5874" name="T35"/>
                <a:gd fmla="*/ 2830 w 7557" name="T36"/>
                <a:gd fmla="*/ 1655 h 5874" name="T37"/>
                <a:gd fmla="*/ 2723 w 7557" name="T38"/>
                <a:gd fmla="*/ 2043 h 5874" name="T39"/>
                <a:gd fmla="*/ 2565 w 7557" name="T40"/>
                <a:gd fmla="*/ 2244 h 5874" name="T41"/>
                <a:gd fmla="*/ 2433 w 7557" name="T42"/>
                <a:gd fmla="*/ 2428 h 5874" name="T43"/>
                <a:gd fmla="*/ 2035 w 7557" name="T44"/>
                <a:gd fmla="*/ 2509 h 5874" name="T45"/>
                <a:gd fmla="*/ 1570 w 7557" name="T46"/>
                <a:gd fmla="*/ 2614 h 5874" name="T47"/>
                <a:gd fmla="*/ 1235 w 7557" name="T48"/>
                <a:gd fmla="*/ 2643 h 5874" name="T49"/>
                <a:gd fmla="*/ 919 w 7557" name="T50"/>
                <a:gd fmla="*/ 2730 h 5874" name="T51"/>
                <a:gd fmla="*/ 693 w 7557" name="T52"/>
                <a:gd fmla="*/ 2584 h 5874" name="T53"/>
                <a:gd fmla="*/ 497 w 7557" name="T54"/>
                <a:gd fmla="*/ 2641 h 5874" name="T55"/>
                <a:gd fmla="*/ 152 w 7557" name="T56"/>
                <a:gd fmla="*/ 2851 h 5874" name="T57"/>
                <a:gd fmla="*/ 59 w 7557" name="T58"/>
                <a:gd fmla="*/ 3076 h 5874" name="T59"/>
                <a:gd fmla="*/ 282 w 7557" name="T60"/>
                <a:gd fmla="*/ 3290 h 5874" name="T61"/>
                <a:gd fmla="*/ 289 w 7557" name="T62"/>
                <a:gd fmla="*/ 3698 h 5874" name="T63"/>
                <a:gd fmla="*/ 153 w 7557" name="T64"/>
                <a:gd fmla="*/ 3884 h 5874" name="T65"/>
                <a:gd fmla="*/ 138 w 7557" name="T66"/>
                <a:gd fmla="*/ 4019 h 5874" name="T67"/>
                <a:gd fmla="*/ 355 w 7557" name="T68"/>
                <a:gd fmla="*/ 4188 h 5874" name="T69"/>
                <a:gd fmla="*/ 345 w 7557" name="T70"/>
                <a:gd fmla="*/ 4525 h 5874" name="T71"/>
                <a:gd fmla="*/ 502 w 7557" name="T72"/>
                <a:gd fmla="*/ 4681 h 5874" name="T73"/>
                <a:gd fmla="*/ 774 w 7557" name="T74"/>
                <a:gd fmla="*/ 4931 h 5874" name="T75"/>
                <a:gd fmla="*/ 908 w 7557" name="T76"/>
                <a:gd fmla="*/ 5140 h 5874" name="T77"/>
                <a:gd fmla="*/ 982 w 7557" name="T78"/>
                <a:gd fmla="*/ 5434 h 5874" name="T79"/>
                <a:gd fmla="*/ 1204 w 7557" name="T80"/>
                <a:gd fmla="*/ 5566 h 5874" name="T81"/>
                <a:gd fmla="*/ 1504 w 7557" name="T82"/>
                <a:gd fmla="*/ 5456 h 5874" name="T83"/>
                <a:gd fmla="*/ 1761 w 7557" name="T84"/>
                <a:gd fmla="*/ 5292 h 5874" name="T85"/>
                <a:gd fmla="*/ 2054 w 7557" name="T86"/>
                <a:gd fmla="*/ 5399 h 5874" name="T87"/>
                <a:gd fmla="*/ 2399 w 7557" name="T88"/>
                <a:gd fmla="*/ 5361 h 5874" name="T89"/>
                <a:gd fmla="*/ 2613 w 7557" name="T90"/>
                <a:gd fmla="*/ 5537 h 5874" name="T91"/>
                <a:gd fmla="*/ 2924 w 7557" name="T92"/>
                <a:gd fmla="*/ 5614 h 5874" name="T93"/>
                <a:gd fmla="*/ 3323 w 7557" name="T94"/>
                <a:gd fmla="*/ 5575 h 5874" name="T95"/>
                <a:gd fmla="*/ 3703 w 7557" name="T96"/>
                <a:gd fmla="*/ 5518 h 5874" name="T97"/>
                <a:gd fmla="*/ 3978 w 7557" name="T98"/>
                <a:gd fmla="*/ 5486 h 5874" name="T99"/>
                <a:gd fmla="*/ 4287 w 7557" name="T100"/>
                <a:gd fmla="*/ 5524 h 5874" name="T101"/>
                <a:gd fmla="*/ 4622 w 7557" name="T102"/>
                <a:gd fmla="*/ 5618 h 5874" name="T103"/>
                <a:gd fmla="*/ 4994 w 7557" name="T104"/>
                <a:gd fmla="*/ 5762 h 5874" name="T105"/>
                <a:gd fmla="*/ 5330 w 7557" name="T106"/>
                <a:gd fmla="*/ 5856 h 5874" name="T107"/>
                <a:gd fmla="*/ 5342 w 7557" name="T108"/>
                <a:gd fmla="*/ 5658 h 5874" name="T109"/>
                <a:gd fmla="*/ 5448 w 7557" name="T110"/>
                <a:gd fmla="*/ 5468 h 5874" name="T111"/>
                <a:gd fmla="*/ 5286 w 7557" name="T112"/>
                <a:gd fmla="*/ 5100 h 5874" name="T113"/>
                <a:gd fmla="*/ 5452 w 7557" name="T114"/>
                <a:gd fmla="*/ 4736 h 5874" name="T115"/>
                <a:gd fmla="*/ 6021 w 7557" name="T116"/>
                <a:gd fmla="*/ 4678 h 5874" name="T117"/>
                <a:gd fmla="*/ 6254 w 7557" name="T118"/>
                <a:gd fmla="*/ 4258 h 5874" name="T119"/>
                <a:gd fmla="*/ 6592 w 7557" name="T120"/>
                <a:gd fmla="*/ 3994 h 5874" name="T121"/>
                <a:gd fmla="*/ 7097 w 7557" name="T122"/>
                <a:gd fmla="*/ 3631 h 5874" name="T123"/>
                <a:gd fmla="*/ 7508 w 7557" name="T124"/>
                <a:gd fmla="*/ 3279 h 587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5874" w="7557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solidFill>
              <a:srgbClr val="1C5483"/>
            </a:solidFill>
            <a:ln w="9525">
              <a:solidFill>
                <a:srgbClr val="BFBFBF"/>
              </a:solidFill>
              <a:round/>
            </a:ln>
            <a:effectLst>
              <a:outerShdw algn="t" blurRad="381000" dir="5400000" dist="254000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0" name="宁夏">
              <a:extLst>
                <a:ext uri="{FF2B5EF4-FFF2-40B4-BE49-F238E27FC236}">
                  <a16:creationId xmlns:a16="http://schemas.microsoft.com/office/drawing/2014/main" id="{B23F4191-788F-474B-A5A3-BC01A19A6155}"/>
                </a:ext>
              </a:extLst>
            </p:cNvPr>
            <p:cNvSpPr/>
            <p:nvPr/>
          </p:nvSpPr>
          <p:spPr bwMode="auto">
            <a:xfrm>
              <a:off x="6228928" y="2897289"/>
              <a:ext cx="438662" cy="677932"/>
            </a:xfrm>
            <a:custGeom>
              <a:gdLst>
                <a:gd fmla="*/ 1014 w 1159" name="T0"/>
                <a:gd fmla="*/ 989 h 1815" name="T1"/>
                <a:gd fmla="*/ 1037 w 1159" name="T2"/>
                <a:gd fmla="*/ 980 h 1815" name="T3"/>
                <a:gd fmla="*/ 1047 w 1159" name="T4"/>
                <a:gd fmla="*/ 964 h 1815" name="T5"/>
                <a:gd fmla="*/ 1031 w 1159" name="T6"/>
                <a:gd fmla="*/ 934 h 1815" name="T7"/>
                <a:gd fmla="*/ 1024 w 1159" name="T8"/>
                <a:gd fmla="*/ 903 h 1815" name="T9"/>
                <a:gd fmla="*/ 1038 w 1159" name="T10"/>
                <a:gd fmla="*/ 826 h 1815" name="T11"/>
                <a:gd fmla="*/ 1043 w 1159" name="T12"/>
                <a:gd fmla="*/ 776 h 1815" name="T13"/>
                <a:gd fmla="*/ 1089 w 1159" name="T14"/>
                <a:gd fmla="*/ 739 h 1815" name="T15"/>
                <a:gd fmla="*/ 1158 w 1159" name="T16"/>
                <a:gd fmla="*/ 676 h 1815" name="T17"/>
                <a:gd fmla="*/ 1090 w 1159" name="T18"/>
                <a:gd fmla="*/ 617 h 1815" name="T19"/>
                <a:gd fmla="*/ 971 w 1159" name="T20"/>
                <a:gd fmla="*/ 553 h 1815" name="T21"/>
                <a:gd fmla="*/ 794 w 1159" name="T22"/>
                <a:gd fmla="*/ 482 h 1815" name="T23"/>
                <a:gd fmla="*/ 819 w 1159" name="T24"/>
                <a:gd fmla="*/ 422 h 1815" name="T25"/>
                <a:gd fmla="*/ 824 w 1159" name="T26"/>
                <a:gd fmla="*/ 343 h 1815" name="T27"/>
                <a:gd fmla="*/ 855 w 1159" name="T28"/>
                <a:gd fmla="*/ 276 h 1815" name="T29"/>
                <a:gd fmla="*/ 953 w 1159" name="T30"/>
                <a:gd fmla="*/ 159 h 1815" name="T31"/>
                <a:gd fmla="*/ 892 w 1159" name="T32"/>
                <a:gd fmla="*/ 82 h 1815" name="T33"/>
                <a:gd fmla="*/ 844 w 1159" name="T34"/>
                <a:gd fmla="*/ 1 h 1815" name="T35"/>
                <a:gd fmla="*/ 731 w 1159" name="T36"/>
                <a:gd fmla="*/ 31 h 1815" name="T37"/>
                <a:gd fmla="*/ 682 w 1159" name="T38"/>
                <a:gd fmla="*/ 84 h 1815" name="T39"/>
                <a:gd fmla="*/ 587 w 1159" name="T40"/>
                <a:gd fmla="*/ 254 h 1815" name="T41"/>
                <a:gd fmla="*/ 568 w 1159" name="T42"/>
                <a:gd fmla="*/ 423 h 1815" name="T43"/>
                <a:gd fmla="*/ 541 w 1159" name="T44"/>
                <a:gd fmla="*/ 627 h 1815" name="T45"/>
                <a:gd fmla="*/ 464 w 1159" name="T46"/>
                <a:gd fmla="*/ 679 h 1815" name="T47"/>
                <a:gd fmla="*/ 376 w 1159" name="T48"/>
                <a:gd fmla="*/ 682 h 1815" name="T49"/>
                <a:gd fmla="*/ 244 w 1159" name="T50"/>
                <a:gd fmla="*/ 755 h 1815" name="T51"/>
                <a:gd fmla="*/ 79 w 1159" name="T52"/>
                <a:gd fmla="*/ 763 h 1815" name="T53"/>
                <a:gd fmla="*/ 12 w 1159" name="T54"/>
                <a:gd fmla="*/ 803 h 1815" name="T55"/>
                <a:gd fmla="*/ 108 w 1159" name="T56"/>
                <a:gd fmla="*/ 822 h 1815" name="T57"/>
                <a:gd fmla="*/ 156 w 1159" name="T58"/>
                <a:gd fmla="*/ 855 h 1815" name="T59"/>
                <a:gd fmla="*/ 144 w 1159" name="T60"/>
                <a:gd fmla="*/ 922 h 1815" name="T61"/>
                <a:gd fmla="*/ 226 w 1159" name="T62"/>
                <a:gd fmla="*/ 965 h 1815" name="T63"/>
                <a:gd fmla="*/ 307 w 1159" name="T64"/>
                <a:gd fmla="*/ 1053 h 1815" name="T65"/>
                <a:gd fmla="*/ 348 w 1159" name="T66"/>
                <a:gd fmla="*/ 1128 h 1815" name="T67"/>
                <a:gd fmla="*/ 327 w 1159" name="T68"/>
                <a:gd fmla="*/ 1212 h 1815" name="T69"/>
                <a:gd fmla="*/ 394 w 1159" name="T70"/>
                <a:gd fmla="*/ 1334 h 1815" name="T71"/>
                <a:gd fmla="*/ 401 w 1159" name="T72"/>
                <a:gd fmla="*/ 1407 h 1815" name="T73"/>
                <a:gd fmla="*/ 333 w 1159" name="T74"/>
                <a:gd fmla="*/ 1463 h 1815" name="T75"/>
                <a:gd fmla="*/ 364 w 1159" name="T76"/>
                <a:gd fmla="*/ 1551 h 1815" name="T77"/>
                <a:gd fmla="*/ 401 w 1159" name="T78"/>
                <a:gd fmla="*/ 1594 h 1815" name="T79"/>
                <a:gd fmla="*/ 484 w 1159" name="T80"/>
                <a:gd fmla="*/ 1594 h 1815" name="T81"/>
                <a:gd fmla="*/ 501 w 1159" name="T82"/>
                <a:gd fmla="*/ 1664 h 1815" name="T83"/>
                <a:gd fmla="*/ 540 w 1159" name="T84"/>
                <a:gd fmla="*/ 1673 h 1815" name="T85"/>
                <a:gd fmla="*/ 537 w 1159" name="T86"/>
                <a:gd fmla="*/ 1728 h 1815" name="T87"/>
                <a:gd fmla="*/ 591 w 1159" name="T88"/>
                <a:gd fmla="*/ 1736 h 1815" name="T89"/>
                <a:gd fmla="*/ 641 w 1159" name="T90"/>
                <a:gd fmla="*/ 1729 h 1815" name="T91"/>
                <a:gd fmla="*/ 698 w 1159" name="T92"/>
                <a:gd fmla="*/ 1813 h 1815" name="T93"/>
                <a:gd fmla="*/ 732 w 1159" name="T94"/>
                <a:gd fmla="*/ 1697 h 1815" name="T95"/>
                <a:gd fmla="*/ 741 w 1159" name="T96"/>
                <a:gd fmla="*/ 1589 h 1815" name="T97"/>
                <a:gd fmla="*/ 816 w 1159" name="T98"/>
                <a:gd fmla="*/ 1615 h 1815" name="T99"/>
                <a:gd fmla="*/ 877 w 1159" name="T100"/>
                <a:gd fmla="*/ 1576 h 1815" name="T101"/>
                <a:gd fmla="*/ 882 w 1159" name="T102"/>
                <a:gd fmla="*/ 1499 h 1815" name="T103"/>
                <a:gd fmla="*/ 850 w 1159" name="T104"/>
                <a:gd fmla="*/ 1385 h 1815" name="T105"/>
                <a:gd fmla="*/ 757 w 1159" name="T106"/>
                <a:gd fmla="*/ 1353 h 1815" name="T107"/>
                <a:gd fmla="*/ 751 w 1159" name="T108"/>
                <a:gd fmla="*/ 1269 h 1815" name="T109"/>
                <a:gd fmla="*/ 738 w 1159" name="T110"/>
                <a:gd fmla="*/ 1225 h 1815" name="T111"/>
                <a:gd fmla="*/ 773 w 1159" name="T112"/>
                <a:gd fmla="*/ 1150 h 1815" name="T113"/>
                <a:gd fmla="*/ 805 w 1159" name="T114"/>
                <a:gd fmla="*/ 1086 h 1815" name="T115"/>
                <a:gd fmla="*/ 770 w 1159" name="T116"/>
                <a:gd fmla="*/ 1041 h 1815" name="T117"/>
                <a:gd fmla="*/ 801 w 1159" name="T118"/>
                <a:gd fmla="*/ 1016 h 1815" name="T119"/>
                <a:gd fmla="*/ 832 w 1159" name="T120"/>
                <a:gd fmla="*/ 979 h 1815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815" w="1159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1" name="甘肃">
              <a:extLst>
                <a:ext uri="{FF2B5EF4-FFF2-40B4-BE49-F238E27FC236}">
                  <a16:creationId xmlns:a16="http://schemas.microsoft.com/office/drawing/2014/main" id="{50F4E82B-0CC7-4F1B-8EF4-45BA4C300163}"/>
                </a:ext>
              </a:extLst>
            </p:cNvPr>
            <p:cNvSpPr/>
            <p:nvPr/>
          </p:nvSpPr>
          <p:spPr bwMode="auto">
            <a:xfrm>
              <a:off x="4806602" y="2245944"/>
              <a:ext cx="1980625" cy="1754647"/>
            </a:xfrm>
            <a:custGeom>
              <a:gdLst>
                <a:gd fmla="*/ 5071 w 5358" name="T0"/>
                <a:gd fmla="*/ 2925 h 4735" name="T1"/>
                <a:gd fmla="*/ 5289 w 5358" name="T2"/>
                <a:gd fmla="*/ 3067 h 4735" name="T3"/>
                <a:gd fmla="*/ 5306 w 5358" name="T4"/>
                <a:gd fmla="*/ 3448 h 4735" name="T5"/>
                <a:gd fmla="*/ 5084 w 5358" name="T6"/>
                <a:gd fmla="*/ 3604 h 4735" name="T7"/>
                <a:gd fmla="*/ 5043 w 5358" name="T8"/>
                <a:gd fmla="*/ 3697 h 4735" name="T9"/>
                <a:gd fmla="*/ 4806 w 5358" name="T10"/>
                <a:gd fmla="*/ 3735 h 4735" name="T11"/>
                <a:gd fmla="*/ 4594 w 5358" name="T12"/>
                <a:gd fmla="*/ 3923 h 4735" name="T13"/>
                <a:gd fmla="*/ 4567 w 5358" name="T14"/>
                <a:gd fmla="*/ 4191 h 4735" name="T15"/>
                <a:gd fmla="*/ 4457 w 5358" name="T16"/>
                <a:gd fmla="*/ 4323 h 4735" name="T17"/>
                <a:gd fmla="*/ 4377 w 5358" name="T18"/>
                <a:gd fmla="*/ 4504 h 4735" name="T19"/>
                <a:gd fmla="*/ 4158 w 5358" name="T20"/>
                <a:gd fmla="*/ 4658 h 4735" name="T21"/>
                <a:gd fmla="*/ 3939 w 5358" name="T22"/>
                <a:gd fmla="*/ 4703 h 4735" name="T23"/>
                <a:gd fmla="*/ 3791 w 5358" name="T24"/>
                <a:gd fmla="*/ 4510 h 4735" name="T25"/>
                <a:gd fmla="*/ 3681 w 5358" name="T26"/>
                <a:gd fmla="*/ 4230 h 4735" name="T27"/>
                <a:gd fmla="*/ 3405 w 5358" name="T28"/>
                <a:gd fmla="*/ 4171 h 4735" name="T29"/>
                <a:gd fmla="*/ 3280 w 5358" name="T30"/>
                <a:gd fmla="*/ 3937 h 4735" name="T31"/>
                <a:gd fmla="*/ 3083 w 5358" name="T32"/>
                <a:gd fmla="*/ 4155 h 4735" name="T33"/>
                <a:gd fmla="*/ 2995 w 5358" name="T34"/>
                <a:gd fmla="*/ 4347 h 4735" name="T35"/>
                <a:gd fmla="*/ 2936 w 5358" name="T36"/>
                <a:gd fmla="*/ 4267 h 4735" name="T37"/>
                <a:gd fmla="*/ 2763 w 5358" name="T38"/>
                <a:gd fmla="*/ 4158 h 4735" name="T39"/>
                <a:gd fmla="*/ 2555 w 5358" name="T40"/>
                <a:gd fmla="*/ 3917 h 4735" name="T41"/>
                <a:gd fmla="*/ 2820 w 5358" name="T42"/>
                <a:gd fmla="*/ 3933 h 4735" name="T43"/>
                <a:gd fmla="*/ 3047 w 5358" name="T44"/>
                <a:gd fmla="*/ 3915 h 4735" name="T45"/>
                <a:gd fmla="*/ 2990 w 5358" name="T46"/>
                <a:gd fmla="*/ 3656 h 4735" name="T47"/>
                <a:gd fmla="*/ 3224 w 5358" name="T48"/>
                <a:gd fmla="*/ 3367 h 4735" name="T49"/>
                <a:gd fmla="*/ 3376 w 5358" name="T50"/>
                <a:gd fmla="*/ 3218 h 4735" name="T51"/>
                <a:gd fmla="*/ 3278 w 5358" name="T52"/>
                <a:gd fmla="*/ 2875 h 4735" name="T53"/>
                <a:gd fmla="*/ 3224 w 5358" name="T54"/>
                <a:gd fmla="*/ 2604 h 4735" name="T55"/>
                <a:gd fmla="*/ 2986 w 5358" name="T56"/>
                <a:gd fmla="*/ 2398 h 4735" name="T57"/>
                <a:gd fmla="*/ 2664 w 5358" name="T58"/>
                <a:gd fmla="*/ 2144 h 4735" name="T59"/>
                <a:gd fmla="*/ 2518 w 5358" name="T60"/>
                <a:gd fmla="*/ 2098 h 4735" name="T61"/>
                <a:gd fmla="*/ 2179 w 5358" name="T62"/>
                <a:gd fmla="*/ 1781 h 4735" name="T63"/>
                <a:gd fmla="*/ 1922 w 5358" name="T64"/>
                <a:gd fmla="*/ 1724 h 4735" name="T65"/>
                <a:gd fmla="*/ 1672 w 5358" name="T66"/>
                <a:gd fmla="*/ 1651 h 4735" name="T67"/>
                <a:gd fmla="*/ 1503 w 5358" name="T68"/>
                <a:gd fmla="*/ 1842 h 4735" name="T69"/>
                <a:gd fmla="*/ 1346 w 5358" name="T70"/>
                <a:gd fmla="*/ 2006 h 4735" name="T71"/>
                <a:gd fmla="*/ 1038 w 5358" name="T72"/>
                <a:gd fmla="*/ 1891 h 4735" name="T73"/>
                <a:gd fmla="*/ 646 w 5358" name="T74"/>
                <a:gd fmla="*/ 1760 h 4735" name="T75"/>
                <a:gd fmla="*/ 363 w 5358" name="T76"/>
                <a:gd fmla="*/ 1533 h 4735" name="T77"/>
                <a:gd fmla="*/ 23 w 5358" name="T78"/>
                <a:gd fmla="*/ 1323 h 4735" name="T79"/>
                <a:gd fmla="*/ 287 w 5358" name="T80"/>
                <a:gd fmla="*/ 785 h 4735" name="T81"/>
                <a:gd fmla="*/ 826 w 5358" name="T82"/>
                <a:gd fmla="*/ 489 h 4735" name="T83"/>
                <a:gd fmla="*/ 1389 w 5358" name="T84"/>
                <a:gd fmla="*/ 276 h 4735" name="T85"/>
                <a:gd fmla="*/ 1868 w 5358" name="T86"/>
                <a:gd fmla="*/ 359 h 4735" name="T87"/>
                <a:gd fmla="*/ 2033 w 5358" name="T88"/>
                <a:gd fmla="*/ 875 h 4735" name="T89"/>
                <a:gd fmla="*/ 2161 w 5358" name="T90"/>
                <a:gd fmla="*/ 1014 h 4735" name="T91"/>
                <a:gd fmla="*/ 2644 w 5358" name="T92"/>
                <a:gd fmla="*/ 1044 h 4735" name="T93"/>
                <a:gd fmla="*/ 2450 w 5358" name="T94"/>
                <a:gd fmla="*/ 1382 h 4735" name="T95"/>
                <a:gd fmla="*/ 2795 w 5358" name="T96"/>
                <a:gd fmla="*/ 1639 h 4735" name="T97"/>
                <a:gd fmla="*/ 2999 w 5358" name="T98"/>
                <a:gd fmla="*/ 1964 h 4735" name="T99"/>
                <a:gd fmla="*/ 3292 w 5358" name="T100"/>
                <a:gd fmla="*/ 1755 h 4735" name="T101"/>
                <a:gd fmla="*/ 3830 w 5358" name="T102"/>
                <a:gd fmla="*/ 1776 h 4735" name="T103"/>
                <a:gd fmla="*/ 3625 w 5358" name="T104"/>
                <a:gd fmla="*/ 2174 h 4735" name="T105"/>
                <a:gd fmla="*/ 3836 w 5358" name="T106"/>
                <a:gd fmla="*/ 2584 h 4735" name="T107"/>
                <a:gd fmla="*/ 4081 w 5358" name="T108"/>
                <a:gd fmla="*/ 2734 h 4735" name="T109"/>
                <a:gd fmla="*/ 4231 w 5358" name="T110"/>
                <a:gd fmla="*/ 3039 h 4735" name="T111"/>
                <a:gd fmla="*/ 4233 w 5358" name="T112"/>
                <a:gd fmla="*/ 3327 h 4735" name="T113"/>
                <a:gd fmla="*/ 4393 w 5358" name="T114"/>
                <a:gd fmla="*/ 3447 h 4735" name="T115"/>
                <a:gd fmla="*/ 4525 w 5358" name="T116"/>
                <a:gd fmla="*/ 3558 h 4735" name="T117"/>
                <a:gd fmla="*/ 4679 w 5358" name="T118"/>
                <a:gd fmla="*/ 3384 h 4735" name="T119"/>
                <a:gd fmla="*/ 4620 w 5358" name="T120"/>
                <a:gd fmla="*/ 3127 h 4735" name="T121"/>
                <a:gd fmla="*/ 4658 w 5358" name="T122"/>
                <a:gd fmla="*/ 2888 h 4735" name="T123"/>
                <a:gd fmla="*/ 4718 w 5358" name="T124"/>
                <a:gd fmla="*/ 2742 h 473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735" w="5358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2" name="四川">
              <a:extLst>
                <a:ext uri="{FF2B5EF4-FFF2-40B4-BE49-F238E27FC236}">
                  <a16:creationId xmlns:a16="http://schemas.microsoft.com/office/drawing/2014/main" id="{EC4D38A5-B10C-484F-A40A-F483F28270A8}"/>
                </a:ext>
              </a:extLst>
            </p:cNvPr>
            <p:cNvSpPr/>
            <p:nvPr/>
          </p:nvSpPr>
          <p:spPr bwMode="auto">
            <a:xfrm>
              <a:off x="5285141" y="3641685"/>
              <a:ext cx="1475499" cy="1369155"/>
            </a:xfrm>
            <a:custGeom>
              <a:gdLst>
                <a:gd fmla="*/ 3666 w 4006" name="T0"/>
                <a:gd fmla="*/ 1742 h 3723" name="T1"/>
                <a:gd fmla="*/ 3823 w 4006" name="T2"/>
                <a:gd fmla="*/ 1601 h 3723" name="T3"/>
                <a:gd fmla="*/ 3955 w 4006" name="T4"/>
                <a:gd fmla="*/ 1338 h 3723" name="T5"/>
                <a:gd fmla="*/ 3994 w 4006" name="T6"/>
                <a:gd fmla="*/ 1152 h 3723" name="T7"/>
                <a:gd fmla="*/ 3670 w 4006" name="T8"/>
                <a:gd fmla="*/ 1062 h 3723" name="T9"/>
                <a:gd fmla="*/ 3471 w 4006" name="T10"/>
                <a:gd fmla="*/ 1017 h 3723" name="T11"/>
                <a:gd fmla="*/ 3203 w 4006" name="T12"/>
                <a:gd fmla="*/ 929 h 3723" name="T13"/>
                <a:gd fmla="*/ 3003 w 4006" name="T14"/>
                <a:gd fmla="*/ 892 h 3723" name="T15"/>
                <a:gd fmla="*/ 2846 w 4006" name="T16"/>
                <a:gd fmla="*/ 922 h 3723" name="T17"/>
                <a:gd fmla="*/ 2611 w 4006" name="T18"/>
                <a:gd fmla="*/ 912 h 3723" name="T19"/>
                <a:gd fmla="*/ 2522 w 4006" name="T20"/>
                <a:gd fmla="*/ 721 h 3723" name="T21"/>
                <a:gd fmla="*/ 2442 w 4006" name="T22"/>
                <a:gd fmla="*/ 463 h 3723" name="T23"/>
                <a:gd fmla="*/ 2206 w 4006" name="T24"/>
                <a:gd fmla="*/ 399 h 3723" name="T25"/>
                <a:gd fmla="*/ 2064 w 4006" name="T26"/>
                <a:gd fmla="*/ 192 h 3723" name="T27"/>
                <a:gd fmla="*/ 1864 w 4006" name="T28"/>
                <a:gd fmla="*/ 238 h 3723" name="T29"/>
                <a:gd fmla="*/ 1815 w 4006" name="T30"/>
                <a:gd fmla="*/ 430 h 3723" name="T31"/>
                <a:gd fmla="*/ 1712 w 4006" name="T32"/>
                <a:gd fmla="*/ 569 h 3723" name="T33"/>
                <a:gd fmla="*/ 1667 w 4006" name="T34"/>
                <a:gd fmla="*/ 495 h 3723" name="T35"/>
                <a:gd fmla="*/ 1565 w 4006" name="T36"/>
                <a:gd fmla="*/ 556 h 3723" name="T37"/>
                <a:gd fmla="*/ 1396 w 4006" name="T38"/>
                <a:gd fmla="*/ 590 h 3723" name="T39"/>
                <a:gd fmla="*/ 1269 w 4006" name="T40"/>
                <a:gd fmla="*/ 824 h 3723" name="T41"/>
                <a:gd fmla="*/ 1097 w 4006" name="T42"/>
                <a:gd fmla="*/ 880 h 3723" name="T43"/>
                <a:gd fmla="*/ 995 w 4006" name="T44"/>
                <a:gd fmla="*/ 800 h 3723" name="T45"/>
                <a:gd fmla="*/ 904 w 4006" name="T46"/>
                <a:gd fmla="*/ 630 h 3723" name="T47"/>
                <a:gd fmla="*/ 677 w 4006" name="T48"/>
                <a:gd fmla="*/ 592 h 3723" name="T49"/>
                <a:gd fmla="*/ 508 w 4006" name="T50"/>
                <a:gd fmla="*/ 306 h 3723" name="T51"/>
                <a:gd fmla="*/ 310 w 4006" name="T52"/>
                <a:gd fmla="*/ 43 h 3723" name="T53"/>
                <a:gd fmla="*/ 145 w 4006" name="T54"/>
                <a:gd fmla="*/ 131 h 3723" name="T55"/>
                <a:gd fmla="*/ 120 w 4006" name="T56"/>
                <a:gd fmla="*/ 326 h 3723" name="T57"/>
                <a:gd fmla="*/ 79 w 4006" name="T58"/>
                <a:gd fmla="*/ 523 h 3723" name="T59"/>
                <a:gd fmla="*/ 213 w 4006" name="T60"/>
                <a:gd fmla="*/ 791 h 3723" name="T61"/>
                <a:gd fmla="*/ 373 w 4006" name="T62"/>
                <a:gd fmla="*/ 1130 h 3723" name="T63"/>
                <a:gd fmla="*/ 400 w 4006" name="T64"/>
                <a:gd fmla="*/ 1380 h 3723" name="T65"/>
                <a:gd fmla="*/ 471 w 4006" name="T66"/>
                <a:gd fmla="*/ 1697 h 3723" name="T67"/>
                <a:gd fmla="*/ 461 w 4006" name="T68"/>
                <a:gd fmla="*/ 2216 h 3723" name="T69"/>
                <a:gd fmla="*/ 490 w 4006" name="T70"/>
                <a:gd fmla="*/ 2674 h 3723" name="T71"/>
                <a:gd fmla="*/ 605 w 4006" name="T72"/>
                <a:gd fmla="*/ 2482 h 3723" name="T73"/>
                <a:gd fmla="*/ 759 w 4006" name="T74"/>
                <a:gd fmla="*/ 2583 h 3723" name="T75"/>
                <a:gd fmla="*/ 804 w 4006" name="T76"/>
                <a:gd fmla="*/ 2832 h 3723" name="T77"/>
                <a:gd fmla="*/ 914 w 4006" name="T78"/>
                <a:gd fmla="*/ 2880 h 3723" name="T79"/>
                <a:gd fmla="*/ 1075 w 4006" name="T80"/>
                <a:gd fmla="*/ 3085 h 3723" name="T81"/>
                <a:gd fmla="*/ 1182 w 4006" name="T82"/>
                <a:gd fmla="*/ 3336 h 3723" name="T83"/>
                <a:gd fmla="*/ 1221 w 4006" name="T84"/>
                <a:gd fmla="*/ 3479 h 3723" name="T85"/>
                <a:gd fmla="*/ 1314 w 4006" name="T86"/>
                <a:gd fmla="*/ 3648 h 3723" name="T87"/>
                <a:gd fmla="*/ 1579 w 4006" name="T88"/>
                <a:gd fmla="*/ 3648 h 3723" name="T89"/>
                <a:gd fmla="*/ 1814 w 4006" name="T90"/>
                <a:gd fmla="*/ 3629 h 3723" name="T91"/>
                <a:gd fmla="*/ 1804 w 4006" name="T92"/>
                <a:gd fmla="*/ 3357 h 3723" name="T93"/>
                <a:gd fmla="*/ 1953 w 4006" name="T94"/>
                <a:gd fmla="*/ 3099 h 3723" name="T95"/>
                <a:gd fmla="*/ 2164 w 4006" name="T96"/>
                <a:gd fmla="*/ 2835 h 3723" name="T97"/>
                <a:gd fmla="*/ 2340 w 4006" name="T98"/>
                <a:gd fmla="*/ 2664 h 3723" name="T99"/>
                <a:gd fmla="*/ 2399 w 4006" name="T100"/>
                <a:gd fmla="*/ 2794 h 3723" name="T101"/>
                <a:gd fmla="*/ 2444 w 4006" name="T102"/>
                <a:gd fmla="*/ 2992 h 3723" name="T103"/>
                <a:gd fmla="*/ 2714 w 4006" name="T104"/>
                <a:gd fmla="*/ 2961 h 3723" name="T105"/>
                <a:gd fmla="*/ 2820 w 4006" name="T106"/>
                <a:gd fmla="*/ 3062 h 3723" name="T107"/>
                <a:gd fmla="*/ 3140 w 4006" name="T108"/>
                <a:gd fmla="*/ 3063 h 3723" name="T109"/>
                <a:gd fmla="*/ 2965 w 4006" name="T110"/>
                <a:gd fmla="*/ 2892 h 3723" name="T111"/>
                <a:gd fmla="*/ 2959 w 4006" name="T112"/>
                <a:gd fmla="*/ 2708 h 3723" name="T113"/>
                <a:gd fmla="*/ 3169 w 4006" name="T114"/>
                <a:gd fmla="*/ 2771 h 3723" name="T115"/>
                <a:gd fmla="*/ 2979 w 4006" name="T116"/>
                <a:gd fmla="*/ 2527 h 3723" name="T117"/>
                <a:gd fmla="*/ 2841 w 4006" name="T118"/>
                <a:gd fmla="*/ 2302 h 3723" name="T119"/>
                <a:gd fmla="*/ 2898 w 4006" name="T120"/>
                <a:gd fmla="*/ 2039 h 3723" name="T121"/>
                <a:gd fmla="*/ 3080 w 4006" name="T122"/>
                <a:gd fmla="*/ 1935 h 3723" name="T123"/>
                <a:gd fmla="*/ 3371 w 4006" name="T124"/>
                <a:gd fmla="*/ 2085 h 372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723" w="4006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solidFill>
              <a:srgbClr val="1C5483"/>
            </a:solidFill>
            <a:ln w="9525">
              <a:solidFill>
                <a:srgbClr val="BFBFBF"/>
              </a:solidFill>
              <a:round/>
            </a:ln>
            <a:effectLst>
              <a:outerShdw algn="t" blurRad="381000" dir="5400000" dist="254000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3" name="贵州">
              <a:extLst>
                <a:ext uri="{FF2B5EF4-FFF2-40B4-BE49-F238E27FC236}">
                  <a16:creationId xmlns:a16="http://schemas.microsoft.com/office/drawing/2014/main" id="{7C5EF447-0998-4FEA-9F3E-6D6984717756}"/>
                </a:ext>
              </a:extLst>
            </p:cNvPr>
            <p:cNvSpPr/>
            <p:nvPr/>
          </p:nvSpPr>
          <p:spPr bwMode="auto">
            <a:xfrm>
              <a:off x="6042830" y="4558886"/>
              <a:ext cx="837446" cy="717810"/>
            </a:xfrm>
            <a:custGeom>
              <a:gdLst>
                <a:gd fmla="*/ 1464 w 2274" name="T0"/>
                <a:gd fmla="*/ 41 h 1956" name="T1"/>
                <a:gd fmla="*/ 1595 w 2274" name="T2"/>
                <a:gd fmla="*/ 13 h 1956" name="T3"/>
                <a:gd fmla="*/ 1725 w 2274" name="T4"/>
                <a:gd fmla="*/ 60 h 1956" name="T5"/>
                <a:gd fmla="*/ 1814 w 2274" name="T6"/>
                <a:gd fmla="*/ 79 h 1956" name="T7"/>
                <a:gd fmla="*/ 1920 w 2274" name="T8"/>
                <a:gd fmla="*/ 245 h 1956" name="T9"/>
                <a:gd fmla="*/ 1946 w 2274" name="T10"/>
                <a:gd fmla="*/ 383 h 1956" name="T11"/>
                <a:gd fmla="*/ 1974 w 2274" name="T12"/>
                <a:gd fmla="*/ 412 h 1956" name="T13"/>
                <a:gd fmla="*/ 2045 w 2274" name="T14"/>
                <a:gd fmla="*/ 445 h 1956" name="T15"/>
                <a:gd fmla="*/ 2142 w 2274" name="T16"/>
                <a:gd fmla="*/ 330 h 1956" name="T17"/>
                <a:gd fmla="*/ 2205 w 2274" name="T18"/>
                <a:gd fmla="*/ 453 h 1956" name="T19"/>
                <a:gd fmla="*/ 2182 w 2274" name="T20"/>
                <a:gd fmla="*/ 611 h 1956" name="T21"/>
                <a:gd fmla="*/ 2187 w 2274" name="T22"/>
                <a:gd fmla="*/ 763 h 1956" name="T23"/>
                <a:gd fmla="*/ 2072 w 2274" name="T24"/>
                <a:gd fmla="*/ 868 h 1956" name="T25"/>
                <a:gd fmla="*/ 2031 w 2274" name="T26"/>
                <a:gd fmla="*/ 964 h 1956" name="T27"/>
                <a:gd fmla="*/ 2187 w 2274" name="T28"/>
                <a:gd fmla="*/ 899 h 1956" name="T29"/>
                <a:gd fmla="*/ 2274 w 2274" name="T30"/>
                <a:gd fmla="*/ 980 h 1956" name="T31"/>
                <a:gd fmla="*/ 2269 w 2274" name="T32"/>
                <a:gd fmla="*/ 1028 h 1956" name="T33"/>
                <a:gd fmla="*/ 2219 w 2274" name="T34"/>
                <a:gd fmla="*/ 1157 h 1956" name="T35"/>
                <a:gd fmla="*/ 2215 w 2274" name="T36"/>
                <a:gd fmla="*/ 1283 h 1956" name="T37"/>
                <a:gd fmla="*/ 2234 w 2274" name="T38"/>
                <a:gd fmla="*/ 1310 h 1956" name="T39"/>
                <a:gd fmla="*/ 2217 w 2274" name="T40"/>
                <a:gd fmla="*/ 1453 h 1956" name="T41"/>
                <a:gd fmla="*/ 2078 w 2274" name="T42"/>
                <a:gd fmla="*/ 1485 h 1956" name="T43"/>
                <a:gd fmla="*/ 2081 w 2274" name="T44"/>
                <a:gd fmla="*/ 1554 h 1956" name="T45"/>
                <a:gd fmla="*/ 1977 w 2274" name="T46"/>
                <a:gd fmla="*/ 1585 h 1956" name="T47"/>
                <a:gd fmla="*/ 1917 w 2274" name="T48"/>
                <a:gd fmla="*/ 1623 h 1956" name="T49"/>
                <a:gd fmla="*/ 1831 w 2274" name="T50"/>
                <a:gd fmla="*/ 1636 h 1956" name="T51"/>
                <a:gd fmla="*/ 1735 w 2274" name="T52"/>
                <a:gd fmla="*/ 1647 h 1956" name="T53"/>
                <a:gd fmla="*/ 1580 w 2274" name="T54"/>
                <a:gd fmla="*/ 1770 h 1956" name="T55"/>
                <a:gd fmla="*/ 1535 w 2274" name="T56"/>
                <a:gd fmla="*/ 1690 h 1956" name="T57"/>
                <a:gd fmla="*/ 1430 w 2274" name="T58"/>
                <a:gd fmla="*/ 1656 h 1956" name="T59"/>
                <a:gd fmla="*/ 1334 w 2274" name="T60"/>
                <a:gd fmla="*/ 1576 h 1956" name="T61"/>
                <a:gd fmla="*/ 1266 w 2274" name="T62"/>
                <a:gd fmla="*/ 1733 h 1956" name="T63"/>
                <a:gd fmla="*/ 1134 w 2274" name="T64"/>
                <a:gd fmla="*/ 1745 h 1956" name="T65"/>
                <a:gd fmla="*/ 960 w 2274" name="T66"/>
                <a:gd fmla="*/ 1870 h 1956" name="T67"/>
                <a:gd fmla="*/ 814 w 2274" name="T68"/>
                <a:gd fmla="*/ 1931 h 1956" name="T69"/>
                <a:gd fmla="*/ 664 w 2274" name="T70"/>
                <a:gd fmla="*/ 1847 h 1956" name="T71"/>
                <a:gd fmla="*/ 510 w 2274" name="T72"/>
                <a:gd fmla="*/ 1828 h 1956" name="T73"/>
                <a:gd fmla="*/ 368 w 2274" name="T74"/>
                <a:gd fmla="*/ 1946 h 1956" name="T75"/>
                <a:gd fmla="*/ 359 w 2274" name="T76"/>
                <a:gd fmla="*/ 1776 h 1956" name="T77"/>
                <a:gd fmla="*/ 403 w 2274" name="T78"/>
                <a:gd fmla="*/ 1700 h 1956" name="T79"/>
                <a:gd fmla="*/ 334 w 2274" name="T80"/>
                <a:gd fmla="*/ 1616 h 1956" name="T81"/>
                <a:gd fmla="*/ 270 w 2274" name="T82"/>
                <a:gd fmla="*/ 1530 h 1956" name="T83"/>
                <a:gd fmla="*/ 301 w 2274" name="T84"/>
                <a:gd fmla="*/ 1320 h 1956" name="T85"/>
                <a:gd fmla="*/ 376 w 2274" name="T86"/>
                <a:gd fmla="*/ 1121 h 1956" name="T87"/>
                <a:gd fmla="*/ 185 w 2274" name="T88"/>
                <a:gd fmla="*/ 1063 h 1956" name="T89"/>
                <a:gd fmla="*/ 38 w 2274" name="T90"/>
                <a:gd fmla="*/ 990 h 1956" name="T91"/>
                <a:gd fmla="*/ 0 w 2274" name="T92"/>
                <a:gd fmla="*/ 867 h 1956" name="T93"/>
                <a:gd fmla="*/ 132 w 2274" name="T94"/>
                <a:gd fmla="*/ 699 h 1956" name="T95"/>
                <a:gd fmla="*/ 296 w 2274" name="T96"/>
                <a:gd fmla="*/ 713 h 1956" name="T97"/>
                <a:gd fmla="*/ 474 w 2274" name="T98"/>
                <a:gd fmla="*/ 775 h 1956" name="T99"/>
                <a:gd fmla="*/ 625 w 2274" name="T100"/>
                <a:gd fmla="*/ 747 h 1956" name="T101"/>
                <a:gd fmla="*/ 729 w 2274" name="T102"/>
                <a:gd fmla="*/ 592 h 1956" name="T103"/>
                <a:gd fmla="*/ 941 w 2274" name="T104"/>
                <a:gd fmla="*/ 612 h 1956" name="T105"/>
                <a:gd fmla="*/ 1048 w 2274" name="T106"/>
                <a:gd fmla="*/ 511 h 1956" name="T107"/>
                <a:gd fmla="*/ 904 w 2274" name="T108"/>
                <a:gd fmla="*/ 450 h 1956" name="T109"/>
                <a:gd fmla="*/ 803 w 2274" name="T110"/>
                <a:gd fmla="*/ 362 h 1956" name="T111"/>
                <a:gd fmla="*/ 900 w 2274" name="T112"/>
                <a:gd fmla="*/ 227 h 1956" name="T113"/>
                <a:gd fmla="*/ 1023 w 2274" name="T114"/>
                <a:gd fmla="*/ 257 h 1956" name="T115"/>
                <a:gd fmla="*/ 1128 w 2274" name="T116"/>
                <a:gd fmla="*/ 274 h 1956" name="T117"/>
                <a:gd fmla="*/ 1141 w 2274" name="T118"/>
                <a:gd fmla="*/ 149 h 1956" name="T119"/>
                <a:gd fmla="*/ 1196 w 2274" name="T120"/>
                <a:gd fmla="*/ 294 h 1956" name="T121"/>
                <a:gd fmla="*/ 1290 w 2274" name="T122"/>
                <a:gd fmla="*/ 163 h 1956" name="T123"/>
                <a:gd fmla="*/ 1411 w 2274" name="T124"/>
                <a:gd fmla="*/ 176 h 195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956" w="2274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4" name="Freeform 105">
              <a:extLst>
                <a:ext uri="{FF2B5EF4-FFF2-40B4-BE49-F238E27FC236}">
                  <a16:creationId xmlns:a16="http://schemas.microsoft.com/office/drawing/2014/main" id="{6C41468F-2856-4056-95C6-B1332D04FC83}"/>
                </a:ext>
              </a:extLst>
            </p:cNvPr>
            <p:cNvSpPr/>
            <p:nvPr/>
          </p:nvSpPr>
          <p:spPr bwMode="auto">
            <a:xfrm>
              <a:off x="7531622" y="5635601"/>
              <a:ext cx="26585" cy="26586"/>
            </a:xfrm>
            <a:custGeom>
              <a:gdLst>
                <a:gd fmla="*/ 2 w 78" name="T0"/>
                <a:gd fmla="*/ 44 h 64" name="T1"/>
                <a:gd fmla="*/ 5 w 78" name="T2"/>
                <a:gd fmla="*/ 38 h 64" name="T3"/>
                <a:gd fmla="*/ 10 w 78" name="T4"/>
                <a:gd fmla="*/ 34 h 64" name="T5"/>
                <a:gd fmla="*/ 17 w 78" name="T6"/>
                <a:gd fmla="*/ 29 h 64" name="T7"/>
                <a:gd fmla="*/ 26 w 78" name="T8"/>
                <a:gd fmla="*/ 27 h 64" name="T9"/>
                <a:gd fmla="*/ 34 w 78" name="T10"/>
                <a:gd fmla="*/ 26 h 64" name="T11"/>
                <a:gd fmla="*/ 41 w 78" name="T12"/>
                <a:gd fmla="*/ 22 h 64" name="T13"/>
                <a:gd fmla="*/ 48 w 78" name="T14"/>
                <a:gd fmla="*/ 19 h 64" name="T15"/>
                <a:gd fmla="*/ 53 w 78" name="T16"/>
                <a:gd fmla="*/ 14 h 64" name="T17"/>
                <a:gd fmla="*/ 60 w 78" name="T18"/>
                <a:gd fmla="*/ 7 h 64" name="T19"/>
                <a:gd fmla="*/ 70 w 78" name="T20"/>
                <a:gd fmla="*/ 1 h 64" name="T21"/>
                <a:gd fmla="*/ 73 w 78" name="T22"/>
                <a:gd fmla="*/ 0 h 64" name="T23"/>
                <a:gd fmla="*/ 77 w 78" name="T24"/>
                <a:gd fmla="*/ 1 h 64" name="T25"/>
                <a:gd fmla="*/ 78 w 78" name="T26"/>
                <a:gd fmla="*/ 4 h 64" name="T27"/>
                <a:gd fmla="*/ 78 w 78" name="T28"/>
                <a:gd fmla="*/ 13 h 64" name="T29"/>
                <a:gd fmla="*/ 76 w 78" name="T30"/>
                <a:gd fmla="*/ 21 h 64" name="T31"/>
                <a:gd fmla="*/ 73 w 78" name="T32"/>
                <a:gd fmla="*/ 31 h 64" name="T33"/>
                <a:gd fmla="*/ 70 w 78" name="T34"/>
                <a:gd fmla="*/ 40 h 64" name="T35"/>
                <a:gd fmla="*/ 67 w 78" name="T36"/>
                <a:gd fmla="*/ 48 h 64" name="T37"/>
                <a:gd fmla="*/ 64 w 78" name="T38"/>
                <a:gd fmla="*/ 54 h 64" name="T39"/>
                <a:gd fmla="*/ 60 w 78" name="T40"/>
                <a:gd fmla="*/ 57 h 64" name="T41"/>
                <a:gd fmla="*/ 58 w 78" name="T42"/>
                <a:gd fmla="*/ 58 h 64" name="T43"/>
                <a:gd fmla="*/ 54 w 78" name="T44"/>
                <a:gd fmla="*/ 57 h 64" name="T45"/>
                <a:gd fmla="*/ 51 w 78" name="T46"/>
                <a:gd fmla="*/ 54 h 64" name="T47"/>
                <a:gd fmla="*/ 46 w 78" name="T48"/>
                <a:gd fmla="*/ 53 h 64" name="T49"/>
                <a:gd fmla="*/ 41 w 78" name="T50"/>
                <a:gd fmla="*/ 52 h 64" name="T51"/>
                <a:gd fmla="*/ 35 w 78" name="T52"/>
                <a:gd fmla="*/ 53 h 64" name="T53"/>
                <a:gd fmla="*/ 21 w 78" name="T54"/>
                <a:gd fmla="*/ 59 h 64" name="T55"/>
                <a:gd fmla="*/ 7 w 78" name="T56"/>
                <a:gd fmla="*/ 64 h 64" name="T57"/>
                <a:gd fmla="*/ 4 w 78" name="T58"/>
                <a:gd fmla="*/ 64 h 64" name="T59"/>
                <a:gd fmla="*/ 2 w 78" name="T60"/>
                <a:gd fmla="*/ 64 h 64" name="T61"/>
                <a:gd fmla="*/ 1 w 78" name="T62"/>
                <a:gd fmla="*/ 63 h 64" name="T63"/>
                <a:gd fmla="*/ 0 w 78" name="T64"/>
                <a:gd fmla="*/ 60 h 64" name="T65"/>
                <a:gd fmla="*/ 0 w 78" name="T66"/>
                <a:gd fmla="*/ 58 h 64" name="T67"/>
                <a:gd fmla="*/ 0 w 78" name="T68"/>
                <a:gd fmla="*/ 54 h 64" name="T69"/>
                <a:gd fmla="*/ 1 w 78" name="T70"/>
                <a:gd fmla="*/ 50 h 64" name="T71"/>
                <a:gd fmla="*/ 2 w 78" name="T72"/>
                <a:gd fmla="*/ 44 h 6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4" w="78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5" name="台湾">
              <a:extLst>
                <a:ext uri="{FF2B5EF4-FFF2-40B4-BE49-F238E27FC236}">
                  <a16:creationId xmlns:a16="http://schemas.microsoft.com/office/drawing/2014/main" id="{C1E3E0A5-E1C4-4767-A400-3EEF7E4E8333}"/>
                </a:ext>
              </a:extLst>
            </p:cNvPr>
            <p:cNvSpPr/>
            <p:nvPr/>
          </p:nvSpPr>
          <p:spPr bwMode="auto">
            <a:xfrm>
              <a:off x="8435531" y="5090598"/>
              <a:ext cx="239270" cy="545003"/>
            </a:xfrm>
            <a:custGeom>
              <a:gdLst>
                <a:gd fmla="*/ 213 w 666" name="T0"/>
                <a:gd fmla="*/ 320 h 1493" name="T1"/>
                <a:gd fmla="*/ 261 w 666" name="T2"/>
                <a:gd fmla="*/ 259 h 1493" name="T3"/>
                <a:gd fmla="*/ 280 w 666" name="T4"/>
                <a:gd fmla="*/ 186 h 1493" name="T5"/>
                <a:gd fmla="*/ 306 w 666" name="T6"/>
                <a:gd fmla="*/ 132 h 1493" name="T7"/>
                <a:gd fmla="*/ 345 w 666" name="T8"/>
                <a:gd fmla="*/ 106 h 1493" name="T9"/>
                <a:gd fmla="*/ 430 w 666" name="T10"/>
                <a:gd fmla="*/ 66 h 1493" name="T11"/>
                <a:gd fmla="*/ 446 w 666" name="T12"/>
                <a:gd fmla="*/ 33 h 1493" name="T13"/>
                <a:gd fmla="*/ 469 w 666" name="T14"/>
                <a:gd fmla="*/ 7 h 1493" name="T15"/>
                <a:gd fmla="*/ 495 w 666" name="T16"/>
                <a:gd fmla="*/ 0 h 1493" name="T17"/>
                <a:gd fmla="*/ 522 w 666" name="T18"/>
                <a:gd fmla="*/ 18 h 1493" name="T19"/>
                <a:gd fmla="*/ 564 w 666" name="T20"/>
                <a:gd fmla="*/ 43 h 1493" name="T21"/>
                <a:gd fmla="*/ 615 w 666" name="T22"/>
                <a:gd fmla="*/ 45 h 1493" name="T23"/>
                <a:gd fmla="*/ 652 w 666" name="T24"/>
                <a:gd fmla="*/ 80 h 1493" name="T25"/>
                <a:gd fmla="*/ 665 w 666" name="T26"/>
                <a:gd fmla="*/ 131 h 1493" name="T27"/>
                <a:gd fmla="*/ 634 w 666" name="T28"/>
                <a:gd fmla="*/ 168 h 1493" name="T29"/>
                <a:gd fmla="*/ 625 w 666" name="T30"/>
                <a:gd fmla="*/ 225 h 1493" name="T31"/>
                <a:gd fmla="*/ 644 w 666" name="T32"/>
                <a:gd fmla="*/ 283 h 1493" name="T33"/>
                <a:gd fmla="*/ 644 w 666" name="T34"/>
                <a:gd fmla="*/ 366 h 1493" name="T35"/>
                <a:gd fmla="*/ 606 w 666" name="T36"/>
                <a:gd fmla="*/ 451 h 1493" name="T37"/>
                <a:gd fmla="*/ 573 w 666" name="T38"/>
                <a:gd fmla="*/ 540 h 1493" name="T39"/>
                <a:gd fmla="*/ 570 w 666" name="T40"/>
                <a:gd fmla="*/ 674 h 1493" name="T41"/>
                <a:gd fmla="*/ 553 w 666" name="T42"/>
                <a:gd fmla="*/ 830 h 1493" name="T43"/>
                <a:gd fmla="*/ 537 w 666" name="T44"/>
                <a:gd fmla="*/ 925 h 1493" name="T45"/>
                <a:gd fmla="*/ 519 w 666" name="T46"/>
                <a:gd fmla="*/ 995 h 1493" name="T47"/>
                <a:gd fmla="*/ 433 w 666" name="T48"/>
                <a:gd fmla="*/ 1135 h 1493" name="T49"/>
                <a:gd fmla="*/ 388 w 666" name="T50"/>
                <a:gd fmla="*/ 1214 h 1493" name="T51"/>
                <a:gd fmla="*/ 370 w 666" name="T52"/>
                <a:gd fmla="*/ 1310 h 1493" name="T53"/>
                <a:gd fmla="*/ 384 w 666" name="T54"/>
                <a:gd fmla="*/ 1374 h 1493" name="T55"/>
                <a:gd fmla="*/ 386 w 666" name="T56"/>
                <a:gd fmla="*/ 1426 h 1493" name="T57"/>
                <a:gd fmla="*/ 373 w 666" name="T58"/>
                <a:gd fmla="*/ 1455 h 1493" name="T59"/>
                <a:gd fmla="*/ 387 w 666" name="T60"/>
                <a:gd fmla="*/ 1486 h 1493" name="T61"/>
                <a:gd fmla="*/ 374 w 666" name="T62"/>
                <a:gd fmla="*/ 1492 h 1493" name="T63"/>
                <a:gd fmla="*/ 343 w 666" name="T64"/>
                <a:gd fmla="*/ 1463 h 1493" name="T65"/>
                <a:gd fmla="*/ 310 w 666" name="T66"/>
                <a:gd fmla="*/ 1455 h 1493" name="T67"/>
                <a:gd fmla="*/ 299 w 666" name="T68"/>
                <a:gd fmla="*/ 1413 h 1493" name="T69"/>
                <a:gd fmla="*/ 270 w 666" name="T70"/>
                <a:gd fmla="*/ 1331 h 1493" name="T71"/>
                <a:gd fmla="*/ 228 w 666" name="T72"/>
                <a:gd fmla="*/ 1287 h 1493" name="T73"/>
                <a:gd fmla="*/ 132 w 666" name="T74"/>
                <a:gd fmla="*/ 1240 h 1493" name="T75"/>
                <a:gd fmla="*/ 119 w 666" name="T76"/>
                <a:gd fmla="*/ 1215 h 1493" name="T77"/>
                <a:gd fmla="*/ 88 w 666" name="T78"/>
                <a:gd fmla="*/ 1158 h 1493" name="T79"/>
                <a:gd fmla="*/ 41 w 666" name="T80"/>
                <a:gd fmla="*/ 1058 h 1493" name="T81"/>
                <a:gd fmla="*/ 14 w 666" name="T82"/>
                <a:gd fmla="*/ 1044 h 1493" name="T83"/>
                <a:gd fmla="*/ 2 w 666" name="T84"/>
                <a:gd fmla="*/ 1009 h 1493" name="T85"/>
                <a:gd fmla="*/ 12 w 666" name="T86"/>
                <a:gd fmla="*/ 918 h 1493" name="T87"/>
                <a:gd fmla="*/ 25 w 666" name="T88"/>
                <a:gd fmla="*/ 874 h 1493" name="T89"/>
                <a:gd fmla="*/ 19 w 666" name="T90"/>
                <a:gd fmla="*/ 813 h 1493" name="T91"/>
                <a:gd fmla="*/ 9 w 666" name="T92"/>
                <a:gd fmla="*/ 770 h 1493" name="T93"/>
                <a:gd fmla="*/ 29 w 666" name="T94"/>
                <a:gd fmla="*/ 720 h 1493" name="T95"/>
                <a:gd fmla="*/ 60 w 666" name="T96"/>
                <a:gd fmla="*/ 691 h 1493" name="T97"/>
                <a:gd fmla="*/ 52 w 666" name="T98"/>
                <a:gd fmla="*/ 672 h 1493" name="T99"/>
                <a:gd fmla="*/ 59 w 666" name="T100"/>
                <a:gd fmla="*/ 647 h 1493" name="T101"/>
                <a:gd fmla="*/ 132 w 666" name="T102"/>
                <a:gd fmla="*/ 501 h 1493" name="T103"/>
                <a:gd fmla="*/ 151 w 666" name="T104"/>
                <a:gd fmla="*/ 443 h 1493" name="T105"/>
                <a:gd fmla="*/ 181 w 666" name="T106"/>
                <a:gd fmla="*/ 383 h 1493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493" w="666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6" name="海南">
              <a:extLst>
                <a:ext uri="{FF2B5EF4-FFF2-40B4-BE49-F238E27FC236}">
                  <a16:creationId xmlns:a16="http://schemas.microsoft.com/office/drawing/2014/main" id="{09924F9B-AF72-4C99-AEC8-1C18AA15D7EA}"/>
                </a:ext>
              </a:extLst>
            </p:cNvPr>
            <p:cNvSpPr/>
            <p:nvPr/>
          </p:nvSpPr>
          <p:spPr bwMode="auto">
            <a:xfrm>
              <a:off x="6734054" y="6007798"/>
              <a:ext cx="372197" cy="305733"/>
            </a:xfrm>
            <a:custGeom>
              <a:gdLst>
                <a:gd fmla="*/ 10 w 1013" name="T0"/>
                <a:gd fmla="*/ 523 h 846" name="T1"/>
                <a:gd fmla="*/ 0 w 1013" name="T2"/>
                <a:gd fmla="*/ 448 h 846" name="T3"/>
                <a:gd fmla="*/ 18 w 1013" name="T4"/>
                <a:gd fmla="*/ 400 h 846" name="T5"/>
                <a:gd fmla="*/ 8 w 1013" name="T6"/>
                <a:gd fmla="*/ 342 h 846" name="T7"/>
                <a:gd fmla="*/ 66 w 1013" name="T8"/>
                <a:gd fmla="*/ 318 h 846" name="T9"/>
                <a:gd fmla="*/ 196 w 1013" name="T10"/>
                <a:gd fmla="*/ 227 h 846" name="T11"/>
                <a:gd fmla="*/ 284 w 1013" name="T12"/>
                <a:gd fmla="*/ 170 h 846" name="T13"/>
                <a:gd fmla="*/ 260 w 1013" name="T14"/>
                <a:gd fmla="*/ 167 h 846" name="T15"/>
                <a:gd fmla="*/ 229 w 1013" name="T16"/>
                <a:gd fmla="*/ 165 h 846" name="T17"/>
                <a:gd fmla="*/ 260 w 1013" name="T18"/>
                <a:gd fmla="*/ 120 h 846" name="T19"/>
                <a:gd fmla="*/ 333 w 1013" name="T20"/>
                <a:gd fmla="*/ 114 h 846" name="T21"/>
                <a:gd fmla="*/ 383 w 1013" name="T22"/>
                <a:gd fmla="*/ 132 h 846" name="T23"/>
                <a:gd fmla="*/ 383 w 1013" name="T24"/>
                <a:gd fmla="*/ 104 h 846" name="T25"/>
                <a:gd fmla="*/ 418 w 1013" name="T26"/>
                <a:gd fmla="*/ 64 h 846" name="T27"/>
                <a:gd fmla="*/ 495 w 1013" name="T28"/>
                <a:gd fmla="*/ 88 h 846" name="T29"/>
                <a:gd fmla="*/ 535 w 1013" name="T30"/>
                <a:gd fmla="*/ 75 h 846" name="T31"/>
                <a:gd fmla="*/ 561 w 1013" name="T32"/>
                <a:gd fmla="*/ 102 h 846" name="T33"/>
                <a:gd fmla="*/ 592 w 1013" name="T34"/>
                <a:gd fmla="*/ 77 h 846" name="T35"/>
                <a:gd fmla="*/ 636 w 1013" name="T36"/>
                <a:gd fmla="*/ 77 h 846" name="T37"/>
                <a:gd fmla="*/ 654 w 1013" name="T38"/>
                <a:gd fmla="*/ 46 h 846" name="T39"/>
                <a:gd fmla="*/ 711 w 1013" name="T40"/>
                <a:gd fmla="*/ 37 h 846" name="T41"/>
                <a:gd fmla="*/ 765 w 1013" name="T42"/>
                <a:gd fmla="*/ 43 h 846" name="T43"/>
                <a:gd fmla="*/ 815 w 1013" name="T44"/>
                <a:gd fmla="*/ 69 h 846" name="T45"/>
                <a:gd fmla="*/ 827 w 1013" name="T46"/>
                <a:gd fmla="*/ 12 h 846" name="T47"/>
                <a:gd fmla="*/ 868 w 1013" name="T48"/>
                <a:gd fmla="*/ 14 h 846" name="T49"/>
                <a:gd fmla="*/ 942 w 1013" name="T50"/>
                <a:gd fmla="*/ 60 h 846" name="T51"/>
                <a:gd fmla="*/ 1009 w 1013" name="T52"/>
                <a:gd fmla="*/ 185 h 846" name="T53"/>
                <a:gd fmla="*/ 977 w 1013" name="T54"/>
                <a:gd fmla="*/ 243 h 846" name="T55"/>
                <a:gd fmla="*/ 946 w 1013" name="T56"/>
                <a:gd fmla="*/ 234 h 846" name="T57"/>
                <a:gd fmla="*/ 912 w 1013" name="T58"/>
                <a:gd fmla="*/ 223 h 846" name="T59"/>
                <a:gd fmla="*/ 928 w 1013" name="T60"/>
                <a:gd fmla="*/ 252 h 846" name="T61"/>
                <a:gd fmla="*/ 913 w 1013" name="T62"/>
                <a:gd fmla="*/ 289 h 846" name="T63"/>
                <a:gd fmla="*/ 819 w 1013" name="T64"/>
                <a:gd fmla="*/ 441 h 846" name="T65"/>
                <a:gd fmla="*/ 776 w 1013" name="T66"/>
                <a:gd fmla="*/ 533 h 846" name="T67"/>
                <a:gd fmla="*/ 775 w 1013" name="T68"/>
                <a:gd fmla="*/ 562 h 846" name="T69"/>
                <a:gd fmla="*/ 806 w 1013" name="T70"/>
                <a:gd fmla="*/ 545 h 846" name="T71"/>
                <a:gd fmla="*/ 810 w 1013" name="T72"/>
                <a:gd fmla="*/ 582 h 846" name="T73"/>
                <a:gd fmla="*/ 732 w 1013" name="T74"/>
                <a:gd fmla="*/ 628 h 846" name="T75"/>
                <a:gd fmla="*/ 651 w 1013" name="T76"/>
                <a:gd fmla="*/ 664 h 846" name="T77"/>
                <a:gd fmla="*/ 625 w 1013" name="T78"/>
                <a:gd fmla="*/ 730 h 846" name="T79"/>
                <a:gd fmla="*/ 579 w 1013" name="T80"/>
                <a:gd fmla="*/ 750 h 846" name="T81"/>
                <a:gd fmla="*/ 575 w 1013" name="T82"/>
                <a:gd fmla="*/ 731 h 846" name="T83"/>
                <a:gd fmla="*/ 574 w 1013" name="T84"/>
                <a:gd fmla="*/ 706 h 846" name="T85"/>
                <a:gd fmla="*/ 532 w 1013" name="T86"/>
                <a:gd fmla="*/ 745 h 846" name="T87"/>
                <a:gd fmla="*/ 490 w 1013" name="T88"/>
                <a:gd fmla="*/ 744 h 846" name="T89"/>
                <a:gd fmla="*/ 461 w 1013" name="T90"/>
                <a:gd fmla="*/ 777 h 846" name="T91"/>
                <a:gd fmla="*/ 476 w 1013" name="T92"/>
                <a:gd fmla="*/ 809 h 846" name="T93"/>
                <a:gd fmla="*/ 457 w 1013" name="T94"/>
                <a:gd fmla="*/ 825 h 846" name="T95"/>
                <a:gd fmla="*/ 417 w 1013" name="T96"/>
                <a:gd fmla="*/ 814 h 846" name="T97"/>
                <a:gd fmla="*/ 406 w 1013" name="T98"/>
                <a:gd fmla="*/ 846 h 846" name="T99"/>
                <a:gd fmla="*/ 367 w 1013" name="T100"/>
                <a:gd fmla="*/ 826 h 846" name="T101"/>
                <a:gd fmla="*/ 349 w 1013" name="T102"/>
                <a:gd fmla="*/ 808 h 846" name="T103"/>
                <a:gd fmla="*/ 292 w 1013" name="T104"/>
                <a:gd fmla="*/ 783 h 846" name="T105"/>
                <a:gd fmla="*/ 213 w 1013" name="T106"/>
                <a:gd fmla="*/ 766 h 846" name="T107"/>
                <a:gd fmla="*/ 153 w 1013" name="T108"/>
                <a:gd fmla="*/ 756 h 846" name="T109"/>
                <a:gd fmla="*/ 115 w 1013" name="T110"/>
                <a:gd fmla="*/ 730 h 846" name="T111"/>
                <a:gd fmla="*/ 85 w 1013" name="T112"/>
                <a:gd fmla="*/ 706 h 846" name="T113"/>
                <a:gd fmla="*/ 63 w 1013" name="T114"/>
                <a:gd fmla="*/ 699 h 846" name="T115"/>
                <a:gd fmla="*/ 25 w 1013" name="T116"/>
                <a:gd fmla="*/ 689 h 846" name="T117"/>
                <a:gd fmla="*/ 35 w 1013" name="T118"/>
                <a:gd fmla="*/ 623 h 84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845" w="1013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7" name="Freeform 108">
              <a:extLst>
                <a:ext uri="{FF2B5EF4-FFF2-40B4-BE49-F238E27FC236}">
                  <a16:creationId xmlns:a16="http://schemas.microsoft.com/office/drawing/2014/main" id="{AE11681D-224D-4BCA-82F9-A09601D71B42}"/>
                </a:ext>
              </a:extLst>
            </p:cNvPr>
            <p:cNvSpPr/>
            <p:nvPr/>
          </p:nvSpPr>
          <p:spPr bwMode="auto">
            <a:xfrm>
              <a:off x="8435558" y="4040476"/>
              <a:ext cx="106342" cy="53171"/>
            </a:xfrm>
            <a:custGeom>
              <a:gdLst>
                <a:gd fmla="*/ 147 w 268" name="T0"/>
                <a:gd fmla="*/ 108 h 134" name="T1"/>
                <a:gd fmla="*/ 129 w 268" name="T2"/>
                <a:gd fmla="*/ 101 h 134" name="T3"/>
                <a:gd fmla="*/ 104 w 268" name="T4"/>
                <a:gd fmla="*/ 93 h 134" name="T5"/>
                <a:gd fmla="*/ 79 w 268" name="T6"/>
                <a:gd fmla="*/ 85 h 134" name="T7"/>
                <a:gd fmla="*/ 61 w 268" name="T8"/>
                <a:gd fmla="*/ 76 h 134" name="T9"/>
                <a:gd fmla="*/ 50 w 268" name="T10"/>
                <a:gd fmla="*/ 68 h 134" name="T11"/>
                <a:gd fmla="*/ 41 w 268" name="T12"/>
                <a:gd fmla="*/ 60 h 134" name="T13"/>
                <a:gd fmla="*/ 34 w 268" name="T14"/>
                <a:gd fmla="*/ 52 h 134" name="T15"/>
                <a:gd fmla="*/ 25 w 268" name="T16"/>
                <a:gd fmla="*/ 48 h 134" name="T17"/>
                <a:gd fmla="*/ 17 w 268" name="T18"/>
                <a:gd fmla="*/ 44 h 134" name="T19"/>
                <a:gd fmla="*/ 10 w 268" name="T20"/>
                <a:gd fmla="*/ 42 h 134" name="T21"/>
                <a:gd fmla="*/ 4 w 268" name="T22"/>
                <a:gd fmla="*/ 38 h 134" name="T23"/>
                <a:gd fmla="*/ 2 w 268" name="T24"/>
                <a:gd fmla="*/ 33 h 134" name="T25"/>
                <a:gd fmla="*/ 0 w 268" name="T26"/>
                <a:gd fmla="*/ 31 h 134" name="T27"/>
                <a:gd fmla="*/ 0 w 268" name="T28"/>
                <a:gd fmla="*/ 28 h 134" name="T29"/>
                <a:gd fmla="*/ 2 w 268" name="T30"/>
                <a:gd fmla="*/ 25 h 134" name="T31"/>
                <a:gd fmla="*/ 3 w 268" name="T32"/>
                <a:gd fmla="*/ 22 h 134" name="T33"/>
                <a:gd fmla="*/ 9 w 268" name="T34"/>
                <a:gd fmla="*/ 16 h 134" name="T35"/>
                <a:gd fmla="*/ 16 w 268" name="T36"/>
                <a:gd fmla="*/ 10 h 134" name="T37"/>
                <a:gd fmla="*/ 22 w 268" name="T38"/>
                <a:gd fmla="*/ 7 h 134" name="T39"/>
                <a:gd fmla="*/ 29 w 268" name="T40"/>
                <a:gd fmla="*/ 5 h 134" name="T41"/>
                <a:gd fmla="*/ 37 w 268" name="T42"/>
                <a:gd fmla="*/ 3 h 134" name="T43"/>
                <a:gd fmla="*/ 46 w 268" name="T44"/>
                <a:gd fmla="*/ 1 h 134" name="T45"/>
                <a:gd fmla="*/ 54 w 268" name="T46"/>
                <a:gd fmla="*/ 0 h 134" name="T47"/>
                <a:gd fmla="*/ 62 w 268" name="T48"/>
                <a:gd fmla="*/ 0 h 134" name="T49"/>
                <a:gd fmla="*/ 69 w 268" name="T50"/>
                <a:gd fmla="*/ 1 h 134" name="T51"/>
                <a:gd fmla="*/ 74 w 268" name="T52"/>
                <a:gd fmla="*/ 5 h 134" name="T53"/>
                <a:gd fmla="*/ 83 w 268" name="T54"/>
                <a:gd fmla="*/ 13 h 134" name="T55"/>
                <a:gd fmla="*/ 91 w 268" name="T56"/>
                <a:gd fmla="*/ 20 h 134" name="T57"/>
                <a:gd fmla="*/ 100 w 268" name="T58"/>
                <a:gd fmla="*/ 26 h 134" name="T59"/>
                <a:gd fmla="*/ 111 w 268" name="T60"/>
                <a:gd fmla="*/ 31 h 134" name="T61"/>
                <a:gd fmla="*/ 123 w 268" name="T62"/>
                <a:gd fmla="*/ 35 h 134" name="T63"/>
                <a:gd fmla="*/ 135 w 268" name="T64"/>
                <a:gd fmla="*/ 39 h 134" name="T65"/>
                <a:gd fmla="*/ 140 w 268" name="T66"/>
                <a:gd fmla="*/ 42 h 134" name="T67"/>
                <a:gd fmla="*/ 144 w 268" name="T68"/>
                <a:gd fmla="*/ 44 h 134" name="T69"/>
                <a:gd fmla="*/ 148 w 268" name="T70"/>
                <a:gd fmla="*/ 48 h 134" name="T71"/>
                <a:gd fmla="*/ 151 w 268" name="T72"/>
                <a:gd fmla="*/ 52 h 134" name="T73"/>
                <a:gd fmla="*/ 156 w 268" name="T74"/>
                <a:gd fmla="*/ 57 h 134" name="T75"/>
                <a:gd fmla="*/ 161 w 268" name="T76"/>
                <a:gd fmla="*/ 61 h 134" name="T77"/>
                <a:gd fmla="*/ 168 w 268" name="T78"/>
                <a:gd fmla="*/ 66 h 134" name="T79"/>
                <a:gd fmla="*/ 176 w 268" name="T80"/>
                <a:gd fmla="*/ 69 h 134" name="T81"/>
                <a:gd fmla="*/ 192 w 268" name="T82"/>
                <a:gd fmla="*/ 75 h 134" name="T83"/>
                <a:gd fmla="*/ 209 w 268" name="T84"/>
                <a:gd fmla="*/ 80 h 134" name="T85"/>
                <a:gd fmla="*/ 224 w 268" name="T86"/>
                <a:gd fmla="*/ 83 h 134" name="T87"/>
                <a:gd fmla="*/ 242 w 268" name="T88"/>
                <a:gd fmla="*/ 87 h 134" name="T89"/>
                <a:gd fmla="*/ 250 w 268" name="T90"/>
                <a:gd fmla="*/ 88 h 134" name="T91"/>
                <a:gd fmla="*/ 257 w 268" name="T92"/>
                <a:gd fmla="*/ 91 h 134" name="T93"/>
                <a:gd fmla="*/ 262 w 268" name="T94"/>
                <a:gd fmla="*/ 94 h 134" name="T95"/>
                <a:gd fmla="*/ 267 w 268" name="T96"/>
                <a:gd fmla="*/ 99 h 134" name="T97"/>
                <a:gd fmla="*/ 268 w 268" name="T98"/>
                <a:gd fmla="*/ 104 h 134" name="T99"/>
                <a:gd fmla="*/ 268 w 268" name="T100"/>
                <a:gd fmla="*/ 110 h 134" name="T101"/>
                <a:gd fmla="*/ 267 w 268" name="T102"/>
                <a:gd fmla="*/ 114 h 134" name="T103"/>
                <a:gd fmla="*/ 263 w 268" name="T104"/>
                <a:gd fmla="*/ 119 h 134" name="T105"/>
                <a:gd fmla="*/ 255 w 268" name="T106"/>
                <a:gd fmla="*/ 127 h 134" name="T107"/>
                <a:gd fmla="*/ 245 w 268" name="T108"/>
                <a:gd fmla="*/ 133 h 134" name="T109"/>
                <a:gd fmla="*/ 239 w 268" name="T110"/>
                <a:gd fmla="*/ 134 h 134" name="T111"/>
                <a:gd fmla="*/ 229 w 268" name="T112"/>
                <a:gd fmla="*/ 133 h 134" name="T113"/>
                <a:gd fmla="*/ 216 w 268" name="T114"/>
                <a:gd fmla="*/ 131 h 134" name="T115"/>
                <a:gd fmla="*/ 200 w 268" name="T116"/>
                <a:gd fmla="*/ 126 h 134" name="T117"/>
                <a:gd fmla="*/ 169 w 268" name="T118"/>
                <a:gd fmla="*/ 117 h 134" name="T119"/>
                <a:gd fmla="*/ 147 w 268" name="T120"/>
                <a:gd fmla="*/ 108 h 13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4" w="268">
                  <a:moveTo>
                    <a:pt x="147" y="108"/>
                  </a:moveTo>
                  <a:lnTo>
                    <a:pt x="129" y="101"/>
                  </a:lnTo>
                  <a:lnTo>
                    <a:pt x="104" y="93"/>
                  </a:lnTo>
                  <a:lnTo>
                    <a:pt x="79" y="85"/>
                  </a:lnTo>
                  <a:lnTo>
                    <a:pt x="61" y="76"/>
                  </a:lnTo>
                  <a:lnTo>
                    <a:pt x="50" y="68"/>
                  </a:lnTo>
                  <a:lnTo>
                    <a:pt x="41" y="60"/>
                  </a:lnTo>
                  <a:lnTo>
                    <a:pt x="34" y="52"/>
                  </a:lnTo>
                  <a:lnTo>
                    <a:pt x="25" y="48"/>
                  </a:lnTo>
                  <a:lnTo>
                    <a:pt x="17" y="44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9" y="16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37" y="3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83" y="13"/>
                  </a:lnTo>
                  <a:lnTo>
                    <a:pt x="91" y="20"/>
                  </a:lnTo>
                  <a:lnTo>
                    <a:pt x="100" y="26"/>
                  </a:lnTo>
                  <a:lnTo>
                    <a:pt x="111" y="31"/>
                  </a:lnTo>
                  <a:lnTo>
                    <a:pt x="123" y="35"/>
                  </a:lnTo>
                  <a:lnTo>
                    <a:pt x="135" y="39"/>
                  </a:lnTo>
                  <a:lnTo>
                    <a:pt x="140" y="42"/>
                  </a:lnTo>
                  <a:lnTo>
                    <a:pt x="144" y="44"/>
                  </a:lnTo>
                  <a:lnTo>
                    <a:pt x="148" y="48"/>
                  </a:lnTo>
                  <a:lnTo>
                    <a:pt x="151" y="52"/>
                  </a:lnTo>
                  <a:lnTo>
                    <a:pt x="156" y="57"/>
                  </a:lnTo>
                  <a:lnTo>
                    <a:pt x="161" y="61"/>
                  </a:lnTo>
                  <a:lnTo>
                    <a:pt x="168" y="66"/>
                  </a:lnTo>
                  <a:lnTo>
                    <a:pt x="176" y="69"/>
                  </a:lnTo>
                  <a:lnTo>
                    <a:pt x="192" y="75"/>
                  </a:lnTo>
                  <a:lnTo>
                    <a:pt x="209" y="80"/>
                  </a:lnTo>
                  <a:lnTo>
                    <a:pt x="224" y="83"/>
                  </a:lnTo>
                  <a:lnTo>
                    <a:pt x="242" y="87"/>
                  </a:lnTo>
                  <a:lnTo>
                    <a:pt x="250" y="88"/>
                  </a:lnTo>
                  <a:lnTo>
                    <a:pt x="257" y="91"/>
                  </a:lnTo>
                  <a:lnTo>
                    <a:pt x="262" y="94"/>
                  </a:lnTo>
                  <a:lnTo>
                    <a:pt x="267" y="99"/>
                  </a:lnTo>
                  <a:lnTo>
                    <a:pt x="268" y="104"/>
                  </a:lnTo>
                  <a:lnTo>
                    <a:pt x="268" y="110"/>
                  </a:lnTo>
                  <a:lnTo>
                    <a:pt x="267" y="114"/>
                  </a:lnTo>
                  <a:lnTo>
                    <a:pt x="263" y="119"/>
                  </a:lnTo>
                  <a:lnTo>
                    <a:pt x="255" y="127"/>
                  </a:lnTo>
                  <a:lnTo>
                    <a:pt x="245" y="133"/>
                  </a:lnTo>
                  <a:lnTo>
                    <a:pt x="239" y="134"/>
                  </a:lnTo>
                  <a:lnTo>
                    <a:pt x="229" y="133"/>
                  </a:lnTo>
                  <a:lnTo>
                    <a:pt x="216" y="131"/>
                  </a:lnTo>
                  <a:lnTo>
                    <a:pt x="200" y="126"/>
                  </a:lnTo>
                  <a:lnTo>
                    <a:pt x="169" y="117"/>
                  </a:lnTo>
                  <a:lnTo>
                    <a:pt x="147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00000000000000000" pitchFamily="2" typeface="方正静蕾简体"/>
              </a:endParaRPr>
            </a:p>
          </p:txBody>
        </p:sp>
        <p:sp>
          <p:nvSpPr>
            <p:cNvPr id="38" name="Freeform 109">
              <a:extLst>
                <a:ext uri="{FF2B5EF4-FFF2-40B4-BE49-F238E27FC236}">
                  <a16:creationId xmlns:a16="http://schemas.microsoft.com/office/drawing/2014/main" id="{0A1DA409-DEF5-4AB6-B6FD-AEC743755A50}"/>
                </a:ext>
              </a:extLst>
            </p:cNvPr>
            <p:cNvSpPr/>
            <p:nvPr/>
          </p:nvSpPr>
          <p:spPr bwMode="auto">
            <a:xfrm>
              <a:off x="8502113" y="4106758"/>
              <a:ext cx="26587" cy="13292"/>
            </a:xfrm>
            <a:custGeom>
              <a:gdLst>
                <a:gd fmla="*/ 27 w 68" name="T0"/>
                <a:gd fmla="*/ 22 h 35" name="T1"/>
                <a:gd fmla="*/ 15 w 68" name="T2"/>
                <a:gd fmla="*/ 16 h 35" name="T3"/>
                <a:gd fmla="*/ 2 w 68" name="T4"/>
                <a:gd fmla="*/ 9 h 35" name="T5"/>
                <a:gd fmla="*/ 1 w 68" name="T6"/>
                <a:gd fmla="*/ 8 h 35" name="T7"/>
                <a:gd fmla="*/ 0 w 68" name="T8"/>
                <a:gd fmla="*/ 6 h 35" name="T9"/>
                <a:gd fmla="*/ 0 w 68" name="T10"/>
                <a:gd fmla="*/ 3 h 35" name="T11"/>
                <a:gd fmla="*/ 1 w 68" name="T12"/>
                <a:gd fmla="*/ 2 h 35" name="T13"/>
                <a:gd fmla="*/ 6 w 68" name="T14"/>
                <a:gd fmla="*/ 0 h 35" name="T15"/>
                <a:gd fmla="*/ 13 w 68" name="T16"/>
                <a:gd fmla="*/ 0 h 35" name="T17"/>
                <a:gd fmla="*/ 23 w 68" name="T18"/>
                <a:gd fmla="*/ 2 h 35" name="T19"/>
                <a:gd fmla="*/ 34 w 68" name="T20"/>
                <a:gd fmla="*/ 7 h 35" name="T21"/>
                <a:gd fmla="*/ 45 w 68" name="T22"/>
                <a:gd fmla="*/ 10 h 35" name="T23"/>
                <a:gd fmla="*/ 53 w 68" name="T24"/>
                <a:gd fmla="*/ 14 h 35" name="T25"/>
                <a:gd fmla="*/ 59 w 68" name="T26"/>
                <a:gd fmla="*/ 18 h 35" name="T27"/>
                <a:gd fmla="*/ 64 w 68" name="T28"/>
                <a:gd fmla="*/ 23 h 35" name="T29"/>
                <a:gd fmla="*/ 65 w 68" name="T30"/>
                <a:gd fmla="*/ 26 h 35" name="T31"/>
                <a:gd fmla="*/ 66 w 68" name="T32"/>
                <a:gd fmla="*/ 28 h 35" name="T33"/>
                <a:gd fmla="*/ 68 w 68" name="T34"/>
                <a:gd fmla="*/ 32 h 35" name="T35"/>
                <a:gd fmla="*/ 66 w 68" name="T36"/>
                <a:gd fmla="*/ 34 h 35" name="T37"/>
                <a:gd fmla="*/ 65 w 68" name="T38"/>
                <a:gd fmla="*/ 35 h 35" name="T39"/>
                <a:gd fmla="*/ 61 w 68" name="T40"/>
                <a:gd fmla="*/ 35 h 35" name="T41"/>
                <a:gd fmla="*/ 56 w 68" name="T42"/>
                <a:gd fmla="*/ 34 h 35" name="T43"/>
                <a:gd fmla="*/ 50 w 68" name="T44"/>
                <a:gd fmla="*/ 33 h 35" name="T45"/>
                <a:gd fmla="*/ 37 w 68" name="T46"/>
                <a:gd fmla="*/ 28 h 35" name="T47"/>
                <a:gd fmla="*/ 27 w 68" name="T48"/>
                <a:gd fmla="*/ 22 h 3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5" w="68">
                  <a:moveTo>
                    <a:pt x="27" y="22"/>
                  </a:moveTo>
                  <a:lnTo>
                    <a:pt x="15" y="16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3" y="2"/>
                  </a:lnTo>
                  <a:lnTo>
                    <a:pt x="34" y="7"/>
                  </a:lnTo>
                  <a:lnTo>
                    <a:pt x="45" y="10"/>
                  </a:lnTo>
                  <a:lnTo>
                    <a:pt x="53" y="14"/>
                  </a:lnTo>
                  <a:lnTo>
                    <a:pt x="59" y="18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6" y="34"/>
                  </a:lnTo>
                  <a:lnTo>
                    <a:pt x="65" y="35"/>
                  </a:lnTo>
                  <a:lnTo>
                    <a:pt x="61" y="35"/>
                  </a:lnTo>
                  <a:lnTo>
                    <a:pt x="56" y="34"/>
                  </a:lnTo>
                  <a:lnTo>
                    <a:pt x="50" y="33"/>
                  </a:lnTo>
                  <a:lnTo>
                    <a:pt x="37" y="28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9" name="Freeform 110">
              <a:extLst>
                <a:ext uri="{FF2B5EF4-FFF2-40B4-BE49-F238E27FC236}">
                  <a16:creationId xmlns:a16="http://schemas.microsoft.com/office/drawing/2014/main" id="{1F7D75EC-C6BE-4239-8DBA-A03E86A1D524}"/>
                </a:ext>
              </a:extLst>
            </p:cNvPr>
            <p:cNvSpPr/>
            <p:nvPr/>
          </p:nvSpPr>
          <p:spPr bwMode="auto">
            <a:xfrm>
              <a:off x="8528461" y="4106600"/>
              <a:ext cx="13293" cy="13292"/>
            </a:xfrm>
            <a:custGeom>
              <a:gdLst>
                <a:gd fmla="*/ 19 w 25" name="T0"/>
                <a:gd fmla="*/ 24 h 24" name="T1"/>
                <a:gd fmla="*/ 16 w 25" name="T2"/>
                <a:gd fmla="*/ 23 h 24" name="T3"/>
                <a:gd fmla="*/ 12 w 25" name="T4"/>
                <a:gd fmla="*/ 21 h 24" name="T5"/>
                <a:gd fmla="*/ 9 w 25" name="T6"/>
                <a:gd fmla="*/ 18 h 24" name="T7"/>
                <a:gd fmla="*/ 5 w 25" name="T8"/>
                <a:gd fmla="*/ 13 h 24" name="T9"/>
                <a:gd fmla="*/ 3 w 25" name="T10"/>
                <a:gd fmla="*/ 10 h 24" name="T11"/>
                <a:gd fmla="*/ 0 w 25" name="T12"/>
                <a:gd fmla="*/ 5 h 24" name="T13"/>
                <a:gd fmla="*/ 0 w 25" name="T14"/>
                <a:gd fmla="*/ 3 h 24" name="T15"/>
                <a:gd fmla="*/ 0 w 25" name="T16"/>
                <a:gd fmla="*/ 2 h 24" name="T17"/>
                <a:gd fmla="*/ 2 w 25" name="T18"/>
                <a:gd fmla="*/ 0 h 24" name="T19"/>
                <a:gd fmla="*/ 3 w 25" name="T20"/>
                <a:gd fmla="*/ 0 h 24" name="T21"/>
                <a:gd fmla="*/ 8 w 25" name="T22"/>
                <a:gd fmla="*/ 0 h 24" name="T23"/>
                <a:gd fmla="*/ 13 w 25" name="T24"/>
                <a:gd fmla="*/ 3 h 24" name="T25"/>
                <a:gd fmla="*/ 17 w 25" name="T26"/>
                <a:gd fmla="*/ 4 h 24" name="T27"/>
                <a:gd fmla="*/ 19 w 25" name="T28"/>
                <a:gd fmla="*/ 6 h 24" name="T29"/>
                <a:gd fmla="*/ 22 w 25" name="T30"/>
                <a:gd fmla="*/ 9 h 24" name="T31"/>
                <a:gd fmla="*/ 24 w 25" name="T32"/>
                <a:gd fmla="*/ 11 h 24" name="T33"/>
                <a:gd fmla="*/ 25 w 25" name="T34"/>
                <a:gd fmla="*/ 17 h 24" name="T35"/>
                <a:gd fmla="*/ 24 w 25" name="T36"/>
                <a:gd fmla="*/ 21 h 24" name="T37"/>
                <a:gd fmla="*/ 22 w 25" name="T38"/>
                <a:gd fmla="*/ 23 h 24" name="T39"/>
                <a:gd fmla="*/ 19 w 25" name="T40"/>
                <a:gd fmla="*/ 24 h 2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4" w="25">
                  <a:moveTo>
                    <a:pt x="19" y="24"/>
                  </a:moveTo>
                  <a:lnTo>
                    <a:pt x="16" y="23"/>
                  </a:lnTo>
                  <a:lnTo>
                    <a:pt x="12" y="21"/>
                  </a:lnTo>
                  <a:lnTo>
                    <a:pt x="9" y="18"/>
                  </a:lnTo>
                  <a:lnTo>
                    <a:pt x="5" y="13"/>
                  </a:lnTo>
                  <a:lnTo>
                    <a:pt x="3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5" y="17"/>
                  </a:lnTo>
                  <a:lnTo>
                    <a:pt x="24" y="21"/>
                  </a:lnTo>
                  <a:lnTo>
                    <a:pt x="22" y="23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C47E028B-BB1F-4B69-96C0-B30703836823}"/>
              </a:ext>
            </a:extLst>
          </p:cNvPr>
          <p:cNvCxnSpPr/>
          <p:nvPr/>
        </p:nvCxnSpPr>
        <p:spPr>
          <a:xfrm>
            <a:off x="9379317" y="1484519"/>
            <a:ext cx="1308100" cy="0"/>
          </a:xfrm>
          <a:prstGeom prst="line">
            <a:avLst/>
          </a:prstGeom>
          <a:ln w="41275">
            <a:solidFill>
              <a:srgbClr val="1F5786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51BF1EC8-B1CD-4DA0-B4A8-A7ADB6F3C77C}"/>
              </a:ext>
            </a:extLst>
          </p:cNvPr>
          <p:cNvCxnSpPr/>
          <p:nvPr/>
        </p:nvCxnSpPr>
        <p:spPr>
          <a:xfrm>
            <a:off x="1504582" y="2352286"/>
            <a:ext cx="1308100" cy="0"/>
          </a:xfrm>
          <a:prstGeom prst="line">
            <a:avLst/>
          </a:prstGeom>
          <a:ln w="41275">
            <a:solidFill>
              <a:srgbClr val="1F5786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BC6474D-2939-48E0-9B41-FBF55B8E2794}"/>
              </a:ext>
            </a:extLst>
          </p:cNvPr>
          <p:cNvGrpSpPr/>
          <p:nvPr/>
        </p:nvGrpSpPr>
        <p:grpSpPr>
          <a:xfrm>
            <a:off x="7781481" y="5409623"/>
            <a:ext cx="1160082" cy="398784"/>
            <a:chOff x="7781481" y="5409623"/>
            <a:chExt cx="1160082" cy="398784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38E7FDCB-7B15-48ED-9E33-FE15B1E8460A}"/>
                </a:ext>
              </a:extLst>
            </p:cNvPr>
            <p:cNvCxnSpPr/>
            <p:nvPr/>
          </p:nvCxnSpPr>
          <p:spPr>
            <a:xfrm>
              <a:off x="7781481" y="5409623"/>
              <a:ext cx="467949" cy="398784"/>
            </a:xfrm>
            <a:prstGeom prst="line">
              <a:avLst/>
            </a:prstGeom>
            <a:ln w="41275">
              <a:solidFill>
                <a:srgbClr val="1F5786"/>
              </a:solidFill>
              <a:prstDash val="sysDot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09CBDDA9-D4EF-4D6F-A181-844B6562F2D8}"/>
                </a:ext>
              </a:extLst>
            </p:cNvPr>
            <p:cNvCxnSpPr/>
            <p:nvPr/>
          </p:nvCxnSpPr>
          <p:spPr>
            <a:xfrm>
              <a:off x="8249430" y="5795115"/>
              <a:ext cx="692133" cy="0"/>
            </a:xfrm>
            <a:prstGeom prst="line">
              <a:avLst/>
            </a:prstGeom>
            <a:ln w="41275">
              <a:solidFill>
                <a:srgbClr val="1C5483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DBE298A-6F72-43CA-9F5E-408FABAFC1C7}"/>
              </a:ext>
            </a:extLst>
          </p:cNvPr>
          <p:cNvGrpSpPr/>
          <p:nvPr/>
        </p:nvGrpSpPr>
        <p:grpSpPr>
          <a:xfrm flipH="1">
            <a:off x="4288794" y="4306484"/>
            <a:ext cx="1510538" cy="707124"/>
            <a:chOff x="7781481" y="5409623"/>
            <a:chExt cx="1160082" cy="398784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8776F3F3-6647-4130-883F-49EFC5D37214}"/>
                </a:ext>
              </a:extLst>
            </p:cNvPr>
            <p:cNvCxnSpPr/>
            <p:nvPr/>
          </p:nvCxnSpPr>
          <p:spPr>
            <a:xfrm>
              <a:off x="7781481" y="5409623"/>
              <a:ext cx="467949" cy="398784"/>
            </a:xfrm>
            <a:prstGeom prst="line">
              <a:avLst/>
            </a:prstGeom>
            <a:ln w="41275">
              <a:solidFill>
                <a:srgbClr val="1F5786"/>
              </a:solidFill>
              <a:prstDash val="sysDot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89EF8281-203C-4355-AB37-362557F72313}"/>
                </a:ext>
              </a:extLst>
            </p:cNvPr>
            <p:cNvCxnSpPr/>
            <p:nvPr/>
          </p:nvCxnSpPr>
          <p:spPr>
            <a:xfrm>
              <a:off x="8249430" y="5795115"/>
              <a:ext cx="692133" cy="0"/>
            </a:xfrm>
            <a:prstGeom prst="line">
              <a:avLst/>
            </a:prstGeom>
            <a:ln w="41275">
              <a:solidFill>
                <a:srgbClr val="1C5483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248AC5C8-8B1A-4A45-AFC0-F89B3C05F0B7}"/>
              </a:ext>
            </a:extLst>
          </p:cNvPr>
          <p:cNvSpPr txBox="1"/>
          <p:nvPr/>
        </p:nvSpPr>
        <p:spPr>
          <a:xfrm>
            <a:off x="9599087" y="1709650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88750534-DCDF-4249-92B1-2179CD63154C}"/>
              </a:ext>
            </a:extLst>
          </p:cNvPr>
          <p:cNvSpPr/>
          <p:nvPr/>
        </p:nvSpPr>
        <p:spPr>
          <a:xfrm>
            <a:off x="9599087" y="2321101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ACCEF4E6-1DA1-49F7-A330-F6D7734BE427}"/>
              </a:ext>
            </a:extLst>
          </p:cNvPr>
          <p:cNvCxnSpPr/>
          <p:nvPr/>
        </p:nvCxnSpPr>
        <p:spPr>
          <a:xfrm>
            <a:off x="9732581" y="2206193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34EA88C8-DE84-41AD-9A1E-ACFB4F553BDC}"/>
              </a:ext>
            </a:extLst>
          </p:cNvPr>
          <p:cNvSpPr txBox="1"/>
          <p:nvPr/>
        </p:nvSpPr>
        <p:spPr>
          <a:xfrm>
            <a:off x="9599087" y="4919294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47D13323-BC83-4AA5-9E73-DBC09CF9FD3F}"/>
              </a:ext>
            </a:extLst>
          </p:cNvPr>
          <p:cNvSpPr/>
          <p:nvPr/>
        </p:nvSpPr>
        <p:spPr>
          <a:xfrm>
            <a:off x="9599087" y="5530745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760E1A52-053C-4FAC-97B0-EF54521848A4}"/>
              </a:ext>
            </a:extLst>
          </p:cNvPr>
          <p:cNvCxnSpPr/>
          <p:nvPr/>
        </p:nvCxnSpPr>
        <p:spPr>
          <a:xfrm>
            <a:off x="9732581" y="5415836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D2E08824-6ED0-45D8-8358-2BA3BB23562B}"/>
              </a:ext>
            </a:extLst>
          </p:cNvPr>
          <p:cNvSpPr txBox="1"/>
          <p:nvPr/>
        </p:nvSpPr>
        <p:spPr>
          <a:xfrm>
            <a:off x="2536855" y="4867916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0E13C3DF-8231-493F-8FFA-B6BC6D53F8C5}"/>
              </a:ext>
            </a:extLst>
          </p:cNvPr>
          <p:cNvSpPr/>
          <p:nvPr/>
        </p:nvSpPr>
        <p:spPr>
          <a:xfrm>
            <a:off x="1698934" y="5479367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C4D033B0-1A23-4D23-8372-99230958EC9D}"/>
              </a:ext>
            </a:extLst>
          </p:cNvPr>
          <p:cNvCxnSpPr/>
          <p:nvPr/>
        </p:nvCxnSpPr>
        <p:spPr>
          <a:xfrm>
            <a:off x="3369128" y="5380858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id="{231D352E-E3D1-4A1B-99DE-CE8CF57BB2EB}"/>
              </a:ext>
            </a:extLst>
          </p:cNvPr>
          <p:cNvSpPr txBox="1"/>
          <p:nvPr/>
        </p:nvSpPr>
        <p:spPr>
          <a:xfrm>
            <a:off x="1101274" y="2569755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4499076-FC9E-49F5-B275-EDB8A7288C06}"/>
              </a:ext>
            </a:extLst>
          </p:cNvPr>
          <p:cNvSpPr/>
          <p:nvPr/>
        </p:nvSpPr>
        <p:spPr>
          <a:xfrm>
            <a:off x="263352" y="3181207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37EF4534-03B4-45A7-99A2-FBC6B53F1A2F}"/>
              </a:ext>
            </a:extLst>
          </p:cNvPr>
          <p:cNvCxnSpPr/>
          <p:nvPr/>
        </p:nvCxnSpPr>
        <p:spPr>
          <a:xfrm>
            <a:off x="1933547" y="3082697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椭圆 70"/>
          <p:cNvSpPr/>
          <p:nvPr/>
        </p:nvSpPr>
        <p:spPr>
          <a:xfrm>
            <a:off x="-672834" y="-676986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-654834" y="-654834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3" name="椭圆 72"/>
          <p:cNvSpPr/>
          <p:nvPr/>
        </p:nvSpPr>
        <p:spPr>
          <a:xfrm flipV="1" rot="16200000">
            <a:off x="-166250" y="746198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4" name="椭圆 73"/>
          <p:cNvSpPr/>
          <p:nvPr/>
        </p:nvSpPr>
        <p:spPr>
          <a:xfrm flipV="1" rot="16200000">
            <a:off x="-142125" y="75816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27935" y="297874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6" name="椭圆 75"/>
          <p:cNvSpPr/>
          <p:nvPr/>
        </p:nvSpPr>
        <p:spPr>
          <a:xfrm rot="665877">
            <a:off x="720182" y="-339909"/>
            <a:ext cx="510426" cy="510426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7" name="椭圆 76"/>
          <p:cNvSpPr/>
          <p:nvPr/>
        </p:nvSpPr>
        <p:spPr>
          <a:xfrm rot="665877">
            <a:off x="723890" y="-331793"/>
            <a:ext cx="497338" cy="497338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405589" y="208761"/>
            <a:ext cx="24581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79" name="矩形 78"/>
          <p:cNvSpPr/>
          <p:nvPr/>
        </p:nvSpPr>
        <p:spPr>
          <a:xfrm>
            <a:off x="1405589" y="677354"/>
            <a:ext cx="196044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About the program</a:t>
            </a:r>
          </a:p>
        </p:txBody>
      </p:sp>
      <p:cxnSp>
        <p:nvCxnSpPr>
          <p:cNvPr id="80" name="直接连接符 79"/>
          <p:cNvCxnSpPr/>
          <p:nvPr/>
        </p:nvCxnSpPr>
        <p:spPr>
          <a:xfrm>
            <a:off x="1531916" y="67566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747876011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Box 55">
            <a:extLst>
              <a:ext uri="{FF2B5EF4-FFF2-40B4-BE49-F238E27FC236}">
                <a16:creationId xmlns:a16="http://schemas.microsoft.com/office/drawing/2014/main" id="{8F429171-25D6-45DA-929F-775E01C75967}"/>
              </a:ext>
            </a:extLst>
          </p:cNvPr>
          <p:cNvSpPr txBox="1"/>
          <p:nvPr/>
        </p:nvSpPr>
        <p:spPr bwMode="auto">
          <a:xfrm>
            <a:off x="6282786" y="1943928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0" name="TextBox 56">
            <a:extLst>
              <a:ext uri="{FF2B5EF4-FFF2-40B4-BE49-F238E27FC236}">
                <a16:creationId xmlns:a16="http://schemas.microsoft.com/office/drawing/2014/main" id="{87AF6201-7F30-42DE-9CA7-67FDE0CA654B}"/>
              </a:ext>
            </a:extLst>
          </p:cNvPr>
          <p:cNvSpPr txBox="1"/>
          <p:nvPr/>
        </p:nvSpPr>
        <p:spPr bwMode="auto">
          <a:xfrm>
            <a:off x="7229203" y="2753942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1" name="TextBox 57">
            <a:extLst>
              <a:ext uri="{FF2B5EF4-FFF2-40B4-BE49-F238E27FC236}">
                <a16:creationId xmlns:a16="http://schemas.microsoft.com/office/drawing/2014/main" id="{5E253477-B56E-485A-8A6F-34578EB75C72}"/>
              </a:ext>
            </a:extLst>
          </p:cNvPr>
          <p:cNvSpPr txBox="1"/>
          <p:nvPr/>
        </p:nvSpPr>
        <p:spPr bwMode="auto">
          <a:xfrm>
            <a:off x="7229203" y="3932163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2" name="TextBox 58">
            <a:extLst>
              <a:ext uri="{FF2B5EF4-FFF2-40B4-BE49-F238E27FC236}">
                <a16:creationId xmlns:a16="http://schemas.microsoft.com/office/drawing/2014/main" id="{75A081CD-C14B-4120-8241-264741B5FF2F}"/>
              </a:ext>
            </a:extLst>
          </p:cNvPr>
          <p:cNvSpPr txBox="1"/>
          <p:nvPr/>
        </p:nvSpPr>
        <p:spPr bwMode="auto">
          <a:xfrm>
            <a:off x="6282786" y="4981933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4A7DE49-B27F-44DF-9D45-D6112DA30CDB}"/>
              </a:ext>
            </a:extLst>
          </p:cNvPr>
          <p:cNvGrpSpPr/>
          <p:nvPr/>
        </p:nvGrpSpPr>
        <p:grpSpPr>
          <a:xfrm>
            <a:off x="519214" y="1739666"/>
            <a:ext cx="6469024" cy="3683233"/>
            <a:chOff x="747814" y="1714266"/>
            <a:chExt cx="6469024" cy="3683233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5C09651C-911F-4125-AE4F-67B0F363263D}"/>
                </a:ext>
              </a:extLst>
            </p:cNvPr>
            <p:cNvSpPr/>
            <p:nvPr/>
          </p:nvSpPr>
          <p:spPr bwMode="auto">
            <a:xfrm>
              <a:off x="1321406" y="2837282"/>
              <a:ext cx="5405623" cy="642874"/>
            </a:xfrm>
            <a:custGeom>
              <a:gdLst>
                <a:gd fmla="*/ 0 w 1420" name="T0"/>
                <a:gd fmla="*/ 112 h 169" name="T1"/>
                <a:gd fmla="*/ 558 w 1420" name="T2"/>
                <a:gd fmla="*/ 112 h 169" name="T3"/>
                <a:gd fmla="*/ 802 w 1420" name="T4"/>
                <a:gd fmla="*/ 58 h 169" name="T5"/>
                <a:gd fmla="*/ 1062 w 1420" name="T6"/>
                <a:gd fmla="*/ 0 h 169" name="T7"/>
                <a:gd fmla="*/ 1420 w 1420" name="T8"/>
                <a:gd fmla="*/ 0 h 169" name="T9"/>
                <a:gd fmla="*/ 1420 w 1420" name="T10"/>
                <a:gd fmla="*/ 58 h 169" name="T11"/>
                <a:gd fmla="*/ 1062 w 1420" name="T12"/>
                <a:gd fmla="*/ 58 h 169" name="T13"/>
                <a:gd fmla="*/ 824 w 1420" name="T14"/>
                <a:gd fmla="*/ 110 h 169" name="T15"/>
                <a:gd fmla="*/ 558 w 1420" name="T16"/>
                <a:gd fmla="*/ 169 h 169" name="T17"/>
                <a:gd fmla="*/ 0 w 1420" name="T18"/>
                <a:gd fmla="*/ 169 h 169" name="T19"/>
                <a:gd fmla="*/ 0 w 1420" name="T20"/>
                <a:gd fmla="*/ 112 h 16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9" w="1420">
                  <a:moveTo>
                    <a:pt x="0" y="112"/>
                  </a:moveTo>
                  <a:cubicBezTo>
                    <a:pt x="558" y="112"/>
                    <a:pt x="558" y="112"/>
                    <a:pt x="558" y="112"/>
                  </a:cubicBezTo>
                  <a:cubicBezTo>
                    <a:pt x="676" y="112"/>
                    <a:pt x="739" y="85"/>
                    <a:pt x="802" y="58"/>
                  </a:cubicBezTo>
                  <a:cubicBezTo>
                    <a:pt x="869" y="29"/>
                    <a:pt x="936" y="0"/>
                    <a:pt x="1062" y="0"/>
                  </a:cubicBezTo>
                  <a:cubicBezTo>
                    <a:pt x="1420" y="0"/>
                    <a:pt x="1420" y="0"/>
                    <a:pt x="1420" y="0"/>
                  </a:cubicBezTo>
                  <a:cubicBezTo>
                    <a:pt x="1420" y="58"/>
                    <a:pt x="1420" y="58"/>
                    <a:pt x="1420" y="58"/>
                  </a:cubicBezTo>
                  <a:cubicBezTo>
                    <a:pt x="1062" y="58"/>
                    <a:pt x="1062" y="58"/>
                    <a:pt x="1062" y="58"/>
                  </a:cubicBezTo>
                  <a:cubicBezTo>
                    <a:pt x="947" y="58"/>
                    <a:pt x="886" y="84"/>
                    <a:pt x="824" y="110"/>
                  </a:cubicBezTo>
                  <a:cubicBezTo>
                    <a:pt x="756" y="140"/>
                    <a:pt x="688" y="169"/>
                    <a:pt x="558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12"/>
                    <a:pt x="0" y="112"/>
                    <a:pt x="0" y="112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 sz="16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E54B8FE-23C5-4EDB-8F72-CD6E507D2BB2}"/>
                </a:ext>
              </a:extLst>
            </p:cNvPr>
            <p:cNvSpPr/>
            <p:nvPr/>
          </p:nvSpPr>
          <p:spPr bwMode="auto">
            <a:xfrm>
              <a:off x="1321406" y="2128348"/>
              <a:ext cx="4469508" cy="1005397"/>
            </a:xfrm>
            <a:custGeom>
              <a:gdLst>
                <a:gd fmla="*/ 0 w 1174" name="T0"/>
                <a:gd fmla="*/ 207 h 264" name="T1"/>
                <a:gd fmla="*/ 427 w 1174" name="T2"/>
                <a:gd fmla="*/ 207 h 264" name="T3"/>
                <a:gd fmla="*/ 725 w 1174" name="T4"/>
                <a:gd fmla="*/ 113 h 264" name="T5"/>
                <a:gd fmla="*/ 1104 w 1174" name="T6"/>
                <a:gd fmla="*/ 0 h 264" name="T7"/>
                <a:gd fmla="*/ 1174 w 1174" name="T8"/>
                <a:gd fmla="*/ 0 h 264" name="T9"/>
                <a:gd fmla="*/ 1174 w 1174" name="T10"/>
                <a:gd fmla="*/ 58 h 264" name="T11"/>
                <a:gd fmla="*/ 1104 w 1174" name="T12"/>
                <a:gd fmla="*/ 58 h 264" name="T13"/>
                <a:gd fmla="*/ 754 w 1174" name="T14"/>
                <a:gd fmla="*/ 163 h 264" name="T15"/>
                <a:gd fmla="*/ 427 w 1174" name="T16"/>
                <a:gd fmla="*/ 264 h 264" name="T17"/>
                <a:gd fmla="*/ 0 w 1174" name="T18"/>
                <a:gd fmla="*/ 264 h 264" name="T19"/>
                <a:gd fmla="*/ 0 w 1174" name="T20"/>
                <a:gd fmla="*/ 207 h 2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4" w="1174">
                  <a:moveTo>
                    <a:pt x="0" y="207"/>
                  </a:moveTo>
                  <a:cubicBezTo>
                    <a:pt x="427" y="207"/>
                    <a:pt x="427" y="207"/>
                    <a:pt x="427" y="207"/>
                  </a:cubicBezTo>
                  <a:cubicBezTo>
                    <a:pt x="562" y="207"/>
                    <a:pt x="642" y="161"/>
                    <a:pt x="725" y="113"/>
                  </a:cubicBezTo>
                  <a:cubicBezTo>
                    <a:pt x="821" y="58"/>
                    <a:pt x="921" y="0"/>
                    <a:pt x="1104" y="0"/>
                  </a:cubicBezTo>
                  <a:cubicBezTo>
                    <a:pt x="1174" y="0"/>
                    <a:pt x="1174" y="0"/>
                    <a:pt x="1174" y="0"/>
                  </a:cubicBezTo>
                  <a:cubicBezTo>
                    <a:pt x="1174" y="58"/>
                    <a:pt x="1174" y="58"/>
                    <a:pt x="1174" y="58"/>
                  </a:cubicBezTo>
                  <a:cubicBezTo>
                    <a:pt x="1104" y="58"/>
                    <a:pt x="1104" y="58"/>
                    <a:pt x="1104" y="58"/>
                  </a:cubicBezTo>
                  <a:cubicBezTo>
                    <a:pt x="936" y="58"/>
                    <a:pt x="843" y="111"/>
                    <a:pt x="754" y="163"/>
                  </a:cubicBezTo>
                  <a:cubicBezTo>
                    <a:pt x="664" y="214"/>
                    <a:pt x="578" y="264"/>
                    <a:pt x="427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07"/>
                    <a:pt x="0" y="207"/>
                    <a:pt x="0" y="207"/>
                  </a:cubicBezTo>
                  <a:close/>
                </a:path>
              </a:pathLst>
            </a:custGeom>
            <a:solidFill>
              <a:srgbClr val="1F5786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 sz="16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FA26A844-B8FF-47D7-8C32-5BE9A3288E58}"/>
                </a:ext>
              </a:extLst>
            </p:cNvPr>
            <p:cNvSpPr/>
            <p:nvPr/>
          </p:nvSpPr>
          <p:spPr bwMode="auto">
            <a:xfrm>
              <a:off x="1321406" y="3631610"/>
              <a:ext cx="5405623" cy="644485"/>
            </a:xfrm>
            <a:custGeom>
              <a:gdLst>
                <a:gd fmla="*/ 0 w 1420" name="T0"/>
                <a:gd fmla="*/ 0 h 169" name="T1"/>
                <a:gd fmla="*/ 558 w 1420" name="T2"/>
                <a:gd fmla="*/ 0 h 169" name="T3"/>
                <a:gd fmla="*/ 824 w 1420" name="T4"/>
                <a:gd fmla="*/ 59 h 169" name="T5"/>
                <a:gd fmla="*/ 1062 w 1420" name="T6"/>
                <a:gd fmla="*/ 111 h 169" name="T7"/>
                <a:gd fmla="*/ 1420 w 1420" name="T8"/>
                <a:gd fmla="*/ 111 h 169" name="T9"/>
                <a:gd fmla="*/ 1420 w 1420" name="T10"/>
                <a:gd fmla="*/ 169 h 169" name="T11"/>
                <a:gd fmla="*/ 1062 w 1420" name="T12"/>
                <a:gd fmla="*/ 169 h 169" name="T13"/>
                <a:gd fmla="*/ 802 w 1420" name="T14"/>
                <a:gd fmla="*/ 111 h 169" name="T15"/>
                <a:gd fmla="*/ 558 w 1420" name="T16"/>
                <a:gd fmla="*/ 57 h 169" name="T17"/>
                <a:gd fmla="*/ 0 w 1420" name="T18"/>
                <a:gd fmla="*/ 57 h 169" name="T19"/>
                <a:gd fmla="*/ 0 w 1420" name="T20"/>
                <a:gd fmla="*/ 0 h 16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9" w="1420">
                  <a:moveTo>
                    <a:pt x="0" y="0"/>
                  </a:moveTo>
                  <a:cubicBezTo>
                    <a:pt x="558" y="0"/>
                    <a:pt x="558" y="0"/>
                    <a:pt x="558" y="0"/>
                  </a:cubicBezTo>
                  <a:cubicBezTo>
                    <a:pt x="688" y="0"/>
                    <a:pt x="756" y="29"/>
                    <a:pt x="824" y="59"/>
                  </a:cubicBezTo>
                  <a:cubicBezTo>
                    <a:pt x="886" y="85"/>
                    <a:pt x="947" y="111"/>
                    <a:pt x="1062" y="111"/>
                  </a:cubicBezTo>
                  <a:cubicBezTo>
                    <a:pt x="1420" y="111"/>
                    <a:pt x="1420" y="111"/>
                    <a:pt x="1420" y="111"/>
                  </a:cubicBezTo>
                  <a:cubicBezTo>
                    <a:pt x="1420" y="169"/>
                    <a:pt x="1420" y="169"/>
                    <a:pt x="1420" y="169"/>
                  </a:cubicBezTo>
                  <a:cubicBezTo>
                    <a:pt x="1062" y="169"/>
                    <a:pt x="1062" y="169"/>
                    <a:pt x="1062" y="169"/>
                  </a:cubicBezTo>
                  <a:cubicBezTo>
                    <a:pt x="936" y="169"/>
                    <a:pt x="869" y="140"/>
                    <a:pt x="802" y="111"/>
                  </a:cubicBezTo>
                  <a:cubicBezTo>
                    <a:pt x="739" y="84"/>
                    <a:pt x="676" y="57"/>
                    <a:pt x="55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5786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 sz="1600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A8F46B1-A232-4CC3-B019-8C3BB29AF78E}"/>
                </a:ext>
              </a:extLst>
            </p:cNvPr>
            <p:cNvSpPr/>
            <p:nvPr/>
          </p:nvSpPr>
          <p:spPr bwMode="auto">
            <a:xfrm>
              <a:off x="1321406" y="3978020"/>
              <a:ext cx="4469508" cy="1005397"/>
            </a:xfrm>
            <a:custGeom>
              <a:gdLst>
                <a:gd fmla="*/ 0 w 1174" name="T0"/>
                <a:gd fmla="*/ 0 h 264" name="T1"/>
                <a:gd fmla="*/ 427 w 1174" name="T2"/>
                <a:gd fmla="*/ 0 h 264" name="T3"/>
                <a:gd fmla="*/ 754 w 1174" name="T4"/>
                <a:gd fmla="*/ 102 h 264" name="T5"/>
                <a:gd fmla="*/ 1104 w 1174" name="T6"/>
                <a:gd fmla="*/ 206 h 264" name="T7"/>
                <a:gd fmla="*/ 1174 w 1174" name="T8"/>
                <a:gd fmla="*/ 206 h 264" name="T9"/>
                <a:gd fmla="*/ 1174 w 1174" name="T10"/>
                <a:gd fmla="*/ 264 h 264" name="T11"/>
                <a:gd fmla="*/ 1104 w 1174" name="T12"/>
                <a:gd fmla="*/ 264 h 264" name="T13"/>
                <a:gd fmla="*/ 725 w 1174" name="T14"/>
                <a:gd fmla="*/ 151 h 264" name="T15"/>
                <a:gd fmla="*/ 427 w 1174" name="T16"/>
                <a:gd fmla="*/ 57 h 264" name="T17"/>
                <a:gd fmla="*/ 0 w 1174" name="T18"/>
                <a:gd fmla="*/ 57 h 264" name="T19"/>
                <a:gd fmla="*/ 0 w 1174" name="T20"/>
                <a:gd fmla="*/ 0 h 2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4" w="1174">
                  <a:moveTo>
                    <a:pt x="0" y="0"/>
                  </a:moveTo>
                  <a:cubicBezTo>
                    <a:pt x="427" y="0"/>
                    <a:pt x="427" y="0"/>
                    <a:pt x="427" y="0"/>
                  </a:cubicBezTo>
                  <a:cubicBezTo>
                    <a:pt x="578" y="0"/>
                    <a:pt x="664" y="50"/>
                    <a:pt x="754" y="102"/>
                  </a:cubicBezTo>
                  <a:cubicBezTo>
                    <a:pt x="843" y="153"/>
                    <a:pt x="936" y="206"/>
                    <a:pt x="1104" y="206"/>
                  </a:cubicBezTo>
                  <a:cubicBezTo>
                    <a:pt x="1174" y="206"/>
                    <a:pt x="1174" y="206"/>
                    <a:pt x="1174" y="206"/>
                  </a:cubicBezTo>
                  <a:cubicBezTo>
                    <a:pt x="1174" y="264"/>
                    <a:pt x="1174" y="264"/>
                    <a:pt x="1174" y="264"/>
                  </a:cubicBezTo>
                  <a:cubicBezTo>
                    <a:pt x="1104" y="264"/>
                    <a:pt x="1104" y="264"/>
                    <a:pt x="1104" y="264"/>
                  </a:cubicBezTo>
                  <a:cubicBezTo>
                    <a:pt x="921" y="264"/>
                    <a:pt x="821" y="206"/>
                    <a:pt x="725" y="151"/>
                  </a:cubicBezTo>
                  <a:cubicBezTo>
                    <a:pt x="642" y="103"/>
                    <a:pt x="562" y="57"/>
                    <a:pt x="427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 sz="1600"/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B6BAB283-D3DF-455F-B3D9-4BCA599BE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814" y="2463480"/>
              <a:ext cx="2183195" cy="218480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527D8EFC-43E4-4FFB-9C61-EDF169403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21" y="2569820"/>
              <a:ext cx="1975348" cy="1972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454205ED-3BD3-4132-AF2D-DEF09FC8D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35" y="2782500"/>
              <a:ext cx="1541932" cy="1546765"/>
            </a:xfrm>
            <a:prstGeom prst="ellipse">
              <a:avLst/>
            </a:prstGeom>
            <a:solidFill>
              <a:srgbClr val="1F5786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88EFE39B-5C90-48D5-8CAF-7A81570B9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8319" y="1714266"/>
              <a:ext cx="1031177" cy="1026343"/>
            </a:xfrm>
            <a:prstGeom prst="ellipse">
              <a:avLst/>
            </a:prstGeom>
            <a:solidFill>
              <a:srgbClr val="1F5786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 sz="1600"/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B4C07470-1EA9-4D22-8FCA-0ED500BB5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385" y="1862497"/>
              <a:ext cx="726658" cy="7266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33213A4F-3B90-4E3B-BDCB-BB1AEE89F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8319" y="4366323"/>
              <a:ext cx="1031177" cy="1031176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 sz="1600"/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83D726D3-CA4B-4C7C-A808-BE23FCD0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385" y="4519388"/>
              <a:ext cx="726658" cy="7266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03419307-93E3-4D4A-97F5-775C66E78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5661" y="2436089"/>
              <a:ext cx="1031177" cy="102795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 sz="1600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509EBEC7-4B79-4995-AE77-78AC5B6FF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726" y="2589155"/>
              <a:ext cx="726658" cy="7266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73C0646C-EACD-4855-9B2E-9E1E13F72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5661" y="3642888"/>
              <a:ext cx="1031177" cy="1027953"/>
            </a:xfrm>
            <a:prstGeom prst="ellipse">
              <a:avLst/>
            </a:prstGeom>
            <a:solidFill>
              <a:srgbClr val="1F5786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 sz="1600"/>
            </a:p>
          </p:txBody>
        </p: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619B22B8-B785-4F78-A798-86A6644A8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726" y="3795954"/>
              <a:ext cx="726658" cy="7266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3" name="TextBox 682">
              <a:extLst>
                <a:ext uri="{FF2B5EF4-FFF2-40B4-BE49-F238E27FC236}">
                  <a16:creationId xmlns:a16="http://schemas.microsoft.com/office/drawing/2014/main" id="{A5736C11-0F6C-4C25-8B09-B5842C8CC97E}"/>
                </a:ext>
              </a:extLst>
            </p:cNvPr>
            <p:cNvSpPr txBox="1"/>
            <p:nvPr/>
          </p:nvSpPr>
          <p:spPr>
            <a:xfrm>
              <a:off x="5420521" y="1897988"/>
              <a:ext cx="595630" cy="5791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/>
              <a:r>
                <a:rPr altLang="zh-CN" lang="en-US" sz="3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36</a:t>
              </a:r>
            </a:p>
          </p:txBody>
        </p:sp>
        <p:sp>
          <p:nvSpPr>
            <p:cNvPr id="24" name="TextBox 682">
              <a:extLst>
                <a:ext uri="{FF2B5EF4-FFF2-40B4-BE49-F238E27FC236}">
                  <a16:creationId xmlns:a16="http://schemas.microsoft.com/office/drawing/2014/main" id="{27AB9FAE-D648-429A-8E22-F11760DE1C77}"/>
                </a:ext>
              </a:extLst>
            </p:cNvPr>
            <p:cNvSpPr txBox="1"/>
            <p:nvPr/>
          </p:nvSpPr>
          <p:spPr>
            <a:xfrm>
              <a:off x="6429213" y="2618031"/>
              <a:ext cx="595630" cy="5791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/>
              <a:r>
                <a:rPr altLang="zh-CN" lang="en-US" sz="3200">
                  <a:solidFill>
                    <a:srgbClr val="1F5786"/>
                  </a:solidFill>
                </a:rPr>
                <a:t>48</a:t>
              </a:r>
            </a:p>
          </p:txBody>
        </p:sp>
        <p:sp>
          <p:nvSpPr>
            <p:cNvPr id="25" name="TextBox 682">
              <a:extLst>
                <a:ext uri="{FF2B5EF4-FFF2-40B4-BE49-F238E27FC236}">
                  <a16:creationId xmlns:a16="http://schemas.microsoft.com/office/drawing/2014/main" id="{03BF24DC-0FA2-49EE-B82C-103B77384304}"/>
                </a:ext>
              </a:extLst>
            </p:cNvPr>
            <p:cNvSpPr txBox="1"/>
            <p:nvPr/>
          </p:nvSpPr>
          <p:spPr>
            <a:xfrm>
              <a:off x="6418067" y="3833034"/>
              <a:ext cx="595630" cy="5791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/>
              <a:r>
                <a:rPr altLang="zh-CN" lang="en-US" sz="3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56</a:t>
              </a:r>
            </a:p>
          </p:txBody>
        </p:sp>
        <p:sp>
          <p:nvSpPr>
            <p:cNvPr id="26" name="TextBox 682">
              <a:extLst>
                <a:ext uri="{FF2B5EF4-FFF2-40B4-BE49-F238E27FC236}">
                  <a16:creationId xmlns:a16="http://schemas.microsoft.com/office/drawing/2014/main" id="{24A64BB8-DD0F-4E55-9938-D6C23E6B7EAB}"/>
                </a:ext>
              </a:extLst>
            </p:cNvPr>
            <p:cNvSpPr txBox="1"/>
            <p:nvPr/>
          </p:nvSpPr>
          <p:spPr>
            <a:xfrm>
              <a:off x="5420726" y="4537254"/>
              <a:ext cx="595630" cy="5791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/>
              <a:r>
                <a:rPr altLang="zh-CN" lang="en-US" sz="3200">
                  <a:solidFill>
                    <a:srgbClr val="1F5786"/>
                  </a:solidFill>
                </a:rPr>
                <a:t>29</a:t>
              </a:r>
            </a:p>
          </p:txBody>
        </p:sp>
        <p:sp>
          <p:nvSpPr>
            <p:cNvPr id="27" name="TextBox 682">
              <a:extLst>
                <a:ext uri="{FF2B5EF4-FFF2-40B4-BE49-F238E27FC236}">
                  <a16:creationId xmlns:a16="http://schemas.microsoft.com/office/drawing/2014/main" id="{DE59647B-3E05-4314-985C-C61F52173FF2}"/>
                </a:ext>
              </a:extLst>
            </p:cNvPr>
            <p:cNvSpPr txBox="1"/>
            <p:nvPr/>
          </p:nvSpPr>
          <p:spPr>
            <a:xfrm>
              <a:off x="1322500" y="3102389"/>
              <a:ext cx="1030605" cy="762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/>
              <a:r>
                <a:rPr altLang="zh-CN" lang="en-US" sz="4400">
                  <a:solidFill>
                    <a:schemeClr val="bg1"/>
                  </a:solidFill>
                </a:rPr>
                <a:t>169</a:t>
              </a: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CFA458CF-A2D2-4F55-AAF4-3982B495081F}"/>
              </a:ext>
            </a:extLst>
          </p:cNvPr>
          <p:cNvSpPr/>
          <p:nvPr/>
        </p:nvSpPr>
        <p:spPr>
          <a:xfrm>
            <a:off x="7666644" y="1826278"/>
            <a:ext cx="4382328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1C8D2C09-9806-4A6E-81EB-52EF781FDC32}"/>
              </a:ext>
            </a:extLst>
          </p:cNvPr>
          <p:cNvCxnSpPr/>
          <p:nvPr/>
        </p:nvCxnSpPr>
        <p:spPr>
          <a:xfrm flipH="1" flipV="1">
            <a:off x="7547945" y="1912448"/>
            <a:ext cx="0" cy="37842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BE5E9E0B-55C5-4CA0-9318-54DC79AF8393}"/>
              </a:ext>
            </a:extLst>
          </p:cNvPr>
          <p:cNvSpPr/>
          <p:nvPr/>
        </p:nvSpPr>
        <p:spPr>
          <a:xfrm>
            <a:off x="8578166" y="2656045"/>
            <a:ext cx="333443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E2634653-774C-4A35-BE4E-AAF3D58F9565}"/>
              </a:ext>
            </a:extLst>
          </p:cNvPr>
          <p:cNvCxnSpPr/>
          <p:nvPr/>
        </p:nvCxnSpPr>
        <p:spPr>
          <a:xfrm flipH="1" flipV="1">
            <a:off x="8459466" y="2742215"/>
            <a:ext cx="0" cy="37842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1E312F23-B4AA-4759-9198-1FA19D847AAA}"/>
              </a:ext>
            </a:extLst>
          </p:cNvPr>
          <p:cNvSpPr/>
          <p:nvPr/>
        </p:nvSpPr>
        <p:spPr>
          <a:xfrm>
            <a:off x="8578166" y="3868503"/>
            <a:ext cx="3334429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BB7CE66-7EEB-483D-BD8B-EE2154CABD47}"/>
              </a:ext>
            </a:extLst>
          </p:cNvPr>
          <p:cNvCxnSpPr/>
          <p:nvPr/>
        </p:nvCxnSpPr>
        <p:spPr>
          <a:xfrm flipH="1" flipV="1">
            <a:off x="8459466" y="3954673"/>
            <a:ext cx="0" cy="37842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7162EF99-F26F-482C-9852-1DE194A883CC}"/>
              </a:ext>
            </a:extLst>
          </p:cNvPr>
          <p:cNvSpPr/>
          <p:nvPr/>
        </p:nvSpPr>
        <p:spPr>
          <a:xfrm>
            <a:off x="7625723" y="4889584"/>
            <a:ext cx="4382328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70818B9-8905-4F04-BDE7-2410705A10FF}"/>
              </a:ext>
            </a:extLst>
          </p:cNvPr>
          <p:cNvCxnSpPr/>
          <p:nvPr/>
        </p:nvCxnSpPr>
        <p:spPr>
          <a:xfrm flipH="1" flipV="1">
            <a:off x="7507024" y="4975754"/>
            <a:ext cx="0" cy="37842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-672834" y="-676986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-654834" y="-654834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0" name="椭圆 39"/>
          <p:cNvSpPr/>
          <p:nvPr/>
        </p:nvSpPr>
        <p:spPr>
          <a:xfrm flipV="1" rot="16200000">
            <a:off x="-166250" y="746198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1" name="椭圆 40"/>
          <p:cNvSpPr/>
          <p:nvPr/>
        </p:nvSpPr>
        <p:spPr>
          <a:xfrm flipV="1" rot="16200000">
            <a:off x="-142125" y="75816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27935" y="297874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3" name="椭圆 42"/>
          <p:cNvSpPr/>
          <p:nvPr/>
        </p:nvSpPr>
        <p:spPr>
          <a:xfrm rot="665877">
            <a:off x="720182" y="-339909"/>
            <a:ext cx="510426" cy="510426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4" name="椭圆 43"/>
          <p:cNvSpPr/>
          <p:nvPr/>
        </p:nvSpPr>
        <p:spPr>
          <a:xfrm rot="665877">
            <a:off x="723890" y="-331793"/>
            <a:ext cx="497338" cy="497338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405589" y="208761"/>
            <a:ext cx="24581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46" name="矩形 45"/>
          <p:cNvSpPr/>
          <p:nvPr/>
        </p:nvSpPr>
        <p:spPr>
          <a:xfrm>
            <a:off x="1405589" y="677354"/>
            <a:ext cx="196044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About the program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1531916" y="67566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924505198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1088436" y="4692191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06436" y="4714343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329053" y="1702475"/>
            <a:ext cx="3666701" cy="3666701"/>
          </a:xfrm>
          <a:prstGeom prst="ellipse">
            <a:avLst/>
          </a:prstGeom>
          <a:noFill/>
          <a:ln w="889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64299" y="2465124"/>
            <a:ext cx="2394762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80" sz="13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04</a:t>
            </a:r>
          </a:p>
        </p:txBody>
      </p:sp>
      <p:sp>
        <p:nvSpPr>
          <p:cNvPr id="6" name="椭圆 5"/>
          <p:cNvSpPr/>
          <p:nvPr/>
        </p:nvSpPr>
        <p:spPr>
          <a:xfrm flipV="1" rot="16200000">
            <a:off x="4323061" y="1249389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" name="椭圆 6"/>
          <p:cNvSpPr/>
          <p:nvPr/>
        </p:nvSpPr>
        <p:spPr>
          <a:xfrm flipV="1" rot="16200000">
            <a:off x="4359061" y="1261357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-495564" y="-785500"/>
            <a:ext cx="1584000" cy="1584000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-477564" y="-763348"/>
            <a:ext cx="1548000" cy="1548000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 rot="665877">
            <a:off x="4532811" y="6391938"/>
            <a:ext cx="1184635" cy="1184635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 rot="665877">
            <a:off x="4551302" y="6404907"/>
            <a:ext cx="1154260" cy="1154260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95564" y="3642684"/>
            <a:ext cx="991127" cy="991127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85807" y="2458103"/>
            <a:ext cx="334884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5400">
                <a:solidFill>
                  <a:schemeClr val="tx1">
                    <a:lumMod val="75000"/>
                    <a:lumOff val="25000"/>
                  </a:schemeClr>
                </a:solidFill>
                <a:ea charset="-122" panose="020b0503020204020204" pitchFamily="34" typeface="微软雅黑"/>
              </a:rPr>
              <a:t>投资回报</a:t>
            </a:r>
          </a:p>
        </p:txBody>
      </p:sp>
      <p:sp>
        <p:nvSpPr>
          <p:cNvPr id="25" name="椭圆 24"/>
          <p:cNvSpPr/>
          <p:nvPr/>
        </p:nvSpPr>
        <p:spPr>
          <a:xfrm>
            <a:off x="11382000" y="529808"/>
            <a:ext cx="1620000" cy="1620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533400" dir="8100000" dist="4953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1418000" y="565808"/>
            <a:ext cx="1548000" cy="1548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6223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792686" y="3415473"/>
            <a:ext cx="684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792685" y="3642683"/>
            <a:ext cx="4292931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</p:spTree>
    <p:extLst>
      <p:ext uri="{BB962C8B-B14F-4D97-AF65-F5344CB8AC3E}">
        <p14:creationId val="902814447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1187AE-0A47-489B-80C4-1FC6F931B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7475" t="39799"/>
          <a:stretch>
            <a:fillRect/>
          </a:stretch>
        </p:blipFill>
        <p:spPr>
          <a:xfrm>
            <a:off x="0" y="1638300"/>
            <a:ext cx="12192000" cy="2667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7A4DF0C-06CC-4681-94BF-C562D0889A06}"/>
              </a:ext>
            </a:extLst>
          </p:cNvPr>
          <p:cNvSpPr/>
          <p:nvPr/>
        </p:nvSpPr>
        <p:spPr>
          <a:xfrm>
            <a:off x="952500" y="3098800"/>
            <a:ext cx="1620000" cy="1620000"/>
          </a:xfrm>
          <a:prstGeom prst="rect">
            <a:avLst/>
          </a:prstGeom>
          <a:gradFill>
            <a:gsLst>
              <a:gs pos="0">
                <a:srgbClr val="1F5786"/>
              </a:gs>
              <a:gs pos="100000">
                <a:srgbClr val="1A4771"/>
              </a:gs>
            </a:gsLst>
            <a:lin ang="5400000" scaled="1"/>
          </a:gradFill>
          <a:ln>
            <a:noFill/>
          </a:ln>
          <a:effectLst>
            <a:outerShdw algn="t" blurRad="304800" dir="5400000" dist="203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C3D4F5-1B2E-428B-8BE5-F8FB9F20C9DB}"/>
              </a:ext>
            </a:extLst>
          </p:cNvPr>
          <p:cNvSpPr/>
          <p:nvPr/>
        </p:nvSpPr>
        <p:spPr>
          <a:xfrm>
            <a:off x="3867151" y="3098800"/>
            <a:ext cx="1620000" cy="1620000"/>
          </a:xfrm>
          <a:prstGeom prst="rect">
            <a:avLst/>
          </a:prstGeom>
          <a:gradFill>
            <a:gsLst>
              <a:gs pos="0">
                <a:srgbClr val="1F5786"/>
              </a:gs>
              <a:gs pos="100000">
                <a:srgbClr val="1A4771"/>
              </a:gs>
            </a:gsLst>
            <a:lin ang="5400000" scaled="1"/>
          </a:gradFill>
          <a:ln>
            <a:noFill/>
          </a:ln>
          <a:effectLst>
            <a:outerShdw algn="t" blurRad="304800" dir="5400000" dist="203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CF2CF5-64BE-415E-B7A2-4BF95E7C08B7}"/>
              </a:ext>
            </a:extLst>
          </p:cNvPr>
          <p:cNvSpPr/>
          <p:nvPr/>
        </p:nvSpPr>
        <p:spPr>
          <a:xfrm>
            <a:off x="6781802" y="3098800"/>
            <a:ext cx="1620000" cy="1620000"/>
          </a:xfrm>
          <a:prstGeom prst="rect">
            <a:avLst/>
          </a:prstGeom>
          <a:gradFill>
            <a:gsLst>
              <a:gs pos="0">
                <a:srgbClr val="1F5786"/>
              </a:gs>
              <a:gs pos="100000">
                <a:srgbClr val="1A4771"/>
              </a:gs>
            </a:gsLst>
            <a:lin ang="5400000" scaled="1"/>
          </a:gradFill>
          <a:ln>
            <a:noFill/>
          </a:ln>
          <a:effectLst>
            <a:outerShdw algn="t" blurRad="304800" dir="5400000" dist="203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0F91133-EE36-4245-882C-16E0756186AA}"/>
              </a:ext>
            </a:extLst>
          </p:cNvPr>
          <p:cNvSpPr/>
          <p:nvPr/>
        </p:nvSpPr>
        <p:spPr>
          <a:xfrm>
            <a:off x="9696453" y="3098800"/>
            <a:ext cx="1620000" cy="1620000"/>
          </a:xfrm>
          <a:prstGeom prst="rect">
            <a:avLst/>
          </a:prstGeom>
          <a:gradFill>
            <a:gsLst>
              <a:gs pos="0">
                <a:srgbClr val="1F5786"/>
              </a:gs>
              <a:gs pos="100000">
                <a:srgbClr val="1A4771"/>
              </a:gs>
            </a:gsLst>
            <a:lin ang="5400000" scaled="1"/>
          </a:gradFill>
          <a:ln>
            <a:noFill/>
          </a:ln>
          <a:effectLst>
            <a:outerShdw algn="t" blurRad="304800" dir="5400000" dist="203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8" name="Freeform 47">
            <a:extLst>
              <a:ext uri="{FF2B5EF4-FFF2-40B4-BE49-F238E27FC236}">
                <a16:creationId xmlns:a16="http://schemas.microsoft.com/office/drawing/2014/main" id="{2FCDE3A6-2812-472A-8D9F-9C6B328525B1}"/>
              </a:ext>
            </a:extLst>
          </p:cNvPr>
          <p:cNvSpPr>
            <a:spLocks noEditPoints="1"/>
          </p:cNvSpPr>
          <p:nvPr/>
        </p:nvSpPr>
        <p:spPr bwMode="auto">
          <a:xfrm>
            <a:off x="10238443" y="3480167"/>
            <a:ext cx="503520" cy="265962"/>
          </a:xfrm>
          <a:custGeom>
            <a:gdLst>
              <a:gd fmla="*/ 115 w 148" name="T0"/>
              <a:gd fmla="*/ 70 h 78" name="T1"/>
              <a:gd fmla="*/ 123 w 148" name="T2"/>
              <a:gd fmla="*/ 78 h 78" name="T3"/>
              <a:gd fmla="*/ 131 w 148" name="T4"/>
              <a:gd fmla="*/ 70 h 78" name="T5"/>
              <a:gd fmla="*/ 131 w 148" name="T6"/>
              <a:gd fmla="*/ 66 h 78" name="T7"/>
              <a:gd fmla="*/ 115 w 148" name="T8"/>
              <a:gd fmla="*/ 66 h 78" name="T9"/>
              <a:gd fmla="*/ 115 w 148" name="T10"/>
              <a:gd fmla="*/ 70 h 78" name="T11"/>
              <a:gd fmla="*/ 16 w 148" name="T12"/>
              <a:gd fmla="*/ 70 h 78" name="T13"/>
              <a:gd fmla="*/ 24 w 148" name="T14"/>
              <a:gd fmla="*/ 78 h 78" name="T15"/>
              <a:gd fmla="*/ 33 w 148" name="T16"/>
              <a:gd fmla="*/ 70 h 78" name="T17"/>
              <a:gd fmla="*/ 33 w 148" name="T18"/>
              <a:gd fmla="*/ 66 h 78" name="T19"/>
              <a:gd fmla="*/ 16 w 148" name="T20"/>
              <a:gd fmla="*/ 66 h 78" name="T21"/>
              <a:gd fmla="*/ 16 w 148" name="T22"/>
              <a:gd fmla="*/ 70 h 78" name="T23"/>
              <a:gd fmla="*/ 115 w 148" name="T24"/>
              <a:gd fmla="*/ 16 h 78" name="T25"/>
              <a:gd fmla="*/ 103 w 148" name="T26"/>
              <a:gd fmla="*/ 29 h 78" name="T27"/>
              <a:gd fmla="*/ 115 w 148" name="T28"/>
              <a:gd fmla="*/ 41 h 78" name="T29"/>
              <a:gd fmla="*/ 127 w 148" name="T30"/>
              <a:gd fmla="*/ 29 h 78" name="T31"/>
              <a:gd fmla="*/ 115 w 148" name="T32"/>
              <a:gd fmla="*/ 16 h 78" name="T33"/>
              <a:gd fmla="*/ 136 w 148" name="T34"/>
              <a:gd fmla="*/ 0 h 78" name="T35"/>
              <a:gd fmla="*/ 12 w 148" name="T36"/>
              <a:gd fmla="*/ 0 h 78" name="T37"/>
              <a:gd fmla="*/ 0 w 148" name="T38"/>
              <a:gd fmla="*/ 12 h 78" name="T39"/>
              <a:gd fmla="*/ 0 w 148" name="T40"/>
              <a:gd fmla="*/ 45 h 78" name="T41"/>
              <a:gd fmla="*/ 12 w 148" name="T42"/>
              <a:gd fmla="*/ 57 h 78" name="T43"/>
              <a:gd fmla="*/ 136 w 148" name="T44"/>
              <a:gd fmla="*/ 57 h 78" name="T45"/>
              <a:gd fmla="*/ 148 w 148" name="T46"/>
              <a:gd fmla="*/ 45 h 78" name="T47"/>
              <a:gd fmla="*/ 148 w 148" name="T48"/>
              <a:gd fmla="*/ 12 h 78" name="T49"/>
              <a:gd fmla="*/ 136 w 148" name="T50"/>
              <a:gd fmla="*/ 0 h 78" name="T51"/>
              <a:gd fmla="*/ 57 w 148" name="T52"/>
              <a:gd fmla="*/ 49 h 78" name="T53"/>
              <a:gd fmla="*/ 16 w 148" name="T54"/>
              <a:gd fmla="*/ 49 h 78" name="T55"/>
              <a:gd fmla="*/ 12 w 148" name="T56"/>
              <a:gd fmla="*/ 45 h 78" name="T57"/>
              <a:gd fmla="*/ 16 w 148" name="T58"/>
              <a:gd fmla="*/ 41 h 78" name="T59"/>
              <a:gd fmla="*/ 57 w 148" name="T60"/>
              <a:gd fmla="*/ 41 h 78" name="T61"/>
              <a:gd fmla="*/ 61 w 148" name="T62"/>
              <a:gd fmla="*/ 45 h 78" name="T63"/>
              <a:gd fmla="*/ 57 w 148" name="T64"/>
              <a:gd fmla="*/ 49 h 78" name="T65"/>
              <a:gd fmla="*/ 57 w 148" name="T66"/>
              <a:gd fmla="*/ 33 h 78" name="T67"/>
              <a:gd fmla="*/ 16 w 148" name="T68"/>
              <a:gd fmla="*/ 33 h 78" name="T69"/>
              <a:gd fmla="*/ 12 w 148" name="T70"/>
              <a:gd fmla="*/ 29 h 78" name="T71"/>
              <a:gd fmla="*/ 16 w 148" name="T72"/>
              <a:gd fmla="*/ 24 h 78" name="T73"/>
              <a:gd fmla="*/ 57 w 148" name="T74"/>
              <a:gd fmla="*/ 24 h 78" name="T75"/>
              <a:gd fmla="*/ 61 w 148" name="T76"/>
              <a:gd fmla="*/ 29 h 78" name="T77"/>
              <a:gd fmla="*/ 57 w 148" name="T78"/>
              <a:gd fmla="*/ 33 h 78" name="T79"/>
              <a:gd fmla="*/ 57 w 148" name="T80"/>
              <a:gd fmla="*/ 16 h 78" name="T81"/>
              <a:gd fmla="*/ 16 w 148" name="T82"/>
              <a:gd fmla="*/ 16 h 78" name="T83"/>
              <a:gd fmla="*/ 12 w 148" name="T84"/>
              <a:gd fmla="*/ 12 h 78" name="T85"/>
              <a:gd fmla="*/ 16 w 148" name="T86"/>
              <a:gd fmla="*/ 8 h 78" name="T87"/>
              <a:gd fmla="*/ 57 w 148" name="T88"/>
              <a:gd fmla="*/ 8 h 78" name="T89"/>
              <a:gd fmla="*/ 61 w 148" name="T90"/>
              <a:gd fmla="*/ 12 h 78" name="T91"/>
              <a:gd fmla="*/ 57 w 148" name="T92"/>
              <a:gd fmla="*/ 16 h 78" name="T93"/>
              <a:gd fmla="*/ 115 w 148" name="T94"/>
              <a:gd fmla="*/ 49 h 78" name="T95"/>
              <a:gd fmla="*/ 94 w 148" name="T96"/>
              <a:gd fmla="*/ 29 h 78" name="T97"/>
              <a:gd fmla="*/ 115 w 148" name="T98"/>
              <a:gd fmla="*/ 8 h 78" name="T99"/>
              <a:gd fmla="*/ 136 w 148" name="T100"/>
              <a:gd fmla="*/ 29 h 78" name="T101"/>
              <a:gd fmla="*/ 115 w 148" name="T102"/>
              <a:gd fmla="*/ 49 h 78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78" w="148">
                <a:moveTo>
                  <a:pt x="115" y="70"/>
                </a:moveTo>
                <a:cubicBezTo>
                  <a:pt x="115" y="74"/>
                  <a:pt x="119" y="78"/>
                  <a:pt x="123" y="78"/>
                </a:cubicBezTo>
                <a:cubicBezTo>
                  <a:pt x="128" y="78"/>
                  <a:pt x="131" y="74"/>
                  <a:pt x="131" y="70"/>
                </a:cubicBezTo>
                <a:cubicBezTo>
                  <a:pt x="131" y="66"/>
                  <a:pt x="131" y="66"/>
                  <a:pt x="131" y="66"/>
                </a:cubicBezTo>
                <a:cubicBezTo>
                  <a:pt x="115" y="66"/>
                  <a:pt x="115" y="66"/>
                  <a:pt x="115" y="66"/>
                </a:cubicBezTo>
                <a:lnTo>
                  <a:pt x="115" y="70"/>
                </a:lnTo>
                <a:close/>
                <a:moveTo>
                  <a:pt x="16" y="70"/>
                </a:moveTo>
                <a:cubicBezTo>
                  <a:pt x="16" y="74"/>
                  <a:pt x="20" y="78"/>
                  <a:pt x="24" y="78"/>
                </a:cubicBezTo>
                <a:cubicBezTo>
                  <a:pt x="29" y="78"/>
                  <a:pt x="33" y="74"/>
                  <a:pt x="33" y="70"/>
                </a:cubicBezTo>
                <a:cubicBezTo>
                  <a:pt x="33" y="66"/>
                  <a:pt x="33" y="66"/>
                  <a:pt x="33" y="66"/>
                </a:cubicBezTo>
                <a:cubicBezTo>
                  <a:pt x="16" y="66"/>
                  <a:pt x="16" y="66"/>
                  <a:pt x="16" y="66"/>
                </a:cubicBezTo>
                <a:lnTo>
                  <a:pt x="16" y="70"/>
                </a:lnTo>
                <a:close/>
                <a:moveTo>
                  <a:pt x="115" y="16"/>
                </a:moveTo>
                <a:cubicBezTo>
                  <a:pt x="108" y="16"/>
                  <a:pt x="103" y="22"/>
                  <a:pt x="103" y="29"/>
                </a:cubicBezTo>
                <a:cubicBezTo>
                  <a:pt x="103" y="35"/>
                  <a:pt x="108" y="41"/>
                  <a:pt x="115" y="41"/>
                </a:cubicBezTo>
                <a:cubicBezTo>
                  <a:pt x="122" y="41"/>
                  <a:pt x="127" y="35"/>
                  <a:pt x="127" y="29"/>
                </a:cubicBezTo>
                <a:cubicBezTo>
                  <a:pt x="127" y="22"/>
                  <a:pt x="122" y="16"/>
                  <a:pt x="115" y="16"/>
                </a:cubicBezTo>
                <a:close/>
                <a:moveTo>
                  <a:pt x="13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52"/>
                  <a:pt x="5" y="57"/>
                  <a:pt x="12" y="57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42" y="57"/>
                  <a:pt x="148" y="52"/>
                  <a:pt x="148" y="45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2" y="0"/>
                  <a:pt x="136" y="0"/>
                </a:cubicBezTo>
                <a:close/>
                <a:moveTo>
                  <a:pt x="57" y="49"/>
                </a:moveTo>
                <a:cubicBezTo>
                  <a:pt x="16" y="49"/>
                  <a:pt x="16" y="49"/>
                  <a:pt x="16" y="49"/>
                </a:cubicBezTo>
                <a:cubicBezTo>
                  <a:pt x="14" y="49"/>
                  <a:pt x="12" y="47"/>
                  <a:pt x="12" y="45"/>
                </a:cubicBezTo>
                <a:cubicBezTo>
                  <a:pt x="12" y="43"/>
                  <a:pt x="14" y="41"/>
                  <a:pt x="16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60" y="41"/>
                  <a:pt x="61" y="43"/>
                  <a:pt x="61" y="45"/>
                </a:cubicBezTo>
                <a:cubicBezTo>
                  <a:pt x="61" y="47"/>
                  <a:pt x="60" y="49"/>
                  <a:pt x="57" y="49"/>
                </a:cubicBezTo>
                <a:close/>
                <a:moveTo>
                  <a:pt x="57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4" y="33"/>
                  <a:pt x="12" y="31"/>
                  <a:pt x="12" y="29"/>
                </a:cubicBezTo>
                <a:cubicBezTo>
                  <a:pt x="12" y="26"/>
                  <a:pt x="14" y="24"/>
                  <a:pt x="16" y="24"/>
                </a:cubicBezTo>
                <a:cubicBezTo>
                  <a:pt x="57" y="24"/>
                  <a:pt x="57" y="24"/>
                  <a:pt x="57" y="24"/>
                </a:cubicBezTo>
                <a:cubicBezTo>
                  <a:pt x="60" y="24"/>
                  <a:pt x="61" y="26"/>
                  <a:pt x="61" y="29"/>
                </a:cubicBezTo>
                <a:cubicBezTo>
                  <a:pt x="61" y="31"/>
                  <a:pt x="60" y="33"/>
                  <a:pt x="57" y="33"/>
                </a:cubicBezTo>
                <a:close/>
                <a:moveTo>
                  <a:pt x="57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4" y="16"/>
                  <a:pt x="12" y="14"/>
                  <a:pt x="12" y="12"/>
                </a:cubicBezTo>
                <a:cubicBezTo>
                  <a:pt x="12" y="10"/>
                  <a:pt x="14" y="8"/>
                  <a:pt x="16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60" y="8"/>
                  <a:pt x="61" y="10"/>
                  <a:pt x="61" y="12"/>
                </a:cubicBezTo>
                <a:cubicBezTo>
                  <a:pt x="61" y="14"/>
                  <a:pt x="60" y="16"/>
                  <a:pt x="57" y="16"/>
                </a:cubicBezTo>
                <a:close/>
                <a:moveTo>
                  <a:pt x="115" y="49"/>
                </a:moveTo>
                <a:cubicBezTo>
                  <a:pt x="104" y="49"/>
                  <a:pt x="94" y="40"/>
                  <a:pt x="94" y="29"/>
                </a:cubicBezTo>
                <a:cubicBezTo>
                  <a:pt x="94" y="17"/>
                  <a:pt x="104" y="8"/>
                  <a:pt x="115" y="8"/>
                </a:cubicBezTo>
                <a:cubicBezTo>
                  <a:pt x="126" y="8"/>
                  <a:pt x="136" y="17"/>
                  <a:pt x="136" y="29"/>
                </a:cubicBezTo>
                <a:cubicBezTo>
                  <a:pt x="136" y="40"/>
                  <a:pt x="126" y="49"/>
                  <a:pt x="115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charset="-122" panose="020b0503020204020204" pitchFamily="34" typeface="微软雅黑"/>
            </a:endParaRPr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B8963A6F-3B37-4103-85B8-47B864E15055}"/>
              </a:ext>
            </a:extLst>
          </p:cNvPr>
          <p:cNvSpPr>
            <a:spLocks noEditPoints="1"/>
          </p:cNvSpPr>
          <p:nvPr/>
        </p:nvSpPr>
        <p:spPr bwMode="auto">
          <a:xfrm>
            <a:off x="7310881" y="3365262"/>
            <a:ext cx="529342" cy="449294"/>
          </a:xfrm>
          <a:custGeom>
            <a:gdLst>
              <a:gd fmla="*/ 116 w 155" name="T0"/>
              <a:gd fmla="*/ 12 h 131" name="T1"/>
              <a:gd fmla="*/ 116 w 155" name="T2"/>
              <a:gd fmla="*/ 101 h 131" name="T3"/>
              <a:gd fmla="*/ 155 w 155" name="T4"/>
              <a:gd fmla="*/ 34 h 131" name="T5"/>
              <a:gd fmla="*/ 116 w 155" name="T6"/>
              <a:gd fmla="*/ 12 h 131" name="T7"/>
              <a:gd fmla="*/ 9 w 155" name="T8"/>
              <a:gd fmla="*/ 8 h 131" name="T9"/>
              <a:gd fmla="*/ 0 w 155" name="T10"/>
              <a:gd fmla="*/ 8 h 131" name="T11"/>
              <a:gd fmla="*/ 0 w 155" name="T12"/>
              <a:gd fmla="*/ 16 h 131" name="T13"/>
              <a:gd fmla="*/ 17 w 155" name="T14"/>
              <a:gd fmla="*/ 16 h 131" name="T15"/>
              <a:gd fmla="*/ 17 w 155" name="T16"/>
              <a:gd fmla="*/ 8 h 131" name="T17"/>
              <a:gd fmla="*/ 23 w 155" name="T18"/>
              <a:gd fmla="*/ 14 h 131" name="T19"/>
              <a:gd fmla="*/ 17 w 155" name="T20"/>
              <a:gd fmla="*/ 20 h 131" name="T21"/>
              <a:gd fmla="*/ 9 w 155" name="T22"/>
              <a:gd fmla="*/ 20 h 131" name="T23"/>
              <a:gd fmla="*/ 9 w 155" name="T24"/>
              <a:gd fmla="*/ 28 h 131" name="T25"/>
              <a:gd fmla="*/ 0 w 155" name="T26"/>
              <a:gd fmla="*/ 28 h 131" name="T27"/>
              <a:gd fmla="*/ 0 w 155" name="T28"/>
              <a:gd fmla="*/ 37 h 131" name="T29"/>
              <a:gd fmla="*/ 17 w 155" name="T30"/>
              <a:gd fmla="*/ 37 h 131" name="T31"/>
              <a:gd fmla="*/ 17 w 155" name="T32"/>
              <a:gd fmla="*/ 28 h 131" name="T33"/>
              <a:gd fmla="*/ 23 w 155" name="T34"/>
              <a:gd fmla="*/ 35 h 131" name="T35"/>
              <a:gd fmla="*/ 17 w 155" name="T36"/>
              <a:gd fmla="*/ 41 h 131" name="T37"/>
              <a:gd fmla="*/ 9 w 155" name="T38"/>
              <a:gd fmla="*/ 41 h 131" name="T39"/>
              <a:gd fmla="*/ 9 w 155" name="T40"/>
              <a:gd fmla="*/ 49 h 131" name="T41"/>
              <a:gd fmla="*/ 0 w 155" name="T42"/>
              <a:gd fmla="*/ 49 h 131" name="T43"/>
              <a:gd fmla="*/ 0 w 155" name="T44"/>
              <a:gd fmla="*/ 57 h 131" name="T45"/>
              <a:gd fmla="*/ 17 w 155" name="T46"/>
              <a:gd fmla="*/ 57 h 131" name="T47"/>
              <a:gd fmla="*/ 17 w 155" name="T48"/>
              <a:gd fmla="*/ 49 h 131" name="T49"/>
              <a:gd fmla="*/ 23 w 155" name="T50"/>
              <a:gd fmla="*/ 55 h 131" name="T51"/>
              <a:gd fmla="*/ 17 w 155" name="T52"/>
              <a:gd fmla="*/ 61 h 131" name="T53"/>
              <a:gd fmla="*/ 9 w 155" name="T54"/>
              <a:gd fmla="*/ 61 h 131" name="T55"/>
              <a:gd fmla="*/ 9 w 155" name="T56"/>
              <a:gd fmla="*/ 70 h 131" name="T57"/>
              <a:gd fmla="*/ 0 w 155" name="T58"/>
              <a:gd fmla="*/ 70 h 131" name="T59"/>
              <a:gd fmla="*/ 0 w 155" name="T60"/>
              <a:gd fmla="*/ 78 h 131" name="T61"/>
              <a:gd fmla="*/ 17 w 155" name="T62"/>
              <a:gd fmla="*/ 78 h 131" name="T63"/>
              <a:gd fmla="*/ 17 w 155" name="T64"/>
              <a:gd fmla="*/ 70 h 131" name="T65"/>
              <a:gd fmla="*/ 23 w 155" name="T66"/>
              <a:gd fmla="*/ 76 h 131" name="T67"/>
              <a:gd fmla="*/ 17 w 155" name="T68"/>
              <a:gd fmla="*/ 82 h 131" name="T69"/>
              <a:gd fmla="*/ 9 w 155" name="T70"/>
              <a:gd fmla="*/ 82 h 131" name="T71"/>
              <a:gd fmla="*/ 9 w 155" name="T72"/>
              <a:gd fmla="*/ 90 h 131" name="T73"/>
              <a:gd fmla="*/ 0 w 155" name="T74"/>
              <a:gd fmla="*/ 90 h 131" name="T75"/>
              <a:gd fmla="*/ 0 w 155" name="T76"/>
              <a:gd fmla="*/ 98 h 131" name="T77"/>
              <a:gd fmla="*/ 17 w 155" name="T78"/>
              <a:gd fmla="*/ 98 h 131" name="T79"/>
              <a:gd fmla="*/ 17 w 155" name="T80"/>
              <a:gd fmla="*/ 90 h 131" name="T81"/>
              <a:gd fmla="*/ 23 w 155" name="T82"/>
              <a:gd fmla="*/ 96 h 131" name="T83"/>
              <a:gd fmla="*/ 17 w 155" name="T84"/>
              <a:gd fmla="*/ 102 h 131" name="T85"/>
              <a:gd fmla="*/ 9 w 155" name="T86"/>
              <a:gd fmla="*/ 102 h 131" name="T87"/>
              <a:gd fmla="*/ 9 w 155" name="T88"/>
              <a:gd fmla="*/ 111 h 131" name="T89"/>
              <a:gd fmla="*/ 0 w 155" name="T90"/>
              <a:gd fmla="*/ 111 h 131" name="T91"/>
              <a:gd fmla="*/ 0 w 155" name="T92"/>
              <a:gd fmla="*/ 119 h 131" name="T93"/>
              <a:gd fmla="*/ 17 w 155" name="T94"/>
              <a:gd fmla="*/ 119 h 131" name="T95"/>
              <a:gd fmla="*/ 17 w 155" name="T96"/>
              <a:gd fmla="*/ 111 h 131" name="T97"/>
              <a:gd fmla="*/ 23 w 155" name="T98"/>
              <a:gd fmla="*/ 117 h 131" name="T99"/>
              <a:gd fmla="*/ 17 w 155" name="T100"/>
              <a:gd fmla="*/ 123 h 131" name="T101"/>
              <a:gd fmla="*/ 9 w 155" name="T102"/>
              <a:gd fmla="*/ 123 h 131" name="T103"/>
              <a:gd fmla="*/ 9 w 155" name="T104"/>
              <a:gd fmla="*/ 131 h 131" name="T105"/>
              <a:gd fmla="*/ 107 w 155" name="T106"/>
              <a:gd fmla="*/ 131 h 131" name="T107"/>
              <a:gd fmla="*/ 107 w 155" name="T108"/>
              <a:gd fmla="*/ 0 h 131" name="T109"/>
              <a:gd fmla="*/ 9 w 155" name="T110"/>
              <a:gd fmla="*/ 0 h 131" name="T111"/>
              <a:gd fmla="*/ 9 w 155" name="T112"/>
              <a:gd fmla="*/ 8 h 131" name="T113"/>
              <a:gd fmla="*/ 33 w 155" name="T114"/>
              <a:gd fmla="*/ 20 h 131" name="T115"/>
              <a:gd fmla="*/ 83 w 155" name="T116"/>
              <a:gd fmla="*/ 20 h 131" name="T117"/>
              <a:gd fmla="*/ 83 w 155" name="T118"/>
              <a:gd fmla="*/ 45 h 131" name="T119"/>
              <a:gd fmla="*/ 33 w 155" name="T120"/>
              <a:gd fmla="*/ 45 h 131" name="T121"/>
              <a:gd fmla="*/ 33 w 155" name="T122"/>
              <a:gd fmla="*/ 20 h 131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31" w="155">
                <a:moveTo>
                  <a:pt x="116" y="12"/>
                </a:moveTo>
                <a:cubicBezTo>
                  <a:pt x="116" y="101"/>
                  <a:pt x="116" y="101"/>
                  <a:pt x="116" y="101"/>
                </a:cubicBezTo>
                <a:cubicBezTo>
                  <a:pt x="155" y="34"/>
                  <a:pt x="155" y="34"/>
                  <a:pt x="155" y="34"/>
                </a:cubicBezTo>
                <a:lnTo>
                  <a:pt x="116" y="12"/>
                </a:lnTo>
                <a:close/>
                <a:moveTo>
                  <a:pt x="9" y="8"/>
                </a:moveTo>
                <a:cubicBezTo>
                  <a:pt x="0" y="8"/>
                  <a:pt x="0" y="8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8"/>
                  <a:pt x="17" y="8"/>
                  <a:pt x="17" y="8"/>
                </a:cubicBezTo>
                <a:cubicBezTo>
                  <a:pt x="20" y="8"/>
                  <a:pt x="23" y="11"/>
                  <a:pt x="23" y="14"/>
                </a:cubicBezTo>
                <a:cubicBezTo>
                  <a:pt x="23" y="17"/>
                  <a:pt x="20" y="20"/>
                  <a:pt x="17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8"/>
                  <a:pt x="9" y="28"/>
                  <a:pt x="9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7"/>
                  <a:pt x="0" y="37"/>
                  <a:pt x="0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28"/>
                  <a:pt x="17" y="28"/>
                  <a:pt x="17" y="28"/>
                </a:cubicBezTo>
                <a:cubicBezTo>
                  <a:pt x="20" y="28"/>
                  <a:pt x="23" y="31"/>
                  <a:pt x="23" y="35"/>
                </a:cubicBezTo>
                <a:cubicBezTo>
                  <a:pt x="23" y="38"/>
                  <a:pt x="20" y="41"/>
                  <a:pt x="17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9"/>
                  <a:pt x="9" y="49"/>
                  <a:pt x="9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0" y="57"/>
                  <a:pt x="0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49"/>
                  <a:pt x="17" y="49"/>
                  <a:pt x="17" y="49"/>
                </a:cubicBezTo>
                <a:cubicBezTo>
                  <a:pt x="20" y="49"/>
                  <a:pt x="23" y="52"/>
                  <a:pt x="23" y="55"/>
                </a:cubicBezTo>
                <a:cubicBezTo>
                  <a:pt x="23" y="59"/>
                  <a:pt x="20" y="61"/>
                  <a:pt x="17" y="61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70"/>
                  <a:pt x="9" y="70"/>
                  <a:pt x="9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8"/>
                  <a:pt x="0" y="78"/>
                  <a:pt x="0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7" y="70"/>
                  <a:pt x="17" y="70"/>
                  <a:pt x="17" y="70"/>
                </a:cubicBezTo>
                <a:cubicBezTo>
                  <a:pt x="20" y="70"/>
                  <a:pt x="23" y="72"/>
                  <a:pt x="23" y="76"/>
                </a:cubicBezTo>
                <a:cubicBezTo>
                  <a:pt x="23" y="79"/>
                  <a:pt x="20" y="82"/>
                  <a:pt x="17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90"/>
                  <a:pt x="9" y="90"/>
                  <a:pt x="9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8"/>
                  <a:pt x="0" y="98"/>
                  <a:pt x="0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90"/>
                  <a:pt x="17" y="90"/>
                  <a:pt x="17" y="90"/>
                </a:cubicBezTo>
                <a:cubicBezTo>
                  <a:pt x="20" y="90"/>
                  <a:pt x="23" y="93"/>
                  <a:pt x="23" y="96"/>
                </a:cubicBezTo>
                <a:cubicBezTo>
                  <a:pt x="23" y="100"/>
                  <a:pt x="20" y="102"/>
                  <a:pt x="17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11"/>
                  <a:pt x="9" y="111"/>
                  <a:pt x="9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9"/>
                  <a:pt x="0" y="119"/>
                  <a:pt x="0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20" y="111"/>
                  <a:pt x="23" y="113"/>
                  <a:pt x="23" y="117"/>
                </a:cubicBezTo>
                <a:cubicBezTo>
                  <a:pt x="23" y="120"/>
                  <a:pt x="20" y="123"/>
                  <a:pt x="17" y="123"/>
                </a:cubicBezTo>
                <a:cubicBezTo>
                  <a:pt x="9" y="123"/>
                  <a:pt x="9" y="123"/>
                  <a:pt x="9" y="123"/>
                </a:cubicBezTo>
                <a:cubicBezTo>
                  <a:pt x="9" y="131"/>
                  <a:pt x="9" y="131"/>
                  <a:pt x="9" y="131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107" y="0"/>
                  <a:pt x="107" y="0"/>
                  <a:pt x="107" y="0"/>
                </a:cubicBezTo>
                <a:cubicBezTo>
                  <a:pt x="9" y="0"/>
                  <a:pt x="9" y="0"/>
                  <a:pt x="9" y="0"/>
                </a:cubicBezTo>
                <a:lnTo>
                  <a:pt x="9" y="8"/>
                </a:lnTo>
                <a:close/>
                <a:moveTo>
                  <a:pt x="33" y="20"/>
                </a:moveTo>
                <a:cubicBezTo>
                  <a:pt x="83" y="20"/>
                  <a:pt x="83" y="20"/>
                  <a:pt x="83" y="20"/>
                </a:cubicBezTo>
                <a:cubicBezTo>
                  <a:pt x="83" y="45"/>
                  <a:pt x="83" y="45"/>
                  <a:pt x="83" y="45"/>
                </a:cubicBezTo>
                <a:cubicBezTo>
                  <a:pt x="33" y="45"/>
                  <a:pt x="33" y="45"/>
                  <a:pt x="33" y="45"/>
                </a:cubicBezTo>
                <a:lnTo>
                  <a:pt x="33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charset="-122" panose="020b0503020204020204" pitchFamily="34" typeface="微软雅黑"/>
            </a:endParaRPr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4CF7181C-0DEA-4BC7-9647-11E2CA90488A}"/>
              </a:ext>
            </a:extLst>
          </p:cNvPr>
          <p:cNvSpPr>
            <a:spLocks noEditPoints="1"/>
          </p:cNvSpPr>
          <p:nvPr/>
        </p:nvSpPr>
        <p:spPr bwMode="auto">
          <a:xfrm>
            <a:off x="4437544" y="3365262"/>
            <a:ext cx="446713" cy="495773"/>
          </a:xfrm>
          <a:custGeom>
            <a:gdLst>
              <a:gd fmla="*/ 107 w 131" name="T0"/>
              <a:gd fmla="*/ 106 h 145" name="T1"/>
              <a:gd fmla="*/ 107 w 131" name="T2"/>
              <a:gd fmla="*/ 116 h 145" name="T3"/>
              <a:gd fmla="*/ 98 w 131" name="T4"/>
              <a:gd fmla="*/ 124 h 145" name="T5"/>
              <a:gd fmla="*/ 94 w 131" name="T6"/>
              <a:gd fmla="*/ 124 h 145" name="T7"/>
              <a:gd fmla="*/ 86 w 131" name="T8"/>
              <a:gd fmla="*/ 116 h 145" name="T9"/>
              <a:gd fmla="*/ 86 w 131" name="T10"/>
              <a:gd fmla="*/ 114 h 145" name="T11"/>
              <a:gd fmla="*/ 45 w 131" name="T12"/>
              <a:gd fmla="*/ 113 h 145" name="T13"/>
              <a:gd fmla="*/ 45 w 131" name="T14"/>
              <a:gd fmla="*/ 116 h 145" name="T15"/>
              <a:gd fmla="*/ 37 w 131" name="T16"/>
              <a:gd fmla="*/ 124 h 145" name="T17"/>
              <a:gd fmla="*/ 33 w 131" name="T18"/>
              <a:gd fmla="*/ 124 h 145" name="T19"/>
              <a:gd fmla="*/ 24 w 131" name="T20"/>
              <a:gd fmla="*/ 116 h 145" name="T21"/>
              <a:gd fmla="*/ 24 w 131" name="T22"/>
              <a:gd fmla="*/ 106 h 145" name="T23"/>
              <a:gd fmla="*/ 10 w 131" name="T24"/>
              <a:gd fmla="*/ 98 h 145" name="T25"/>
              <a:gd fmla="*/ 4 w 131" name="T26"/>
              <a:gd fmla="*/ 90 h 145" name="T27"/>
              <a:gd fmla="*/ 4 w 131" name="T28"/>
              <a:gd fmla="*/ 132 h 145" name="T29"/>
              <a:gd fmla="*/ 16 w 131" name="T30"/>
              <a:gd fmla="*/ 145 h 145" name="T31"/>
              <a:gd fmla="*/ 115 w 131" name="T32"/>
              <a:gd fmla="*/ 145 h 145" name="T33"/>
              <a:gd fmla="*/ 127 w 131" name="T34"/>
              <a:gd fmla="*/ 132 h 145" name="T35"/>
              <a:gd fmla="*/ 127 w 131" name="T36"/>
              <a:gd fmla="*/ 90 h 145" name="T37"/>
              <a:gd fmla="*/ 120 w 131" name="T38"/>
              <a:gd fmla="*/ 98 h 145" name="T39"/>
              <a:gd fmla="*/ 107 w 131" name="T40"/>
              <a:gd fmla="*/ 106 h 145" name="T41"/>
              <a:gd fmla="*/ 37 w 131" name="T42"/>
              <a:gd fmla="*/ 116 h 145" name="T43"/>
              <a:gd fmla="*/ 41 w 131" name="T44"/>
              <a:gd fmla="*/ 112 h 145" name="T45"/>
              <a:gd fmla="*/ 41 w 131" name="T46"/>
              <a:gd fmla="*/ 104 h 145" name="T47"/>
              <a:gd fmla="*/ 37 w 131" name="T48"/>
              <a:gd fmla="*/ 99 h 145" name="T49"/>
              <a:gd fmla="*/ 33 w 131" name="T50"/>
              <a:gd fmla="*/ 99 h 145" name="T51"/>
              <a:gd fmla="*/ 28 w 131" name="T52"/>
              <a:gd fmla="*/ 104 h 145" name="T53"/>
              <a:gd fmla="*/ 28 w 131" name="T54"/>
              <a:gd fmla="*/ 112 h 145" name="T55"/>
              <a:gd fmla="*/ 33 w 131" name="T56"/>
              <a:gd fmla="*/ 116 h 145" name="T57"/>
              <a:gd fmla="*/ 37 w 131" name="T58"/>
              <a:gd fmla="*/ 116 h 145" name="T59"/>
              <a:gd fmla="*/ 98 w 131" name="T60"/>
              <a:gd fmla="*/ 116 h 145" name="T61"/>
              <a:gd fmla="*/ 102 w 131" name="T62"/>
              <a:gd fmla="*/ 112 h 145" name="T63"/>
              <a:gd fmla="*/ 102 w 131" name="T64"/>
              <a:gd fmla="*/ 104 h 145" name="T65"/>
              <a:gd fmla="*/ 98 w 131" name="T66"/>
              <a:gd fmla="*/ 99 h 145" name="T67"/>
              <a:gd fmla="*/ 94 w 131" name="T68"/>
              <a:gd fmla="*/ 99 h 145" name="T69"/>
              <a:gd fmla="*/ 90 w 131" name="T70"/>
              <a:gd fmla="*/ 104 h 145" name="T71"/>
              <a:gd fmla="*/ 90 w 131" name="T72"/>
              <a:gd fmla="*/ 112 h 145" name="T73"/>
              <a:gd fmla="*/ 94 w 131" name="T74"/>
              <a:gd fmla="*/ 116 h 145" name="T75"/>
              <a:gd fmla="*/ 98 w 131" name="T76"/>
              <a:gd fmla="*/ 116 h 145" name="T77"/>
              <a:gd fmla="*/ 119 w 131" name="T78"/>
              <a:gd fmla="*/ 38 h 145" name="T79"/>
              <a:gd fmla="*/ 98 w 131" name="T80"/>
              <a:gd fmla="*/ 38 h 145" name="T81"/>
              <a:gd fmla="*/ 33 w 131" name="T82"/>
              <a:gd fmla="*/ 38 h 145" name="T83"/>
              <a:gd fmla="*/ 12 w 131" name="T84"/>
              <a:gd fmla="*/ 38 h 145" name="T85"/>
              <a:gd fmla="*/ 0 w 131" name="T86"/>
              <a:gd fmla="*/ 50 h 145" name="T87"/>
              <a:gd fmla="*/ 0 w 131" name="T88"/>
              <a:gd fmla="*/ 69 h 145" name="T89"/>
              <a:gd fmla="*/ 10 w 131" name="T90"/>
              <a:gd fmla="*/ 90 h 145" name="T91"/>
              <a:gd fmla="*/ 26 w 131" name="T92"/>
              <a:gd fmla="*/ 99 h 145" name="T93"/>
              <a:gd fmla="*/ 33 w 131" name="T94"/>
              <a:gd fmla="*/ 95 h 145" name="T95"/>
              <a:gd fmla="*/ 37 w 131" name="T96"/>
              <a:gd fmla="*/ 95 h 145" name="T97"/>
              <a:gd fmla="*/ 45 w 131" name="T98"/>
              <a:gd fmla="*/ 104 h 145" name="T99"/>
              <a:gd fmla="*/ 45 w 131" name="T100"/>
              <a:gd fmla="*/ 106 h 145" name="T101"/>
              <a:gd fmla="*/ 86 w 131" name="T102"/>
              <a:gd fmla="*/ 106 h 145" name="T103"/>
              <a:gd fmla="*/ 86 w 131" name="T104"/>
              <a:gd fmla="*/ 104 h 145" name="T105"/>
              <a:gd fmla="*/ 94 w 131" name="T106"/>
              <a:gd fmla="*/ 95 h 145" name="T107"/>
              <a:gd fmla="*/ 98 w 131" name="T108"/>
              <a:gd fmla="*/ 95 h 145" name="T109"/>
              <a:gd fmla="*/ 105 w 131" name="T110"/>
              <a:gd fmla="*/ 99 h 145" name="T111"/>
              <a:gd fmla="*/ 120 w 131" name="T112"/>
              <a:gd fmla="*/ 90 h 145" name="T113"/>
              <a:gd fmla="*/ 131 w 131" name="T114"/>
              <a:gd fmla="*/ 69 h 145" name="T115"/>
              <a:gd fmla="*/ 131 w 131" name="T116"/>
              <a:gd fmla="*/ 50 h 145" name="T117"/>
              <a:gd fmla="*/ 119 w 131" name="T118"/>
              <a:gd fmla="*/ 38 h 145" name="T119"/>
              <a:gd fmla="*/ 46 w 131" name="T120"/>
              <a:gd fmla="*/ 38 h 145" name="T121"/>
              <a:gd fmla="*/ 85 w 131" name="T122"/>
              <a:gd fmla="*/ 38 h 145" name="T123"/>
              <a:gd fmla="*/ 46 w 131" name="T124"/>
              <a:gd fmla="*/ 38 h 145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45" w="131">
                <a:moveTo>
                  <a:pt x="107" y="106"/>
                </a:moveTo>
                <a:cubicBezTo>
                  <a:pt x="107" y="116"/>
                  <a:pt x="107" y="116"/>
                  <a:pt x="107" y="116"/>
                </a:cubicBezTo>
                <a:cubicBezTo>
                  <a:pt x="107" y="120"/>
                  <a:pt x="103" y="124"/>
                  <a:pt x="98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0" y="124"/>
                  <a:pt x="86" y="120"/>
                  <a:pt x="86" y="116"/>
                </a:cubicBezTo>
                <a:cubicBezTo>
                  <a:pt x="86" y="114"/>
                  <a:pt x="86" y="114"/>
                  <a:pt x="86" y="114"/>
                </a:cubicBezTo>
                <a:cubicBezTo>
                  <a:pt x="72" y="117"/>
                  <a:pt x="58" y="116"/>
                  <a:pt x="45" y="113"/>
                </a:cubicBezTo>
                <a:cubicBezTo>
                  <a:pt x="45" y="116"/>
                  <a:pt x="45" y="116"/>
                  <a:pt x="45" y="116"/>
                </a:cubicBezTo>
                <a:cubicBezTo>
                  <a:pt x="45" y="120"/>
                  <a:pt x="41" y="124"/>
                  <a:pt x="37" y="124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28" y="124"/>
                  <a:pt x="24" y="120"/>
                  <a:pt x="24" y="116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20" y="104"/>
                  <a:pt x="15" y="101"/>
                  <a:pt x="10" y="98"/>
                </a:cubicBezTo>
                <a:cubicBezTo>
                  <a:pt x="8" y="96"/>
                  <a:pt x="6" y="93"/>
                  <a:pt x="4" y="90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9"/>
                  <a:pt x="9" y="145"/>
                  <a:pt x="16" y="145"/>
                </a:cubicBezTo>
                <a:cubicBezTo>
                  <a:pt x="115" y="145"/>
                  <a:pt x="115" y="145"/>
                  <a:pt x="115" y="145"/>
                </a:cubicBezTo>
                <a:cubicBezTo>
                  <a:pt x="122" y="145"/>
                  <a:pt x="127" y="139"/>
                  <a:pt x="127" y="132"/>
                </a:cubicBezTo>
                <a:cubicBezTo>
                  <a:pt x="127" y="90"/>
                  <a:pt x="127" y="90"/>
                  <a:pt x="127" y="90"/>
                </a:cubicBezTo>
                <a:cubicBezTo>
                  <a:pt x="125" y="93"/>
                  <a:pt x="123" y="96"/>
                  <a:pt x="120" y="98"/>
                </a:cubicBezTo>
                <a:cubicBezTo>
                  <a:pt x="116" y="101"/>
                  <a:pt x="111" y="104"/>
                  <a:pt x="107" y="106"/>
                </a:cubicBezTo>
                <a:close/>
                <a:moveTo>
                  <a:pt x="37" y="116"/>
                </a:moveTo>
                <a:cubicBezTo>
                  <a:pt x="39" y="116"/>
                  <a:pt x="41" y="114"/>
                  <a:pt x="41" y="112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1"/>
                  <a:pt x="39" y="99"/>
                  <a:pt x="37" y="99"/>
                </a:cubicBezTo>
                <a:cubicBezTo>
                  <a:pt x="33" y="99"/>
                  <a:pt x="33" y="99"/>
                  <a:pt x="33" y="99"/>
                </a:cubicBezTo>
                <a:cubicBezTo>
                  <a:pt x="30" y="99"/>
                  <a:pt x="28" y="101"/>
                  <a:pt x="28" y="104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14"/>
                  <a:pt x="30" y="116"/>
                  <a:pt x="33" y="116"/>
                </a:cubicBezTo>
                <a:lnTo>
                  <a:pt x="37" y="116"/>
                </a:lnTo>
                <a:close/>
                <a:moveTo>
                  <a:pt x="98" y="116"/>
                </a:moveTo>
                <a:cubicBezTo>
                  <a:pt x="101" y="116"/>
                  <a:pt x="102" y="114"/>
                  <a:pt x="102" y="112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01"/>
                  <a:pt x="101" y="99"/>
                  <a:pt x="98" y="99"/>
                </a:cubicBezTo>
                <a:cubicBezTo>
                  <a:pt x="94" y="99"/>
                  <a:pt x="94" y="99"/>
                  <a:pt x="94" y="99"/>
                </a:cubicBezTo>
                <a:cubicBezTo>
                  <a:pt x="92" y="99"/>
                  <a:pt x="90" y="101"/>
                  <a:pt x="90" y="104"/>
                </a:cubicBezTo>
                <a:cubicBezTo>
                  <a:pt x="90" y="112"/>
                  <a:pt x="90" y="112"/>
                  <a:pt x="90" y="112"/>
                </a:cubicBezTo>
                <a:cubicBezTo>
                  <a:pt x="90" y="114"/>
                  <a:pt x="92" y="116"/>
                  <a:pt x="94" y="116"/>
                </a:cubicBezTo>
                <a:lnTo>
                  <a:pt x="98" y="116"/>
                </a:lnTo>
                <a:close/>
                <a:moveTo>
                  <a:pt x="119" y="38"/>
                </a:moveTo>
                <a:cubicBezTo>
                  <a:pt x="98" y="38"/>
                  <a:pt x="98" y="38"/>
                  <a:pt x="98" y="38"/>
                </a:cubicBezTo>
                <a:cubicBezTo>
                  <a:pt x="94" y="0"/>
                  <a:pt x="37" y="0"/>
                  <a:pt x="3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5" y="38"/>
                  <a:pt x="0" y="43"/>
                  <a:pt x="0" y="50"/>
                </a:cubicBezTo>
                <a:cubicBezTo>
                  <a:pt x="0" y="62"/>
                  <a:pt x="0" y="56"/>
                  <a:pt x="0" y="69"/>
                </a:cubicBezTo>
                <a:cubicBezTo>
                  <a:pt x="0" y="75"/>
                  <a:pt x="4" y="85"/>
                  <a:pt x="10" y="90"/>
                </a:cubicBezTo>
                <a:cubicBezTo>
                  <a:pt x="15" y="94"/>
                  <a:pt x="20" y="97"/>
                  <a:pt x="26" y="99"/>
                </a:cubicBezTo>
                <a:cubicBezTo>
                  <a:pt x="27" y="97"/>
                  <a:pt x="30" y="95"/>
                  <a:pt x="33" y="95"/>
                </a:cubicBezTo>
                <a:cubicBezTo>
                  <a:pt x="37" y="95"/>
                  <a:pt x="37" y="95"/>
                  <a:pt x="37" y="95"/>
                </a:cubicBezTo>
                <a:cubicBezTo>
                  <a:pt x="41" y="95"/>
                  <a:pt x="45" y="99"/>
                  <a:pt x="45" y="104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58" y="109"/>
                  <a:pt x="72" y="109"/>
                  <a:pt x="86" y="106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99"/>
                  <a:pt x="90" y="95"/>
                  <a:pt x="94" y="95"/>
                </a:cubicBezTo>
                <a:cubicBezTo>
                  <a:pt x="98" y="95"/>
                  <a:pt x="98" y="95"/>
                  <a:pt x="98" y="95"/>
                </a:cubicBezTo>
                <a:cubicBezTo>
                  <a:pt x="101" y="95"/>
                  <a:pt x="104" y="97"/>
                  <a:pt x="105" y="99"/>
                </a:cubicBezTo>
                <a:cubicBezTo>
                  <a:pt x="110" y="97"/>
                  <a:pt x="116" y="94"/>
                  <a:pt x="120" y="90"/>
                </a:cubicBezTo>
                <a:cubicBezTo>
                  <a:pt x="127" y="85"/>
                  <a:pt x="131" y="75"/>
                  <a:pt x="131" y="69"/>
                </a:cubicBezTo>
                <a:cubicBezTo>
                  <a:pt x="131" y="56"/>
                  <a:pt x="131" y="62"/>
                  <a:pt x="131" y="50"/>
                </a:cubicBezTo>
                <a:cubicBezTo>
                  <a:pt x="131" y="43"/>
                  <a:pt x="126" y="38"/>
                  <a:pt x="119" y="38"/>
                </a:cubicBezTo>
                <a:close/>
                <a:moveTo>
                  <a:pt x="46" y="38"/>
                </a:moveTo>
                <a:cubicBezTo>
                  <a:pt x="50" y="16"/>
                  <a:pt x="81" y="16"/>
                  <a:pt x="85" y="38"/>
                </a:cubicBezTo>
                <a:lnTo>
                  <a:pt x="46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charset="-122" panose="020b0503020204020204" pitchFamily="34" typeface="微软雅黑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ADEBB203-4FE5-485C-80EC-613E77F0847B}"/>
              </a:ext>
            </a:extLst>
          </p:cNvPr>
          <p:cNvSpPr/>
          <p:nvPr/>
        </p:nvSpPr>
        <p:spPr bwMode="auto">
          <a:xfrm>
            <a:off x="1494490" y="3393667"/>
            <a:ext cx="503520" cy="438965"/>
          </a:xfrm>
          <a:custGeom>
            <a:gdLst>
              <a:gd fmla="*/ 64 w 148" name="T0"/>
              <a:gd fmla="*/ 121 h 128" name="T1"/>
              <a:gd fmla="*/ 64 w 148" name="T2"/>
              <a:gd fmla="*/ 123 h 128" name="T3"/>
              <a:gd fmla="*/ 74 w 148" name="T4"/>
              <a:gd fmla="*/ 128 h 128" name="T5"/>
              <a:gd fmla="*/ 83 w 148" name="T6"/>
              <a:gd fmla="*/ 123 h 128" name="T7"/>
              <a:gd fmla="*/ 83 w 148" name="T8"/>
              <a:gd fmla="*/ 121 h 128" name="T9"/>
              <a:gd fmla="*/ 93 w 148" name="T10"/>
              <a:gd fmla="*/ 118 h 128" name="T11"/>
              <a:gd fmla="*/ 148 w 148" name="T12"/>
              <a:gd fmla="*/ 123 h 128" name="T13"/>
              <a:gd fmla="*/ 148 w 148" name="T14"/>
              <a:gd fmla="*/ 24 h 128" name="T15"/>
              <a:gd fmla="*/ 139 w 148" name="T16"/>
              <a:gd fmla="*/ 23 h 128" name="T17"/>
              <a:gd fmla="*/ 139 w 148" name="T18"/>
              <a:gd fmla="*/ 109 h 128" name="T19"/>
              <a:gd fmla="*/ 94 w 148" name="T20"/>
              <a:gd fmla="*/ 104 h 128" name="T21"/>
              <a:gd fmla="*/ 77 w 148" name="T22"/>
              <a:gd fmla="*/ 119 h 128" name="T23"/>
              <a:gd fmla="*/ 75 w 148" name="T24"/>
              <a:gd fmla="*/ 118 h 128" name="T25"/>
              <a:gd fmla="*/ 89 w 148" name="T26"/>
              <a:gd fmla="*/ 99 h 128" name="T27"/>
              <a:gd fmla="*/ 131 w 148" name="T28"/>
              <a:gd fmla="*/ 96 h 128" name="T29"/>
              <a:gd fmla="*/ 131 w 148" name="T30"/>
              <a:gd fmla="*/ 0 h 128" name="T31"/>
              <a:gd fmla="*/ 111 w 148" name="T32"/>
              <a:gd fmla="*/ 5 h 128" name="T33"/>
              <a:gd fmla="*/ 111 w 148" name="T34"/>
              <a:gd fmla="*/ 76 h 128" name="T35"/>
              <a:gd fmla="*/ 100 w 148" name="T36"/>
              <a:gd fmla="*/ 70 h 128" name="T37"/>
              <a:gd fmla="*/ 90 w 148" name="T38"/>
              <a:gd fmla="*/ 83 h 128" name="T39"/>
              <a:gd fmla="*/ 90 w 148" name="T40"/>
              <a:gd fmla="*/ 11 h 128" name="T41"/>
              <a:gd fmla="*/ 90 w 148" name="T42"/>
              <a:gd fmla="*/ 12 h 128" name="T43"/>
              <a:gd fmla="*/ 74 w 148" name="T44"/>
              <a:gd fmla="*/ 26 h 128" name="T45"/>
              <a:gd fmla="*/ 57 w 148" name="T46"/>
              <a:gd fmla="*/ 12 h 128" name="T47"/>
              <a:gd fmla="*/ 16 w 148" name="T48"/>
              <a:gd fmla="*/ 0 h 128" name="T49"/>
              <a:gd fmla="*/ 16 w 148" name="T50"/>
              <a:gd fmla="*/ 96 h 128" name="T51"/>
              <a:gd fmla="*/ 57 w 148" name="T52"/>
              <a:gd fmla="*/ 99 h 128" name="T53"/>
              <a:gd fmla="*/ 72 w 148" name="T54"/>
              <a:gd fmla="*/ 118 h 128" name="T55"/>
              <a:gd fmla="*/ 70 w 148" name="T56"/>
              <a:gd fmla="*/ 119 h 128" name="T57"/>
              <a:gd fmla="*/ 53 w 148" name="T58"/>
              <a:gd fmla="*/ 104 h 128" name="T59"/>
              <a:gd fmla="*/ 8 w 148" name="T60"/>
              <a:gd fmla="*/ 109 h 128" name="T61"/>
              <a:gd fmla="*/ 8 w 148" name="T62"/>
              <a:gd fmla="*/ 23 h 128" name="T63"/>
              <a:gd fmla="*/ 0 w 148" name="T64"/>
              <a:gd fmla="*/ 24 h 128" name="T65"/>
              <a:gd fmla="*/ 0 w 148" name="T66"/>
              <a:gd fmla="*/ 123 h 128" name="T67"/>
              <a:gd fmla="*/ 54 w 148" name="T68"/>
              <a:gd fmla="*/ 118 h 128" name="T69"/>
              <a:gd fmla="*/ 64 w 148" name="T70"/>
              <a:gd fmla="*/ 121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48">
                <a:moveTo>
                  <a:pt x="64" y="121"/>
                </a:moveTo>
                <a:cubicBezTo>
                  <a:pt x="64" y="122"/>
                  <a:pt x="64" y="122"/>
                  <a:pt x="64" y="123"/>
                </a:cubicBezTo>
                <a:cubicBezTo>
                  <a:pt x="64" y="126"/>
                  <a:pt x="68" y="128"/>
                  <a:pt x="74" y="128"/>
                </a:cubicBezTo>
                <a:cubicBezTo>
                  <a:pt x="79" y="128"/>
                  <a:pt x="83" y="126"/>
                  <a:pt x="83" y="123"/>
                </a:cubicBezTo>
                <a:cubicBezTo>
                  <a:pt x="83" y="122"/>
                  <a:pt x="83" y="122"/>
                  <a:pt x="83" y="121"/>
                </a:cubicBezTo>
                <a:cubicBezTo>
                  <a:pt x="86" y="120"/>
                  <a:pt x="89" y="118"/>
                  <a:pt x="93" y="118"/>
                </a:cubicBezTo>
                <a:cubicBezTo>
                  <a:pt x="115" y="118"/>
                  <a:pt x="148" y="123"/>
                  <a:pt x="148" y="123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24"/>
                  <a:pt x="144" y="23"/>
                  <a:pt x="139" y="23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39" y="109"/>
                  <a:pt x="113" y="98"/>
                  <a:pt x="94" y="104"/>
                </a:cubicBezTo>
                <a:cubicBezTo>
                  <a:pt x="87" y="106"/>
                  <a:pt x="81" y="114"/>
                  <a:pt x="77" y="119"/>
                </a:cubicBezTo>
                <a:cubicBezTo>
                  <a:pt x="76" y="118"/>
                  <a:pt x="76" y="118"/>
                  <a:pt x="75" y="118"/>
                </a:cubicBezTo>
                <a:cubicBezTo>
                  <a:pt x="78" y="113"/>
                  <a:pt x="83" y="103"/>
                  <a:pt x="89" y="99"/>
                </a:cubicBezTo>
                <a:cubicBezTo>
                  <a:pt x="107" y="91"/>
                  <a:pt x="131" y="96"/>
                  <a:pt x="131" y="96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0"/>
                  <a:pt x="122" y="2"/>
                  <a:pt x="111" y="5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11"/>
                  <a:pt x="90" y="11"/>
                  <a:pt x="90" y="11"/>
                </a:cubicBezTo>
                <a:cubicBezTo>
                  <a:pt x="90" y="11"/>
                  <a:pt x="90" y="11"/>
                  <a:pt x="90" y="12"/>
                </a:cubicBezTo>
                <a:cubicBezTo>
                  <a:pt x="81" y="15"/>
                  <a:pt x="74" y="26"/>
                  <a:pt x="74" y="26"/>
                </a:cubicBezTo>
                <a:cubicBezTo>
                  <a:pt x="74" y="26"/>
                  <a:pt x="66" y="15"/>
                  <a:pt x="57" y="12"/>
                </a:cubicBezTo>
                <a:cubicBezTo>
                  <a:pt x="40" y="5"/>
                  <a:pt x="16" y="0"/>
                  <a:pt x="16" y="0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6"/>
                  <a:pt x="40" y="91"/>
                  <a:pt x="57" y="99"/>
                </a:cubicBezTo>
                <a:cubicBezTo>
                  <a:pt x="64" y="103"/>
                  <a:pt x="69" y="113"/>
                  <a:pt x="72" y="118"/>
                </a:cubicBezTo>
                <a:cubicBezTo>
                  <a:pt x="71" y="118"/>
                  <a:pt x="71" y="118"/>
                  <a:pt x="70" y="119"/>
                </a:cubicBezTo>
                <a:cubicBezTo>
                  <a:pt x="67" y="114"/>
                  <a:pt x="60" y="106"/>
                  <a:pt x="53" y="104"/>
                </a:cubicBezTo>
                <a:cubicBezTo>
                  <a:pt x="34" y="98"/>
                  <a:pt x="8" y="109"/>
                  <a:pt x="8" y="109"/>
                </a:cubicBezTo>
                <a:cubicBezTo>
                  <a:pt x="8" y="23"/>
                  <a:pt x="8" y="23"/>
                  <a:pt x="8" y="23"/>
                </a:cubicBezTo>
                <a:cubicBezTo>
                  <a:pt x="3" y="23"/>
                  <a:pt x="0" y="24"/>
                  <a:pt x="0" y="24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3"/>
                  <a:pt x="32" y="118"/>
                  <a:pt x="54" y="118"/>
                </a:cubicBezTo>
                <a:cubicBezTo>
                  <a:pt x="58" y="118"/>
                  <a:pt x="61" y="120"/>
                  <a:pt x="64" y="1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charset="-122" panose="020b0503020204020204" pitchFamily="34" typeface="微软雅黑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FBEA36D-BB70-4242-9DBF-040A0C97CD51}"/>
              </a:ext>
            </a:extLst>
          </p:cNvPr>
          <p:cNvSpPr txBox="1"/>
          <p:nvPr/>
        </p:nvSpPr>
        <p:spPr>
          <a:xfrm>
            <a:off x="1494490" y="3784600"/>
            <a:ext cx="50352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5400">
                <a:solidFill>
                  <a:schemeClr val="bg1"/>
                </a:solidFill>
                <a:latin charset="-79" panose="02010803020104030203" pitchFamily="2" typeface="Aharoni"/>
                <a:ea charset="-122" panose="020b0503020204020204" pitchFamily="34" typeface="微软雅黑"/>
                <a:cs charset="-79" panose="02010803020104030203" pitchFamily="2" typeface="Aharoni"/>
              </a:rPr>
              <a:t>1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C52C5DC-6619-4704-80F8-42EB65371ED3}"/>
              </a:ext>
            </a:extLst>
          </p:cNvPr>
          <p:cNvSpPr txBox="1"/>
          <p:nvPr/>
        </p:nvSpPr>
        <p:spPr>
          <a:xfrm>
            <a:off x="4409140" y="3798302"/>
            <a:ext cx="50352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5400">
                <a:solidFill>
                  <a:schemeClr val="bg1"/>
                </a:solidFill>
                <a:latin charset="-79" panose="02010803020104030203" pitchFamily="2" typeface="Aharoni"/>
                <a:ea charset="-122" panose="020b0503020204020204" pitchFamily="34" typeface="微软雅黑"/>
                <a:cs charset="-79" panose="02010803020104030203" pitchFamily="2" typeface="Aharoni"/>
              </a:rPr>
              <a:t>2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9887E8C-A803-4E0E-9062-A0F0A6E1E15C}"/>
              </a:ext>
            </a:extLst>
          </p:cNvPr>
          <p:cNvSpPr txBox="1"/>
          <p:nvPr/>
        </p:nvSpPr>
        <p:spPr>
          <a:xfrm>
            <a:off x="7310880" y="3797771"/>
            <a:ext cx="50352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5400">
                <a:solidFill>
                  <a:schemeClr val="bg1"/>
                </a:solidFill>
                <a:latin charset="-79" panose="02010803020104030203" pitchFamily="2" typeface="Aharoni"/>
                <a:ea charset="-122" panose="020b0503020204020204" pitchFamily="34" typeface="微软雅黑"/>
                <a:cs charset="-79" panose="02010803020104030203" pitchFamily="2" typeface="Aharoni"/>
              </a:rPr>
              <a:t>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E34215F-1CD4-451C-A290-442EEF3F9FB6}"/>
              </a:ext>
            </a:extLst>
          </p:cNvPr>
          <p:cNvSpPr txBox="1"/>
          <p:nvPr/>
        </p:nvSpPr>
        <p:spPr>
          <a:xfrm>
            <a:off x="10238442" y="3755611"/>
            <a:ext cx="50352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5400">
                <a:solidFill>
                  <a:schemeClr val="bg1"/>
                </a:solidFill>
                <a:latin charset="-79" panose="02010803020104030203" pitchFamily="2" typeface="Aharoni"/>
                <a:ea charset="-122" panose="020b0503020204020204" pitchFamily="34" typeface="微软雅黑"/>
                <a:cs charset="-79" panose="02010803020104030203" pitchFamily="2" typeface="Aharoni"/>
              </a:rPr>
              <a:t>4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2797E4-48E6-4F32-8241-91F9E844F3FE}"/>
              </a:ext>
            </a:extLst>
          </p:cNvPr>
          <p:cNvSpPr txBox="1"/>
          <p:nvPr/>
        </p:nvSpPr>
        <p:spPr>
          <a:xfrm>
            <a:off x="1114893" y="4910294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5D88087-8395-4A4A-9C9C-F5469AC5A7DD}"/>
              </a:ext>
            </a:extLst>
          </p:cNvPr>
          <p:cNvSpPr/>
          <p:nvPr/>
        </p:nvSpPr>
        <p:spPr>
          <a:xfrm>
            <a:off x="621398" y="5522893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192590F1-0F4A-4025-9D26-A682E57B87A3}"/>
              </a:ext>
            </a:extLst>
          </p:cNvPr>
          <p:cNvCxnSpPr/>
          <p:nvPr/>
        </p:nvCxnSpPr>
        <p:spPr>
          <a:xfrm>
            <a:off x="1549014" y="534267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B85EA44E-310A-41EE-AF70-04C37A1ED12B}"/>
              </a:ext>
            </a:extLst>
          </p:cNvPr>
          <p:cNvSpPr txBox="1"/>
          <p:nvPr/>
        </p:nvSpPr>
        <p:spPr>
          <a:xfrm>
            <a:off x="4061293" y="4910294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E2AFD16-2E83-41B8-A937-62C7185F1055}"/>
              </a:ext>
            </a:extLst>
          </p:cNvPr>
          <p:cNvSpPr/>
          <p:nvPr/>
        </p:nvSpPr>
        <p:spPr>
          <a:xfrm>
            <a:off x="3567799" y="5522893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D28BB01-6EFB-4851-BEF7-FF6C9DAC620A}"/>
              </a:ext>
            </a:extLst>
          </p:cNvPr>
          <p:cNvCxnSpPr/>
          <p:nvPr/>
        </p:nvCxnSpPr>
        <p:spPr>
          <a:xfrm>
            <a:off x="4495414" y="534267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F46958A8-DDC1-4E36-B16D-42014CACAFAE}"/>
              </a:ext>
            </a:extLst>
          </p:cNvPr>
          <p:cNvSpPr txBox="1"/>
          <p:nvPr/>
        </p:nvSpPr>
        <p:spPr>
          <a:xfrm>
            <a:off x="7007692" y="4910294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2F98B18-A64E-46C3-9E6E-1DFDADCC2C94}"/>
              </a:ext>
            </a:extLst>
          </p:cNvPr>
          <p:cNvSpPr/>
          <p:nvPr/>
        </p:nvSpPr>
        <p:spPr>
          <a:xfrm>
            <a:off x="6514199" y="5522893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66DCB65B-9B41-4CA1-ABBE-6842477BD127}"/>
              </a:ext>
            </a:extLst>
          </p:cNvPr>
          <p:cNvCxnSpPr/>
          <p:nvPr/>
        </p:nvCxnSpPr>
        <p:spPr>
          <a:xfrm>
            <a:off x="7441814" y="534267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20DE7175-D480-4366-A010-1573C892296B}"/>
              </a:ext>
            </a:extLst>
          </p:cNvPr>
          <p:cNvSpPr txBox="1"/>
          <p:nvPr/>
        </p:nvSpPr>
        <p:spPr>
          <a:xfrm>
            <a:off x="9954092" y="4897594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1AA4ADA-A874-4CDA-93D6-DF68975B3DB9}"/>
              </a:ext>
            </a:extLst>
          </p:cNvPr>
          <p:cNvSpPr/>
          <p:nvPr/>
        </p:nvSpPr>
        <p:spPr>
          <a:xfrm>
            <a:off x="9460599" y="5510193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96DB3D8E-B3EB-444A-A5CC-12991BB37BF4}"/>
              </a:ext>
            </a:extLst>
          </p:cNvPr>
          <p:cNvCxnSpPr/>
          <p:nvPr/>
        </p:nvCxnSpPr>
        <p:spPr>
          <a:xfrm>
            <a:off x="10388214" y="532997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-672834" y="-676986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-654834" y="-654834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5" name="椭圆 34"/>
          <p:cNvSpPr/>
          <p:nvPr/>
        </p:nvSpPr>
        <p:spPr>
          <a:xfrm flipV="1" rot="16200000">
            <a:off x="-166250" y="746198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6" name="椭圆 35"/>
          <p:cNvSpPr/>
          <p:nvPr/>
        </p:nvSpPr>
        <p:spPr>
          <a:xfrm flipV="1" rot="16200000">
            <a:off x="-142125" y="75816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27935" y="297874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8" name="椭圆 37"/>
          <p:cNvSpPr/>
          <p:nvPr/>
        </p:nvSpPr>
        <p:spPr>
          <a:xfrm rot="665877">
            <a:off x="720182" y="-339909"/>
            <a:ext cx="510426" cy="510426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9" name="椭圆 38"/>
          <p:cNvSpPr/>
          <p:nvPr/>
        </p:nvSpPr>
        <p:spPr>
          <a:xfrm rot="665877">
            <a:off x="723890" y="-331793"/>
            <a:ext cx="497338" cy="497338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405589" y="208761"/>
            <a:ext cx="24581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1405589" y="677354"/>
            <a:ext cx="196044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About the program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531916" y="67566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448498147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873896" y="4792351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91896" y="4814503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71896" y="1294411"/>
            <a:ext cx="4320000" cy="4320000"/>
          </a:xfrm>
          <a:prstGeom prst="ellipse">
            <a:avLst/>
          </a:prstGeom>
          <a:noFill/>
          <a:ln w="889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01563" y="1930917"/>
            <a:ext cx="1460665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50" sz="9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6" name="椭圆 5"/>
          <p:cNvSpPr/>
          <p:nvPr/>
        </p:nvSpPr>
        <p:spPr>
          <a:xfrm flipV="1" rot="16200000">
            <a:off x="4011032" y="1460723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" name="椭圆 6"/>
          <p:cNvSpPr/>
          <p:nvPr/>
        </p:nvSpPr>
        <p:spPr>
          <a:xfrm flipV="1" rot="16200000">
            <a:off x="4047032" y="1472691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05823" y="-762069"/>
            <a:ext cx="1584000" cy="1584000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223823" y="-739917"/>
            <a:ext cx="1548000" cy="1548000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 rot="665877">
            <a:off x="4532811" y="6391938"/>
            <a:ext cx="1184635" cy="1184635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 rot="665877">
            <a:off x="4551302" y="6404907"/>
            <a:ext cx="1154260" cy="1154260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95564" y="3642684"/>
            <a:ext cx="991127" cy="991127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1565807" y="-325654"/>
            <a:ext cx="991127" cy="9911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algn="tr" blurRad="469900" dir="8100000" dist="190500" rotWithShape="0" sx="142000" sy="142000">
              <a:schemeClr val="bg2">
                <a:lumMod val="9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67698" y="1211286"/>
            <a:ext cx="334884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1.项目概要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7398327" y="1919172"/>
            <a:ext cx="819397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267698" y="2498740"/>
            <a:ext cx="334884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2.市场分析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7398327" y="3206626"/>
            <a:ext cx="819397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267698" y="3809944"/>
            <a:ext cx="334884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3.项目规划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7398327" y="4517830"/>
            <a:ext cx="819397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267698" y="5064673"/>
            <a:ext cx="334884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4.投资回报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7528955" y="5769659"/>
            <a:ext cx="819397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910198695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Oval 7">
            <a:extLst>
              <a:ext uri="{FF2B5EF4-FFF2-40B4-BE49-F238E27FC236}">
                <a16:creationId xmlns:a16="http://schemas.microsoft.com/office/drawing/2014/main" id="{012CD4C5-1E94-46CD-9C93-8C24F2B821DD}"/>
              </a:ext>
            </a:extLst>
          </p:cNvPr>
          <p:cNvSpPr/>
          <p:nvPr/>
        </p:nvSpPr>
        <p:spPr>
          <a:xfrm>
            <a:off x="6983886" y="3142927"/>
            <a:ext cx="1338773" cy="1338773"/>
          </a:xfrm>
          <a:prstGeom prst="ellipse">
            <a:avLst/>
          </a:prstGeom>
          <a:solidFill>
            <a:srgbClr val="A9A9A9"/>
          </a:solidFill>
          <a:ln w="25400">
            <a:solidFill>
              <a:schemeClr val="bg2"/>
            </a:solidFill>
          </a:ln>
          <a:effectLst>
            <a:outerShdw algn="tr" blurRad="381000" dir="8100000" dist="292100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grpSp>
        <p:nvGrpSpPr>
          <p:cNvPr id="53" name="Group 20">
            <a:extLst>
              <a:ext uri="{FF2B5EF4-FFF2-40B4-BE49-F238E27FC236}">
                <a16:creationId xmlns:a16="http://schemas.microsoft.com/office/drawing/2014/main" id="{EF165DC5-8DFB-43E5-B3BF-9137067ACB71}"/>
              </a:ext>
            </a:extLst>
          </p:cNvPr>
          <p:cNvGrpSpPr/>
          <p:nvPr/>
        </p:nvGrpSpPr>
        <p:grpSpPr>
          <a:xfrm>
            <a:off x="7421100" y="3576091"/>
            <a:ext cx="464344" cy="465138"/>
            <a:chOff x="7287419" y="3505994"/>
            <a:chExt cx="464344" cy="465138"/>
          </a:xfrm>
          <a:solidFill>
            <a:schemeClr val="bg2"/>
          </a:solidFill>
        </p:grpSpPr>
        <p:sp>
          <p:nvSpPr>
            <p:cNvPr id="54" name="AutoShape 37">
              <a:extLst>
                <a:ext uri="{FF2B5EF4-FFF2-40B4-BE49-F238E27FC236}">
                  <a16:creationId xmlns:a16="http://schemas.microsoft.com/office/drawing/2014/main" id="{8CACF716-72C0-4BB7-BCA7-6FBC2AD513E4}"/>
                </a:ext>
              </a:extLst>
            </p:cNvPr>
            <p:cNvSpPr/>
            <p:nvPr/>
          </p:nvSpPr>
          <p:spPr bwMode="auto">
            <a:xfrm>
              <a:off x="7287419" y="3549650"/>
              <a:ext cx="423069" cy="421482"/>
            </a:xfrm>
            <a:custGeom>
              <a:gdLst>
                <a:gd fmla="+- 0 10849 98" name="T0"/>
                <a:gd fmla="*/ T0 w 21502" name="T1"/>
                <a:gd fmla="*/ 10800 h 21600" name="T2"/>
                <a:gd fmla="+- 0 10849 98" name="T3"/>
                <a:gd fmla="*/ T3 w 21502" name="T4"/>
                <a:gd fmla="*/ 10800 h 21600" name="T5"/>
                <a:gd fmla="+- 0 10849 98" name="T6"/>
                <a:gd fmla="*/ T6 w 21502" name="T7"/>
                <a:gd fmla="*/ 10800 h 21600" name="T8"/>
                <a:gd fmla="+- 0 10849 98" name="T9"/>
                <a:gd fmla="*/ T9 w 21502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02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  <p:sp>
          <p:nvSpPr>
            <p:cNvPr id="55" name="AutoShape 38">
              <a:extLst>
                <a:ext uri="{FF2B5EF4-FFF2-40B4-BE49-F238E27FC236}">
                  <a16:creationId xmlns:a16="http://schemas.microsoft.com/office/drawing/2014/main" id="{5F44ED23-3DED-436E-B50B-BDDDF9E16B96}"/>
                </a:ext>
              </a:extLst>
            </p:cNvPr>
            <p:cNvSpPr/>
            <p:nvPr/>
          </p:nvSpPr>
          <p:spPr bwMode="auto">
            <a:xfrm>
              <a:off x="7490619" y="3738563"/>
              <a:ext cx="72231" cy="730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  <p:sp>
          <p:nvSpPr>
            <p:cNvPr id="56" name="AutoShape 39">
              <a:extLst>
                <a:ext uri="{FF2B5EF4-FFF2-40B4-BE49-F238E27FC236}">
                  <a16:creationId xmlns:a16="http://schemas.microsoft.com/office/drawing/2014/main" id="{DB8D810B-5C80-4884-9032-84D7061AAE15}"/>
                </a:ext>
              </a:extLst>
            </p:cNvPr>
            <p:cNvSpPr/>
            <p:nvPr/>
          </p:nvSpPr>
          <p:spPr bwMode="auto">
            <a:xfrm>
              <a:off x="7679532" y="3505994"/>
              <a:ext cx="72231" cy="730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  <p:sp>
          <p:nvSpPr>
            <p:cNvPr id="57" name="AutoShape 40">
              <a:extLst>
                <a:ext uri="{FF2B5EF4-FFF2-40B4-BE49-F238E27FC236}">
                  <a16:creationId xmlns:a16="http://schemas.microsoft.com/office/drawing/2014/main" id="{D594AACB-889B-4A96-9347-B1D688289F57}"/>
                </a:ext>
              </a:extLst>
            </p:cNvPr>
            <p:cNvSpPr/>
            <p:nvPr/>
          </p:nvSpPr>
          <p:spPr bwMode="auto">
            <a:xfrm>
              <a:off x="7403307" y="3724275"/>
              <a:ext cx="57944" cy="579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  <p:sp>
          <p:nvSpPr>
            <p:cNvPr id="58" name="AutoShape 41">
              <a:extLst>
                <a:ext uri="{FF2B5EF4-FFF2-40B4-BE49-F238E27FC236}">
                  <a16:creationId xmlns:a16="http://schemas.microsoft.com/office/drawing/2014/main" id="{8E835403-6BF7-4FB8-9D04-FB1F5FB8CAA3}"/>
                </a:ext>
              </a:extLst>
            </p:cNvPr>
            <p:cNvSpPr/>
            <p:nvPr/>
          </p:nvSpPr>
          <p:spPr bwMode="auto">
            <a:xfrm>
              <a:off x="7461250" y="3825875"/>
              <a:ext cx="29369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  <p:sp>
          <p:nvSpPr>
            <p:cNvPr id="59" name="AutoShape 42">
              <a:extLst>
                <a:ext uri="{FF2B5EF4-FFF2-40B4-BE49-F238E27FC236}">
                  <a16:creationId xmlns:a16="http://schemas.microsoft.com/office/drawing/2014/main" id="{131A837B-8BB6-4B94-ACDB-5CC4A502D006}"/>
                </a:ext>
              </a:extLst>
            </p:cNvPr>
            <p:cNvSpPr/>
            <p:nvPr/>
          </p:nvSpPr>
          <p:spPr bwMode="auto">
            <a:xfrm>
              <a:off x="7693819" y="3607594"/>
              <a:ext cx="28575" cy="2936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</p:grpSp>
      <p:sp>
        <p:nvSpPr>
          <p:cNvPr id="47" name="Oval 6">
            <a:extLst>
              <a:ext uri="{FF2B5EF4-FFF2-40B4-BE49-F238E27FC236}">
                <a16:creationId xmlns:a16="http://schemas.microsoft.com/office/drawing/2014/main" id="{AEDC8ABF-2AA3-4CA2-A51D-E39F0DB2EE4F}"/>
              </a:ext>
            </a:extLst>
          </p:cNvPr>
          <p:cNvSpPr/>
          <p:nvPr/>
        </p:nvSpPr>
        <p:spPr>
          <a:xfrm>
            <a:off x="6159855" y="2346652"/>
            <a:ext cx="1338773" cy="1338773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bg1">
                <a:lumMod val="85000"/>
              </a:schemeClr>
            </a:solidFill>
          </a:ln>
          <a:effectLst>
            <a:outerShdw algn="tr" blurRad="381000" dir="8100000" dist="292100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grpSp>
        <p:nvGrpSpPr>
          <p:cNvPr id="48" name="Group 27">
            <a:extLst>
              <a:ext uri="{FF2B5EF4-FFF2-40B4-BE49-F238E27FC236}">
                <a16:creationId xmlns:a16="http://schemas.microsoft.com/office/drawing/2014/main" id="{7D4E92B0-59B1-43FC-9BB9-F63F26D3DA60}"/>
              </a:ext>
            </a:extLst>
          </p:cNvPr>
          <p:cNvGrpSpPr/>
          <p:nvPr/>
        </p:nvGrpSpPr>
        <p:grpSpPr>
          <a:xfrm>
            <a:off x="6615833" y="2783866"/>
            <a:ext cx="434975" cy="464344"/>
            <a:chOff x="9159875" y="1647825"/>
            <a:chExt cx="434975" cy="464344"/>
          </a:xfrm>
          <a:solidFill>
            <a:srgbClr val="1F5786"/>
          </a:solidFill>
        </p:grpSpPr>
        <p:sp>
          <p:nvSpPr>
            <p:cNvPr id="49" name="AutoShape 78">
              <a:extLst>
                <a:ext uri="{FF2B5EF4-FFF2-40B4-BE49-F238E27FC236}">
                  <a16:creationId xmlns:a16="http://schemas.microsoft.com/office/drawing/2014/main" id="{A362FAD7-5EC8-497C-84E2-522129F6E6B6}"/>
                </a:ext>
              </a:extLst>
            </p:cNvPr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  <p:sp>
          <p:nvSpPr>
            <p:cNvPr id="50" name="AutoShape 79">
              <a:extLst>
                <a:ext uri="{FF2B5EF4-FFF2-40B4-BE49-F238E27FC236}">
                  <a16:creationId xmlns:a16="http://schemas.microsoft.com/office/drawing/2014/main" id="{D532F494-C68D-4EFB-856A-1F5F51D35968}"/>
                </a:ext>
              </a:extLst>
            </p:cNvPr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6E4D5068-33DB-475E-B34F-5B86CB26C47E}"/>
                </a:ext>
              </a:extLst>
            </p:cNvPr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</p:grpSp>
      <p:sp>
        <p:nvSpPr>
          <p:cNvPr id="45" name="Oval 5">
            <a:extLst>
              <a:ext uri="{FF2B5EF4-FFF2-40B4-BE49-F238E27FC236}">
                <a16:creationId xmlns:a16="http://schemas.microsoft.com/office/drawing/2014/main" id="{9A510040-66D8-4A10-A047-905CB9C953D4}"/>
              </a:ext>
            </a:extLst>
          </p:cNvPr>
          <p:cNvSpPr/>
          <p:nvPr/>
        </p:nvSpPr>
        <p:spPr>
          <a:xfrm>
            <a:off x="4426009" y="1556352"/>
            <a:ext cx="1960098" cy="1960098"/>
          </a:xfrm>
          <a:prstGeom prst="ellipse">
            <a:avLst/>
          </a:prstGeom>
          <a:solidFill>
            <a:srgbClr val="1F5786">
              <a:alpha val="80000"/>
            </a:srgbClr>
          </a:solidFill>
          <a:ln w="25400">
            <a:solidFill>
              <a:schemeClr val="bg2"/>
            </a:solidFill>
          </a:ln>
          <a:effectLst>
            <a:outerShdw algn="tr" blurRad="381000" dir="8100000" dist="292100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49859462-ED6A-4653-BECC-90E1925E6695}"/>
              </a:ext>
            </a:extLst>
          </p:cNvPr>
          <p:cNvSpPr>
            <a:spLocks noEditPoints="1"/>
          </p:cNvSpPr>
          <p:nvPr/>
        </p:nvSpPr>
        <p:spPr bwMode="auto">
          <a:xfrm>
            <a:off x="4963476" y="2267994"/>
            <a:ext cx="904951" cy="528990"/>
          </a:xfrm>
          <a:custGeom>
            <a:gdLst>
              <a:gd fmla="*/ 232 w 316" name="T0"/>
              <a:gd fmla="*/ 27 h 172" name="T1"/>
              <a:gd fmla="*/ 221 w 316" name="T2"/>
              <a:gd fmla="*/ 20 h 172" name="T3"/>
              <a:gd fmla="*/ 157 w 316" name="T4"/>
              <a:gd fmla="*/ 10 h 172" name="T5"/>
              <a:gd fmla="*/ 92 w 316" name="T6"/>
              <a:gd fmla="*/ 9 h 172" name="T7"/>
              <a:gd fmla="*/ 84 w 316" name="T8"/>
              <a:gd fmla="*/ 13 h 172" name="T9"/>
              <a:gd fmla="*/ 0 w 316" name="T10"/>
              <a:gd fmla="*/ 121 h 172" name="T11"/>
              <a:gd fmla="*/ 78 w 316" name="T12"/>
              <a:gd fmla="*/ 109 h 172" name="T13"/>
              <a:gd fmla="*/ 84 w 316" name="T14"/>
              <a:gd fmla="*/ 113 h 172" name="T15"/>
              <a:gd fmla="*/ 120 w 316" name="T16"/>
              <a:gd fmla="*/ 142 h 172" name="T17"/>
              <a:gd fmla="*/ 159 w 316" name="T18"/>
              <a:gd fmla="*/ 163 h 172" name="T19"/>
              <a:gd fmla="*/ 163 w 316" name="T20"/>
              <a:gd fmla="*/ 165 h 172" name="T21"/>
              <a:gd fmla="*/ 190 w 316" name="T22"/>
              <a:gd fmla="*/ 164 h 172" name="T23"/>
              <a:gd fmla="*/ 217 w 316" name="T24"/>
              <a:gd fmla="*/ 153 h 172" name="T25"/>
              <a:gd fmla="*/ 233 w 316" name="T26"/>
              <a:gd fmla="*/ 146 h 172" name="T27"/>
              <a:gd fmla="*/ 265 w 316" name="T28"/>
              <a:gd fmla="*/ 162 h 172" name="T29"/>
              <a:gd fmla="*/ 288 w 316" name="T30"/>
              <a:gd fmla="*/ 14 h 172" name="T31"/>
              <a:gd fmla="*/ 225 w 316" name="T32"/>
              <a:gd fmla="*/ 129 h 172" name="T33"/>
              <a:gd fmla="*/ 225 w 316" name="T34"/>
              <a:gd fmla="*/ 139 h 172" name="T35"/>
              <a:gd fmla="*/ 216 w 316" name="T36"/>
              <a:gd fmla="*/ 142 h 172" name="T37"/>
              <a:gd fmla="*/ 207 w 316" name="T38"/>
              <a:gd fmla="*/ 142 h 172" name="T39"/>
              <a:gd fmla="*/ 189 w 316" name="T40"/>
              <a:gd fmla="*/ 153 h 172" name="T41"/>
              <a:gd fmla="*/ 185 w 316" name="T42"/>
              <a:gd fmla="*/ 153 h 172" name="T43"/>
              <a:gd fmla="*/ 180 w 316" name="T44"/>
              <a:gd fmla="*/ 156 h 172" name="T45"/>
              <a:gd fmla="*/ 157 w 316" name="T46"/>
              <a:gd fmla="*/ 149 h 172" name="T47"/>
              <a:gd fmla="*/ 130 w 316" name="T48"/>
              <a:gd fmla="*/ 128 h 172" name="T49"/>
              <a:gd fmla="*/ 88 w 316" name="T50"/>
              <a:gd fmla="*/ 103 h 172" name="T51"/>
              <a:gd fmla="*/ 71 w 316" name="T52"/>
              <a:gd fmla="*/ 91 h 172" name="T53"/>
              <a:gd fmla="*/ 71 w 316" name="T54"/>
              <a:gd fmla="*/ 90 h 172" name="T55"/>
              <a:gd fmla="*/ 72 w 316" name="T56"/>
              <a:gd fmla="*/ 88 h 172" name="T57"/>
              <a:gd fmla="*/ 93 w 316" name="T58"/>
              <a:gd fmla="*/ 20 h 172" name="T59"/>
              <a:gd fmla="*/ 132 w 316" name="T60"/>
              <a:gd fmla="*/ 24 h 172" name="T61"/>
              <a:gd fmla="*/ 127 w 316" name="T62"/>
              <a:gd fmla="*/ 72 h 172" name="T63"/>
              <a:gd fmla="*/ 185 w 316" name="T64"/>
              <a:gd fmla="*/ 54 h 172" name="T65"/>
              <a:gd fmla="*/ 241 w 316" name="T66"/>
              <a:gd fmla="*/ 119 h 172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72" w="316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41" name="Oval 8">
            <a:extLst>
              <a:ext uri="{FF2B5EF4-FFF2-40B4-BE49-F238E27FC236}">
                <a16:creationId xmlns:a16="http://schemas.microsoft.com/office/drawing/2014/main" id="{2A9884A2-3B64-4EBA-9A1D-D89FD8D7F6B6}"/>
              </a:ext>
            </a:extLst>
          </p:cNvPr>
          <p:cNvSpPr/>
          <p:nvPr/>
        </p:nvSpPr>
        <p:spPr>
          <a:xfrm>
            <a:off x="6159855" y="4180141"/>
            <a:ext cx="1781907" cy="1781907"/>
          </a:xfrm>
          <a:prstGeom prst="ellipse">
            <a:avLst/>
          </a:prstGeom>
          <a:solidFill>
            <a:srgbClr val="1F5786">
              <a:alpha val="80000"/>
            </a:srgbClr>
          </a:solidFill>
          <a:ln w="25400">
            <a:solidFill>
              <a:schemeClr val="bg2"/>
            </a:solidFill>
          </a:ln>
          <a:effectLst>
            <a:outerShdw algn="tr" blurRad="381000" dir="8100000" dist="292100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grpSp>
        <p:nvGrpSpPr>
          <p:cNvPr id="42" name="Group 44">
            <a:extLst>
              <a:ext uri="{FF2B5EF4-FFF2-40B4-BE49-F238E27FC236}">
                <a16:creationId xmlns:a16="http://schemas.microsoft.com/office/drawing/2014/main" id="{D0E01812-8490-452C-9BBE-A85F10294012}"/>
              </a:ext>
            </a:extLst>
          </p:cNvPr>
          <p:cNvGrpSpPr/>
          <p:nvPr/>
        </p:nvGrpSpPr>
        <p:grpSpPr>
          <a:xfrm>
            <a:off x="6676677" y="4697421"/>
            <a:ext cx="632375" cy="747345"/>
            <a:chOff x="1325323" y="3586519"/>
            <a:chExt cx="632375" cy="747345"/>
          </a:xfrm>
          <a:solidFill>
            <a:schemeClr val="bg2"/>
          </a:solidFill>
        </p:grpSpPr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833D8CC6-DC31-4C7B-838A-7F115FD39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5323" y="3586519"/>
              <a:ext cx="632375" cy="747345"/>
            </a:xfrm>
            <a:custGeom>
              <a:gdLst>
                <a:gd fmla="*/ 215 w 221" name="T0"/>
                <a:gd fmla="*/ 212 h 243" name="T1"/>
                <a:gd fmla="*/ 174 w 221" name="T2"/>
                <a:gd fmla="*/ 157 h 243" name="T3"/>
                <a:gd fmla="*/ 179 w 221" name="T4"/>
                <a:gd fmla="*/ 37 h 243" name="T5"/>
                <a:gd fmla="*/ 105 w 221" name="T6"/>
                <a:gd fmla="*/ 0 h 243" name="T7"/>
                <a:gd fmla="*/ 49 w 221" name="T8"/>
                <a:gd fmla="*/ 19 h 243" name="T9"/>
                <a:gd fmla="*/ 31 w 221" name="T10"/>
                <a:gd fmla="*/ 151 h 243" name="T11"/>
                <a:gd fmla="*/ 105 w 221" name="T12"/>
                <a:gd fmla="*/ 188 h 243" name="T13"/>
                <a:gd fmla="*/ 143 w 221" name="T14"/>
                <a:gd fmla="*/ 180 h 243" name="T15"/>
                <a:gd fmla="*/ 185 w 221" name="T16"/>
                <a:gd fmla="*/ 235 h 243" name="T17"/>
                <a:gd fmla="*/ 200 w 221" name="T18"/>
                <a:gd fmla="*/ 243 h 243" name="T19"/>
                <a:gd fmla="*/ 200 w 221" name="T20"/>
                <a:gd fmla="*/ 243 h 243" name="T21"/>
                <a:gd fmla="*/ 211 w 221" name="T22"/>
                <a:gd fmla="*/ 239 h 243" name="T23"/>
                <a:gd fmla="*/ 215 w 221" name="T24"/>
                <a:gd fmla="*/ 212 h 243" name="T25"/>
                <a:gd fmla="*/ 144 w 221" name="T26"/>
                <a:gd fmla="*/ 146 h 243" name="T27"/>
                <a:gd fmla="*/ 105 w 221" name="T28"/>
                <a:gd fmla="*/ 159 h 243" name="T29"/>
                <a:gd fmla="*/ 54 w 221" name="T30"/>
                <a:gd fmla="*/ 133 h 243" name="T31"/>
                <a:gd fmla="*/ 66 w 221" name="T32"/>
                <a:gd fmla="*/ 42 h 243" name="T33"/>
                <a:gd fmla="*/ 105 w 221" name="T34"/>
                <a:gd fmla="*/ 29 h 243" name="T35"/>
                <a:gd fmla="*/ 156 w 221" name="T36"/>
                <a:gd fmla="*/ 54 h 243" name="T37"/>
                <a:gd fmla="*/ 144 w 221" name="T38"/>
                <a:gd fmla="*/ 146 h 24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43" w="221">
                  <a:moveTo>
                    <a:pt x="215" y="212"/>
                  </a:moveTo>
                  <a:cubicBezTo>
                    <a:pt x="174" y="157"/>
                    <a:pt x="174" y="157"/>
                    <a:pt x="174" y="157"/>
                  </a:cubicBezTo>
                  <a:cubicBezTo>
                    <a:pt x="204" y="124"/>
                    <a:pt x="206" y="73"/>
                    <a:pt x="179" y="37"/>
                  </a:cubicBezTo>
                  <a:cubicBezTo>
                    <a:pt x="161" y="13"/>
                    <a:pt x="134" y="0"/>
                    <a:pt x="105" y="0"/>
                  </a:cubicBezTo>
                  <a:cubicBezTo>
                    <a:pt x="85" y="0"/>
                    <a:pt x="65" y="7"/>
                    <a:pt x="49" y="19"/>
                  </a:cubicBezTo>
                  <a:cubicBezTo>
                    <a:pt x="8" y="51"/>
                    <a:pt x="0" y="110"/>
                    <a:pt x="31" y="151"/>
                  </a:cubicBezTo>
                  <a:cubicBezTo>
                    <a:pt x="49" y="174"/>
                    <a:pt x="76" y="188"/>
                    <a:pt x="105" y="188"/>
                  </a:cubicBezTo>
                  <a:cubicBezTo>
                    <a:pt x="118" y="188"/>
                    <a:pt x="131" y="185"/>
                    <a:pt x="143" y="180"/>
                  </a:cubicBezTo>
                  <a:cubicBezTo>
                    <a:pt x="185" y="235"/>
                    <a:pt x="185" y="235"/>
                    <a:pt x="185" y="235"/>
                  </a:cubicBezTo>
                  <a:cubicBezTo>
                    <a:pt x="189" y="240"/>
                    <a:pt x="194" y="243"/>
                    <a:pt x="200" y="243"/>
                  </a:cubicBezTo>
                  <a:cubicBezTo>
                    <a:pt x="200" y="243"/>
                    <a:pt x="200" y="243"/>
                    <a:pt x="200" y="243"/>
                  </a:cubicBezTo>
                  <a:cubicBezTo>
                    <a:pt x="204" y="243"/>
                    <a:pt x="208" y="241"/>
                    <a:pt x="211" y="239"/>
                  </a:cubicBezTo>
                  <a:cubicBezTo>
                    <a:pt x="220" y="232"/>
                    <a:pt x="221" y="220"/>
                    <a:pt x="215" y="212"/>
                  </a:cubicBezTo>
                  <a:close/>
                  <a:moveTo>
                    <a:pt x="144" y="146"/>
                  </a:moveTo>
                  <a:cubicBezTo>
                    <a:pt x="133" y="154"/>
                    <a:pt x="119" y="159"/>
                    <a:pt x="105" y="159"/>
                  </a:cubicBezTo>
                  <a:cubicBezTo>
                    <a:pt x="85" y="159"/>
                    <a:pt x="66" y="150"/>
                    <a:pt x="54" y="133"/>
                  </a:cubicBezTo>
                  <a:cubicBezTo>
                    <a:pt x="33" y="105"/>
                    <a:pt x="38" y="64"/>
                    <a:pt x="66" y="42"/>
                  </a:cubicBezTo>
                  <a:cubicBezTo>
                    <a:pt x="78" y="33"/>
                    <a:pt x="91" y="29"/>
                    <a:pt x="105" y="29"/>
                  </a:cubicBezTo>
                  <a:cubicBezTo>
                    <a:pt x="125" y="29"/>
                    <a:pt x="144" y="38"/>
                    <a:pt x="156" y="54"/>
                  </a:cubicBezTo>
                  <a:cubicBezTo>
                    <a:pt x="178" y="83"/>
                    <a:pt x="172" y="124"/>
                    <a:pt x="144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6D82CB79-C0D9-4A51-8B0D-7C53C2DE9EF1}"/>
                </a:ext>
              </a:extLst>
            </p:cNvPr>
            <p:cNvSpPr/>
            <p:nvPr/>
          </p:nvSpPr>
          <p:spPr bwMode="auto">
            <a:xfrm>
              <a:off x="1503405" y="3752885"/>
              <a:ext cx="248347" cy="223554"/>
            </a:xfrm>
            <a:custGeom>
              <a:gdLst>
                <a:gd fmla="*/ 86 w 87" name="T0"/>
                <a:gd fmla="*/ 33 h 73" name="T1"/>
                <a:gd fmla="*/ 45 w 87" name="T2"/>
                <a:gd fmla="*/ 1 h 73" name="T3"/>
                <a:gd fmla="*/ 40 w 87" name="T4"/>
                <a:gd fmla="*/ 1 h 73" name="T5"/>
                <a:gd fmla="*/ 24 w 87" name="T6"/>
                <a:gd fmla="*/ 14 h 73" name="T7"/>
                <a:gd fmla="*/ 24 w 87" name="T8"/>
                <a:gd fmla="*/ 1 h 73" name="T9"/>
                <a:gd fmla="*/ 15 w 87" name="T10"/>
                <a:gd fmla="*/ 1 h 73" name="T11"/>
                <a:gd fmla="*/ 15 w 87" name="T12"/>
                <a:gd fmla="*/ 22 h 73" name="T13"/>
                <a:gd fmla="*/ 8 w 87" name="T14"/>
                <a:gd fmla="*/ 27 h 73" name="T15"/>
                <a:gd fmla="*/ 1 w 87" name="T16"/>
                <a:gd fmla="*/ 33 h 73" name="T17"/>
                <a:gd fmla="*/ 1 w 87" name="T18"/>
                <a:gd fmla="*/ 35 h 73" name="T19"/>
                <a:gd fmla="*/ 8 w 87" name="T20"/>
                <a:gd fmla="*/ 35 h 73" name="T21"/>
                <a:gd fmla="*/ 8 w 87" name="T22"/>
                <a:gd fmla="*/ 73 h 73" name="T23"/>
                <a:gd fmla="*/ 32 w 87" name="T24"/>
                <a:gd fmla="*/ 73 h 73" name="T25"/>
                <a:gd fmla="*/ 32 w 87" name="T26"/>
                <a:gd fmla="*/ 72 h 73" name="T27"/>
                <a:gd fmla="*/ 32 w 87" name="T28"/>
                <a:gd fmla="*/ 55 h 73" name="T29"/>
                <a:gd fmla="*/ 41 w 87" name="T30"/>
                <a:gd fmla="*/ 42 h 73" name="T31"/>
                <a:gd fmla="*/ 52 w 87" name="T32"/>
                <a:gd fmla="*/ 54 h 73" name="T33"/>
                <a:gd fmla="*/ 52 w 87" name="T34"/>
                <a:gd fmla="*/ 73 h 73" name="T35"/>
                <a:gd fmla="*/ 77 w 87" name="T36"/>
                <a:gd fmla="*/ 73 h 73" name="T37"/>
                <a:gd fmla="*/ 77 w 87" name="T38"/>
                <a:gd fmla="*/ 35 h 73" name="T39"/>
                <a:gd fmla="*/ 85 w 87" name="T40"/>
                <a:gd fmla="*/ 35 h 73" name="T41"/>
                <a:gd fmla="*/ 86 w 87" name="T42"/>
                <a:gd fmla="*/ 33 h 7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73" w="87">
                  <a:moveTo>
                    <a:pt x="86" y="33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4" y="0"/>
                    <a:pt x="41" y="0"/>
                    <a:pt x="40" y="1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42"/>
                    <a:pt x="41" y="42"/>
                  </a:cubicBezTo>
                  <a:cubicBezTo>
                    <a:pt x="51" y="42"/>
                    <a:pt x="52" y="54"/>
                    <a:pt x="52" y="54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7" y="35"/>
                    <a:pt x="87" y="34"/>
                    <a:pt x="8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</p:grpSp>
      <p:sp>
        <p:nvSpPr>
          <p:cNvPr id="39" name="TextBox 48">
            <a:extLst>
              <a:ext uri="{FF2B5EF4-FFF2-40B4-BE49-F238E27FC236}">
                <a16:creationId xmlns:a16="http://schemas.microsoft.com/office/drawing/2014/main" id="{9B2234B4-0E3B-469D-A138-6BBBAA221B77}"/>
              </a:ext>
            </a:extLst>
          </p:cNvPr>
          <p:cNvSpPr txBox="1"/>
          <p:nvPr/>
        </p:nvSpPr>
        <p:spPr>
          <a:xfrm>
            <a:off x="7498629" y="1662579"/>
            <a:ext cx="2684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lang="en-US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LOREM IPSUM DOLOR</a:t>
            </a:r>
          </a:p>
        </p:txBody>
      </p:sp>
      <p:sp>
        <p:nvSpPr>
          <p:cNvPr id="40" name="Rectangle 49">
            <a:extLst>
              <a:ext uri="{FF2B5EF4-FFF2-40B4-BE49-F238E27FC236}">
                <a16:creationId xmlns:a16="http://schemas.microsoft.com/office/drawing/2014/main" id="{12F550C5-BDBA-4533-A4B3-0FA312121A14}"/>
              </a:ext>
            </a:extLst>
          </p:cNvPr>
          <p:cNvSpPr/>
          <p:nvPr/>
        </p:nvSpPr>
        <p:spPr>
          <a:xfrm>
            <a:off x="7498626" y="1991353"/>
            <a:ext cx="3927279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Lorem ipsum dolor sit amet, consectetur adipiscing elit. Integer dolor quam, pretium eu placerat eu semper et nunc. Nullam ut turpis</a:t>
            </a:r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id="{A59925F9-F644-418B-BCB0-C76DEF802AFE}"/>
              </a:ext>
            </a:extLst>
          </p:cNvPr>
          <p:cNvSpPr txBox="1"/>
          <p:nvPr/>
        </p:nvSpPr>
        <p:spPr>
          <a:xfrm>
            <a:off x="8378977" y="3295708"/>
            <a:ext cx="2684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lang="en-US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LOREM IPSUM DOLOR</a:t>
            </a:r>
          </a:p>
        </p:txBody>
      </p:sp>
      <p:sp>
        <p:nvSpPr>
          <p:cNvPr id="38" name="Rectangle 53">
            <a:extLst>
              <a:ext uri="{FF2B5EF4-FFF2-40B4-BE49-F238E27FC236}">
                <a16:creationId xmlns:a16="http://schemas.microsoft.com/office/drawing/2014/main" id="{61335424-9701-441C-804B-32EC0562DBD7}"/>
              </a:ext>
            </a:extLst>
          </p:cNvPr>
          <p:cNvSpPr/>
          <p:nvPr/>
        </p:nvSpPr>
        <p:spPr>
          <a:xfrm>
            <a:off x="8378976" y="3624481"/>
            <a:ext cx="3262590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Lorem ipsum dolor sit amet, consectetur adipiscing elit. Integer dolor quam, pretium eu placerat eu semper</a:t>
            </a:r>
          </a:p>
        </p:txBody>
      </p:sp>
      <p:sp>
        <p:nvSpPr>
          <p:cNvPr id="35" name="TextBox 55">
            <a:extLst>
              <a:ext uri="{FF2B5EF4-FFF2-40B4-BE49-F238E27FC236}">
                <a16:creationId xmlns:a16="http://schemas.microsoft.com/office/drawing/2014/main" id="{1F902BB8-9FB7-4BDE-99BA-5E61CCBBC7A1}"/>
              </a:ext>
            </a:extLst>
          </p:cNvPr>
          <p:cNvSpPr txBox="1"/>
          <p:nvPr/>
        </p:nvSpPr>
        <p:spPr>
          <a:xfrm>
            <a:off x="8119844" y="4930966"/>
            <a:ext cx="2684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lang="en-US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LOREM IPSUM DOLOR</a:t>
            </a:r>
          </a:p>
        </p:txBody>
      </p:sp>
      <p:sp>
        <p:nvSpPr>
          <p:cNvPr id="36" name="Rectangle 56">
            <a:extLst>
              <a:ext uri="{FF2B5EF4-FFF2-40B4-BE49-F238E27FC236}">
                <a16:creationId xmlns:a16="http://schemas.microsoft.com/office/drawing/2014/main" id="{B76FE330-F27A-45DC-A770-9384DBBC7535}"/>
              </a:ext>
            </a:extLst>
          </p:cNvPr>
          <p:cNvSpPr/>
          <p:nvPr/>
        </p:nvSpPr>
        <p:spPr>
          <a:xfrm>
            <a:off x="8119845" y="5259739"/>
            <a:ext cx="3262590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Lorem ipsum dolor sit amet, consectetur adipiscing elit. Integer dolor quam, pretium eu placerat eu semper</a:t>
            </a:r>
          </a:p>
        </p:txBody>
      </p:sp>
      <p:sp>
        <p:nvSpPr>
          <p:cNvPr id="33" name="TextBox 58">
            <a:extLst>
              <a:ext uri="{FF2B5EF4-FFF2-40B4-BE49-F238E27FC236}">
                <a16:creationId xmlns:a16="http://schemas.microsoft.com/office/drawing/2014/main" id="{A62360BF-FD20-4DA4-AA5B-15DA624C9727}"/>
              </a:ext>
            </a:extLst>
          </p:cNvPr>
          <p:cNvSpPr txBox="1"/>
          <p:nvPr/>
        </p:nvSpPr>
        <p:spPr>
          <a:xfrm flipH="1">
            <a:off x="1621735" y="1662579"/>
            <a:ext cx="2684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b="1" lang="en-US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LOREM IPSUM DOLOR</a:t>
            </a:r>
          </a:p>
        </p:txBody>
      </p:sp>
      <p:sp>
        <p:nvSpPr>
          <p:cNvPr id="34" name="Rectangle 59">
            <a:extLst>
              <a:ext uri="{FF2B5EF4-FFF2-40B4-BE49-F238E27FC236}">
                <a16:creationId xmlns:a16="http://schemas.microsoft.com/office/drawing/2014/main" id="{C3C8C02D-7C2A-4A97-97B9-A304EB0F5810}"/>
              </a:ext>
            </a:extLst>
          </p:cNvPr>
          <p:cNvSpPr/>
          <p:nvPr/>
        </p:nvSpPr>
        <p:spPr>
          <a:xfrm flipH="1">
            <a:off x="929724" y="1991353"/>
            <a:ext cx="3350570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Lorem ipsum dolor sit amet, consectetur adipiscing elit. Integer dolor quam, pretium eu placerat eu semper et nunc. Nullam ut turpis</a:t>
            </a:r>
          </a:p>
        </p:txBody>
      </p:sp>
      <p:sp>
        <p:nvSpPr>
          <p:cNvPr id="31" name="TextBox 61">
            <a:extLst>
              <a:ext uri="{FF2B5EF4-FFF2-40B4-BE49-F238E27FC236}">
                <a16:creationId xmlns:a16="http://schemas.microsoft.com/office/drawing/2014/main" id="{E0027937-D564-4FCA-A388-71B6339449E7}"/>
              </a:ext>
            </a:extLst>
          </p:cNvPr>
          <p:cNvSpPr txBox="1"/>
          <p:nvPr/>
        </p:nvSpPr>
        <p:spPr>
          <a:xfrm flipH="1">
            <a:off x="1154464" y="3295708"/>
            <a:ext cx="2684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b="1" lang="en-US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LOREM IPSUM DOLOR</a:t>
            </a:r>
          </a:p>
        </p:txBody>
      </p:sp>
      <p:sp>
        <p:nvSpPr>
          <p:cNvPr id="32" name="Rectangle 62">
            <a:extLst>
              <a:ext uri="{FF2B5EF4-FFF2-40B4-BE49-F238E27FC236}">
                <a16:creationId xmlns:a16="http://schemas.microsoft.com/office/drawing/2014/main" id="{0CF8C3A4-A324-44A4-9B70-582A4F2873DB}"/>
              </a:ext>
            </a:extLst>
          </p:cNvPr>
          <p:cNvSpPr/>
          <p:nvPr/>
        </p:nvSpPr>
        <p:spPr>
          <a:xfrm flipH="1">
            <a:off x="550433" y="3624481"/>
            <a:ext cx="3262590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Lorem ipsum dolor sit amet, consectetur adipiscing elit. Integer dolor quam, pretium eu placerat eu semper</a:t>
            </a:r>
          </a:p>
        </p:txBody>
      </p:sp>
      <p:sp>
        <p:nvSpPr>
          <p:cNvPr id="29" name="TextBox 64">
            <a:extLst>
              <a:ext uri="{FF2B5EF4-FFF2-40B4-BE49-F238E27FC236}">
                <a16:creationId xmlns:a16="http://schemas.microsoft.com/office/drawing/2014/main" id="{60DC8272-B2A5-4108-A23B-D33A28959519}"/>
              </a:ext>
            </a:extLst>
          </p:cNvPr>
          <p:cNvSpPr txBox="1"/>
          <p:nvPr/>
        </p:nvSpPr>
        <p:spPr>
          <a:xfrm flipH="1">
            <a:off x="1568595" y="4930966"/>
            <a:ext cx="2684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b="1" lang="en-US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LOREM IPSUM DOLOR</a:t>
            </a:r>
          </a:p>
        </p:txBody>
      </p:sp>
      <p:sp>
        <p:nvSpPr>
          <p:cNvPr id="30" name="Rectangle 65">
            <a:extLst>
              <a:ext uri="{FF2B5EF4-FFF2-40B4-BE49-F238E27FC236}">
                <a16:creationId xmlns:a16="http://schemas.microsoft.com/office/drawing/2014/main" id="{F3681D27-E9AD-4DCE-B37D-768E21C7B47B}"/>
              </a:ext>
            </a:extLst>
          </p:cNvPr>
          <p:cNvSpPr/>
          <p:nvPr/>
        </p:nvSpPr>
        <p:spPr>
          <a:xfrm flipH="1">
            <a:off x="964564" y="5259739"/>
            <a:ext cx="3262590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Lorem ipsum dolor sit amet, consectetur adipiscing elit. Integer dolor quam, pretium eu placerat eu semper</a:t>
            </a:r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B1F102AD-3495-48BE-AFD9-A47B40FADCB2}"/>
              </a:ext>
            </a:extLst>
          </p:cNvPr>
          <p:cNvSpPr/>
          <p:nvPr/>
        </p:nvSpPr>
        <p:spPr>
          <a:xfrm>
            <a:off x="3997051" y="3117447"/>
            <a:ext cx="1338773" cy="1338773"/>
          </a:xfrm>
          <a:prstGeom prst="ellipse">
            <a:avLst/>
          </a:prstGeom>
          <a:solidFill>
            <a:srgbClr val="A9A9A9">
              <a:alpha val="80000"/>
            </a:srgbClr>
          </a:solidFill>
          <a:ln w="25400">
            <a:solidFill>
              <a:schemeClr val="bg2"/>
            </a:solidFill>
          </a:ln>
          <a:effectLst>
            <a:outerShdw algn="tr" blurRad="381000" dir="8100000" dist="292100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grpSp>
        <p:nvGrpSpPr>
          <p:cNvPr id="25" name="Group 31">
            <a:extLst>
              <a:ext uri="{FF2B5EF4-FFF2-40B4-BE49-F238E27FC236}">
                <a16:creationId xmlns:a16="http://schemas.microsoft.com/office/drawing/2014/main" id="{A4FEA1A7-8BD3-4F4D-9F5D-5E4F8B91F312}"/>
              </a:ext>
            </a:extLst>
          </p:cNvPr>
          <p:cNvGrpSpPr/>
          <p:nvPr/>
        </p:nvGrpSpPr>
        <p:grpSpPr>
          <a:xfrm>
            <a:off x="4433868" y="3591173"/>
            <a:ext cx="465138" cy="391319"/>
            <a:chOff x="5368132" y="2625725"/>
            <a:chExt cx="465138" cy="391319"/>
          </a:xfrm>
          <a:solidFill>
            <a:schemeClr val="bg2"/>
          </a:solidFill>
        </p:grpSpPr>
        <p:sp>
          <p:nvSpPr>
            <p:cNvPr id="26" name="AutoShape 120">
              <a:extLst>
                <a:ext uri="{FF2B5EF4-FFF2-40B4-BE49-F238E27FC236}">
                  <a16:creationId xmlns:a16="http://schemas.microsoft.com/office/drawing/2014/main" id="{9DD72A39-03A0-4CE8-A9FE-9B66CAA7619B}"/>
                </a:ext>
              </a:extLst>
            </p:cNvPr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  <p:sp>
          <p:nvSpPr>
            <p:cNvPr id="27" name="AutoShape 121">
              <a:extLst>
                <a:ext uri="{FF2B5EF4-FFF2-40B4-BE49-F238E27FC236}">
                  <a16:creationId xmlns:a16="http://schemas.microsoft.com/office/drawing/2014/main" id="{A7AF41CA-FD15-4CBF-8C0A-96B28EB052D2}"/>
                </a:ext>
              </a:extLst>
            </p:cNvPr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  <p:sp>
          <p:nvSpPr>
            <p:cNvPr id="28" name="AutoShape 122">
              <a:extLst>
                <a:ext uri="{FF2B5EF4-FFF2-40B4-BE49-F238E27FC236}">
                  <a16:creationId xmlns:a16="http://schemas.microsoft.com/office/drawing/2014/main" id="{5BE9D7E8-DA96-4946-9B2B-DD7B6C7ABD09}"/>
                </a:ext>
              </a:extLst>
            </p:cNvPr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</p:grpSp>
      <p:sp>
        <p:nvSpPr>
          <p:cNvPr id="15" name="Oval 3">
            <a:extLst>
              <a:ext uri="{FF2B5EF4-FFF2-40B4-BE49-F238E27FC236}">
                <a16:creationId xmlns:a16="http://schemas.microsoft.com/office/drawing/2014/main" id="{CCC32A9E-0FA6-4202-AA12-04375D1ABC91}"/>
              </a:ext>
            </a:extLst>
          </p:cNvPr>
          <p:cNvSpPr/>
          <p:nvPr/>
        </p:nvSpPr>
        <p:spPr>
          <a:xfrm>
            <a:off x="4329984" y="4342089"/>
            <a:ext cx="1005840" cy="1005840"/>
          </a:xfrm>
          <a:prstGeom prst="ellipse">
            <a:avLst/>
          </a:prstGeom>
          <a:solidFill>
            <a:srgbClr val="1F5786">
              <a:alpha val="80000"/>
            </a:srgbClr>
          </a:solidFill>
          <a:ln w="25400">
            <a:solidFill>
              <a:schemeClr val="bg2"/>
            </a:solidFill>
          </a:ln>
          <a:effectLst>
            <a:outerShdw algn="tr" blurRad="381000" dir="8100000" dist="292100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grpSp>
        <p:nvGrpSpPr>
          <p:cNvPr id="16" name="Group 35">
            <a:extLst>
              <a:ext uri="{FF2B5EF4-FFF2-40B4-BE49-F238E27FC236}">
                <a16:creationId xmlns:a16="http://schemas.microsoft.com/office/drawing/2014/main" id="{19DEDBF7-6101-476D-9380-C107C93E41F2}"/>
              </a:ext>
            </a:extLst>
          </p:cNvPr>
          <p:cNvGrpSpPr/>
          <p:nvPr/>
        </p:nvGrpSpPr>
        <p:grpSpPr>
          <a:xfrm>
            <a:off x="4600732" y="4662282"/>
            <a:ext cx="464344" cy="362744"/>
            <a:chOff x="2581275" y="1710532"/>
            <a:chExt cx="464344" cy="362744"/>
          </a:xfrm>
          <a:solidFill>
            <a:schemeClr val="bg2"/>
          </a:solidFill>
        </p:grpSpPr>
        <p:sp>
          <p:nvSpPr>
            <p:cNvPr id="17" name="AutoShape 140">
              <a:extLst>
                <a:ext uri="{FF2B5EF4-FFF2-40B4-BE49-F238E27FC236}">
                  <a16:creationId xmlns:a16="http://schemas.microsoft.com/office/drawing/2014/main" id="{AA3D7EEE-E379-403B-9F99-A76C4877BF34}"/>
                </a:ext>
              </a:extLst>
            </p:cNvPr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fmla="+- 0 10800 376" name="T0"/>
                <a:gd fmla="*/ T0 w 20848" name="T1"/>
                <a:gd fmla="*/ 10800 h 21600" name="T2"/>
                <a:gd fmla="+- 0 10800 376" name="T3"/>
                <a:gd fmla="*/ T3 w 20848" name="T4"/>
                <a:gd fmla="*/ 10800 h 21600" name="T5"/>
                <a:gd fmla="+- 0 10800 376" name="T6"/>
                <a:gd fmla="*/ T6 w 20848" name="T7"/>
                <a:gd fmla="*/ 10800 h 21600" name="T8"/>
                <a:gd fmla="+- 0 10800 376" name="T9"/>
                <a:gd fmla="*/ T9 w 208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  <p:sp>
          <p:nvSpPr>
            <p:cNvPr id="18" name="AutoShape 141">
              <a:extLst>
                <a:ext uri="{FF2B5EF4-FFF2-40B4-BE49-F238E27FC236}">
                  <a16:creationId xmlns:a16="http://schemas.microsoft.com/office/drawing/2014/main" id="{B941BE3D-71BF-4001-B243-ED99CE477570}"/>
                </a:ext>
              </a:extLst>
            </p:cNvPr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fmla="+- 0 10800 252" name="T0"/>
                <a:gd fmla="*/ T0 w 21096" name="T1"/>
                <a:gd fmla="*/ 10800 h 21600" name="T2"/>
                <a:gd fmla="+- 0 10800 252" name="T3"/>
                <a:gd fmla="*/ T3 w 21096" name="T4"/>
                <a:gd fmla="*/ 10800 h 21600" name="T5"/>
                <a:gd fmla="+- 0 10800 252" name="T6"/>
                <a:gd fmla="*/ T6 w 21096" name="T7"/>
                <a:gd fmla="*/ 10800 h 21600" name="T8"/>
                <a:gd fmla="+- 0 10800 252" name="T9"/>
                <a:gd fmla="*/ T9 w 210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  <p:sp>
          <p:nvSpPr>
            <p:cNvPr id="19" name="AutoShape 142">
              <a:extLst>
                <a:ext uri="{FF2B5EF4-FFF2-40B4-BE49-F238E27FC236}">
                  <a16:creationId xmlns:a16="http://schemas.microsoft.com/office/drawing/2014/main" id="{5B892FF4-DA6B-4A87-A41F-F59F76193F4A}"/>
                </a:ext>
              </a:extLst>
            </p:cNvPr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  <p:sp>
          <p:nvSpPr>
            <p:cNvPr id="20" name="AutoShape 143">
              <a:extLst>
                <a:ext uri="{FF2B5EF4-FFF2-40B4-BE49-F238E27FC236}">
                  <a16:creationId xmlns:a16="http://schemas.microsoft.com/office/drawing/2014/main" id="{1366B947-F25B-4194-8860-A4688DDA4C01}"/>
                </a:ext>
              </a:extLst>
            </p:cNvPr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  <p:sp>
          <p:nvSpPr>
            <p:cNvPr id="21" name="AutoShape 144">
              <a:extLst>
                <a:ext uri="{FF2B5EF4-FFF2-40B4-BE49-F238E27FC236}">
                  <a16:creationId xmlns:a16="http://schemas.microsoft.com/office/drawing/2014/main" id="{9E4D1AE5-5B57-4245-A391-105D79EE3F95}"/>
                </a:ext>
              </a:extLst>
            </p:cNvPr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  <p:sp>
          <p:nvSpPr>
            <p:cNvPr id="22" name="AutoShape 145">
              <a:extLst>
                <a:ext uri="{FF2B5EF4-FFF2-40B4-BE49-F238E27FC236}">
                  <a16:creationId xmlns:a16="http://schemas.microsoft.com/office/drawing/2014/main" id="{F620CF9D-4A01-43FB-8516-3BDBCCDC970F}"/>
                </a:ext>
              </a:extLst>
            </p:cNvPr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  <p:sp>
          <p:nvSpPr>
            <p:cNvPr id="23" name="AutoShape 146">
              <a:extLst>
                <a:ext uri="{FF2B5EF4-FFF2-40B4-BE49-F238E27FC236}">
                  <a16:creationId xmlns:a16="http://schemas.microsoft.com/office/drawing/2014/main" id="{96E6F553-86B3-4F0A-929E-A546371FD107}"/>
                </a:ext>
              </a:extLst>
            </p:cNvPr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fmla="+- 0 10822 44" name="T0"/>
                <a:gd fmla="*/ T0 w 21556" name="T1"/>
                <a:gd fmla="+- 0 10826 53" name="T2"/>
                <a:gd fmla="*/ 10826 h 21547" name="T3"/>
                <a:gd fmla="+- 0 10822 44" name="T4"/>
                <a:gd fmla="*/ T4 w 21556" name="T5"/>
                <a:gd fmla="+- 0 10826 53" name="T6"/>
                <a:gd fmla="*/ 10826 h 21547" name="T7"/>
                <a:gd fmla="+- 0 10822 44" name="T8"/>
                <a:gd fmla="*/ T8 w 21556" name="T9"/>
                <a:gd fmla="+- 0 10826 53" name="T10"/>
                <a:gd fmla="*/ 10826 h 21547" name="T11"/>
                <a:gd fmla="+- 0 10822 44" name="T12"/>
                <a:gd fmla="*/ T12 w 21556" name="T13"/>
                <a:gd fmla="+- 0 10826 53" name="T14"/>
                <a:gd fmla="*/ 10826 h 2154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typeface="Gill Sans"/>
              </a:endParaRPr>
            </a:p>
          </p:txBody>
        </p:sp>
      </p:grpSp>
      <p:sp>
        <p:nvSpPr>
          <p:cNvPr id="60" name="椭圆 59"/>
          <p:cNvSpPr/>
          <p:nvPr/>
        </p:nvSpPr>
        <p:spPr>
          <a:xfrm>
            <a:off x="-672834" y="-676986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-654834" y="-654834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2" name="椭圆 61"/>
          <p:cNvSpPr/>
          <p:nvPr/>
        </p:nvSpPr>
        <p:spPr>
          <a:xfrm flipV="1" rot="16200000">
            <a:off x="-166250" y="746198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3" name="椭圆 62"/>
          <p:cNvSpPr/>
          <p:nvPr/>
        </p:nvSpPr>
        <p:spPr>
          <a:xfrm flipV="1" rot="16200000">
            <a:off x="-142125" y="75816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27935" y="297874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5" name="椭圆 64"/>
          <p:cNvSpPr/>
          <p:nvPr/>
        </p:nvSpPr>
        <p:spPr>
          <a:xfrm rot="665877">
            <a:off x="720182" y="-339909"/>
            <a:ext cx="510426" cy="510426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6" name="椭圆 65"/>
          <p:cNvSpPr/>
          <p:nvPr/>
        </p:nvSpPr>
        <p:spPr>
          <a:xfrm rot="665877">
            <a:off x="723890" y="-331793"/>
            <a:ext cx="497338" cy="497338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405589" y="208761"/>
            <a:ext cx="24581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68" name="矩形 67"/>
          <p:cNvSpPr/>
          <p:nvPr/>
        </p:nvSpPr>
        <p:spPr>
          <a:xfrm>
            <a:off x="1405589" y="677354"/>
            <a:ext cx="196044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About the program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1531916" y="67566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898454863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27619DF-4CB5-4661-AF8E-C8E93D3209F9}"/>
              </a:ext>
            </a:extLst>
          </p:cNvPr>
          <p:cNvSpPr/>
          <p:nvPr/>
        </p:nvSpPr>
        <p:spPr>
          <a:xfrm>
            <a:off x="787400" y="1206500"/>
            <a:ext cx="3124200" cy="2463800"/>
          </a:xfrm>
          <a:prstGeom prst="rect">
            <a:avLst/>
          </a:prstGeom>
          <a:gradFill>
            <a:gsLst>
              <a:gs pos="0">
                <a:srgbClr val="1F5786"/>
              </a:gs>
              <a:gs pos="100000">
                <a:srgbClr val="1A4771"/>
              </a:gs>
            </a:gsLst>
            <a:lin ang="5400000" scaled="1"/>
          </a:gradFill>
          <a:ln>
            <a:noFill/>
          </a:ln>
          <a:effectLst>
            <a:outerShdw algn="t" blurRad="304800" dir="5400000" dist="203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40D79A5-300E-42EF-B35E-A888C714105C}"/>
              </a:ext>
            </a:extLst>
          </p:cNvPr>
          <p:cNvSpPr/>
          <p:nvPr/>
        </p:nvSpPr>
        <p:spPr>
          <a:xfrm>
            <a:off x="787400" y="3835400"/>
            <a:ext cx="3124200" cy="2628900"/>
          </a:xfrm>
          <a:prstGeom prst="rect">
            <a:avLst/>
          </a:prstGeom>
          <a:solidFill>
            <a:srgbClr val="F4F5F7"/>
          </a:solidFill>
          <a:ln>
            <a:noFill/>
          </a:ln>
          <a:effectLst>
            <a:outerShdw algn="t" blurRad="304800" dir="5400000" dist="203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2B58FF6-1027-4458-806A-381E52ED1E37}"/>
              </a:ext>
            </a:extLst>
          </p:cNvPr>
          <p:cNvSpPr/>
          <p:nvPr/>
        </p:nvSpPr>
        <p:spPr>
          <a:xfrm>
            <a:off x="4375150" y="1206500"/>
            <a:ext cx="3124800" cy="2463800"/>
          </a:xfrm>
          <a:prstGeom prst="rect">
            <a:avLst/>
          </a:prstGeom>
          <a:solidFill>
            <a:srgbClr val="F4F5F7"/>
          </a:solidFill>
          <a:ln>
            <a:noFill/>
          </a:ln>
          <a:effectLst>
            <a:outerShdw algn="t" blurRad="304800" dir="5400000" dist="203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75D1B9D-AB35-4632-A742-96B1744A8E4A}"/>
              </a:ext>
            </a:extLst>
          </p:cNvPr>
          <p:cNvSpPr/>
          <p:nvPr/>
        </p:nvSpPr>
        <p:spPr>
          <a:xfrm>
            <a:off x="4375150" y="3835400"/>
            <a:ext cx="3124800" cy="2628900"/>
          </a:xfrm>
          <a:prstGeom prst="rect">
            <a:avLst/>
          </a:prstGeom>
          <a:gradFill>
            <a:gsLst>
              <a:gs pos="0">
                <a:srgbClr val="1F5786"/>
              </a:gs>
              <a:gs pos="100000">
                <a:srgbClr val="1A4771"/>
              </a:gs>
            </a:gsLst>
            <a:lin ang="5400000" scaled="1"/>
          </a:gradFill>
          <a:ln>
            <a:noFill/>
          </a:ln>
          <a:effectLst>
            <a:outerShdw algn="t" blurRad="304800" dir="5400000" dist="203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62213C7-8D28-4E22-BA08-8D57D64501DC}"/>
              </a:ext>
            </a:extLst>
          </p:cNvPr>
          <p:cNvSpPr/>
          <p:nvPr/>
        </p:nvSpPr>
        <p:spPr>
          <a:xfrm>
            <a:off x="4375150" y="1206500"/>
            <a:ext cx="3124800" cy="2463800"/>
          </a:xfrm>
          <a:prstGeom prst="rect">
            <a:avLst/>
          </a:prstGeom>
          <a:solidFill>
            <a:srgbClr val="F4F5F7"/>
          </a:solidFill>
          <a:ln>
            <a:noFill/>
          </a:ln>
          <a:effectLst>
            <a:outerShdw algn="bl" blurRad="546100" dir="18900000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63B0B3-8B44-4635-9B2E-594C193CED6D}"/>
              </a:ext>
            </a:extLst>
          </p:cNvPr>
          <p:cNvSpPr txBox="1"/>
          <p:nvPr/>
        </p:nvSpPr>
        <p:spPr>
          <a:xfrm>
            <a:off x="1673693" y="4491194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55C724-0D59-4308-BF92-E7EDAC865110}"/>
              </a:ext>
            </a:extLst>
          </p:cNvPr>
          <p:cNvSpPr/>
          <p:nvPr/>
        </p:nvSpPr>
        <p:spPr>
          <a:xfrm>
            <a:off x="1180198" y="5103793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7A657DC-7911-4C50-A82B-47B6E87D6071}"/>
              </a:ext>
            </a:extLst>
          </p:cNvPr>
          <p:cNvCxnSpPr/>
          <p:nvPr/>
        </p:nvCxnSpPr>
        <p:spPr>
          <a:xfrm>
            <a:off x="2107814" y="492357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68233BD-9F87-4AFE-8780-821FE38759F0}"/>
              </a:ext>
            </a:extLst>
          </p:cNvPr>
          <p:cNvSpPr txBox="1"/>
          <p:nvPr/>
        </p:nvSpPr>
        <p:spPr>
          <a:xfrm>
            <a:off x="5216993" y="1684495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A7B1B8B-1C8C-40D4-8A5D-B54F7C1A5C57}"/>
              </a:ext>
            </a:extLst>
          </p:cNvPr>
          <p:cNvSpPr/>
          <p:nvPr/>
        </p:nvSpPr>
        <p:spPr>
          <a:xfrm>
            <a:off x="4723499" y="2297093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6DFA13-D971-4BB1-B95B-14C735E4F6C8}"/>
              </a:ext>
            </a:extLst>
          </p:cNvPr>
          <p:cNvCxnSpPr/>
          <p:nvPr/>
        </p:nvCxnSpPr>
        <p:spPr>
          <a:xfrm>
            <a:off x="5651114" y="211687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7F19EEBF-E424-4971-B376-E8C500FA44B8}"/>
              </a:ext>
            </a:extLst>
          </p:cNvPr>
          <p:cNvSpPr txBox="1"/>
          <p:nvPr/>
        </p:nvSpPr>
        <p:spPr>
          <a:xfrm>
            <a:off x="1584472" y="1684495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4C35A06-1F87-456C-ADED-C833D26E1F68}"/>
              </a:ext>
            </a:extLst>
          </p:cNvPr>
          <p:cNvSpPr/>
          <p:nvPr/>
        </p:nvSpPr>
        <p:spPr>
          <a:xfrm>
            <a:off x="1090977" y="2297093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798ABAD-7A13-484D-B38F-B2BA94B44723}"/>
              </a:ext>
            </a:extLst>
          </p:cNvPr>
          <p:cNvCxnSpPr/>
          <p:nvPr/>
        </p:nvCxnSpPr>
        <p:spPr>
          <a:xfrm>
            <a:off x="2018593" y="2116871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B03F8F05-4E11-4D72-A980-8DFB55CF3B2F}"/>
              </a:ext>
            </a:extLst>
          </p:cNvPr>
          <p:cNvSpPr txBox="1"/>
          <p:nvPr/>
        </p:nvSpPr>
        <p:spPr>
          <a:xfrm>
            <a:off x="5216993" y="4365586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3B291C2-5FD2-4A25-BA03-0E21B20A14FB}"/>
              </a:ext>
            </a:extLst>
          </p:cNvPr>
          <p:cNvSpPr/>
          <p:nvPr/>
        </p:nvSpPr>
        <p:spPr>
          <a:xfrm>
            <a:off x="4723499" y="4978185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10A667E-2016-4EAE-83BD-E2305F27A2DF}"/>
              </a:ext>
            </a:extLst>
          </p:cNvPr>
          <p:cNvCxnSpPr/>
          <p:nvPr/>
        </p:nvCxnSpPr>
        <p:spPr>
          <a:xfrm>
            <a:off x="5651114" y="4797962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42CB6C51-734A-4590-9BED-F6FB04B93152}"/>
              </a:ext>
            </a:extLst>
          </p:cNvPr>
          <p:cNvSpPr>
            <a:spLocks noChangeAspect="1"/>
          </p:cNvSpPr>
          <p:nvPr/>
        </p:nvSpPr>
        <p:spPr>
          <a:xfrm>
            <a:off x="7943066" y="1206500"/>
            <a:ext cx="3512334" cy="5257800"/>
          </a:xfrm>
          <a:prstGeom prst="rect">
            <a:avLst/>
          </a:prstGeom>
          <a:blipFill dpi="0" rotWithShape="1">
            <a:blip r:embed="rId2"/>
            <a:stretch>
              <a:fillRect l="-47347" r="-78077"/>
            </a:stretch>
          </a:blipFill>
          <a:ln algn="ctr" cap="flat" cmpd="sng" w="12700">
            <a:noFill/>
            <a:prstDash val="solid"/>
            <a:miter lim="800000"/>
          </a:ln>
          <a:effectLst>
            <a:outerShdw algn="tr" blurRad="381000" dir="8100000" dist="241300" rotWithShape="0">
              <a:schemeClr val="tx1">
                <a:lumMod val="65000"/>
                <a:lumOff val="35000"/>
                <a:alpha val="40000"/>
              </a:schemeClr>
            </a:outerShdw>
          </a:effectLst>
          <a:extLst>
            <a:ext uri="{91240B29-F687-4F45-9708-019B960494DF}">
              <a14:hiddenLine algn="ctr" cap="flat" cmpd="sng" w="12700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-672834" y="-676986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-654834" y="-654834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3" name="椭圆 22"/>
          <p:cNvSpPr/>
          <p:nvPr/>
        </p:nvSpPr>
        <p:spPr>
          <a:xfrm flipV="1" rot="16200000">
            <a:off x="-166250" y="746198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4" name="椭圆 23"/>
          <p:cNvSpPr/>
          <p:nvPr/>
        </p:nvSpPr>
        <p:spPr>
          <a:xfrm flipV="1" rot="16200000">
            <a:off x="-142125" y="75816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27935" y="297874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6" name="椭圆 25"/>
          <p:cNvSpPr/>
          <p:nvPr/>
        </p:nvSpPr>
        <p:spPr>
          <a:xfrm rot="665877">
            <a:off x="720182" y="-339909"/>
            <a:ext cx="510426" cy="510426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7" name="椭圆 26"/>
          <p:cNvSpPr/>
          <p:nvPr/>
        </p:nvSpPr>
        <p:spPr>
          <a:xfrm rot="665877">
            <a:off x="723890" y="-331793"/>
            <a:ext cx="497338" cy="497338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05589" y="208761"/>
            <a:ext cx="24581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1405589" y="677354"/>
            <a:ext cx="196044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About the program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1531916" y="67566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422992835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1BB4F3E-D097-4CF5-9EAB-EBF86A3833AD}"/>
              </a:ext>
            </a:extLst>
          </p:cNvPr>
          <p:cNvGrpSpPr/>
          <p:nvPr/>
        </p:nvGrpSpPr>
        <p:grpSpPr>
          <a:xfrm>
            <a:off x="638966" y="1379857"/>
            <a:ext cx="10914067" cy="4428487"/>
            <a:chOff x="646901" y="1732823"/>
            <a:chExt cx="10914067" cy="4428487"/>
          </a:xfrm>
        </p:grpSpPr>
        <p:grpSp>
          <p:nvGrpSpPr>
            <p:cNvPr id="3" name="Group 12">
              <a:extLst>
                <a:ext uri="{FF2B5EF4-FFF2-40B4-BE49-F238E27FC236}">
                  <a16:creationId xmlns:a16="http://schemas.microsoft.com/office/drawing/2014/main" id="{A1D611C6-8126-40E4-A5A5-0DA39509C4AC}"/>
                </a:ext>
              </a:extLst>
            </p:cNvPr>
            <p:cNvGrpSpPr/>
            <p:nvPr/>
          </p:nvGrpSpPr>
          <p:grpSpPr>
            <a:xfrm>
              <a:off x="646901" y="4167553"/>
              <a:ext cx="2747107" cy="650630"/>
              <a:chOff x="646901" y="4167553"/>
              <a:chExt cx="2747107" cy="650630"/>
            </a:xfrm>
          </p:grpSpPr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0C5FA99B-7C37-49AD-B3A4-15A03B9826DB}"/>
                  </a:ext>
                </a:extLst>
              </p:cNvPr>
              <p:cNvSpPr/>
              <p:nvPr/>
            </p:nvSpPr>
            <p:spPr>
              <a:xfrm>
                <a:off x="646901" y="4167553"/>
                <a:ext cx="2724550" cy="650630"/>
              </a:xfrm>
              <a:prstGeom prst="rect">
                <a:avLst/>
              </a:prstGeom>
              <a:solidFill>
                <a:srgbClr val="1F5786"/>
              </a:solidFill>
              <a:ln>
                <a:noFill/>
              </a:ln>
              <a:effectLst>
                <a:outerShdw algn="tr" blurRad="381000" dir="8100000" dist="292100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29" name="Rectangle 4">
                <a:extLst>
                  <a:ext uri="{FF2B5EF4-FFF2-40B4-BE49-F238E27FC236}">
                    <a16:creationId xmlns:a16="http://schemas.microsoft.com/office/drawing/2014/main" id="{1A1ABAAD-B405-4669-8BFD-1FA0A42B03EB}"/>
                  </a:ext>
                </a:extLst>
              </p:cNvPr>
              <p:cNvSpPr/>
              <p:nvPr/>
            </p:nvSpPr>
            <p:spPr>
              <a:xfrm>
                <a:off x="646901" y="4167553"/>
                <a:ext cx="598585" cy="6506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2E63D85-2A86-4AEC-A65A-8EDA09C738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5930" y="4257249"/>
                <a:ext cx="380526" cy="443102"/>
              </a:xfrm>
              <a:custGeom>
                <a:gdLst>
                  <a:gd fmla="*/ 233 w 233" name="T0"/>
                  <a:gd fmla="*/ 118 h 271" name="T1"/>
                  <a:gd fmla="*/ 205 w 233" name="T2"/>
                  <a:gd fmla="*/ 262 h 271" name="T3"/>
                  <a:gd fmla="*/ 200 w 233" name="T4"/>
                  <a:gd fmla="*/ 271 h 271" name="T5"/>
                  <a:gd fmla="*/ 175 w 233" name="T6"/>
                  <a:gd fmla="*/ 262 h 271" name="T7"/>
                  <a:gd fmla="*/ 57 w 233" name="T8"/>
                  <a:gd fmla="*/ 271 h 271" name="T9"/>
                  <a:gd fmla="*/ 32 w 233" name="T10"/>
                  <a:gd fmla="*/ 262 h 271" name="T11"/>
                  <a:gd fmla="*/ 0 w 233" name="T12"/>
                  <a:gd fmla="*/ 234 h 271" name="T13"/>
                  <a:gd fmla="*/ 28 w 233" name="T14"/>
                  <a:gd fmla="*/ 90 h 271" name="T15"/>
                  <a:gd fmla="*/ 56 w 233" name="T16"/>
                  <a:gd fmla="*/ 20 h 271" name="T17"/>
                  <a:gd fmla="*/ 122 w 233" name="T18"/>
                  <a:gd fmla="*/ 0 h 271" name="T19"/>
                  <a:gd fmla="*/ 103 w 233" name="T20"/>
                  <a:gd fmla="*/ 65 h 271" name="T21"/>
                  <a:gd fmla="*/ 61 w 233" name="T22"/>
                  <a:gd fmla="*/ 84 h 271" name="T23"/>
                  <a:gd fmla="*/ 43 w 233" name="T24"/>
                  <a:gd fmla="*/ 31 h 271" name="T25"/>
                  <a:gd fmla="*/ 80 w 233" name="T26"/>
                  <a:gd fmla="*/ 137 h 271" name="T27"/>
                  <a:gd fmla="*/ 55 w 233" name="T28"/>
                  <a:gd fmla="*/ 181 h 271" name="T29"/>
                  <a:gd fmla="*/ 80 w 233" name="T30"/>
                  <a:gd fmla="*/ 137 h 271" name="T31"/>
                  <a:gd fmla="*/ 180 w 233" name="T32"/>
                  <a:gd fmla="*/ 126 h 271" name="T33"/>
                  <a:gd fmla="*/ 214 w 233" name="T34"/>
                  <a:gd fmla="*/ 119 h 271" name="T35"/>
                  <a:gd fmla="*/ 196 w 233" name="T36"/>
                  <a:gd fmla="*/ 205 h 271" name="T37"/>
                  <a:gd fmla="*/ 196 w 233" name="T38"/>
                  <a:gd fmla="*/ 225 h 271" name="T39"/>
                  <a:gd fmla="*/ 196 w 233" name="T40"/>
                  <a:gd fmla="*/ 205 h 271" name="T41"/>
                  <a:gd fmla="*/ 187 w 233" name="T42"/>
                  <a:gd fmla="*/ 185 h 271" name="T43"/>
                  <a:gd fmla="*/ 206 w 233" name="T44"/>
                  <a:gd fmla="*/ 185 h 271" name="T45"/>
                  <a:gd fmla="*/ 180 w 233" name="T46"/>
                  <a:gd fmla="*/ 151 h 271" name="T47"/>
                  <a:gd fmla="*/ 214 w 233" name="T48"/>
                  <a:gd fmla="*/ 158 h 271" name="T49"/>
                  <a:gd fmla="*/ 180 w 233" name="T50"/>
                  <a:gd fmla="*/ 151 h 271" name="T51"/>
                  <a:gd fmla="*/ 180 w 233" name="T52"/>
                  <a:gd fmla="*/ 147 h 271" name="T53"/>
                  <a:gd fmla="*/ 214 w 233" name="T54"/>
                  <a:gd fmla="*/ 141 h 271" name="T55"/>
                  <a:gd fmla="*/ 180 w 233" name="T56"/>
                  <a:gd fmla="*/ 130 h 271" name="T57"/>
                  <a:gd fmla="*/ 214 w 233" name="T58"/>
                  <a:gd fmla="*/ 136 h 271" name="T59"/>
                  <a:gd fmla="*/ 180 w 233" name="T60"/>
                  <a:gd fmla="*/ 130 h 271" name="T61"/>
                  <a:gd fmla="*/ 34 w 233" name="T62"/>
                  <a:gd fmla="*/ 159 h 271" name="T63"/>
                  <a:gd fmla="*/ 71 w 233" name="T64"/>
                  <a:gd fmla="*/ 226 h 271" name="T65"/>
                  <a:gd fmla="*/ 170 w 233" name="T66"/>
                  <a:gd fmla="*/ 189 h 271" name="T67"/>
                  <a:gd fmla="*/ 133 w 233" name="T68"/>
                  <a:gd fmla="*/ 122 h 271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271" w="233">
                    <a:moveTo>
                      <a:pt x="205" y="90"/>
                    </a:moveTo>
                    <a:cubicBezTo>
                      <a:pt x="221" y="90"/>
                      <a:pt x="233" y="103"/>
                      <a:pt x="233" y="118"/>
                    </a:cubicBezTo>
                    <a:cubicBezTo>
                      <a:pt x="233" y="234"/>
                      <a:pt x="233" y="234"/>
                      <a:pt x="233" y="234"/>
                    </a:cubicBezTo>
                    <a:cubicBezTo>
                      <a:pt x="233" y="250"/>
                      <a:pt x="221" y="262"/>
                      <a:pt x="205" y="262"/>
                    </a:cubicBezTo>
                    <a:cubicBezTo>
                      <a:pt x="200" y="262"/>
                      <a:pt x="200" y="262"/>
                      <a:pt x="200" y="262"/>
                    </a:cubicBezTo>
                    <a:cubicBezTo>
                      <a:pt x="200" y="271"/>
                      <a:pt x="200" y="271"/>
                      <a:pt x="200" y="271"/>
                    </a:cubicBezTo>
                    <a:cubicBezTo>
                      <a:pt x="175" y="271"/>
                      <a:pt x="175" y="271"/>
                      <a:pt x="175" y="271"/>
                    </a:cubicBezTo>
                    <a:cubicBezTo>
                      <a:pt x="175" y="262"/>
                      <a:pt x="175" y="262"/>
                      <a:pt x="175" y="262"/>
                    </a:cubicBezTo>
                    <a:cubicBezTo>
                      <a:pt x="57" y="262"/>
                      <a:pt x="57" y="262"/>
                      <a:pt x="57" y="262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32" y="271"/>
                      <a:pt x="32" y="271"/>
                      <a:pt x="32" y="271"/>
                    </a:cubicBezTo>
                    <a:cubicBezTo>
                      <a:pt x="32" y="262"/>
                      <a:pt x="32" y="262"/>
                      <a:pt x="32" y="262"/>
                    </a:cubicBezTo>
                    <a:cubicBezTo>
                      <a:pt x="28" y="262"/>
                      <a:pt x="28" y="262"/>
                      <a:pt x="28" y="262"/>
                    </a:cubicBezTo>
                    <a:cubicBezTo>
                      <a:pt x="13" y="262"/>
                      <a:pt x="0" y="250"/>
                      <a:pt x="0" y="234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03"/>
                      <a:pt x="13" y="90"/>
                      <a:pt x="28" y="90"/>
                    </a:cubicBezTo>
                    <a:cubicBezTo>
                      <a:pt x="91" y="90"/>
                      <a:pt x="155" y="90"/>
                      <a:pt x="205" y="90"/>
                    </a:cubicBezTo>
                    <a:close/>
                    <a:moveTo>
                      <a:pt x="56" y="20"/>
                    </a:moveTo>
                    <a:cubicBezTo>
                      <a:pt x="87" y="57"/>
                      <a:pt x="87" y="57"/>
                      <a:pt x="87" y="57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37" y="9"/>
                      <a:pt x="137" y="9"/>
                      <a:pt x="137" y="9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10" y="69"/>
                      <a:pt x="114" y="76"/>
                      <a:pt x="116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2" y="77"/>
                      <a:pt x="66" y="70"/>
                      <a:pt x="72" y="66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56" y="20"/>
                      <a:pt x="56" y="20"/>
                      <a:pt x="56" y="20"/>
                    </a:cubicBezTo>
                    <a:close/>
                    <a:moveTo>
                      <a:pt x="80" y="137"/>
                    </a:moveTo>
                    <a:cubicBezTo>
                      <a:pt x="71" y="132"/>
                      <a:pt x="58" y="137"/>
                      <a:pt x="51" y="149"/>
                    </a:cubicBezTo>
                    <a:cubicBezTo>
                      <a:pt x="44" y="161"/>
                      <a:pt x="46" y="175"/>
                      <a:pt x="55" y="181"/>
                    </a:cubicBezTo>
                    <a:cubicBezTo>
                      <a:pt x="64" y="186"/>
                      <a:pt x="69" y="175"/>
                      <a:pt x="76" y="163"/>
                    </a:cubicBezTo>
                    <a:cubicBezTo>
                      <a:pt x="83" y="151"/>
                      <a:pt x="89" y="142"/>
                      <a:pt x="80" y="137"/>
                    </a:cubicBezTo>
                    <a:close/>
                    <a:moveTo>
                      <a:pt x="180" y="119"/>
                    </a:moveTo>
                    <a:cubicBezTo>
                      <a:pt x="180" y="126"/>
                      <a:pt x="180" y="126"/>
                      <a:pt x="180" y="126"/>
                    </a:cubicBezTo>
                    <a:cubicBezTo>
                      <a:pt x="214" y="126"/>
                      <a:pt x="214" y="126"/>
                      <a:pt x="214" y="126"/>
                    </a:cubicBezTo>
                    <a:cubicBezTo>
                      <a:pt x="214" y="119"/>
                      <a:pt x="214" y="119"/>
                      <a:pt x="214" y="119"/>
                    </a:cubicBezTo>
                    <a:cubicBezTo>
                      <a:pt x="180" y="119"/>
                      <a:pt x="180" y="119"/>
                      <a:pt x="180" y="119"/>
                    </a:cubicBezTo>
                    <a:close/>
                    <a:moveTo>
                      <a:pt x="196" y="205"/>
                    </a:moveTo>
                    <a:cubicBezTo>
                      <a:pt x="191" y="205"/>
                      <a:pt x="187" y="210"/>
                      <a:pt x="187" y="215"/>
                    </a:cubicBezTo>
                    <a:cubicBezTo>
                      <a:pt x="187" y="220"/>
                      <a:pt x="191" y="225"/>
                      <a:pt x="196" y="225"/>
                    </a:cubicBezTo>
                    <a:cubicBezTo>
                      <a:pt x="202" y="225"/>
                      <a:pt x="206" y="220"/>
                      <a:pt x="206" y="215"/>
                    </a:cubicBezTo>
                    <a:cubicBezTo>
                      <a:pt x="206" y="210"/>
                      <a:pt x="202" y="205"/>
                      <a:pt x="196" y="205"/>
                    </a:cubicBezTo>
                    <a:close/>
                    <a:moveTo>
                      <a:pt x="196" y="176"/>
                    </a:moveTo>
                    <a:cubicBezTo>
                      <a:pt x="191" y="176"/>
                      <a:pt x="187" y="180"/>
                      <a:pt x="187" y="185"/>
                    </a:cubicBezTo>
                    <a:cubicBezTo>
                      <a:pt x="187" y="191"/>
                      <a:pt x="191" y="195"/>
                      <a:pt x="196" y="195"/>
                    </a:cubicBezTo>
                    <a:cubicBezTo>
                      <a:pt x="202" y="195"/>
                      <a:pt x="206" y="191"/>
                      <a:pt x="206" y="185"/>
                    </a:cubicBezTo>
                    <a:cubicBezTo>
                      <a:pt x="206" y="180"/>
                      <a:pt x="202" y="176"/>
                      <a:pt x="196" y="176"/>
                    </a:cubicBezTo>
                    <a:close/>
                    <a:moveTo>
                      <a:pt x="180" y="151"/>
                    </a:moveTo>
                    <a:cubicBezTo>
                      <a:pt x="180" y="158"/>
                      <a:pt x="180" y="158"/>
                      <a:pt x="180" y="158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4" y="151"/>
                      <a:pt x="214" y="151"/>
                      <a:pt x="214" y="151"/>
                    </a:cubicBezTo>
                    <a:cubicBezTo>
                      <a:pt x="180" y="151"/>
                      <a:pt x="180" y="151"/>
                      <a:pt x="180" y="151"/>
                    </a:cubicBezTo>
                    <a:close/>
                    <a:moveTo>
                      <a:pt x="180" y="141"/>
                    </a:moveTo>
                    <a:cubicBezTo>
                      <a:pt x="180" y="147"/>
                      <a:pt x="180" y="147"/>
                      <a:pt x="180" y="147"/>
                    </a:cubicBezTo>
                    <a:cubicBezTo>
                      <a:pt x="214" y="147"/>
                      <a:pt x="214" y="147"/>
                      <a:pt x="214" y="147"/>
                    </a:cubicBezTo>
                    <a:cubicBezTo>
                      <a:pt x="214" y="141"/>
                      <a:pt x="214" y="141"/>
                      <a:pt x="214" y="141"/>
                    </a:cubicBezTo>
                    <a:cubicBezTo>
                      <a:pt x="180" y="141"/>
                      <a:pt x="180" y="141"/>
                      <a:pt x="180" y="141"/>
                    </a:cubicBezTo>
                    <a:close/>
                    <a:moveTo>
                      <a:pt x="180" y="130"/>
                    </a:moveTo>
                    <a:cubicBezTo>
                      <a:pt x="180" y="136"/>
                      <a:pt x="180" y="136"/>
                      <a:pt x="180" y="136"/>
                    </a:cubicBezTo>
                    <a:cubicBezTo>
                      <a:pt x="214" y="136"/>
                      <a:pt x="214" y="136"/>
                      <a:pt x="214" y="136"/>
                    </a:cubicBezTo>
                    <a:cubicBezTo>
                      <a:pt x="214" y="130"/>
                      <a:pt x="214" y="130"/>
                      <a:pt x="214" y="130"/>
                    </a:cubicBezTo>
                    <a:cubicBezTo>
                      <a:pt x="180" y="130"/>
                      <a:pt x="180" y="130"/>
                      <a:pt x="180" y="130"/>
                    </a:cubicBezTo>
                    <a:close/>
                    <a:moveTo>
                      <a:pt x="71" y="122"/>
                    </a:moveTo>
                    <a:cubicBezTo>
                      <a:pt x="51" y="122"/>
                      <a:pt x="34" y="139"/>
                      <a:pt x="34" y="159"/>
                    </a:cubicBezTo>
                    <a:cubicBezTo>
                      <a:pt x="34" y="189"/>
                      <a:pt x="34" y="189"/>
                      <a:pt x="34" y="189"/>
                    </a:cubicBezTo>
                    <a:cubicBezTo>
                      <a:pt x="34" y="210"/>
                      <a:pt x="51" y="226"/>
                      <a:pt x="71" y="226"/>
                    </a:cubicBezTo>
                    <a:cubicBezTo>
                      <a:pt x="133" y="226"/>
                      <a:pt x="133" y="226"/>
                      <a:pt x="133" y="226"/>
                    </a:cubicBezTo>
                    <a:cubicBezTo>
                      <a:pt x="153" y="226"/>
                      <a:pt x="170" y="210"/>
                      <a:pt x="170" y="189"/>
                    </a:cubicBezTo>
                    <a:cubicBezTo>
                      <a:pt x="170" y="159"/>
                      <a:pt x="170" y="159"/>
                      <a:pt x="170" y="159"/>
                    </a:cubicBezTo>
                    <a:cubicBezTo>
                      <a:pt x="170" y="139"/>
                      <a:pt x="153" y="122"/>
                      <a:pt x="133" y="122"/>
                    </a:cubicBezTo>
                    <a:lnTo>
                      <a:pt x="71" y="122"/>
                    </a:lnTo>
                    <a:close/>
                  </a:path>
                </a:pathLst>
              </a:custGeom>
              <a:solidFill>
                <a:srgbClr val="1F5786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18626E-4A7C-4E6A-A7D7-7428473CBD3B}"/>
                  </a:ext>
                </a:extLst>
              </p:cNvPr>
              <p:cNvSpPr txBox="1"/>
              <p:nvPr/>
            </p:nvSpPr>
            <p:spPr>
              <a:xfrm>
                <a:off x="1328378" y="4308202"/>
                <a:ext cx="20497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b="1" lang="en-US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rPr>
                  <a:t>ADD YOUR TEXT</a:t>
                </a:r>
              </a:p>
            </p:txBody>
          </p:sp>
        </p:grpSp>
        <p:grpSp>
          <p:nvGrpSpPr>
            <p:cNvPr id="4" name="Group 31">
              <a:extLst>
                <a:ext uri="{FF2B5EF4-FFF2-40B4-BE49-F238E27FC236}">
                  <a16:creationId xmlns:a16="http://schemas.microsoft.com/office/drawing/2014/main" id="{E97AFEE6-8A26-4E52-8CBF-8F8FFE8F6CC0}"/>
                </a:ext>
              </a:extLst>
            </p:cNvPr>
            <p:cNvGrpSpPr/>
            <p:nvPr/>
          </p:nvGrpSpPr>
          <p:grpSpPr>
            <a:xfrm>
              <a:off x="1540437" y="2977919"/>
              <a:ext cx="937470" cy="1131884"/>
              <a:chOff x="1751482" y="2957524"/>
              <a:chExt cx="1247775" cy="1506538"/>
            </a:xfrm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3C0938F5-C20A-43C2-A829-FE20B1562C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9507" y="2957524"/>
                <a:ext cx="339725" cy="336550"/>
              </a:xfrm>
              <a:custGeom>
                <a:gdLst>
                  <a:gd fmla="*/ 90 w 90" name="T0"/>
                  <a:gd fmla="*/ 45 h 89" name="T1"/>
                  <a:gd fmla="*/ 45 w 90" name="T2"/>
                  <a:gd fmla="*/ 89 h 89" name="T3"/>
                  <a:gd fmla="*/ 0 w 90" name="T4"/>
                  <a:gd fmla="*/ 45 h 89" name="T5"/>
                  <a:gd fmla="*/ 45 w 90" name="T6"/>
                  <a:gd fmla="*/ 0 h 89" name="T7"/>
                  <a:gd fmla="*/ 90 w 90" name="T8"/>
                  <a:gd fmla="*/ 45 h 89" name="T9"/>
                  <a:gd fmla="*/ 90 w 90" name="T10"/>
                  <a:gd fmla="*/ 45 h 89" name="T11"/>
                  <a:gd fmla="*/ 90 w 90" name="T12"/>
                  <a:gd fmla="*/ 45 h 8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9" w="90">
                    <a:moveTo>
                      <a:pt x="90" y="45"/>
                    </a:moveTo>
                    <a:cubicBezTo>
                      <a:pt x="90" y="69"/>
                      <a:pt x="70" y="89"/>
                      <a:pt x="45" y="89"/>
                    </a:cubicBezTo>
                    <a:cubicBezTo>
                      <a:pt x="20" y="89"/>
                      <a:pt x="0" y="69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lose/>
                    <a:moveTo>
                      <a:pt x="90" y="45"/>
                    </a:moveTo>
                    <a:cubicBezTo>
                      <a:pt x="90" y="45"/>
                      <a:pt x="90" y="45"/>
                      <a:pt x="90" y="4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algn="tr" blurRad="419100" dir="8100000" dist="254000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C7BB0079-AE4C-4A83-9430-D61B80654E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1482" y="3271849"/>
                <a:ext cx="1247775" cy="1192213"/>
              </a:xfrm>
              <a:custGeom>
                <a:gdLst>
                  <a:gd fmla="*/ 299 w 330" name="T0"/>
                  <a:gd fmla="*/ 45 h 316" name="T1"/>
                  <a:gd fmla="*/ 237 w 330" name="T2"/>
                  <a:gd fmla="*/ 32 h 316" name="T3"/>
                  <a:gd fmla="*/ 218 w 330" name="T4"/>
                  <a:gd fmla="*/ 8 h 316" name="T5"/>
                  <a:gd fmla="*/ 209 w 330" name="T6"/>
                  <a:gd fmla="*/ 3 h 316" name="T7"/>
                  <a:gd fmla="*/ 198 w 330" name="T8"/>
                  <a:gd fmla="*/ 1 h 316" name="T9"/>
                  <a:gd fmla="*/ 124 w 330" name="T10"/>
                  <a:gd fmla="*/ 18 h 316" name="T11"/>
                  <a:gd fmla="*/ 76 w 330" name="T12"/>
                  <a:gd fmla="*/ 75 h 316" name="T13"/>
                  <a:gd fmla="*/ 67 w 330" name="T14"/>
                  <a:gd fmla="*/ 81 h 316" name="T15"/>
                  <a:gd fmla="*/ 0 w 330" name="T16"/>
                  <a:gd fmla="*/ 107 h 316" name="T17"/>
                  <a:gd fmla="*/ 110 w 330" name="T18"/>
                  <a:gd fmla="*/ 127 h 316" name="T19"/>
                  <a:gd fmla="*/ 96 w 330" name="T20"/>
                  <a:gd fmla="*/ 103 h 316" name="T21"/>
                  <a:gd fmla="*/ 110 w 330" name="T22"/>
                  <a:gd fmla="*/ 83 h 316" name="T23"/>
                  <a:gd fmla="*/ 152 w 330" name="T24"/>
                  <a:gd fmla="*/ 43 h 316" name="T25"/>
                  <a:gd fmla="*/ 127 w 330" name="T26"/>
                  <a:gd fmla="*/ 132 h 316" name="T27"/>
                  <a:gd fmla="*/ 57 w 330" name="T28"/>
                  <a:gd fmla="*/ 180 h 316" name="T29"/>
                  <a:gd fmla="*/ 58 w 330" name="T30"/>
                  <a:gd fmla="*/ 221 h 316" name="T31"/>
                  <a:gd fmla="*/ 126 w 330" name="T32"/>
                  <a:gd fmla="*/ 217 h 316" name="T33"/>
                  <a:gd fmla="*/ 159 w 330" name="T34"/>
                  <a:gd fmla="*/ 165 h 316" name="T35"/>
                  <a:gd fmla="*/ 191 w 330" name="T36"/>
                  <a:gd fmla="*/ 205 h 316" name="T37"/>
                  <a:gd fmla="*/ 182 w 330" name="T38"/>
                  <a:gd fmla="*/ 316 h 316" name="T39"/>
                  <a:gd fmla="*/ 208 w 330" name="T40"/>
                  <a:gd fmla="*/ 301 h 316" name="T41"/>
                  <a:gd fmla="*/ 230 w 330" name="T42"/>
                  <a:gd fmla="*/ 189 h 316" name="T43"/>
                  <a:gd fmla="*/ 206 w 330" name="T44"/>
                  <a:gd fmla="*/ 144 h 316" name="T45"/>
                  <a:gd fmla="*/ 251 w 330" name="T46"/>
                  <a:gd fmla="*/ 84 h 316" name="T47"/>
                  <a:gd fmla="*/ 322 w 330" name="T48"/>
                  <a:gd fmla="*/ 72 h 316" name="T49"/>
                  <a:gd fmla="*/ 93 w 330" name="T50"/>
                  <a:gd fmla="*/ 100 h 316" name="T51"/>
                  <a:gd fmla="*/ 70 w 330" name="T52"/>
                  <a:gd fmla="*/ 84 h 316" name="T53"/>
                  <a:gd fmla="*/ 76 w 330" name="T54"/>
                  <a:gd fmla="*/ 80 h 316" name="T55"/>
                  <a:gd fmla="*/ 89 w 330" name="T56"/>
                  <a:gd fmla="*/ 96 h 316" name="T57"/>
                  <a:gd fmla="*/ 91 w 330" name="T58"/>
                  <a:gd fmla="*/ 96 h 316" name="T59"/>
                  <a:gd fmla="*/ 93 w 330" name="T60"/>
                  <a:gd fmla="*/ 100 h 316" name="T61"/>
                  <a:gd fmla="*/ 93 w 330" name="T62"/>
                  <a:gd fmla="*/ 100 h 316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316" w="330">
                    <a:moveTo>
                      <a:pt x="324" y="47"/>
                    </a:moveTo>
                    <a:cubicBezTo>
                      <a:pt x="317" y="40"/>
                      <a:pt x="306" y="39"/>
                      <a:pt x="299" y="45"/>
                    </a:cubicBezTo>
                    <a:cubicBezTo>
                      <a:pt x="291" y="52"/>
                      <a:pt x="275" y="54"/>
                      <a:pt x="261" y="50"/>
                    </a:cubicBezTo>
                    <a:cubicBezTo>
                      <a:pt x="249" y="47"/>
                      <a:pt x="240" y="40"/>
                      <a:pt x="237" y="32"/>
                    </a:cubicBezTo>
                    <a:cubicBezTo>
                      <a:pt x="237" y="32"/>
                      <a:pt x="237" y="31"/>
                      <a:pt x="237" y="30"/>
                    </a:cubicBezTo>
                    <a:cubicBezTo>
                      <a:pt x="234" y="21"/>
                      <a:pt x="226" y="13"/>
                      <a:pt x="218" y="8"/>
                    </a:cubicBezTo>
                    <a:cubicBezTo>
                      <a:pt x="217" y="6"/>
                      <a:pt x="214" y="5"/>
                      <a:pt x="212" y="4"/>
                    </a:cubicBezTo>
                    <a:cubicBezTo>
                      <a:pt x="211" y="4"/>
                      <a:pt x="210" y="3"/>
                      <a:pt x="209" y="3"/>
                    </a:cubicBezTo>
                    <a:cubicBezTo>
                      <a:pt x="204" y="1"/>
                      <a:pt x="199" y="1"/>
                      <a:pt x="199" y="1"/>
                    </a:cubicBezTo>
                    <a:cubicBezTo>
                      <a:pt x="198" y="1"/>
                      <a:pt x="198" y="1"/>
                      <a:pt x="198" y="1"/>
                    </a:cubicBezTo>
                    <a:cubicBezTo>
                      <a:pt x="196" y="1"/>
                      <a:pt x="194" y="1"/>
                      <a:pt x="191" y="1"/>
                    </a:cubicBezTo>
                    <a:cubicBezTo>
                      <a:pt x="170" y="0"/>
                      <a:pt x="145" y="6"/>
                      <a:pt x="124" y="18"/>
                    </a:cubicBezTo>
                    <a:cubicBezTo>
                      <a:pt x="100" y="32"/>
                      <a:pt x="83" y="52"/>
                      <a:pt x="77" y="74"/>
                    </a:cubicBezTo>
                    <a:cubicBezTo>
                      <a:pt x="77" y="75"/>
                      <a:pt x="77" y="75"/>
                      <a:pt x="76" y="75"/>
                    </a:cubicBezTo>
                    <a:cubicBezTo>
                      <a:pt x="75" y="75"/>
                      <a:pt x="73" y="75"/>
                      <a:pt x="71" y="7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61" y="172"/>
                      <a:pt x="61" y="172"/>
                      <a:pt x="61" y="172"/>
                    </a:cubicBezTo>
                    <a:cubicBezTo>
                      <a:pt x="110" y="127"/>
                      <a:pt x="110" y="127"/>
                      <a:pt x="110" y="127"/>
                    </a:cubicBezTo>
                    <a:cubicBezTo>
                      <a:pt x="91" y="107"/>
                      <a:pt x="91" y="107"/>
                      <a:pt x="91" y="107"/>
                    </a:cubicBezTo>
                    <a:cubicBezTo>
                      <a:pt x="96" y="103"/>
                      <a:pt x="96" y="103"/>
                      <a:pt x="96" y="103"/>
                    </a:cubicBezTo>
                    <a:cubicBezTo>
                      <a:pt x="98" y="101"/>
                      <a:pt x="98" y="98"/>
                      <a:pt x="97" y="96"/>
                    </a:cubicBezTo>
                    <a:cubicBezTo>
                      <a:pt x="103" y="95"/>
                      <a:pt x="109" y="90"/>
                      <a:pt x="110" y="83"/>
                    </a:cubicBezTo>
                    <a:cubicBezTo>
                      <a:pt x="114" y="70"/>
                      <a:pt x="125" y="58"/>
                      <a:pt x="141" y="48"/>
                    </a:cubicBezTo>
                    <a:cubicBezTo>
                      <a:pt x="145" y="46"/>
                      <a:pt x="148" y="45"/>
                      <a:pt x="152" y="43"/>
                    </a:cubicBezTo>
                    <a:cubicBezTo>
                      <a:pt x="128" y="118"/>
                      <a:pt x="128" y="118"/>
                      <a:pt x="128" y="118"/>
                    </a:cubicBezTo>
                    <a:cubicBezTo>
                      <a:pt x="127" y="123"/>
                      <a:pt x="126" y="128"/>
                      <a:pt x="127" y="132"/>
                    </a:cubicBezTo>
                    <a:cubicBezTo>
                      <a:pt x="110" y="177"/>
                      <a:pt x="110" y="177"/>
                      <a:pt x="110" y="177"/>
                    </a:cubicBezTo>
                    <a:cubicBezTo>
                      <a:pt x="57" y="180"/>
                      <a:pt x="57" y="180"/>
                      <a:pt x="57" y="180"/>
                    </a:cubicBezTo>
                    <a:cubicBezTo>
                      <a:pt x="46" y="180"/>
                      <a:pt x="37" y="190"/>
                      <a:pt x="38" y="201"/>
                    </a:cubicBezTo>
                    <a:cubicBezTo>
                      <a:pt x="38" y="212"/>
                      <a:pt x="47" y="221"/>
                      <a:pt x="58" y="221"/>
                    </a:cubicBezTo>
                    <a:cubicBezTo>
                      <a:pt x="59" y="221"/>
                      <a:pt x="59" y="221"/>
                      <a:pt x="59" y="221"/>
                    </a:cubicBezTo>
                    <a:cubicBezTo>
                      <a:pt x="126" y="217"/>
                      <a:pt x="126" y="217"/>
                      <a:pt x="126" y="217"/>
                    </a:cubicBezTo>
                    <a:cubicBezTo>
                      <a:pt x="134" y="217"/>
                      <a:pt x="141" y="212"/>
                      <a:pt x="144" y="204"/>
                    </a:cubicBezTo>
                    <a:cubicBezTo>
                      <a:pt x="159" y="165"/>
                      <a:pt x="159" y="165"/>
                      <a:pt x="159" y="165"/>
                    </a:cubicBezTo>
                    <a:cubicBezTo>
                      <a:pt x="160" y="165"/>
                      <a:pt x="162" y="166"/>
                      <a:pt x="164" y="166"/>
                    </a:cubicBezTo>
                    <a:cubicBezTo>
                      <a:pt x="191" y="205"/>
                      <a:pt x="191" y="205"/>
                      <a:pt x="191" y="205"/>
                    </a:cubicBezTo>
                    <a:cubicBezTo>
                      <a:pt x="168" y="290"/>
                      <a:pt x="168" y="290"/>
                      <a:pt x="168" y="290"/>
                    </a:cubicBezTo>
                    <a:cubicBezTo>
                      <a:pt x="165" y="301"/>
                      <a:pt x="171" y="313"/>
                      <a:pt x="182" y="316"/>
                    </a:cubicBezTo>
                    <a:cubicBezTo>
                      <a:pt x="184" y="316"/>
                      <a:pt x="186" y="316"/>
                      <a:pt x="188" y="316"/>
                    </a:cubicBezTo>
                    <a:cubicBezTo>
                      <a:pt x="197" y="316"/>
                      <a:pt x="205" y="310"/>
                      <a:pt x="208" y="301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5" y="200"/>
                      <a:pt x="234" y="194"/>
                      <a:pt x="230" y="189"/>
                    </a:cubicBezTo>
                    <a:cubicBezTo>
                      <a:pt x="203" y="150"/>
                      <a:pt x="203" y="150"/>
                      <a:pt x="203" y="150"/>
                    </a:cubicBezTo>
                    <a:cubicBezTo>
                      <a:pt x="205" y="148"/>
                      <a:pt x="206" y="146"/>
                      <a:pt x="206" y="144"/>
                    </a:cubicBezTo>
                    <a:cubicBezTo>
                      <a:pt x="229" y="74"/>
                      <a:pt x="229" y="74"/>
                      <a:pt x="229" y="74"/>
                    </a:cubicBezTo>
                    <a:cubicBezTo>
                      <a:pt x="235" y="78"/>
                      <a:pt x="243" y="81"/>
                      <a:pt x="251" y="84"/>
                    </a:cubicBezTo>
                    <a:cubicBezTo>
                      <a:pt x="259" y="86"/>
                      <a:pt x="267" y="87"/>
                      <a:pt x="275" y="87"/>
                    </a:cubicBezTo>
                    <a:cubicBezTo>
                      <a:pt x="293" y="87"/>
                      <a:pt x="310" y="82"/>
                      <a:pt x="322" y="72"/>
                    </a:cubicBezTo>
                    <a:cubicBezTo>
                      <a:pt x="329" y="65"/>
                      <a:pt x="330" y="54"/>
                      <a:pt x="324" y="47"/>
                    </a:cubicBezTo>
                    <a:close/>
                    <a:moveTo>
                      <a:pt x="93" y="100"/>
                    </a:moveTo>
                    <a:cubicBezTo>
                      <a:pt x="88" y="104"/>
                      <a:pt x="88" y="104"/>
                      <a:pt x="88" y="104"/>
                    </a:cubicBezTo>
                    <a:cubicBezTo>
                      <a:pt x="70" y="84"/>
                      <a:pt x="70" y="84"/>
                      <a:pt x="70" y="84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5" y="80"/>
                      <a:pt x="75" y="80"/>
                      <a:pt x="76" y="80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77" y="88"/>
                      <a:pt x="82" y="94"/>
                      <a:pt x="89" y="96"/>
                    </a:cubicBezTo>
                    <a:cubicBezTo>
                      <a:pt x="89" y="96"/>
                      <a:pt x="90" y="96"/>
                      <a:pt x="91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9"/>
                      <a:pt x="93" y="99"/>
                      <a:pt x="93" y="100"/>
                    </a:cubicBezTo>
                    <a:close/>
                    <a:moveTo>
                      <a:pt x="93" y="100"/>
                    </a:moveTo>
                    <a:cubicBezTo>
                      <a:pt x="93" y="100"/>
                      <a:pt x="93" y="100"/>
                      <a:pt x="93" y="10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algn="tr" blurRad="419100" dir="8100000" dist="254000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5" name="Arc 37">
              <a:extLst>
                <a:ext uri="{FF2B5EF4-FFF2-40B4-BE49-F238E27FC236}">
                  <a16:creationId xmlns:a16="http://schemas.microsoft.com/office/drawing/2014/main" id="{EA6F837B-F626-4FB3-845E-C9F3318C0606}"/>
                </a:ext>
              </a:extLst>
            </p:cNvPr>
            <p:cNvSpPr/>
            <p:nvPr/>
          </p:nvSpPr>
          <p:spPr>
            <a:xfrm rot="13265014">
              <a:off x="7897599" y="1732823"/>
              <a:ext cx="1217066" cy="1217066"/>
            </a:xfrm>
            <a:prstGeom prst="arc">
              <a:avLst>
                <a:gd fmla="val 16200000" name="adj1"/>
                <a:gd fmla="val 7096491" name="adj2"/>
              </a:avLst>
            </a:prstGeom>
            <a:ln w="22225">
              <a:solidFill>
                <a:schemeClr val="tx2">
                  <a:lumMod val="60000"/>
                  <a:lumOff val="40000"/>
                </a:schemeClr>
              </a:solidFill>
              <a:prstDash val="sys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6" name="Arc 38">
              <a:extLst>
                <a:ext uri="{FF2B5EF4-FFF2-40B4-BE49-F238E27FC236}">
                  <a16:creationId xmlns:a16="http://schemas.microsoft.com/office/drawing/2014/main" id="{AF869279-317B-47EE-9082-0132CAD20B26}"/>
                </a:ext>
              </a:extLst>
            </p:cNvPr>
            <p:cNvSpPr/>
            <p:nvPr/>
          </p:nvSpPr>
          <p:spPr>
            <a:xfrm rot="13265014">
              <a:off x="5173050" y="2377795"/>
              <a:ext cx="1217066" cy="1217066"/>
            </a:xfrm>
            <a:prstGeom prst="arc">
              <a:avLst>
                <a:gd fmla="val 16200000" name="adj1"/>
                <a:gd fmla="val 7096491" name="adj2"/>
              </a:avLst>
            </a:prstGeom>
            <a:ln w="22225">
              <a:solidFill>
                <a:schemeClr val="tx2">
                  <a:lumMod val="60000"/>
                  <a:lumOff val="40000"/>
                </a:schemeClr>
              </a:solidFill>
              <a:prstDash val="sys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CF938A06-E743-4254-A857-A07A76EFF55B}"/>
                </a:ext>
              </a:extLst>
            </p:cNvPr>
            <p:cNvGrpSpPr/>
            <p:nvPr/>
          </p:nvGrpSpPr>
          <p:grpSpPr>
            <a:xfrm>
              <a:off x="3371451" y="3516923"/>
              <a:ext cx="2724550" cy="650630"/>
              <a:chOff x="3371451" y="3516923"/>
              <a:chExt cx="2724550" cy="650630"/>
            </a:xfrm>
          </p:grpSpPr>
          <p:sp>
            <p:nvSpPr>
              <p:cNvPr id="22" name="Rectangle 7">
                <a:extLst>
                  <a:ext uri="{FF2B5EF4-FFF2-40B4-BE49-F238E27FC236}">
                    <a16:creationId xmlns:a16="http://schemas.microsoft.com/office/drawing/2014/main" id="{E005144F-9D43-46B1-B3A9-D845349BB84E}"/>
                  </a:ext>
                </a:extLst>
              </p:cNvPr>
              <p:cNvSpPr/>
              <p:nvPr/>
            </p:nvSpPr>
            <p:spPr>
              <a:xfrm>
                <a:off x="3371451" y="3516923"/>
                <a:ext cx="2724550" cy="6506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r" blurRad="381000" dir="8100000" dist="292100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23" name="Rectangle 8">
                <a:extLst>
                  <a:ext uri="{FF2B5EF4-FFF2-40B4-BE49-F238E27FC236}">
                    <a16:creationId xmlns:a16="http://schemas.microsoft.com/office/drawing/2014/main" id="{558A80A7-ED0F-446E-A1C7-23D0C8273878}"/>
                  </a:ext>
                </a:extLst>
              </p:cNvPr>
              <p:cNvSpPr/>
              <p:nvPr/>
            </p:nvSpPr>
            <p:spPr>
              <a:xfrm>
                <a:off x="3371451" y="3516923"/>
                <a:ext cx="598585" cy="650630"/>
              </a:xfrm>
              <a:prstGeom prst="rect">
                <a:avLst/>
              </a:prstGeom>
              <a:solidFill>
                <a:srgbClr val="1F5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24" name="TextBox 34">
                <a:extLst>
                  <a:ext uri="{FF2B5EF4-FFF2-40B4-BE49-F238E27FC236}">
                    <a16:creationId xmlns:a16="http://schemas.microsoft.com/office/drawing/2014/main" id="{7D7777A8-3386-4467-81B7-D8DD89F45968}"/>
                  </a:ext>
                </a:extLst>
              </p:cNvPr>
              <p:cNvSpPr txBox="1"/>
              <p:nvPr/>
            </p:nvSpPr>
            <p:spPr>
              <a:xfrm>
                <a:off x="4029458" y="3657572"/>
                <a:ext cx="20497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b="1"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rPr>
                  <a:t>ADD YOUR TEXT</a:t>
                </a: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A2B12308-9DE0-477F-BDF2-3819A58336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98042" y="3644729"/>
                <a:ext cx="345401" cy="395018"/>
              </a:xfrm>
              <a:custGeom>
                <a:gdLst>
                  <a:gd fmla="*/ 50 w 84" name="T0"/>
                  <a:gd fmla="*/ 92 h 96" name="T1"/>
                  <a:gd fmla="*/ 57 w 84" name="T2"/>
                  <a:gd fmla="*/ 81 h 96" name="T3"/>
                  <a:gd fmla="*/ 56 w 84" name="T4"/>
                  <a:gd fmla="*/ 75 h 96" name="T5"/>
                  <a:gd fmla="*/ 43 w 84" name="T6"/>
                  <a:gd fmla="*/ 63 h 96" name="T7"/>
                  <a:gd fmla="*/ 38 w 84" name="T8"/>
                  <a:gd fmla="*/ 62 h 96" name="T9"/>
                  <a:gd fmla="*/ 30 w 84" name="T10"/>
                  <a:gd fmla="*/ 67 h 96" name="T11"/>
                  <a:gd fmla="*/ 17 w 84" name="T12"/>
                  <a:gd fmla="*/ 35 h 96" name="T13"/>
                  <a:gd fmla="*/ 26 w 84" name="T14"/>
                  <a:gd fmla="*/ 31 h 96" name="T15"/>
                  <a:gd fmla="*/ 27 w 84" name="T16"/>
                  <a:gd fmla="*/ 25 h 96" name="T17"/>
                  <a:gd fmla="*/ 22 w 84" name="T18"/>
                  <a:gd fmla="*/ 8 h 96" name="T19"/>
                  <a:gd fmla="*/ 18 w 84" name="T20"/>
                  <a:gd fmla="*/ 4 h 96" name="T21"/>
                  <a:gd fmla="*/ 4 w 84" name="T22"/>
                  <a:gd fmla="*/ 6 h 96" name="T23"/>
                  <a:gd fmla="*/ 0 w 84" name="T24"/>
                  <a:gd fmla="*/ 10 h 96" name="T25"/>
                  <a:gd fmla="*/ 43 w 84" name="T26"/>
                  <a:gd fmla="*/ 94 h 96" name="T27"/>
                  <a:gd fmla="*/ 50 w 84" name="T28"/>
                  <a:gd fmla="*/ 92 h 96" name="T29"/>
                  <a:gd fmla="*/ 45 w 84" name="T30"/>
                  <a:gd fmla="*/ 53 h 96" name="T31"/>
                  <a:gd fmla="*/ 32 w 84" name="T32"/>
                  <a:gd fmla="*/ 53 h 96" name="T33"/>
                  <a:gd fmla="*/ 32 w 84" name="T34"/>
                  <a:gd fmla="*/ 50 h 96" name="T35"/>
                  <a:gd fmla="*/ 40 w 84" name="T36"/>
                  <a:gd fmla="*/ 38 h 96" name="T37"/>
                  <a:gd fmla="*/ 42 w 84" name="T38"/>
                  <a:gd fmla="*/ 32 h 96" name="T39"/>
                  <a:gd fmla="*/ 41 w 84" name="T40"/>
                  <a:gd fmla="*/ 30 h 96" name="T41"/>
                  <a:gd fmla="*/ 40 w 84" name="T42"/>
                  <a:gd fmla="*/ 31 h 96" name="T43"/>
                  <a:gd fmla="*/ 39 w 84" name="T44"/>
                  <a:gd fmla="*/ 36 h 96" name="T45"/>
                  <a:gd fmla="*/ 34 w 84" name="T46"/>
                  <a:gd fmla="*/ 36 h 96" name="T47"/>
                  <a:gd fmla="*/ 34 w 84" name="T48"/>
                  <a:gd fmla="*/ 31 h 96" name="T49"/>
                  <a:gd fmla="*/ 42 w 84" name="T50"/>
                  <a:gd fmla="*/ 26 h 96" name="T51"/>
                  <a:gd fmla="*/ 47 w 84" name="T52"/>
                  <a:gd fmla="*/ 28 h 96" name="T53"/>
                  <a:gd fmla="*/ 47 w 84" name="T54"/>
                  <a:gd fmla="*/ 34 h 96" name="T55"/>
                  <a:gd fmla="*/ 47 w 84" name="T56"/>
                  <a:gd fmla="*/ 37 h 96" name="T57"/>
                  <a:gd fmla="*/ 38 w 84" name="T58"/>
                  <a:gd fmla="*/ 50 h 96" name="T59"/>
                  <a:gd fmla="*/ 46 w 84" name="T60"/>
                  <a:gd fmla="*/ 50 h 96" name="T61"/>
                  <a:gd fmla="*/ 45 w 84" name="T62"/>
                  <a:gd fmla="*/ 53 h 96" name="T63"/>
                  <a:gd fmla="*/ 63 w 84" name="T64"/>
                  <a:gd fmla="*/ 50 h 96" name="T65"/>
                  <a:gd fmla="*/ 60 w 84" name="T66"/>
                  <a:gd fmla="*/ 50 h 96" name="T67"/>
                  <a:gd fmla="*/ 60 w 84" name="T68"/>
                  <a:gd fmla="*/ 53 h 96" name="T69"/>
                  <a:gd fmla="*/ 54 w 84" name="T70"/>
                  <a:gd fmla="*/ 53 h 96" name="T71"/>
                  <a:gd fmla="*/ 54 w 84" name="T72"/>
                  <a:gd fmla="*/ 50 h 96" name="T73"/>
                  <a:gd fmla="*/ 46 w 84" name="T74"/>
                  <a:gd fmla="*/ 50 h 96" name="T75"/>
                  <a:gd fmla="*/ 47 w 84" name="T76"/>
                  <a:gd fmla="*/ 46 h 96" name="T77"/>
                  <a:gd fmla="*/ 55 w 84" name="T78"/>
                  <a:gd fmla="*/ 26 h 96" name="T79"/>
                  <a:gd fmla="*/ 63 w 84" name="T80"/>
                  <a:gd fmla="*/ 26 h 96" name="T81"/>
                  <a:gd fmla="*/ 61 w 84" name="T82"/>
                  <a:gd fmla="*/ 46 h 96" name="T83"/>
                  <a:gd fmla="*/ 63 w 84" name="T84"/>
                  <a:gd fmla="*/ 46 h 96" name="T85"/>
                  <a:gd fmla="*/ 63 w 84" name="T86"/>
                  <a:gd fmla="*/ 50 h 96" name="T87"/>
                  <a:gd fmla="*/ 55 w 84" name="T88"/>
                  <a:gd fmla="*/ 46 h 96" name="T89"/>
                  <a:gd fmla="*/ 52 w 84" name="T90"/>
                  <a:gd fmla="*/ 46 h 96" name="T91"/>
                  <a:gd fmla="*/ 56 w 84" name="T92"/>
                  <a:gd fmla="*/ 35 h 96" name="T93"/>
                  <a:gd fmla="*/ 55 w 84" name="T94"/>
                  <a:gd fmla="*/ 46 h 96" name="T95"/>
                  <a:gd fmla="*/ 43 w 84" name="T96"/>
                  <a:gd fmla="*/ 0 h 96" name="T97"/>
                  <a:gd fmla="*/ 72 w 84" name="T98"/>
                  <a:gd fmla="*/ 12 h 96" name="T99"/>
                  <a:gd fmla="*/ 84 w 84" name="T100"/>
                  <a:gd fmla="*/ 41 h 96" name="T101"/>
                  <a:gd fmla="*/ 72 w 84" name="T102"/>
                  <a:gd fmla="*/ 71 h 96" name="T103"/>
                  <a:gd fmla="*/ 65 w 84" name="T104"/>
                  <a:gd fmla="*/ 76 h 96" name="T105"/>
                  <a:gd fmla="*/ 63 w 84" name="T106"/>
                  <a:gd fmla="*/ 73 h 96" name="T107"/>
                  <a:gd fmla="*/ 59 w 84" name="T108"/>
                  <a:gd fmla="*/ 69 h 96" name="T109"/>
                  <a:gd fmla="*/ 66 w 84" name="T110"/>
                  <a:gd fmla="*/ 64 h 96" name="T111"/>
                  <a:gd fmla="*/ 75 w 84" name="T112"/>
                  <a:gd fmla="*/ 41 h 96" name="T113"/>
                  <a:gd fmla="*/ 66 w 84" name="T114"/>
                  <a:gd fmla="*/ 19 h 96" name="T115"/>
                  <a:gd fmla="*/ 43 w 84" name="T116"/>
                  <a:gd fmla="*/ 10 h 96" name="T117"/>
                  <a:gd fmla="*/ 31 w 84" name="T118"/>
                  <a:gd fmla="*/ 12 h 96" name="T119"/>
                  <a:gd fmla="*/ 29 w 84" name="T120"/>
                  <a:gd fmla="*/ 6 h 96" name="T121"/>
                  <a:gd fmla="*/ 28 w 84" name="T122"/>
                  <a:gd fmla="*/ 3 h 96" name="T123"/>
                  <a:gd fmla="*/ 43 w 84" name="T124"/>
                  <a:gd fmla="*/ 0 h 9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96" w="84">
                    <a:moveTo>
                      <a:pt x="50" y="92"/>
                    </a:moveTo>
                    <a:cubicBezTo>
                      <a:pt x="52" y="88"/>
                      <a:pt x="55" y="84"/>
                      <a:pt x="57" y="81"/>
                    </a:cubicBezTo>
                    <a:cubicBezTo>
                      <a:pt x="58" y="79"/>
                      <a:pt x="58" y="77"/>
                      <a:pt x="56" y="75"/>
                    </a:cubicBezTo>
                    <a:cubicBezTo>
                      <a:pt x="52" y="71"/>
                      <a:pt x="48" y="67"/>
                      <a:pt x="43" y="63"/>
                    </a:cubicBezTo>
                    <a:cubicBezTo>
                      <a:pt x="41" y="61"/>
                      <a:pt x="40" y="61"/>
                      <a:pt x="38" y="62"/>
                    </a:cubicBezTo>
                    <a:cubicBezTo>
                      <a:pt x="35" y="63"/>
                      <a:pt x="33" y="65"/>
                      <a:pt x="30" y="67"/>
                    </a:cubicBezTo>
                    <a:cubicBezTo>
                      <a:pt x="21" y="53"/>
                      <a:pt x="19" y="45"/>
                      <a:pt x="17" y="35"/>
                    </a:cubicBezTo>
                    <a:cubicBezTo>
                      <a:pt x="20" y="34"/>
                      <a:pt x="23" y="32"/>
                      <a:pt x="26" y="31"/>
                    </a:cubicBezTo>
                    <a:cubicBezTo>
                      <a:pt x="27" y="30"/>
                      <a:pt x="28" y="28"/>
                      <a:pt x="27" y="25"/>
                    </a:cubicBezTo>
                    <a:cubicBezTo>
                      <a:pt x="26" y="20"/>
                      <a:pt x="24" y="14"/>
                      <a:pt x="22" y="8"/>
                    </a:cubicBezTo>
                    <a:cubicBezTo>
                      <a:pt x="22" y="6"/>
                      <a:pt x="20" y="4"/>
                      <a:pt x="18" y="4"/>
                    </a:cubicBezTo>
                    <a:cubicBezTo>
                      <a:pt x="14" y="5"/>
                      <a:pt x="9" y="5"/>
                      <a:pt x="4" y="6"/>
                    </a:cubicBezTo>
                    <a:cubicBezTo>
                      <a:pt x="0" y="6"/>
                      <a:pt x="0" y="7"/>
                      <a:pt x="0" y="10"/>
                    </a:cubicBezTo>
                    <a:cubicBezTo>
                      <a:pt x="1" y="46"/>
                      <a:pt x="15" y="78"/>
                      <a:pt x="43" y="94"/>
                    </a:cubicBezTo>
                    <a:cubicBezTo>
                      <a:pt x="46" y="96"/>
                      <a:pt x="47" y="96"/>
                      <a:pt x="50" y="92"/>
                    </a:cubicBezTo>
                    <a:close/>
                    <a:moveTo>
                      <a:pt x="45" y="53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1" y="36"/>
                      <a:pt x="42" y="34"/>
                      <a:pt x="42" y="32"/>
                    </a:cubicBezTo>
                    <a:cubicBezTo>
                      <a:pt x="42" y="31"/>
                      <a:pt x="42" y="30"/>
                      <a:pt x="41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28"/>
                      <a:pt x="37" y="26"/>
                      <a:pt x="42" y="26"/>
                    </a:cubicBezTo>
                    <a:cubicBezTo>
                      <a:pt x="44" y="26"/>
                      <a:pt x="46" y="27"/>
                      <a:pt x="47" y="28"/>
                    </a:cubicBezTo>
                    <a:cubicBezTo>
                      <a:pt x="48" y="29"/>
                      <a:pt x="48" y="31"/>
                      <a:pt x="47" y="34"/>
                    </a:cubicBezTo>
                    <a:cubicBezTo>
                      <a:pt x="47" y="35"/>
                      <a:pt x="47" y="36"/>
                      <a:pt x="47" y="37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5" y="53"/>
                      <a:pt x="45" y="53"/>
                      <a:pt x="45" y="53"/>
                    </a:cubicBezTo>
                    <a:close/>
                    <a:moveTo>
                      <a:pt x="63" y="50"/>
                    </a:move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50"/>
                      <a:pt x="63" y="50"/>
                      <a:pt x="63" y="50"/>
                    </a:cubicBezTo>
                    <a:close/>
                    <a:moveTo>
                      <a:pt x="55" y="46"/>
                    </a:moveTo>
                    <a:cubicBezTo>
                      <a:pt x="52" y="46"/>
                      <a:pt x="52" y="46"/>
                      <a:pt x="52" y="46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  <a:moveTo>
                      <a:pt x="43" y="0"/>
                    </a:moveTo>
                    <a:cubicBezTo>
                      <a:pt x="54" y="0"/>
                      <a:pt x="65" y="5"/>
                      <a:pt x="72" y="12"/>
                    </a:cubicBezTo>
                    <a:cubicBezTo>
                      <a:pt x="80" y="20"/>
                      <a:pt x="84" y="30"/>
                      <a:pt x="84" y="41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70" y="73"/>
                      <a:pt x="68" y="75"/>
                      <a:pt x="65" y="76"/>
                    </a:cubicBezTo>
                    <a:cubicBezTo>
                      <a:pt x="65" y="75"/>
                      <a:pt x="64" y="74"/>
                      <a:pt x="63" y="73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1" y="68"/>
                      <a:pt x="64" y="66"/>
                      <a:pt x="66" y="64"/>
                    </a:cubicBezTo>
                    <a:cubicBezTo>
                      <a:pt x="71" y="58"/>
                      <a:pt x="75" y="50"/>
                      <a:pt x="75" y="41"/>
                    </a:cubicBezTo>
                    <a:cubicBezTo>
                      <a:pt x="75" y="33"/>
                      <a:pt x="71" y="25"/>
                      <a:pt x="66" y="19"/>
                    </a:cubicBezTo>
                    <a:cubicBezTo>
                      <a:pt x="60" y="13"/>
                      <a:pt x="52" y="10"/>
                      <a:pt x="43" y="10"/>
                    </a:cubicBezTo>
                    <a:cubicBezTo>
                      <a:pt x="39" y="10"/>
                      <a:pt x="35" y="11"/>
                      <a:pt x="31" y="12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28" y="4"/>
                      <a:pt x="28" y="3"/>
                    </a:cubicBezTo>
                    <a:cubicBezTo>
                      <a:pt x="33" y="1"/>
                      <a:pt x="38" y="0"/>
                      <a:pt x="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90C4E32B-9551-4B71-A644-F92A86B0A778}"/>
                </a:ext>
              </a:extLst>
            </p:cNvPr>
            <p:cNvGrpSpPr/>
            <p:nvPr/>
          </p:nvGrpSpPr>
          <p:grpSpPr>
            <a:xfrm>
              <a:off x="6096000" y="2866293"/>
              <a:ext cx="2766123" cy="650630"/>
              <a:chOff x="6096000" y="2866293"/>
              <a:chExt cx="2766123" cy="650630"/>
            </a:xfrm>
          </p:grpSpPr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D021664A-DC78-4EE3-8255-B204B2524E8A}"/>
                  </a:ext>
                </a:extLst>
              </p:cNvPr>
              <p:cNvSpPr/>
              <p:nvPr/>
            </p:nvSpPr>
            <p:spPr>
              <a:xfrm>
                <a:off x="6096000" y="2866293"/>
                <a:ext cx="2724550" cy="650630"/>
              </a:xfrm>
              <a:prstGeom prst="rect">
                <a:avLst/>
              </a:prstGeom>
              <a:solidFill>
                <a:srgbClr val="1F5786"/>
              </a:solidFill>
              <a:ln>
                <a:noFill/>
              </a:ln>
              <a:effectLst>
                <a:outerShdw algn="tr" blurRad="381000" dir="8100000" dist="292100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8B1E75D3-2268-44EB-8060-F76C31AAE287}"/>
                  </a:ext>
                </a:extLst>
              </p:cNvPr>
              <p:cNvSpPr/>
              <p:nvPr/>
            </p:nvSpPr>
            <p:spPr>
              <a:xfrm>
                <a:off x="6096000" y="2866293"/>
                <a:ext cx="598585" cy="6506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20" name="TextBox 36">
                <a:extLst>
                  <a:ext uri="{FF2B5EF4-FFF2-40B4-BE49-F238E27FC236}">
                    <a16:creationId xmlns:a16="http://schemas.microsoft.com/office/drawing/2014/main" id="{DD4483C5-4E1A-4954-B81A-9D54B0C1EDB7}"/>
                  </a:ext>
                </a:extLst>
              </p:cNvPr>
              <p:cNvSpPr txBox="1"/>
              <p:nvPr/>
            </p:nvSpPr>
            <p:spPr>
              <a:xfrm>
                <a:off x="6796493" y="3006942"/>
                <a:ext cx="20497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b="1" lang="en-US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rPr>
                  <a:t>ADD YOUR TEXT</a:t>
                </a:r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A2EC52A1-7679-4B2A-90F9-9DE758B83D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52324" y="2995578"/>
                <a:ext cx="276702" cy="437000"/>
              </a:xfrm>
              <a:custGeom>
                <a:gdLst>
                  <a:gd fmla="*/ 57 w 67" name="T0"/>
                  <a:gd fmla="*/ 10 h 106" name="T1"/>
                  <a:gd fmla="*/ 62 w 67" name="T2"/>
                  <a:gd fmla="*/ 51 h 106" name="T3"/>
                  <a:gd fmla="*/ 51 w 67" name="T4"/>
                  <a:gd fmla="*/ 66 h 106" name="T5"/>
                  <a:gd fmla="*/ 55 w 67" name="T6"/>
                  <a:gd fmla="*/ 65 h 106" name="T7"/>
                  <a:gd fmla="*/ 57 w 67" name="T8"/>
                  <a:gd fmla="*/ 73 h 106" name="T9"/>
                  <a:gd fmla="*/ 56 w 67" name="T10"/>
                  <a:gd fmla="*/ 80 h 106" name="T11"/>
                  <a:gd fmla="*/ 57 w 67" name="T12"/>
                  <a:gd fmla="*/ 86 h 106" name="T13"/>
                  <a:gd fmla="*/ 55 w 67" name="T14"/>
                  <a:gd fmla="*/ 93 h 106" name="T15"/>
                  <a:gd fmla="*/ 15 w 67" name="T16"/>
                  <a:gd fmla="*/ 97 h 106" name="T17"/>
                  <a:gd fmla="*/ 12 w 67" name="T18"/>
                  <a:gd fmla="*/ 95 h 106" name="T19"/>
                  <a:gd fmla="*/ 12 w 67" name="T20"/>
                  <a:gd fmla="*/ 83 h 106" name="T21"/>
                  <a:gd fmla="*/ 12 w 67" name="T22"/>
                  <a:gd fmla="*/ 82 h 106" name="T23"/>
                  <a:gd fmla="*/ 12 w 67" name="T24"/>
                  <a:gd fmla="*/ 71 h 106" name="T25"/>
                  <a:gd fmla="*/ 15 w 67" name="T26"/>
                  <a:gd fmla="*/ 69 h 106" name="T27"/>
                  <a:gd fmla="*/ 16 w 67" name="T28"/>
                  <a:gd fmla="*/ 63 h 106" name="T29"/>
                  <a:gd fmla="*/ 0 w 67" name="T30"/>
                  <a:gd fmla="*/ 34 h 106" name="T31"/>
                  <a:gd fmla="*/ 33 w 67" name="T32"/>
                  <a:gd fmla="*/ 0 h 106" name="T33"/>
                  <a:gd fmla="*/ 28 w 67" name="T34"/>
                  <a:gd fmla="*/ 41 h 106" name="T35"/>
                  <a:gd fmla="*/ 30 w 67" name="T36"/>
                  <a:gd fmla="*/ 39 h 106" name="T37"/>
                  <a:gd fmla="*/ 33 w 67" name="T38"/>
                  <a:gd fmla="*/ 41 h 106" name="T39"/>
                  <a:gd fmla="*/ 36 w 67" name="T40"/>
                  <a:gd fmla="*/ 39 h 106" name="T41"/>
                  <a:gd fmla="*/ 39 w 67" name="T42"/>
                  <a:gd fmla="*/ 41 h 106" name="T43"/>
                  <a:gd fmla="*/ 43 w 67" name="T44"/>
                  <a:gd fmla="*/ 38 h 106" name="T45"/>
                  <a:gd fmla="*/ 39 w 67" name="T46"/>
                  <a:gd fmla="*/ 52 h 106" name="T47"/>
                  <a:gd fmla="*/ 44 w 67" name="T48"/>
                  <a:gd fmla="*/ 66 h 106" name="T49"/>
                  <a:gd fmla="*/ 44 w 67" name="T50"/>
                  <a:gd fmla="*/ 58 h 106" name="T51"/>
                  <a:gd fmla="*/ 56 w 67" name="T52"/>
                  <a:gd fmla="*/ 47 h 106" name="T53"/>
                  <a:gd fmla="*/ 52 w 67" name="T54"/>
                  <a:gd fmla="*/ 15 h 106" name="T55"/>
                  <a:gd fmla="*/ 15 w 67" name="T56"/>
                  <a:gd fmla="*/ 15 h 106" name="T57"/>
                  <a:gd fmla="*/ 11 w 67" name="T58"/>
                  <a:gd fmla="*/ 48 h 106" name="T59"/>
                  <a:gd fmla="*/ 23 w 67" name="T60"/>
                  <a:gd fmla="*/ 59 h 106" name="T61"/>
                  <a:gd fmla="*/ 23 w 67" name="T62"/>
                  <a:gd fmla="*/ 67 h 106" name="T63"/>
                  <a:gd fmla="*/ 29 w 67" name="T64"/>
                  <a:gd fmla="*/ 52 h 106" name="T65"/>
                  <a:gd fmla="*/ 25 w 67" name="T66"/>
                  <a:gd fmla="*/ 38 h 106" name="T67"/>
                  <a:gd fmla="*/ 40 w 67" name="T68"/>
                  <a:gd fmla="*/ 43 h 106" name="T69"/>
                  <a:gd fmla="*/ 36 w 67" name="T70"/>
                  <a:gd fmla="*/ 42 h 106" name="T71"/>
                  <a:gd fmla="*/ 30 w 67" name="T72"/>
                  <a:gd fmla="*/ 42 h 106" name="T73"/>
                  <a:gd fmla="*/ 27 w 67" name="T74"/>
                  <a:gd fmla="*/ 42 h 106" name="T75"/>
                  <a:gd fmla="*/ 32 w 67" name="T76"/>
                  <a:gd fmla="*/ 51 h 106" name="T77"/>
                  <a:gd fmla="*/ 32 w 67" name="T78"/>
                  <a:gd fmla="*/ 67 h 106" name="T79"/>
                  <a:gd fmla="*/ 35 w 67" name="T80"/>
                  <a:gd fmla="*/ 51 h 106" name="T81"/>
                  <a:gd fmla="*/ 35 w 67" name="T82"/>
                  <a:gd fmla="*/ 50 h 106" name="T83"/>
                  <a:gd fmla="*/ 43 w 67" name="T84"/>
                  <a:gd fmla="*/ 96 h 106" name="T85"/>
                  <a:gd fmla="*/ 34 w 67" name="T86"/>
                  <a:gd fmla="*/ 106 h 106" name="T87"/>
                  <a:gd fmla="*/ 43 w 67" name="T88"/>
                  <a:gd fmla="*/ 96 h 106" name="T89"/>
                  <a:gd fmla="*/ 17 w 67" name="T90"/>
                  <a:gd fmla="*/ 88 h 106" name="T91"/>
                  <a:gd fmla="*/ 17 w 67" name="T92"/>
                  <a:gd fmla="*/ 90 h 106" name="T93"/>
                  <a:gd fmla="*/ 50 w 67" name="T94"/>
                  <a:gd fmla="*/ 86 h 106" name="T95"/>
                  <a:gd fmla="*/ 50 w 67" name="T96"/>
                  <a:gd fmla="*/ 73 h 106" name="T97"/>
                  <a:gd fmla="*/ 17 w 67" name="T98"/>
                  <a:gd fmla="*/ 77 h 106" name="T99"/>
                  <a:gd fmla="*/ 50 w 67" name="T100"/>
                  <a:gd fmla="*/ 74 h 106" name="T101"/>
                  <a:gd fmla="*/ 50 w 67" name="T102"/>
                  <a:gd fmla="*/ 73 h 106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05" w="67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rgbClr val="1F5786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6B182D62-C02F-4F03-B6AB-518A140DC8E0}"/>
                </a:ext>
              </a:extLst>
            </p:cNvPr>
            <p:cNvGrpSpPr/>
            <p:nvPr/>
          </p:nvGrpSpPr>
          <p:grpSpPr>
            <a:xfrm>
              <a:off x="8820550" y="2215663"/>
              <a:ext cx="2740418" cy="650630"/>
              <a:chOff x="8820550" y="2215663"/>
              <a:chExt cx="2740418" cy="65063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3AAB79-ACCD-4729-9ABA-385725EC6E1E}"/>
                  </a:ext>
                </a:extLst>
              </p:cNvPr>
              <p:cNvSpPr/>
              <p:nvPr/>
            </p:nvSpPr>
            <p:spPr>
              <a:xfrm>
                <a:off x="8820550" y="2215663"/>
                <a:ext cx="2724550" cy="6506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r" blurRad="381000" dir="8100000" dist="292100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4EF0B44-0813-4B69-A5A1-EDFC4C84E96F}"/>
                  </a:ext>
                </a:extLst>
              </p:cNvPr>
              <p:cNvSpPr/>
              <p:nvPr/>
            </p:nvSpPr>
            <p:spPr>
              <a:xfrm>
                <a:off x="8820550" y="2215663"/>
                <a:ext cx="598585" cy="650630"/>
              </a:xfrm>
              <a:prstGeom prst="rect">
                <a:avLst/>
              </a:prstGeom>
              <a:solidFill>
                <a:srgbClr val="1F5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16" name="TextBox 35">
                <a:extLst>
                  <a:ext uri="{FF2B5EF4-FFF2-40B4-BE49-F238E27FC236}">
                    <a16:creationId xmlns:a16="http://schemas.microsoft.com/office/drawing/2014/main" id="{F13A4CB4-67C4-489B-87CB-763FE9553543}"/>
                  </a:ext>
                </a:extLst>
              </p:cNvPr>
              <p:cNvSpPr txBox="1"/>
              <p:nvPr/>
            </p:nvSpPr>
            <p:spPr>
              <a:xfrm>
                <a:off x="9495339" y="2356312"/>
                <a:ext cx="20497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b="1"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charset="0" panose="020b0604020202020204" pitchFamily="34" typeface="Arial"/>
                  </a:rPr>
                  <a:t>ADD YOUR TEXT</a:t>
                </a:r>
              </a:p>
            </p:txBody>
          </p:sp>
          <p:sp>
            <p:nvSpPr>
              <p:cNvPr id="17" name="Freeform 41">
                <a:extLst>
                  <a:ext uri="{FF2B5EF4-FFF2-40B4-BE49-F238E27FC236}">
                    <a16:creationId xmlns:a16="http://schemas.microsoft.com/office/drawing/2014/main" id="{51DEC990-71E8-4E44-8E2B-E457405E93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87680" y="2349194"/>
                <a:ext cx="316777" cy="383568"/>
              </a:xfrm>
              <a:custGeom>
                <a:gdLst>
                  <a:gd fmla="*/ 0 w 77" name="T0"/>
                  <a:gd fmla="*/ 85 h 93" name="T1"/>
                  <a:gd fmla="*/ 30 w 77" name="T2"/>
                  <a:gd fmla="*/ 20 h 93" name="T3"/>
                  <a:gd fmla="*/ 38 w 77" name="T4"/>
                  <a:gd fmla="*/ 26 h 93" name="T5"/>
                  <a:gd fmla="*/ 39 w 77" name="T6"/>
                  <a:gd fmla="*/ 27 h 93" name="T7"/>
                  <a:gd fmla="*/ 39 w 77" name="T8"/>
                  <a:gd fmla="*/ 27 h 93" name="T9"/>
                  <a:gd fmla="*/ 40 w 77" name="T10"/>
                  <a:gd fmla="*/ 27 h 93" name="T11"/>
                  <a:gd fmla="*/ 40 w 77" name="T12"/>
                  <a:gd fmla="*/ 28 h 93" name="T13"/>
                  <a:gd fmla="*/ 40 w 77" name="T14"/>
                  <a:gd fmla="*/ 28 h 93" name="T15"/>
                  <a:gd fmla="*/ 41 w 77" name="T16"/>
                  <a:gd fmla="*/ 28 h 93" name="T17"/>
                  <a:gd fmla="*/ 41 w 77" name="T18"/>
                  <a:gd fmla="*/ 29 h 93" name="T19"/>
                  <a:gd fmla="*/ 42 w 77" name="T20"/>
                  <a:gd fmla="*/ 29 h 93" name="T21"/>
                  <a:gd fmla="*/ 42 w 77" name="T22"/>
                  <a:gd fmla="*/ 29 h 93" name="T23"/>
                  <a:gd fmla="*/ 43 w 77" name="T24"/>
                  <a:gd fmla="*/ 29 h 93" name="T25"/>
                  <a:gd fmla="*/ 43 w 77" name="T26"/>
                  <a:gd fmla="*/ 30 h 93" name="T27"/>
                  <a:gd fmla="*/ 43 w 77" name="T28"/>
                  <a:gd fmla="*/ 30 h 93" name="T29"/>
                  <a:gd fmla="*/ 48 w 77" name="T30"/>
                  <a:gd fmla="*/ 33 h 93" name="T31"/>
                  <a:gd fmla="*/ 48 w 77" name="T32"/>
                  <a:gd fmla="*/ 33 h 93" name="T33"/>
                  <a:gd fmla="*/ 49 w 77" name="T34"/>
                  <a:gd fmla="*/ 34 h 93" name="T35"/>
                  <a:gd fmla="*/ 49 w 77" name="T36"/>
                  <a:gd fmla="*/ 34 h 93" name="T37"/>
                  <a:gd fmla="*/ 50 w 77" name="T38"/>
                  <a:gd fmla="*/ 34 h 93" name="T39"/>
                  <a:gd fmla="*/ 50 w 77" name="T40"/>
                  <a:gd fmla="*/ 35 h 93" name="T41"/>
                  <a:gd fmla="*/ 50 w 77" name="T42"/>
                  <a:gd fmla="*/ 35 h 93" name="T43"/>
                  <a:gd fmla="*/ 51 w 77" name="T44"/>
                  <a:gd fmla="*/ 35 h 93" name="T45"/>
                  <a:gd fmla="*/ 51 w 77" name="T46"/>
                  <a:gd fmla="*/ 36 h 93" name="T47"/>
                  <a:gd fmla="*/ 52 w 77" name="T48"/>
                  <a:gd fmla="*/ 36 h 93" name="T49"/>
                  <a:gd fmla="*/ 52 w 77" name="T50"/>
                  <a:gd fmla="*/ 36 h 93" name="T51"/>
                  <a:gd fmla="*/ 53 w 77" name="T52"/>
                  <a:gd fmla="*/ 37 h 93" name="T53"/>
                  <a:gd fmla="*/ 53 w 77" name="T54"/>
                  <a:gd fmla="*/ 37 h 93" name="T55"/>
                  <a:gd fmla="*/ 48 w 77" name="T56"/>
                  <a:gd fmla="*/ 79 h 93" name="T57"/>
                  <a:gd fmla="*/ 7 w 77" name="T58"/>
                  <a:gd fmla="*/ 91 h 93" name="T59"/>
                  <a:gd fmla="*/ 35 w 77" name="T60"/>
                  <a:gd fmla="*/ 64 h 93" name="T61"/>
                  <a:gd fmla="*/ 19 w 77" name="T62"/>
                  <a:gd fmla="*/ 53 h 93" name="T63"/>
                  <a:gd fmla="*/ 3 w 77" name="T64"/>
                  <a:gd fmla="*/ 88 h 93" name="T65"/>
                  <a:gd fmla="*/ 73 w 77" name="T66"/>
                  <a:gd fmla="*/ 93 h 93" name="T67"/>
                  <a:gd fmla="*/ 54 w 77" name="T68"/>
                  <a:gd fmla="*/ 83 h 93" name="T69"/>
                  <a:gd fmla="*/ 69 w 77" name="T70"/>
                  <a:gd fmla="*/ 42 h 93" name="T71"/>
                  <a:gd fmla="*/ 34 w 77" name="T72"/>
                  <a:gd fmla="*/ 0 h 93" name="T73"/>
                  <a:gd fmla="*/ 69 w 77" name="T74"/>
                  <a:gd fmla="*/ 42 h 93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3" w="77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id="{3DB893B9-F5BE-4673-A5B8-523F854C5C4E}"/>
                </a:ext>
              </a:extLst>
            </p:cNvPr>
            <p:cNvSpPr/>
            <p:nvPr/>
          </p:nvSpPr>
          <p:spPr>
            <a:xfrm>
              <a:off x="646901" y="4960981"/>
              <a:ext cx="2419164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Lorem ipsum dolor sit amet, consectetur adipiscing elit. Integer dolor quam, pretium eu placerat eu, semper et nunc. Nullam ut turpis dictum, luctus mi quis, luctus lorem. </a:t>
              </a:r>
            </a:p>
          </p:txBody>
        </p:sp>
        <p:sp>
          <p:nvSpPr>
            <p:cNvPr id="11" name="Rectangle 43">
              <a:extLst>
                <a:ext uri="{FF2B5EF4-FFF2-40B4-BE49-F238E27FC236}">
                  <a16:creationId xmlns:a16="http://schemas.microsoft.com/office/drawing/2014/main" id="{88ADD9CE-758A-49DA-B735-3D081C4379D9}"/>
                </a:ext>
              </a:extLst>
            </p:cNvPr>
            <p:cNvSpPr/>
            <p:nvPr/>
          </p:nvSpPr>
          <p:spPr>
            <a:xfrm>
              <a:off x="3642216" y="4317800"/>
              <a:ext cx="2419164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Lorem ipsum dolor sit amet, consectetur adipiscing elit. Integer dolor quam, pretium eu placerat eu, semper et nunc. Nullam ut turpis dictum, luctus mi quis, luctus lorem. </a:t>
              </a:r>
            </a:p>
          </p:txBody>
        </p:sp>
        <p:sp>
          <p:nvSpPr>
            <p:cNvPr id="12" name="Rectangle 44">
              <a:extLst>
                <a:ext uri="{FF2B5EF4-FFF2-40B4-BE49-F238E27FC236}">
                  <a16:creationId xmlns:a16="http://schemas.microsoft.com/office/drawing/2014/main" id="{93522110-CE12-48B3-9DCE-2FBCC04D517A}"/>
                </a:ext>
              </a:extLst>
            </p:cNvPr>
            <p:cNvSpPr/>
            <p:nvPr/>
          </p:nvSpPr>
          <p:spPr>
            <a:xfrm>
              <a:off x="6326855" y="3704015"/>
              <a:ext cx="2419164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Lorem ipsum dolor sit amet, consectetur adipiscing elit. Integer dolor quam, pretium eu placerat eu, semper et nunc. Nullam ut turpis dictum, luctus mi quis, luctus lorem. </a:t>
              </a:r>
            </a:p>
          </p:txBody>
        </p:sp>
        <p:sp>
          <p:nvSpPr>
            <p:cNvPr id="13" name="Rectangle 45">
              <a:extLst>
                <a:ext uri="{FF2B5EF4-FFF2-40B4-BE49-F238E27FC236}">
                  <a16:creationId xmlns:a16="http://schemas.microsoft.com/office/drawing/2014/main" id="{D39CEB6D-4593-4595-8CA6-54F24060AD24}"/>
                </a:ext>
              </a:extLst>
            </p:cNvPr>
            <p:cNvSpPr/>
            <p:nvPr/>
          </p:nvSpPr>
          <p:spPr>
            <a:xfrm>
              <a:off x="8976875" y="2984073"/>
              <a:ext cx="2419164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Lorem ipsum dolor sit amet, consectetur adipiscing elit. Integer dolor quam, pretium eu placerat eu, semper et nunc. Nullam ut turpis dictum, luctus mi quis, luctus lorem. 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-672834" y="-676986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-654834" y="-654834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4" name="椭圆 33"/>
          <p:cNvSpPr/>
          <p:nvPr/>
        </p:nvSpPr>
        <p:spPr>
          <a:xfrm flipV="1" rot="16200000">
            <a:off x="-166250" y="746198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5" name="椭圆 34"/>
          <p:cNvSpPr/>
          <p:nvPr/>
        </p:nvSpPr>
        <p:spPr>
          <a:xfrm flipV="1" rot="16200000">
            <a:off x="-142125" y="75816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27935" y="297874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7" name="椭圆 36"/>
          <p:cNvSpPr/>
          <p:nvPr/>
        </p:nvSpPr>
        <p:spPr>
          <a:xfrm rot="665877">
            <a:off x="720182" y="-339909"/>
            <a:ext cx="510426" cy="510426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8" name="椭圆 37"/>
          <p:cNvSpPr/>
          <p:nvPr/>
        </p:nvSpPr>
        <p:spPr>
          <a:xfrm rot="665877">
            <a:off x="723890" y="-331793"/>
            <a:ext cx="497338" cy="497338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405589" y="208761"/>
            <a:ext cx="24581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1405589" y="677354"/>
            <a:ext cx="196044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About the program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1531916" y="67566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483140022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椭圆 18"/>
          <p:cNvSpPr/>
          <p:nvPr/>
        </p:nvSpPr>
        <p:spPr>
          <a:xfrm rot="665877">
            <a:off x="10096831" y="2630196"/>
            <a:ext cx="1404000" cy="1404000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986540" y="4621839"/>
            <a:ext cx="1136114" cy="113611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004540" y="4633811"/>
            <a:ext cx="1110293" cy="1110293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838200" dir="18900000" dist="368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621459" y="-345395"/>
            <a:ext cx="1584000" cy="1584000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17213" y="1682246"/>
            <a:ext cx="6957575" cy="3493508"/>
          </a:xfrm>
          <a:prstGeom prst="rect">
            <a:avLst/>
          </a:prstGeom>
          <a:noFill/>
          <a:ln w="1047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1589" y="2149434"/>
            <a:ext cx="258882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200" sz="7200">
                <a:solidFill>
                  <a:schemeClr val="tx1">
                    <a:lumMod val="85000"/>
                    <a:lumOff val="15000"/>
                  </a:schemeClr>
                </a:solidFill>
                <a:latin charset="0" panose="020f0704030504030204" pitchFamily="34" typeface="Arial Rounded MT Bold"/>
                <a:ea charset="0" panose="020b0502040204020203" pitchFamily="34" typeface="Segoe UI"/>
                <a:cs charset="0" panose="020b0502040204020203" pitchFamily="34" typeface="Segoe UI"/>
              </a:rPr>
              <a:t>2018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52800" y="3534901"/>
            <a:ext cx="54864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50" sz="72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800000000000000" pitchFamily="34" typeface="思源黑體 Bold"/>
                <a:ea charset="-128" panose="020b0800000000000000" pitchFamily="34" typeface="思源黑體 Bold"/>
              </a:rPr>
              <a:t>谢 谢</a:t>
            </a:r>
          </a:p>
        </p:txBody>
      </p:sp>
      <p:sp>
        <p:nvSpPr>
          <p:cNvPr id="2" name="椭圆 1"/>
          <p:cNvSpPr/>
          <p:nvPr/>
        </p:nvSpPr>
        <p:spPr>
          <a:xfrm>
            <a:off x="1567459" y="4611085"/>
            <a:ext cx="1620000" cy="1620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533400" dir="8100000" dist="4953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603459" y="4647085"/>
            <a:ext cx="1548000" cy="1548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6223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8" name="椭圆 7"/>
          <p:cNvSpPr/>
          <p:nvPr/>
        </p:nvSpPr>
        <p:spPr>
          <a:xfrm flipV="1" rot="16200000">
            <a:off x="3769816" y="783830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9" name="椭圆 8"/>
          <p:cNvSpPr/>
          <p:nvPr/>
        </p:nvSpPr>
        <p:spPr>
          <a:xfrm flipV="1" rot="16200000">
            <a:off x="3805816" y="795798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776668" y="987110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-495564" y="3642684"/>
            <a:ext cx="991127" cy="991127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696436" y="5464751"/>
            <a:ext cx="991127" cy="991127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177800" rotWithShape="0">
              <a:srgbClr val="35333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606721" y="-463293"/>
            <a:ext cx="1073856" cy="10738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533400" dir="8100000" dist="4953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42721" y="-427293"/>
            <a:ext cx="1026129" cy="102612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6223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639459" y="-323243"/>
            <a:ext cx="1548000" cy="1548000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8" name="椭圆 17"/>
          <p:cNvSpPr/>
          <p:nvPr/>
        </p:nvSpPr>
        <p:spPr>
          <a:xfrm rot="665877">
            <a:off x="10114832" y="2648196"/>
            <a:ext cx="1368000" cy="1368000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0" name="椭圆 19"/>
          <p:cNvSpPr/>
          <p:nvPr/>
        </p:nvSpPr>
        <p:spPr>
          <a:xfrm rot="665877">
            <a:off x="4532811" y="6391938"/>
            <a:ext cx="1184635" cy="1184635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1" name="椭圆 20"/>
          <p:cNvSpPr/>
          <p:nvPr/>
        </p:nvSpPr>
        <p:spPr>
          <a:xfrm rot="665877">
            <a:off x="4551302" y="6404907"/>
            <a:ext cx="1154260" cy="1154260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4156318776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1088436" y="4692191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06436" y="4714343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329053" y="1702475"/>
            <a:ext cx="3666701" cy="3666701"/>
          </a:xfrm>
          <a:prstGeom prst="ellipse">
            <a:avLst/>
          </a:prstGeom>
          <a:noFill/>
          <a:ln w="889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64299" y="2465124"/>
            <a:ext cx="2394762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80" sz="13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01</a:t>
            </a:r>
          </a:p>
        </p:txBody>
      </p:sp>
      <p:sp>
        <p:nvSpPr>
          <p:cNvPr id="6" name="椭圆 5"/>
          <p:cNvSpPr/>
          <p:nvPr/>
        </p:nvSpPr>
        <p:spPr>
          <a:xfrm flipV="1" rot="16200000">
            <a:off x="4323061" y="1249389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" name="椭圆 6"/>
          <p:cNvSpPr/>
          <p:nvPr/>
        </p:nvSpPr>
        <p:spPr>
          <a:xfrm flipV="1" rot="16200000">
            <a:off x="4359061" y="1261357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-495564" y="-785500"/>
            <a:ext cx="1584000" cy="1584000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-477564" y="-763348"/>
            <a:ext cx="1548000" cy="1548000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 rot="665877">
            <a:off x="4532811" y="6391938"/>
            <a:ext cx="1184635" cy="1184635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 rot="665877">
            <a:off x="4551302" y="6404907"/>
            <a:ext cx="1154260" cy="1154260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95564" y="3642684"/>
            <a:ext cx="991127" cy="991127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85807" y="2458103"/>
            <a:ext cx="334884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5400">
                <a:solidFill>
                  <a:schemeClr val="tx1">
                    <a:lumMod val="75000"/>
                    <a:lumOff val="25000"/>
                  </a:schemeClr>
                </a:solidFill>
                <a:ea charset="-122" panose="020b0503020204020204" pitchFamily="34" typeface="微软雅黑"/>
              </a:rPr>
              <a:t>项目概要</a:t>
            </a:r>
          </a:p>
        </p:txBody>
      </p:sp>
      <p:sp>
        <p:nvSpPr>
          <p:cNvPr id="25" name="椭圆 24"/>
          <p:cNvSpPr/>
          <p:nvPr/>
        </p:nvSpPr>
        <p:spPr>
          <a:xfrm>
            <a:off x="11382000" y="529808"/>
            <a:ext cx="1620000" cy="1620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533400" dir="8100000" dist="4953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1418000" y="565808"/>
            <a:ext cx="1548000" cy="1548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6223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792686" y="3415473"/>
            <a:ext cx="684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792685" y="3642683"/>
            <a:ext cx="4292931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</p:spTree>
    <p:extLst>
      <p:ext uri="{BB962C8B-B14F-4D97-AF65-F5344CB8AC3E}">
        <p14:creationId val="1129639791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645285"/>
            <a:ext cx="8270852" cy="4636761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-672834" y="-676986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654834" y="-654834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" name="椭圆 5"/>
          <p:cNvSpPr/>
          <p:nvPr/>
        </p:nvSpPr>
        <p:spPr>
          <a:xfrm flipV="1" rot="16200000">
            <a:off x="-166250" y="746198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" name="椭圆 6"/>
          <p:cNvSpPr/>
          <p:nvPr/>
        </p:nvSpPr>
        <p:spPr>
          <a:xfrm flipV="1" rot="16200000">
            <a:off x="-142125" y="75816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27935" y="297874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9" name="椭圆 8"/>
          <p:cNvSpPr/>
          <p:nvPr/>
        </p:nvSpPr>
        <p:spPr>
          <a:xfrm rot="665877">
            <a:off x="720182" y="-339909"/>
            <a:ext cx="510426" cy="510426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0" name="椭圆 9"/>
          <p:cNvSpPr/>
          <p:nvPr/>
        </p:nvSpPr>
        <p:spPr>
          <a:xfrm rot="665877">
            <a:off x="723890" y="-331793"/>
            <a:ext cx="497338" cy="497338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05589" y="208761"/>
            <a:ext cx="24581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1405589" y="677354"/>
            <a:ext cx="196044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About the program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531916" y="67566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056415" y="1645286"/>
            <a:ext cx="6135585" cy="4636761"/>
          </a:xfrm>
          <a:prstGeom prst="rect">
            <a:avLst/>
          </a:prstGeom>
          <a:solidFill>
            <a:srgbClr val="1C5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72051" y="2185060"/>
            <a:ext cx="357447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612576" y="2680789"/>
            <a:ext cx="3600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472052" y="2887183"/>
            <a:ext cx="5379522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altLang="zh-CN" lang="en-US">
              <a:solidFill>
                <a:schemeClr val="bg1">
                  <a:lumMod val="95000"/>
                </a:schemeClr>
              </a:solidFill>
              <a:ea charset="-122" panose="020b0503020204020204" pitchFamily="34" typeface="微软雅黑"/>
            </a:endParaRPr>
          </a:p>
          <a:p>
            <a:r>
              <a:rPr altLang="zh-CN" lang="en-US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Nunc viverra imperdiet enim. Fusce est. Vivamus a tellus.</a:t>
            </a:r>
          </a:p>
          <a:p>
            <a:endParaRPr altLang="zh-CN" lang="en-US">
              <a:solidFill>
                <a:schemeClr val="bg1">
                  <a:lumMod val="95000"/>
                </a:schemeClr>
              </a:solidFill>
              <a:ea charset="-122" panose="020b0503020204020204" pitchFamily="34" typeface="微软雅黑"/>
            </a:endParaRPr>
          </a:p>
          <a:p>
            <a:r>
              <a:rPr altLang="zh-CN" lang="en-US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Proin pharetra nonummy pede. Mauris et orci.</a:t>
            </a:r>
          </a:p>
        </p:txBody>
      </p:sp>
    </p:spTree>
    <p:extLst>
      <p:ext uri="{BB962C8B-B14F-4D97-AF65-F5344CB8AC3E}">
        <p14:creationId val="998544677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0026"/>
          <a:stretch>
            <a:fillRect/>
          </a:stretch>
        </p:blipFill>
        <p:spPr>
          <a:xfrm>
            <a:off x="0" y="1740289"/>
            <a:ext cx="12338462" cy="46248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73828" y="1740288"/>
            <a:ext cx="6135585" cy="4636761"/>
          </a:xfrm>
          <a:prstGeom prst="rect">
            <a:avLst/>
          </a:prstGeom>
          <a:solidFill>
            <a:srgbClr val="1C5483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69231" y="2366010"/>
            <a:ext cx="468934" cy="460408"/>
            <a:chOff x="6169231" y="2366010"/>
            <a:chExt cx="628650" cy="617220"/>
          </a:xfrm>
        </p:grpSpPr>
        <p:sp>
          <p:nvSpPr>
            <p:cNvPr id="6" name="椭圆 5"/>
            <p:cNvSpPr/>
            <p:nvPr/>
          </p:nvSpPr>
          <p:spPr>
            <a:xfrm>
              <a:off x="6169231" y="2366010"/>
              <a:ext cx="628650" cy="617220"/>
            </a:xfrm>
            <a:prstGeom prst="ellipse">
              <a:avLst/>
            </a:prstGeom>
            <a:solidFill>
              <a:schemeClr val="bg1"/>
            </a:solidFill>
            <a:effectLst>
              <a:outerShdw algn="tr" blurRad="279400" dir="8100000" dist="292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9" name="unlocked-call-symbol_35425"/>
            <p:cNvSpPr>
              <a:spLocks noChangeAspect="1"/>
            </p:cNvSpPr>
            <p:nvPr/>
          </p:nvSpPr>
          <p:spPr bwMode="auto">
            <a:xfrm>
              <a:off x="6293856" y="2484099"/>
              <a:ext cx="379399" cy="381042"/>
            </a:xfrm>
            <a:custGeom>
              <a:gdLst>
                <a:gd fmla="*/ 341516 w 603755" name="connsiteX0"/>
                <a:gd fmla="*/ 267754 h 606369" name="connsiteY0"/>
                <a:gd fmla="*/ 332393 w 603755" name="connsiteX1"/>
                <a:gd fmla="*/ 276864 h 606369" name="connsiteY1"/>
                <a:gd fmla="*/ 341516 w 603755" name="connsiteX2"/>
                <a:gd fmla="*/ 285974 h 606369" name="connsiteY2"/>
                <a:gd fmla="*/ 350768 w 603755" name="connsiteX3"/>
                <a:gd fmla="*/ 276864 h 606369" name="connsiteY3"/>
                <a:gd fmla="*/ 341516 w 603755" name="connsiteX4"/>
                <a:gd fmla="*/ 267754 h 606369" name="connsiteY4"/>
                <a:gd fmla="*/ 341516 w 603755" name="connsiteX5"/>
                <a:gd fmla="*/ 247191 h 606369" name="connsiteY5"/>
                <a:gd fmla="*/ 371359 w 603755" name="connsiteX6"/>
                <a:gd fmla="*/ 276864 h 606369" name="connsiteY6"/>
                <a:gd fmla="*/ 341516 w 603755" name="connsiteX7"/>
                <a:gd fmla="*/ 306537 h 606369" name="connsiteY7"/>
                <a:gd fmla="*/ 311802 w 603755" name="connsiteX8"/>
                <a:gd fmla="*/ 276864 h 606369" name="connsiteY8"/>
                <a:gd fmla="*/ 341516 w 603755" name="connsiteX9"/>
                <a:gd fmla="*/ 247191 h 606369" name="connsiteY9"/>
                <a:gd fmla="*/ 305019 w 603755" name="connsiteX10"/>
                <a:gd fmla="*/ 224280 h 606369" name="connsiteY10"/>
                <a:gd fmla="*/ 287806 w 603755" name="connsiteX11"/>
                <a:gd fmla="*/ 241466 h 606369" name="connsiteY11"/>
                <a:gd fmla="*/ 287806 w 603755" name="connsiteX12"/>
                <a:gd fmla="*/ 314636 h 606369" name="connsiteY12"/>
                <a:gd fmla="*/ 305019 w 603755" name="connsiteX13"/>
                <a:gd fmla="*/ 331691 h 606369" name="connsiteY13"/>
                <a:gd fmla="*/ 378171 w 603755" name="connsiteX14"/>
                <a:gd fmla="*/ 331691 h 606369" name="connsiteY14"/>
                <a:gd fmla="*/ 395383 w 603755" name="connsiteX15"/>
                <a:gd fmla="*/ 314636 h 606369" name="connsiteY15"/>
                <a:gd fmla="*/ 395383 w 603755" name="connsiteX16"/>
                <a:gd fmla="*/ 241466 h 606369" name="connsiteY16"/>
                <a:gd fmla="*/ 378171 w 603755" name="connsiteX17"/>
                <a:gd fmla="*/ 224280 h 606369" name="connsiteY17"/>
                <a:gd fmla="*/ 384300 w 603755" name="connsiteX18"/>
                <a:gd fmla="*/ 155667 h 606369" name="connsiteY18"/>
                <a:gd fmla="*/ 410248 w 603755" name="connsiteX19"/>
                <a:gd fmla="*/ 155667 h 606369" name="connsiteY19"/>
                <a:gd fmla="*/ 448063 w 603755" name="connsiteX20"/>
                <a:gd fmla="*/ 190039 h 606369" name="connsiteY20"/>
                <a:gd fmla="*/ 448063 w 603755" name="connsiteX21"/>
                <a:gd fmla="*/ 213995 h 606369" name="connsiteY21"/>
                <a:gd fmla="*/ 437762 w 603755" name="connsiteX22"/>
                <a:gd fmla="*/ 224280 h 606369" name="connsiteY22"/>
                <a:gd fmla="*/ 427461 w 603755" name="connsiteX23"/>
                <a:gd fmla="*/ 213995 h 606369" name="connsiteY23"/>
                <a:gd fmla="*/ 427461 w 603755" name="connsiteX24"/>
                <a:gd fmla="*/ 190039 h 606369" name="connsiteY24"/>
                <a:gd fmla="*/ 410248 w 603755" name="connsiteX25"/>
                <a:gd fmla="*/ 176238 h 606369" name="connsiteY25"/>
                <a:gd fmla="*/ 384430 w 603755" name="connsiteX26"/>
                <a:gd fmla="*/ 176238 h 606369" name="connsiteY26"/>
                <a:gd fmla="*/ 367218 w 603755" name="connsiteX27"/>
                <a:gd fmla="*/ 190039 h 606369" name="connsiteY27"/>
                <a:gd fmla="*/ 367218 w 603755" name="connsiteX28"/>
                <a:gd fmla="*/ 196809 h 606369" name="connsiteY28"/>
                <a:gd fmla="*/ 372694 w 603755" name="connsiteX29"/>
                <a:gd fmla="*/ 203709 h 606369" name="connsiteY29"/>
                <a:gd fmla="*/ 378171 w 603755" name="connsiteX30"/>
                <a:gd fmla="*/ 203709 h 606369" name="connsiteY30"/>
                <a:gd fmla="*/ 415986 w 603755" name="connsiteX31"/>
                <a:gd fmla="*/ 241466 h 606369" name="connsiteY31"/>
                <a:gd fmla="*/ 415986 w 603755" name="connsiteX32"/>
                <a:gd fmla="*/ 314636 h 606369" name="connsiteY32"/>
                <a:gd fmla="*/ 378171 w 603755" name="connsiteX33"/>
                <a:gd fmla="*/ 352262 h 606369" name="connsiteY33"/>
                <a:gd fmla="*/ 305019 w 603755" name="connsiteX34"/>
                <a:gd fmla="*/ 352262 h 606369" name="connsiteY34"/>
                <a:gd fmla="*/ 267204 w 603755" name="connsiteX35"/>
                <a:gd fmla="*/ 314636 h 606369" name="connsiteY35"/>
                <a:gd fmla="*/ 267204 w 603755" name="connsiteX36"/>
                <a:gd fmla="*/ 241466 h 606369" name="connsiteY36"/>
                <a:gd fmla="*/ 305019 w 603755" name="connsiteX37"/>
                <a:gd fmla="*/ 203709 h 606369" name="connsiteY37"/>
                <a:gd fmla="*/ 332793 w 603755" name="connsiteX38"/>
                <a:gd fmla="*/ 203709 h 606369" name="connsiteY38"/>
                <a:gd fmla="*/ 346615 w 603755" name="connsiteX39"/>
                <a:gd fmla="*/ 196809 h 606369" name="connsiteY39"/>
                <a:gd fmla="*/ 346615 w 603755" name="connsiteX40"/>
                <a:gd fmla="*/ 190039 h 606369" name="connsiteY40"/>
                <a:gd fmla="*/ 384300 w 603755" name="connsiteX41"/>
                <a:gd fmla="*/ 155667 h 606369" name="connsiteY41"/>
                <a:gd fmla="*/ 134405 w 603755" name="connsiteX42"/>
                <a:gd fmla="*/ 20568 h 606369" name="connsiteY42"/>
                <a:gd fmla="*/ 47456 w 603755" name="connsiteX43"/>
                <a:gd fmla="*/ 68734 h 606369" name="connsiteY43"/>
                <a:gd fmla="*/ 88128 w 603755" name="connsiteX44"/>
                <a:gd fmla="*/ 346013 h 606369" name="connsiteY44"/>
                <a:gd fmla="*/ 287446 w 603755" name="connsiteX45"/>
                <a:gd fmla="*/ 533600 h 606369" name="connsiteY45"/>
                <a:gd fmla="*/ 428363 w 603755" name="connsiteX46"/>
                <a:gd fmla="*/ 585671 h 606369" name="connsiteY46"/>
                <a:gd fmla="*/ 452349 w 603755" name="connsiteX47"/>
                <a:gd fmla="*/ 584239 h 606369" name="connsiteY47"/>
                <a:gd fmla="*/ 582447 w 603755" name="connsiteX48"/>
                <a:gd fmla="*/ 486735 h 606369" name="connsiteY48"/>
                <a:gd fmla="*/ 569281 w 603755" name="connsiteX49"/>
                <a:gd fmla="*/ 461481 h 606369" name="connsiteY49"/>
                <a:gd fmla="*/ 453914 w 603755" name="connsiteX50"/>
                <a:gd fmla="*/ 410321 h 606369" name="connsiteY50"/>
                <a:gd fmla="*/ 420151 w 603755" name="connsiteX51"/>
                <a:gd fmla="*/ 416309 h 606369" name="connsiteY51"/>
                <a:gd fmla="*/ 383911 w 603755" name="connsiteX52"/>
                <a:gd fmla="*/ 451457 h 606369" name="connsiteY52"/>
                <a:gd fmla="*/ 345586 w 603755" name="connsiteX53"/>
                <a:gd fmla="*/ 466037 h 606369" name="connsiteY53"/>
                <a:gd fmla="*/ 326684 w 603755" name="connsiteX54"/>
                <a:gd fmla="*/ 461871 h 606369" name="connsiteY54"/>
                <a:gd fmla="*/ 213532 w 603755" name="connsiteX55"/>
                <a:gd fmla="*/ 373741 h 606369" name="connsiteY55"/>
                <a:gd fmla="*/ 143269 w 603755" name="connsiteX56"/>
                <a:gd fmla="*/ 282226 h 606369" name="connsiteY56"/>
                <a:gd fmla="*/ 154871 w 603755" name="connsiteX57"/>
                <a:gd fmla="*/ 224948 h 606369" name="connsiteY57"/>
                <a:gd fmla="*/ 187200 w 603755" name="connsiteX58"/>
                <a:gd fmla="*/ 192663 h 606369" name="connsiteY58"/>
                <a:gd fmla="*/ 195934 w 603755" name="connsiteX59"/>
                <a:gd fmla="*/ 157125 h 606369" name="connsiteY59"/>
                <a:gd fmla="*/ 159564 w 603755" name="connsiteX60"/>
                <a:gd fmla="*/ 41787 h 606369" name="connsiteY60"/>
                <a:gd fmla="*/ 134405 w 603755" name="connsiteX61"/>
                <a:gd fmla="*/ 20568 h 606369" name="connsiteY61"/>
                <a:gd fmla="*/ 133232 w 603755" name="connsiteX62"/>
                <a:gd fmla="*/ 0 h 606369" name="connsiteY62"/>
                <a:gd fmla="*/ 179248 w 603755" name="connsiteX63"/>
                <a:gd fmla="*/ 35669 h 606369" name="connsiteY63"/>
                <a:gd fmla="*/ 215618 w 603755" name="connsiteX64"/>
                <a:gd fmla="*/ 151006 h 606369" name="connsiteY64"/>
                <a:gd fmla="*/ 201800 w 603755" name="connsiteX65"/>
                <a:gd fmla="*/ 207243 h 606369" name="connsiteY65"/>
                <a:gd fmla="*/ 169471 w 603755" name="connsiteX66"/>
                <a:gd fmla="*/ 239527 h 606369" name="connsiteY66"/>
                <a:gd fmla="*/ 161520 w 603755" name="connsiteX67"/>
                <a:gd fmla="*/ 272593 h 606369" name="connsiteY67"/>
                <a:gd fmla="*/ 228524 w 603755" name="connsiteX68"/>
                <a:gd fmla="*/ 359682 h 606369" name="connsiteY68"/>
                <a:gd fmla="*/ 335939 w 603755" name="connsiteX69"/>
                <a:gd fmla="*/ 443516 h 606369" name="connsiteY69"/>
                <a:gd fmla="*/ 345716 w 603755" name="connsiteX70"/>
                <a:gd fmla="*/ 445469 h 606369" name="connsiteY70"/>
                <a:gd fmla="*/ 369572 w 603755" name="connsiteX71"/>
                <a:gd fmla="*/ 436747 h 606369" name="connsiteY71"/>
                <a:gd fmla="*/ 405942 w 603755" name="connsiteX72"/>
                <a:gd fmla="*/ 401599 h 606369" name="connsiteY72"/>
                <a:gd fmla="*/ 443224 w 603755" name="connsiteX73"/>
                <a:gd fmla="*/ 387800 h 606369" name="connsiteY73"/>
                <a:gd fmla="*/ 462387 w 603755" name="connsiteX74"/>
                <a:gd fmla="*/ 391575 h 606369" name="connsiteY74"/>
                <a:gd fmla="*/ 577754 w 603755" name="connsiteX75"/>
                <a:gd fmla="*/ 442735 h 606369" name="connsiteY75"/>
                <a:gd fmla="*/ 601870 w 603755" name="connsiteX76"/>
                <a:gd fmla="*/ 493505 h 606369" name="connsiteY76"/>
                <a:gd fmla="*/ 454826 w 603755" name="connsiteX77"/>
                <a:gd fmla="*/ 604807 h 606369" name="connsiteY77"/>
                <a:gd fmla="*/ 428363 w 603755" name="connsiteX78"/>
                <a:gd fmla="*/ 606369 h 606369" name="connsiteY78"/>
                <a:gd fmla="*/ 273888 w 603755" name="connsiteX79"/>
                <a:gd fmla="*/ 549221 h 606369" name="connsiteY79"/>
                <a:gd fmla="*/ 72746 w 603755" name="connsiteX80"/>
                <a:gd fmla="*/ 359812 h 606369" name="connsiteY80"/>
                <a:gd fmla="*/ 30379 w 603755" name="connsiteX81"/>
                <a:gd fmla="*/ 57408 h 606369" name="connsiteY81"/>
                <a:gd fmla="*/ 133232 w 603755" name="connsiteX82"/>
                <a:gd fmla="*/ 0 h 606369" name="connsiteY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b="b" l="l" r="r" t="t"/>
              <a:pathLst>
                <a:path h="606369" w="603755">
                  <a:moveTo>
                    <a:pt x="341516" y="267754"/>
                  </a:moveTo>
                  <a:cubicBezTo>
                    <a:pt x="336563" y="267754"/>
                    <a:pt x="332393" y="271788"/>
                    <a:pt x="332393" y="276864"/>
                  </a:cubicBezTo>
                  <a:cubicBezTo>
                    <a:pt x="332393" y="281940"/>
                    <a:pt x="336563" y="285974"/>
                    <a:pt x="341516" y="285974"/>
                  </a:cubicBezTo>
                  <a:cubicBezTo>
                    <a:pt x="346598" y="285974"/>
                    <a:pt x="350768" y="281940"/>
                    <a:pt x="350768" y="276864"/>
                  </a:cubicBezTo>
                  <a:cubicBezTo>
                    <a:pt x="350768" y="271788"/>
                    <a:pt x="346598" y="267754"/>
                    <a:pt x="341516" y="267754"/>
                  </a:cubicBezTo>
                  <a:close/>
                  <a:moveTo>
                    <a:pt x="341516" y="247191"/>
                  </a:moveTo>
                  <a:cubicBezTo>
                    <a:pt x="357936" y="247191"/>
                    <a:pt x="371359" y="260466"/>
                    <a:pt x="371359" y="276864"/>
                  </a:cubicBezTo>
                  <a:cubicBezTo>
                    <a:pt x="371359" y="293262"/>
                    <a:pt x="357936" y="306537"/>
                    <a:pt x="341516" y="306537"/>
                  </a:cubicBezTo>
                  <a:cubicBezTo>
                    <a:pt x="325225" y="306537"/>
                    <a:pt x="311802" y="293262"/>
                    <a:pt x="311802" y="276864"/>
                  </a:cubicBezTo>
                  <a:cubicBezTo>
                    <a:pt x="311802" y="260466"/>
                    <a:pt x="325225" y="247191"/>
                    <a:pt x="341516" y="247191"/>
                  </a:cubicBezTo>
                  <a:close/>
                  <a:moveTo>
                    <a:pt x="305019" y="224280"/>
                  </a:moveTo>
                  <a:cubicBezTo>
                    <a:pt x="295500" y="224280"/>
                    <a:pt x="287806" y="231961"/>
                    <a:pt x="287806" y="241466"/>
                  </a:cubicBezTo>
                  <a:lnTo>
                    <a:pt x="287806" y="314636"/>
                  </a:lnTo>
                  <a:cubicBezTo>
                    <a:pt x="287806" y="324010"/>
                    <a:pt x="295500" y="331691"/>
                    <a:pt x="305019" y="331691"/>
                  </a:cubicBezTo>
                  <a:lnTo>
                    <a:pt x="378171" y="331691"/>
                  </a:lnTo>
                  <a:cubicBezTo>
                    <a:pt x="387690" y="331691"/>
                    <a:pt x="395383" y="324010"/>
                    <a:pt x="395383" y="314636"/>
                  </a:cubicBezTo>
                  <a:lnTo>
                    <a:pt x="395383" y="241466"/>
                  </a:lnTo>
                  <a:cubicBezTo>
                    <a:pt x="395383" y="231961"/>
                    <a:pt x="387690" y="224280"/>
                    <a:pt x="378171" y="224280"/>
                  </a:cubicBezTo>
                  <a:close/>
                  <a:moveTo>
                    <a:pt x="384300" y="155667"/>
                  </a:moveTo>
                  <a:lnTo>
                    <a:pt x="410248" y="155667"/>
                  </a:lnTo>
                  <a:cubicBezTo>
                    <a:pt x="431112" y="155667"/>
                    <a:pt x="448063" y="171030"/>
                    <a:pt x="448063" y="190039"/>
                  </a:cubicBezTo>
                  <a:lnTo>
                    <a:pt x="448063" y="213995"/>
                  </a:lnTo>
                  <a:cubicBezTo>
                    <a:pt x="448063" y="219723"/>
                    <a:pt x="443369" y="224280"/>
                    <a:pt x="437762" y="224280"/>
                  </a:cubicBezTo>
                  <a:cubicBezTo>
                    <a:pt x="432025" y="224280"/>
                    <a:pt x="427461" y="219723"/>
                    <a:pt x="427461" y="213995"/>
                  </a:cubicBezTo>
                  <a:lnTo>
                    <a:pt x="427461" y="190039"/>
                  </a:lnTo>
                  <a:cubicBezTo>
                    <a:pt x="427461" y="182487"/>
                    <a:pt x="419767" y="176238"/>
                    <a:pt x="410248" y="176238"/>
                  </a:cubicBezTo>
                  <a:lnTo>
                    <a:pt x="384430" y="176238"/>
                  </a:lnTo>
                  <a:cubicBezTo>
                    <a:pt x="374911" y="176238"/>
                    <a:pt x="367218" y="182487"/>
                    <a:pt x="367218" y="190039"/>
                  </a:cubicBezTo>
                  <a:lnTo>
                    <a:pt x="367218" y="196809"/>
                  </a:lnTo>
                  <a:cubicBezTo>
                    <a:pt x="367218" y="200584"/>
                    <a:pt x="369695" y="203709"/>
                    <a:pt x="372694" y="203709"/>
                  </a:cubicBezTo>
                  <a:lnTo>
                    <a:pt x="378171" y="203709"/>
                  </a:lnTo>
                  <a:cubicBezTo>
                    <a:pt x="399034" y="203709"/>
                    <a:pt x="415986" y="220634"/>
                    <a:pt x="415986" y="241466"/>
                  </a:cubicBezTo>
                  <a:lnTo>
                    <a:pt x="415986" y="314636"/>
                  </a:lnTo>
                  <a:cubicBezTo>
                    <a:pt x="415986" y="335337"/>
                    <a:pt x="399034" y="352262"/>
                    <a:pt x="378171" y="352262"/>
                  </a:cubicBezTo>
                  <a:lnTo>
                    <a:pt x="305019" y="352262"/>
                  </a:lnTo>
                  <a:cubicBezTo>
                    <a:pt x="284155" y="352262"/>
                    <a:pt x="267204" y="335337"/>
                    <a:pt x="267204" y="314636"/>
                  </a:cubicBezTo>
                  <a:lnTo>
                    <a:pt x="267204" y="241466"/>
                  </a:lnTo>
                  <a:cubicBezTo>
                    <a:pt x="267204" y="220634"/>
                    <a:pt x="284155" y="203709"/>
                    <a:pt x="305019" y="203709"/>
                  </a:cubicBezTo>
                  <a:lnTo>
                    <a:pt x="332793" y="203709"/>
                  </a:lnTo>
                  <a:cubicBezTo>
                    <a:pt x="340487" y="203709"/>
                    <a:pt x="346615" y="200584"/>
                    <a:pt x="346615" y="196809"/>
                  </a:cubicBezTo>
                  <a:lnTo>
                    <a:pt x="346615" y="190039"/>
                  </a:lnTo>
                  <a:cubicBezTo>
                    <a:pt x="346615" y="171030"/>
                    <a:pt x="363567" y="155667"/>
                    <a:pt x="384300" y="155667"/>
                  </a:cubicBezTo>
                  <a:close/>
                  <a:moveTo>
                    <a:pt x="134405" y="20568"/>
                  </a:moveTo>
                  <a:cubicBezTo>
                    <a:pt x="108855" y="21349"/>
                    <a:pt x="73006" y="30462"/>
                    <a:pt x="47456" y="68734"/>
                  </a:cubicBezTo>
                  <a:cubicBezTo>
                    <a:pt x="4568" y="133042"/>
                    <a:pt x="10565" y="259835"/>
                    <a:pt x="88128" y="346013"/>
                  </a:cubicBezTo>
                  <a:cubicBezTo>
                    <a:pt x="167386" y="434404"/>
                    <a:pt x="286272" y="532688"/>
                    <a:pt x="287446" y="533600"/>
                  </a:cubicBezTo>
                  <a:cubicBezTo>
                    <a:pt x="288097" y="534250"/>
                    <a:pt x="346238" y="585671"/>
                    <a:pt x="428363" y="585671"/>
                  </a:cubicBezTo>
                  <a:cubicBezTo>
                    <a:pt x="436315" y="585671"/>
                    <a:pt x="444398" y="585280"/>
                    <a:pt x="452349" y="584239"/>
                  </a:cubicBezTo>
                  <a:cubicBezTo>
                    <a:pt x="539559" y="573824"/>
                    <a:pt x="571236" y="518629"/>
                    <a:pt x="582447" y="486735"/>
                  </a:cubicBezTo>
                  <a:cubicBezTo>
                    <a:pt x="585706" y="477363"/>
                    <a:pt x="578145" y="465516"/>
                    <a:pt x="569281" y="461481"/>
                  </a:cubicBezTo>
                  <a:lnTo>
                    <a:pt x="453914" y="410321"/>
                  </a:lnTo>
                  <a:cubicBezTo>
                    <a:pt x="444658" y="406155"/>
                    <a:pt x="427451" y="409280"/>
                    <a:pt x="420151" y="416309"/>
                  </a:cubicBezTo>
                  <a:lnTo>
                    <a:pt x="383911" y="451457"/>
                  </a:lnTo>
                  <a:cubicBezTo>
                    <a:pt x="374656" y="460440"/>
                    <a:pt x="359925" y="466037"/>
                    <a:pt x="345586" y="466037"/>
                  </a:cubicBezTo>
                  <a:cubicBezTo>
                    <a:pt x="338547" y="466037"/>
                    <a:pt x="332029" y="464605"/>
                    <a:pt x="326684" y="461871"/>
                  </a:cubicBezTo>
                  <a:cubicBezTo>
                    <a:pt x="300742" y="448854"/>
                    <a:pt x="259940" y="423078"/>
                    <a:pt x="213532" y="373741"/>
                  </a:cubicBezTo>
                  <a:cubicBezTo>
                    <a:pt x="180943" y="339374"/>
                    <a:pt x="156827" y="307741"/>
                    <a:pt x="143269" y="282226"/>
                  </a:cubicBezTo>
                  <a:cubicBezTo>
                    <a:pt x="133884" y="264261"/>
                    <a:pt x="141705" y="238096"/>
                    <a:pt x="154871" y="224948"/>
                  </a:cubicBezTo>
                  <a:lnTo>
                    <a:pt x="187200" y="192663"/>
                  </a:lnTo>
                  <a:cubicBezTo>
                    <a:pt x="195282" y="184592"/>
                    <a:pt x="199323" y="167930"/>
                    <a:pt x="195934" y="157125"/>
                  </a:cubicBezTo>
                  <a:lnTo>
                    <a:pt x="159564" y="41787"/>
                  </a:lnTo>
                  <a:cubicBezTo>
                    <a:pt x="156436" y="32024"/>
                    <a:pt x="144834" y="20568"/>
                    <a:pt x="134405" y="20568"/>
                  </a:cubicBezTo>
                  <a:close/>
                  <a:moveTo>
                    <a:pt x="133232" y="0"/>
                  </a:moveTo>
                  <a:cubicBezTo>
                    <a:pt x="155002" y="0"/>
                    <a:pt x="173643" y="18095"/>
                    <a:pt x="179248" y="35669"/>
                  </a:cubicBezTo>
                  <a:lnTo>
                    <a:pt x="215618" y="151006"/>
                  </a:lnTo>
                  <a:cubicBezTo>
                    <a:pt x="221354" y="169101"/>
                    <a:pt x="215227" y="193835"/>
                    <a:pt x="201800" y="207243"/>
                  </a:cubicBezTo>
                  <a:lnTo>
                    <a:pt x="169471" y="239527"/>
                  </a:lnTo>
                  <a:cubicBezTo>
                    <a:pt x="161780" y="247208"/>
                    <a:pt x="156696" y="263350"/>
                    <a:pt x="161520" y="272593"/>
                  </a:cubicBezTo>
                  <a:cubicBezTo>
                    <a:pt x="170384" y="289255"/>
                    <a:pt x="189025" y="317895"/>
                    <a:pt x="228524" y="359682"/>
                  </a:cubicBezTo>
                  <a:cubicBezTo>
                    <a:pt x="272976" y="406806"/>
                    <a:pt x="311432" y="431280"/>
                    <a:pt x="335939" y="443516"/>
                  </a:cubicBezTo>
                  <a:cubicBezTo>
                    <a:pt x="338547" y="444818"/>
                    <a:pt x="341806" y="445469"/>
                    <a:pt x="345716" y="445469"/>
                  </a:cubicBezTo>
                  <a:cubicBezTo>
                    <a:pt x="354581" y="445469"/>
                    <a:pt x="364097" y="441954"/>
                    <a:pt x="369572" y="436747"/>
                  </a:cubicBezTo>
                  <a:lnTo>
                    <a:pt x="405942" y="401599"/>
                  </a:lnTo>
                  <a:cubicBezTo>
                    <a:pt x="414676" y="393137"/>
                    <a:pt x="429015" y="387800"/>
                    <a:pt x="443224" y="387800"/>
                  </a:cubicBezTo>
                  <a:cubicBezTo>
                    <a:pt x="450133" y="387800"/>
                    <a:pt x="456782" y="389102"/>
                    <a:pt x="462387" y="391575"/>
                  </a:cubicBezTo>
                  <a:lnTo>
                    <a:pt x="577754" y="442735"/>
                  </a:lnTo>
                  <a:cubicBezTo>
                    <a:pt x="597438" y="451587"/>
                    <a:pt x="608388" y="474759"/>
                    <a:pt x="601870" y="493505"/>
                  </a:cubicBezTo>
                  <a:cubicBezTo>
                    <a:pt x="589095" y="529954"/>
                    <a:pt x="553116" y="592830"/>
                    <a:pt x="454826" y="604807"/>
                  </a:cubicBezTo>
                  <a:cubicBezTo>
                    <a:pt x="446223" y="605848"/>
                    <a:pt x="437228" y="606369"/>
                    <a:pt x="428363" y="606369"/>
                  </a:cubicBezTo>
                  <a:cubicBezTo>
                    <a:pt x="337634" y="606369"/>
                    <a:pt x="276496" y="551564"/>
                    <a:pt x="273888" y="549221"/>
                  </a:cubicBezTo>
                  <a:cubicBezTo>
                    <a:pt x="272846" y="548310"/>
                    <a:pt x="153307" y="449374"/>
                    <a:pt x="72746" y="359812"/>
                  </a:cubicBezTo>
                  <a:cubicBezTo>
                    <a:pt x="-13812" y="263480"/>
                    <a:pt x="-16680" y="127835"/>
                    <a:pt x="30379" y="57408"/>
                  </a:cubicBezTo>
                  <a:cubicBezTo>
                    <a:pt x="60753" y="11846"/>
                    <a:pt x="103119" y="1041"/>
                    <a:pt x="133232" y="0"/>
                  </a:cubicBezTo>
                  <a:close/>
                </a:path>
              </a:pathLst>
            </a:custGeom>
            <a:solidFill>
              <a:srgbClr val="1C5483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4" name="组合 3"/>
          <p:cNvGrpSpPr/>
          <p:nvPr/>
        </p:nvGrpSpPr>
        <p:grpSpPr>
          <a:xfrm>
            <a:off x="3611880" y="2366010"/>
            <a:ext cx="468934" cy="460408"/>
            <a:chOff x="3611880" y="2366010"/>
            <a:chExt cx="628650" cy="617220"/>
          </a:xfrm>
        </p:grpSpPr>
        <p:sp>
          <p:nvSpPr>
            <p:cNvPr id="2" name="椭圆 1"/>
            <p:cNvSpPr/>
            <p:nvPr/>
          </p:nvSpPr>
          <p:spPr>
            <a:xfrm>
              <a:off x="3611880" y="2366010"/>
              <a:ext cx="628650" cy="617220"/>
            </a:xfrm>
            <a:prstGeom prst="ellipse">
              <a:avLst/>
            </a:prstGeom>
            <a:solidFill>
              <a:schemeClr val="bg1"/>
            </a:solidFill>
            <a:effectLst>
              <a:outerShdw algn="tr" blurRad="279400" dir="8100000" dist="292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0" name="arrows_88194"/>
            <p:cNvSpPr>
              <a:spLocks noChangeAspect="1"/>
            </p:cNvSpPr>
            <p:nvPr/>
          </p:nvSpPr>
          <p:spPr bwMode="auto">
            <a:xfrm>
              <a:off x="3726571" y="2517123"/>
              <a:ext cx="399267" cy="314993"/>
            </a:xfrm>
            <a:custGeom>
              <a:gdLst>
                <a:gd fmla="*/ 483122 w 606929" name="connsiteX0"/>
                <a:gd fmla="*/ 212809 h 478823" name="connsiteY0"/>
                <a:gd fmla="*/ 494127 w 606929" name="connsiteX1"/>
                <a:gd fmla="*/ 215506 h 478823" name="connsiteY1"/>
                <a:gd fmla="*/ 604378 w 606929" name="connsiteX2"/>
                <a:gd fmla="*/ 338873 h 478823" name="connsiteY2"/>
                <a:gd fmla="*/ 604378 w 606929" name="connsiteX3"/>
                <a:gd fmla="*/ 352159 h 478823" name="connsiteY3"/>
                <a:gd fmla="*/ 494127 w 606929" name="connsiteX4"/>
                <a:gd fmla="*/ 475427 h 478823" name="connsiteY4"/>
                <a:gd fmla="*/ 486623 w 606929" name="connsiteX5"/>
                <a:gd fmla="*/ 478823 h 478823" name="connsiteY5"/>
                <a:gd fmla="*/ 483122 w 606929" name="connsiteX6"/>
                <a:gd fmla="*/ 478124 h 478823" name="connsiteY6"/>
                <a:gd fmla="*/ 476619 w 606929" name="connsiteX7"/>
                <a:gd fmla="*/ 468834 h 478823" name="connsiteY7"/>
                <a:gd fmla="*/ 476619 w 606929" name="connsiteX8"/>
                <a:gd fmla="*/ 434970 h 478823" name="connsiteY8"/>
                <a:gd fmla="*/ 185783 w 606929" name="connsiteX9"/>
                <a:gd fmla="*/ 434970 h 478823" name="connsiteY9"/>
                <a:gd fmla="*/ 175778 w 606929" name="connsiteX10"/>
                <a:gd fmla="*/ 424981 h 478823" name="connsiteY10"/>
                <a:gd fmla="*/ 175778 w 606929" name="connsiteX11"/>
                <a:gd fmla="*/ 265952 h 478823" name="connsiteY11"/>
                <a:gd fmla="*/ 185783 w 606929" name="connsiteX12"/>
                <a:gd fmla="*/ 255962 h 478823" name="connsiteY12"/>
                <a:gd fmla="*/ 394480 w 606929" name="connsiteX13"/>
                <a:gd fmla="*/ 255962 h 478823" name="connsiteY13"/>
                <a:gd fmla="*/ 404485 w 606929" name="connsiteX14"/>
                <a:gd fmla="*/ 265952 h 478823" name="connsiteY14"/>
                <a:gd fmla="*/ 394480 w 606929" name="connsiteX15"/>
                <a:gd fmla="*/ 275941 h 478823" name="connsiteY15"/>
                <a:gd fmla="*/ 195787 w 606929" name="connsiteX16"/>
                <a:gd fmla="*/ 275941 h 478823" name="connsiteY16"/>
                <a:gd fmla="*/ 195787 w 606929" name="connsiteX17"/>
                <a:gd fmla="*/ 414992 h 478823" name="connsiteY17"/>
                <a:gd fmla="*/ 486623 w 606929" name="connsiteX18"/>
                <a:gd fmla="*/ 414992 h 478823" name="connsiteY18"/>
                <a:gd fmla="*/ 496628 w 606929" name="connsiteX19"/>
                <a:gd fmla="*/ 424981 h 478823" name="connsiteY19"/>
                <a:gd fmla="*/ 496628 w 606929" name="connsiteX20"/>
                <a:gd fmla="*/ 442662 h 478823" name="connsiteY20"/>
                <a:gd fmla="*/ 583569 w 606929" name="connsiteX21"/>
                <a:gd fmla="*/ 345466 h 478823" name="connsiteY21"/>
                <a:gd fmla="*/ 496628 w 606929" name="connsiteX22"/>
                <a:gd fmla="*/ 248370 h 478823" name="connsiteY22"/>
                <a:gd fmla="*/ 496628 w 606929" name="connsiteX23"/>
                <a:gd fmla="*/ 265952 h 478823" name="connsiteY23"/>
                <a:gd fmla="*/ 486623 w 606929" name="connsiteX24"/>
                <a:gd fmla="*/ 275941 h 478823" name="connsiteY24"/>
                <a:gd fmla="*/ 434499 w 606929" name="connsiteX25"/>
                <a:gd fmla="*/ 275941 h 478823" name="connsiteY25"/>
                <a:gd fmla="*/ 424494 w 606929" name="connsiteX26"/>
                <a:gd fmla="*/ 265952 h 478823" name="connsiteY26"/>
                <a:gd fmla="*/ 434499 w 606929" name="connsiteX27"/>
                <a:gd fmla="*/ 255962 h 478823" name="connsiteY27"/>
                <a:gd fmla="*/ 476619 w 606929" name="connsiteX28"/>
                <a:gd fmla="*/ 255962 h 478823" name="connsiteY28"/>
                <a:gd fmla="*/ 476619 w 606929" name="connsiteX29"/>
                <a:gd fmla="*/ 222199 h 478823" name="connsiteY29"/>
                <a:gd fmla="*/ 483122 w 606929" name="connsiteX30"/>
                <a:gd fmla="*/ 212809 h 478823" name="connsiteY30"/>
                <a:gd fmla="*/ 137459 w 606929" name="connsiteX31"/>
                <a:gd fmla="*/ 789 h 478823" name="connsiteY31"/>
                <a:gd fmla="*/ 143662 w 606929" name="connsiteX32"/>
                <a:gd fmla="*/ 9980 h 478823" name="connsiteY32"/>
                <a:gd fmla="*/ 143662 w 606929" name="connsiteX33"/>
                <a:gd fmla="*/ 43847 h 478823" name="connsiteY33"/>
                <a:gd fmla="*/ 434488 w 606929" name="connsiteX34"/>
                <a:gd fmla="*/ 43847 h 478823" name="connsiteY34"/>
                <a:gd fmla="*/ 444492 w 606929" name="connsiteX35"/>
                <a:gd fmla="*/ 53838 h 478823" name="connsiteY35"/>
                <a:gd fmla="*/ 444492 w 606929" name="connsiteX36"/>
                <a:gd fmla="*/ 212785 h 478823" name="connsiteY36"/>
                <a:gd fmla="*/ 434488 w 606929" name="connsiteX37"/>
                <a:gd fmla="*/ 222775 h 478823" name="connsiteY37"/>
                <a:gd fmla="*/ 225798 w 606929" name="connsiteX38"/>
                <a:gd fmla="*/ 222775 h 478823" name="connsiteY38"/>
                <a:gd fmla="*/ 215793 w 606929" name="connsiteX39"/>
                <a:gd fmla="*/ 212785 h 478823" name="connsiteY39"/>
                <a:gd fmla="*/ 225798 w 606929" name="connsiteX40"/>
                <a:gd fmla="*/ 202795 h 478823" name="connsiteY40"/>
                <a:gd fmla="*/ 424483 w 606929" name="connsiteX41"/>
                <a:gd fmla="*/ 202795 h 478823" name="connsiteY41"/>
                <a:gd fmla="*/ 424483 w 606929" name="connsiteX42"/>
                <a:gd fmla="*/ 63828 h 478823" name="connsiteY42"/>
                <a:gd fmla="*/ 133658 w 606929" name="connsiteX43"/>
                <a:gd fmla="*/ 63828 h 478823" name="connsiteY43"/>
                <a:gd fmla="*/ 123653 w 606929" name="connsiteX44"/>
                <a:gd fmla="*/ 53838 h 478823" name="connsiteY44"/>
                <a:gd fmla="*/ 123653 w 606929" name="connsiteX45"/>
                <a:gd fmla="*/ 34057 h 478823" name="connsiteY45"/>
                <a:gd fmla="*/ 24110 w 606929" name="connsiteX46"/>
                <a:gd fmla="*/ 133261 h 478823" name="connsiteY46"/>
                <a:gd fmla="*/ 123653 w 606929" name="connsiteX47"/>
                <a:gd fmla="*/ 232566 h 478823" name="connsiteY47"/>
                <a:gd fmla="*/ 123653 w 606929" name="connsiteX48"/>
                <a:gd fmla="*/ 212785 h 478823" name="connsiteY48"/>
                <a:gd fmla="*/ 133658 w 606929" name="connsiteX49"/>
                <a:gd fmla="*/ 202795 h 478823" name="connsiteY49"/>
                <a:gd fmla="*/ 185780 w 606929" name="connsiteX50"/>
                <a:gd fmla="*/ 202795 h 478823" name="connsiteY50"/>
                <a:gd fmla="*/ 195785 w 606929" name="connsiteX51"/>
                <a:gd fmla="*/ 212785 h 478823" name="connsiteY51"/>
                <a:gd fmla="*/ 185780 w 606929" name="connsiteX52"/>
                <a:gd fmla="*/ 222775 h 478823" name="connsiteY52"/>
                <a:gd fmla="*/ 143662 w 606929" name="connsiteX53"/>
                <a:gd fmla="*/ 222775 h 478823" name="connsiteY53"/>
                <a:gd fmla="*/ 143662 w 606929" name="connsiteX54"/>
                <a:gd fmla="*/ 256643 h 478823" name="connsiteY54"/>
                <a:gd fmla="*/ 137459 w 606929" name="connsiteX55"/>
                <a:gd fmla="*/ 265834 h 478823" name="connsiteY55"/>
                <a:gd fmla="*/ 133658 w 606929" name="connsiteX56"/>
                <a:gd fmla="*/ 266633 h 478823" name="connsiteY56"/>
                <a:gd fmla="*/ 126555 w 606929" name="connsiteX57"/>
                <a:gd fmla="*/ 263736 h 478823" name="connsiteY57"/>
                <a:gd fmla="*/ 2901 w 606929" name="connsiteX58"/>
                <a:gd fmla="*/ 140355 h 478823" name="connsiteY58"/>
                <a:gd fmla="*/ 0 w 606929" name="connsiteX59"/>
                <a:gd fmla="*/ 133261 h 478823" name="connsiteY59"/>
                <a:gd fmla="*/ 2901 w 606929" name="connsiteX60"/>
                <a:gd fmla="*/ 126268 h 478823" name="connsiteY60"/>
                <a:gd fmla="*/ 126555 w 606929" name="connsiteX61"/>
                <a:gd fmla="*/ 2887 h 478823" name="connsiteY61"/>
                <a:gd fmla="*/ 137459 w 606929" name="connsiteX62"/>
                <a:gd fmla="*/ 789 h 478823" name="connsiteY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b="b" l="l" r="r" t="t"/>
              <a:pathLst>
                <a:path h="478823" w="606929">
                  <a:moveTo>
                    <a:pt x="483122" y="212809"/>
                  </a:moveTo>
                  <a:cubicBezTo>
                    <a:pt x="486924" y="211310"/>
                    <a:pt x="491326" y="212409"/>
                    <a:pt x="494127" y="215506"/>
                  </a:cubicBezTo>
                  <a:lnTo>
                    <a:pt x="604378" y="338873"/>
                  </a:lnTo>
                  <a:cubicBezTo>
                    <a:pt x="607780" y="342669"/>
                    <a:pt x="607780" y="348363"/>
                    <a:pt x="604378" y="352159"/>
                  </a:cubicBezTo>
                  <a:lnTo>
                    <a:pt x="494127" y="475427"/>
                  </a:lnTo>
                  <a:cubicBezTo>
                    <a:pt x="492126" y="477625"/>
                    <a:pt x="489425" y="478823"/>
                    <a:pt x="486623" y="478823"/>
                  </a:cubicBezTo>
                  <a:cubicBezTo>
                    <a:pt x="485423" y="478823"/>
                    <a:pt x="484222" y="478623"/>
                    <a:pt x="483122" y="478124"/>
                  </a:cubicBezTo>
                  <a:cubicBezTo>
                    <a:pt x="479220" y="476626"/>
                    <a:pt x="476619" y="472930"/>
                    <a:pt x="476619" y="468834"/>
                  </a:cubicBezTo>
                  <a:lnTo>
                    <a:pt x="476619" y="434970"/>
                  </a:lnTo>
                  <a:lnTo>
                    <a:pt x="185783" y="434970"/>
                  </a:lnTo>
                  <a:cubicBezTo>
                    <a:pt x="180280" y="434970"/>
                    <a:pt x="175778" y="430475"/>
                    <a:pt x="175778" y="424981"/>
                  </a:cubicBezTo>
                  <a:lnTo>
                    <a:pt x="175778" y="265952"/>
                  </a:lnTo>
                  <a:cubicBezTo>
                    <a:pt x="175778" y="260458"/>
                    <a:pt x="180280" y="255962"/>
                    <a:pt x="185783" y="255962"/>
                  </a:cubicBezTo>
                  <a:lnTo>
                    <a:pt x="394480" y="255962"/>
                  </a:lnTo>
                  <a:cubicBezTo>
                    <a:pt x="399983" y="255962"/>
                    <a:pt x="404485" y="260458"/>
                    <a:pt x="404485" y="265952"/>
                  </a:cubicBezTo>
                  <a:cubicBezTo>
                    <a:pt x="404485" y="271446"/>
                    <a:pt x="399983" y="275941"/>
                    <a:pt x="394480" y="275941"/>
                  </a:cubicBezTo>
                  <a:lnTo>
                    <a:pt x="195787" y="275941"/>
                  </a:lnTo>
                  <a:lnTo>
                    <a:pt x="195787" y="414992"/>
                  </a:lnTo>
                  <a:lnTo>
                    <a:pt x="486623" y="414992"/>
                  </a:lnTo>
                  <a:cubicBezTo>
                    <a:pt x="492126" y="414992"/>
                    <a:pt x="496628" y="419487"/>
                    <a:pt x="496628" y="424981"/>
                  </a:cubicBezTo>
                  <a:lnTo>
                    <a:pt x="496628" y="442662"/>
                  </a:lnTo>
                  <a:lnTo>
                    <a:pt x="583569" y="345466"/>
                  </a:lnTo>
                  <a:lnTo>
                    <a:pt x="496628" y="248370"/>
                  </a:lnTo>
                  <a:lnTo>
                    <a:pt x="496628" y="265952"/>
                  </a:lnTo>
                  <a:cubicBezTo>
                    <a:pt x="496628" y="271446"/>
                    <a:pt x="492126" y="275941"/>
                    <a:pt x="486623" y="275941"/>
                  </a:cubicBezTo>
                  <a:lnTo>
                    <a:pt x="434499" y="275941"/>
                  </a:lnTo>
                  <a:cubicBezTo>
                    <a:pt x="428896" y="275941"/>
                    <a:pt x="424494" y="271446"/>
                    <a:pt x="424494" y="265952"/>
                  </a:cubicBezTo>
                  <a:cubicBezTo>
                    <a:pt x="424494" y="260458"/>
                    <a:pt x="428896" y="255962"/>
                    <a:pt x="434499" y="255962"/>
                  </a:cubicBezTo>
                  <a:lnTo>
                    <a:pt x="476619" y="255962"/>
                  </a:lnTo>
                  <a:lnTo>
                    <a:pt x="476619" y="222199"/>
                  </a:lnTo>
                  <a:cubicBezTo>
                    <a:pt x="476619" y="218003"/>
                    <a:pt x="479220" y="214307"/>
                    <a:pt x="483122" y="212809"/>
                  </a:cubicBezTo>
                  <a:close/>
                  <a:moveTo>
                    <a:pt x="137459" y="789"/>
                  </a:moveTo>
                  <a:cubicBezTo>
                    <a:pt x="141161" y="2287"/>
                    <a:pt x="143662" y="5884"/>
                    <a:pt x="143662" y="9980"/>
                  </a:cubicBezTo>
                  <a:lnTo>
                    <a:pt x="143662" y="43847"/>
                  </a:lnTo>
                  <a:lnTo>
                    <a:pt x="434488" y="43847"/>
                  </a:lnTo>
                  <a:cubicBezTo>
                    <a:pt x="439990" y="43847"/>
                    <a:pt x="444492" y="48243"/>
                    <a:pt x="444492" y="53838"/>
                  </a:cubicBezTo>
                  <a:lnTo>
                    <a:pt x="444492" y="212785"/>
                  </a:lnTo>
                  <a:cubicBezTo>
                    <a:pt x="444492" y="218380"/>
                    <a:pt x="439990" y="222775"/>
                    <a:pt x="434488" y="222775"/>
                  </a:cubicBezTo>
                  <a:lnTo>
                    <a:pt x="225798" y="222775"/>
                  </a:lnTo>
                  <a:cubicBezTo>
                    <a:pt x="220295" y="222775"/>
                    <a:pt x="215793" y="218380"/>
                    <a:pt x="215793" y="212785"/>
                  </a:cubicBezTo>
                  <a:cubicBezTo>
                    <a:pt x="215793" y="207290"/>
                    <a:pt x="220295" y="202795"/>
                    <a:pt x="225798" y="202795"/>
                  </a:cubicBezTo>
                  <a:lnTo>
                    <a:pt x="424483" y="202795"/>
                  </a:lnTo>
                  <a:lnTo>
                    <a:pt x="424483" y="63828"/>
                  </a:lnTo>
                  <a:lnTo>
                    <a:pt x="133658" y="63828"/>
                  </a:lnTo>
                  <a:cubicBezTo>
                    <a:pt x="128155" y="63828"/>
                    <a:pt x="123653" y="59332"/>
                    <a:pt x="123653" y="53838"/>
                  </a:cubicBezTo>
                  <a:lnTo>
                    <a:pt x="123653" y="34057"/>
                  </a:lnTo>
                  <a:lnTo>
                    <a:pt x="24110" y="133261"/>
                  </a:lnTo>
                  <a:lnTo>
                    <a:pt x="123653" y="232566"/>
                  </a:lnTo>
                  <a:lnTo>
                    <a:pt x="123653" y="212785"/>
                  </a:lnTo>
                  <a:cubicBezTo>
                    <a:pt x="123653" y="207290"/>
                    <a:pt x="128155" y="202795"/>
                    <a:pt x="133658" y="202795"/>
                  </a:cubicBezTo>
                  <a:lnTo>
                    <a:pt x="185780" y="202795"/>
                  </a:lnTo>
                  <a:cubicBezTo>
                    <a:pt x="191383" y="202795"/>
                    <a:pt x="195785" y="207290"/>
                    <a:pt x="195785" y="212785"/>
                  </a:cubicBezTo>
                  <a:cubicBezTo>
                    <a:pt x="195785" y="218380"/>
                    <a:pt x="191383" y="222775"/>
                    <a:pt x="185780" y="222775"/>
                  </a:cubicBezTo>
                  <a:lnTo>
                    <a:pt x="143662" y="222775"/>
                  </a:lnTo>
                  <a:lnTo>
                    <a:pt x="143662" y="256643"/>
                  </a:lnTo>
                  <a:cubicBezTo>
                    <a:pt x="143662" y="260739"/>
                    <a:pt x="141161" y="264335"/>
                    <a:pt x="137459" y="265834"/>
                  </a:cubicBezTo>
                  <a:cubicBezTo>
                    <a:pt x="136259" y="266433"/>
                    <a:pt x="134958" y="266633"/>
                    <a:pt x="133658" y="266633"/>
                  </a:cubicBezTo>
                  <a:cubicBezTo>
                    <a:pt x="131057" y="266633"/>
                    <a:pt x="128456" y="265634"/>
                    <a:pt x="126555" y="263736"/>
                  </a:cubicBezTo>
                  <a:lnTo>
                    <a:pt x="2901" y="140355"/>
                  </a:lnTo>
                  <a:cubicBezTo>
                    <a:pt x="1101" y="138456"/>
                    <a:pt x="0" y="135959"/>
                    <a:pt x="0" y="133261"/>
                  </a:cubicBezTo>
                  <a:cubicBezTo>
                    <a:pt x="0" y="130664"/>
                    <a:pt x="1101" y="128066"/>
                    <a:pt x="2901" y="126268"/>
                  </a:cubicBezTo>
                  <a:lnTo>
                    <a:pt x="126555" y="2887"/>
                  </a:lnTo>
                  <a:cubicBezTo>
                    <a:pt x="129456" y="89"/>
                    <a:pt x="133758" y="-810"/>
                    <a:pt x="137459" y="789"/>
                  </a:cubicBezTo>
                  <a:close/>
                </a:path>
              </a:pathLst>
            </a:custGeom>
            <a:solidFill>
              <a:srgbClr val="1C5483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14" name="组合 13"/>
          <p:cNvGrpSpPr/>
          <p:nvPr/>
        </p:nvGrpSpPr>
        <p:grpSpPr>
          <a:xfrm>
            <a:off x="3611880" y="4365592"/>
            <a:ext cx="468934" cy="460408"/>
            <a:chOff x="3611880" y="4365592"/>
            <a:chExt cx="628650" cy="617220"/>
          </a:xfrm>
        </p:grpSpPr>
        <p:sp>
          <p:nvSpPr>
            <p:cNvPr id="7" name="椭圆 6"/>
            <p:cNvSpPr/>
            <p:nvPr/>
          </p:nvSpPr>
          <p:spPr>
            <a:xfrm>
              <a:off x="3611880" y="4365592"/>
              <a:ext cx="628650" cy="617220"/>
            </a:xfrm>
            <a:prstGeom prst="ellipse">
              <a:avLst/>
            </a:prstGeom>
            <a:solidFill>
              <a:schemeClr val="bg1"/>
            </a:solidFill>
            <a:effectLst>
              <a:outerShdw algn="tr" blurRad="279400" dir="8100000" dist="292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1" name="big-book-with-bookmark_77478"/>
            <p:cNvSpPr>
              <a:spLocks noChangeAspect="1"/>
            </p:cNvSpPr>
            <p:nvPr/>
          </p:nvSpPr>
          <p:spPr bwMode="auto">
            <a:xfrm>
              <a:off x="3783868" y="4501019"/>
              <a:ext cx="284671" cy="371765"/>
            </a:xfrm>
            <a:custGeom>
              <a:gdLst>
                <a:gd fmla="*/ 6015 w 6240" name="T0"/>
                <a:gd fmla="*/ 1158 h 8160" name="T1"/>
                <a:gd fmla="*/ 5759 w 6240" name="T2"/>
                <a:gd fmla="*/ 902 h 8160" name="T3"/>
                <a:gd fmla="*/ 5759 w 6240" name="T4"/>
                <a:gd fmla="*/ 706 h 8160" name="T5"/>
                <a:gd fmla="*/ 6015 w 6240" name="T6"/>
                <a:gd fmla="*/ 450 h 8160" name="T7"/>
                <a:gd fmla="*/ 6240 w 6240" name="T8"/>
                <a:gd fmla="*/ 225 h 8160" name="T9"/>
                <a:gd fmla="*/ 6015 w 6240" name="T10"/>
                <a:gd fmla="*/ 0 h 8160" name="T11"/>
                <a:gd fmla="*/ 6015 w 6240" name="T12"/>
                <a:gd fmla="*/ 0 h 8160" name="T13"/>
                <a:gd fmla="*/ 6015 w 6240" name="T14"/>
                <a:gd fmla="*/ 0 h 8160" name="T15"/>
                <a:gd fmla="*/ 738 w 6240" name="T16"/>
                <a:gd fmla="*/ 0 h 8160" name="T17"/>
                <a:gd fmla="*/ 0 w 6240" name="T18"/>
                <a:gd fmla="*/ 738 h 8160" name="T19"/>
                <a:gd fmla="*/ 0 w 6240" name="T20"/>
                <a:gd fmla="*/ 6123 h 8160" name="T21"/>
                <a:gd fmla="*/ 738 w 6240" name="T22"/>
                <a:gd fmla="*/ 6861 h 8160" name="T23"/>
                <a:gd fmla="*/ 934 w 6240" name="T24"/>
                <a:gd fmla="*/ 6861 h 8160" name="T25"/>
                <a:gd fmla="*/ 934 w 6240" name="T26"/>
                <a:gd fmla="*/ 7935 h 8160" name="T27"/>
                <a:gd fmla="*/ 1049 w 6240" name="T28"/>
                <a:gd fmla="*/ 8131 h 8160" name="T29"/>
                <a:gd fmla="*/ 1159 w 6240" name="T30"/>
                <a:gd fmla="*/ 8160 h 8160" name="T31"/>
                <a:gd fmla="*/ 1276 w 6240" name="T32"/>
                <a:gd fmla="*/ 8127 h 8160" name="T33"/>
                <a:gd fmla="*/ 1976 w 6240" name="T34"/>
                <a:gd fmla="*/ 7700 h 8160" name="T35"/>
                <a:gd fmla="*/ 2677 w 6240" name="T36"/>
                <a:gd fmla="*/ 8127 h 8160" name="T37"/>
                <a:gd fmla="*/ 2794 w 6240" name="T38"/>
                <a:gd fmla="*/ 8160 h 8160" name="T39"/>
                <a:gd fmla="*/ 2905 w 6240" name="T40"/>
                <a:gd fmla="*/ 8131 h 8160" name="T41"/>
                <a:gd fmla="*/ 3019 w 6240" name="T42"/>
                <a:gd fmla="*/ 7935 h 8160" name="T43"/>
                <a:gd fmla="*/ 3019 w 6240" name="T44"/>
                <a:gd fmla="*/ 6861 h 8160" name="T45"/>
                <a:gd fmla="*/ 6015 w 6240" name="T46"/>
                <a:gd fmla="*/ 6861 h 8160" name="T47"/>
                <a:gd fmla="*/ 6240 w 6240" name="T48"/>
                <a:gd fmla="*/ 6636 h 8160" name="T49"/>
                <a:gd fmla="*/ 6240 w 6240" name="T50"/>
                <a:gd fmla="*/ 1384 h 8160" name="T51"/>
                <a:gd fmla="*/ 6240 w 6240" name="T52"/>
                <a:gd fmla="*/ 1383 h 8160" name="T53"/>
                <a:gd fmla="*/ 6015 w 6240" name="T54"/>
                <a:gd fmla="*/ 1158 h 8160" name="T55"/>
                <a:gd fmla="*/ 450 w 6240" name="T56"/>
                <a:gd fmla="*/ 738 h 8160" name="T57"/>
                <a:gd fmla="*/ 738 w 6240" name="T58"/>
                <a:gd fmla="*/ 450 h 8160" name="T59"/>
                <a:gd fmla="*/ 5357 w 6240" name="T60"/>
                <a:gd fmla="*/ 450 h 8160" name="T61"/>
                <a:gd fmla="*/ 5309 w 6240" name="T62"/>
                <a:gd fmla="*/ 706 h 8160" name="T63"/>
                <a:gd fmla="*/ 5309 w 6240" name="T64"/>
                <a:gd fmla="*/ 902 h 8160" name="T65"/>
                <a:gd fmla="*/ 5357 w 6240" name="T66"/>
                <a:gd fmla="*/ 1158 h 8160" name="T67"/>
                <a:gd fmla="*/ 4918 w 6240" name="T68"/>
                <a:gd fmla="*/ 1158 h 8160" name="T69"/>
                <a:gd fmla="*/ 450 w 6240" name="T70"/>
                <a:gd fmla="*/ 1158 h 8160" name="T71"/>
                <a:gd fmla="*/ 450 w 6240" name="T72"/>
                <a:gd fmla="*/ 738 h 8160" name="T73"/>
                <a:gd fmla="*/ 2569 w 6240" name="T74"/>
                <a:gd fmla="*/ 7534 h 8160" name="T75"/>
                <a:gd fmla="*/ 2094 w 6240" name="T76"/>
                <a:gd fmla="*/ 7245 h 8160" name="T77"/>
                <a:gd fmla="*/ 1865 w 6240" name="T78"/>
                <a:gd fmla="*/ 7245 h 8160" name="T79"/>
                <a:gd fmla="*/ 1384 w 6240" name="T80"/>
                <a:gd fmla="*/ 7534 h 8160" name="T81"/>
                <a:gd fmla="*/ 1384 w 6240" name="T82"/>
                <a:gd fmla="*/ 6861 h 8160" name="T83"/>
                <a:gd fmla="*/ 2569 w 6240" name="T84"/>
                <a:gd fmla="*/ 6861 h 8160" name="T85"/>
                <a:gd fmla="*/ 2569 w 6240" name="T86"/>
                <a:gd fmla="*/ 7534 h 8160" name="T87"/>
                <a:gd fmla="*/ 2569 w 6240" name="T88"/>
                <a:gd fmla="*/ 7534 h 8160" name="T89"/>
                <a:gd fmla="*/ 5790 w 6240" name="T90"/>
                <a:gd fmla="*/ 6411 h 8160" name="T91"/>
                <a:gd fmla="*/ 738 w 6240" name="T92"/>
                <a:gd fmla="*/ 6411 h 8160" name="T93"/>
                <a:gd fmla="*/ 450 w 6240" name="T94"/>
                <a:gd fmla="*/ 6123 h 8160" name="T95"/>
                <a:gd fmla="*/ 450 w 6240" name="T96"/>
                <a:gd fmla="*/ 1896 h 8160" name="T97"/>
                <a:gd fmla="*/ 450 w 6240" name="T98"/>
                <a:gd fmla="*/ 1608 h 8160" name="T99"/>
                <a:gd fmla="*/ 4918 w 6240" name="T100"/>
                <a:gd fmla="*/ 1608 h 8160" name="T101"/>
                <a:gd fmla="*/ 5790 w 6240" name="T102"/>
                <a:gd fmla="*/ 1608 h 8160" name="T103"/>
                <a:gd fmla="*/ 5790 w 6240" name="T104"/>
                <a:gd fmla="*/ 6411 h 8160" name="T105"/>
                <a:gd fmla="*/ 5790 w 6240" name="T106"/>
                <a:gd fmla="*/ 6411 h 8160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8160" w="6240">
                  <a:moveTo>
                    <a:pt x="6015" y="1158"/>
                  </a:moveTo>
                  <a:cubicBezTo>
                    <a:pt x="5874" y="1158"/>
                    <a:pt x="5759" y="1043"/>
                    <a:pt x="5759" y="902"/>
                  </a:cubicBezTo>
                  <a:lnTo>
                    <a:pt x="5759" y="706"/>
                  </a:lnTo>
                  <a:cubicBezTo>
                    <a:pt x="5759" y="565"/>
                    <a:pt x="5874" y="450"/>
                    <a:pt x="6015" y="450"/>
                  </a:cubicBezTo>
                  <a:cubicBezTo>
                    <a:pt x="6140" y="450"/>
                    <a:pt x="6240" y="349"/>
                    <a:pt x="6240" y="225"/>
                  </a:cubicBezTo>
                  <a:cubicBezTo>
                    <a:pt x="6240" y="101"/>
                    <a:pt x="6140" y="0"/>
                    <a:pt x="6015" y="0"/>
                  </a:cubicBezTo>
                  <a:lnTo>
                    <a:pt x="6015" y="0"/>
                  </a:lnTo>
                  <a:lnTo>
                    <a:pt x="6015" y="0"/>
                  </a:lnTo>
                  <a:lnTo>
                    <a:pt x="738" y="0"/>
                  </a:lnTo>
                  <a:cubicBezTo>
                    <a:pt x="331" y="0"/>
                    <a:pt x="0" y="331"/>
                    <a:pt x="0" y="738"/>
                  </a:cubicBezTo>
                  <a:lnTo>
                    <a:pt x="0" y="6123"/>
                  </a:lnTo>
                  <a:cubicBezTo>
                    <a:pt x="0" y="6530"/>
                    <a:pt x="331" y="6861"/>
                    <a:pt x="738" y="6861"/>
                  </a:cubicBezTo>
                  <a:lnTo>
                    <a:pt x="934" y="6861"/>
                  </a:lnTo>
                  <a:lnTo>
                    <a:pt x="934" y="7935"/>
                  </a:lnTo>
                  <a:cubicBezTo>
                    <a:pt x="934" y="8016"/>
                    <a:pt x="978" y="8091"/>
                    <a:pt x="1049" y="8131"/>
                  </a:cubicBezTo>
                  <a:cubicBezTo>
                    <a:pt x="1083" y="8150"/>
                    <a:pt x="1121" y="8160"/>
                    <a:pt x="1159" y="8160"/>
                  </a:cubicBezTo>
                  <a:cubicBezTo>
                    <a:pt x="1200" y="8160"/>
                    <a:pt x="1240" y="8149"/>
                    <a:pt x="1276" y="8127"/>
                  </a:cubicBezTo>
                  <a:lnTo>
                    <a:pt x="1976" y="7700"/>
                  </a:lnTo>
                  <a:lnTo>
                    <a:pt x="2677" y="8127"/>
                  </a:lnTo>
                  <a:cubicBezTo>
                    <a:pt x="2713" y="8149"/>
                    <a:pt x="2754" y="8160"/>
                    <a:pt x="2794" y="8160"/>
                  </a:cubicBezTo>
                  <a:cubicBezTo>
                    <a:pt x="2832" y="8160"/>
                    <a:pt x="2870" y="8150"/>
                    <a:pt x="2905" y="8131"/>
                  </a:cubicBezTo>
                  <a:cubicBezTo>
                    <a:pt x="2976" y="8091"/>
                    <a:pt x="3019" y="8016"/>
                    <a:pt x="3019" y="7935"/>
                  </a:cubicBezTo>
                  <a:lnTo>
                    <a:pt x="3019" y="6861"/>
                  </a:lnTo>
                  <a:lnTo>
                    <a:pt x="6015" y="6861"/>
                  </a:lnTo>
                  <a:cubicBezTo>
                    <a:pt x="6140" y="6861"/>
                    <a:pt x="6240" y="6760"/>
                    <a:pt x="6240" y="6636"/>
                  </a:cubicBezTo>
                  <a:lnTo>
                    <a:pt x="6240" y="1384"/>
                  </a:lnTo>
                  <a:cubicBezTo>
                    <a:pt x="6240" y="1383"/>
                    <a:pt x="6240" y="1383"/>
                    <a:pt x="6240" y="1383"/>
                  </a:cubicBezTo>
                  <a:cubicBezTo>
                    <a:pt x="6240" y="1259"/>
                    <a:pt x="6140" y="1158"/>
                    <a:pt x="6015" y="1158"/>
                  </a:cubicBezTo>
                  <a:close/>
                  <a:moveTo>
                    <a:pt x="450" y="738"/>
                  </a:moveTo>
                  <a:cubicBezTo>
                    <a:pt x="450" y="580"/>
                    <a:pt x="579" y="450"/>
                    <a:pt x="738" y="450"/>
                  </a:cubicBezTo>
                  <a:lnTo>
                    <a:pt x="5357" y="450"/>
                  </a:lnTo>
                  <a:cubicBezTo>
                    <a:pt x="5326" y="530"/>
                    <a:pt x="5309" y="616"/>
                    <a:pt x="5309" y="706"/>
                  </a:cubicBezTo>
                  <a:lnTo>
                    <a:pt x="5309" y="902"/>
                  </a:lnTo>
                  <a:cubicBezTo>
                    <a:pt x="5309" y="992"/>
                    <a:pt x="5326" y="1079"/>
                    <a:pt x="5357" y="1158"/>
                  </a:cubicBezTo>
                  <a:lnTo>
                    <a:pt x="4918" y="1158"/>
                  </a:lnTo>
                  <a:lnTo>
                    <a:pt x="450" y="1158"/>
                  </a:lnTo>
                  <a:lnTo>
                    <a:pt x="450" y="738"/>
                  </a:lnTo>
                  <a:close/>
                  <a:moveTo>
                    <a:pt x="2569" y="7534"/>
                  </a:moveTo>
                  <a:lnTo>
                    <a:pt x="2094" y="7245"/>
                  </a:lnTo>
                  <a:cubicBezTo>
                    <a:pt x="2021" y="7200"/>
                    <a:pt x="1934" y="7205"/>
                    <a:pt x="1865" y="7245"/>
                  </a:cubicBezTo>
                  <a:cubicBezTo>
                    <a:pt x="1865" y="7245"/>
                    <a:pt x="1384" y="7534"/>
                    <a:pt x="1384" y="7534"/>
                  </a:cubicBezTo>
                  <a:lnTo>
                    <a:pt x="1384" y="6861"/>
                  </a:lnTo>
                  <a:lnTo>
                    <a:pt x="2569" y="6861"/>
                  </a:lnTo>
                  <a:lnTo>
                    <a:pt x="2569" y="7534"/>
                  </a:lnTo>
                  <a:lnTo>
                    <a:pt x="2569" y="7534"/>
                  </a:lnTo>
                  <a:close/>
                  <a:moveTo>
                    <a:pt x="5790" y="6411"/>
                  </a:moveTo>
                  <a:lnTo>
                    <a:pt x="738" y="6411"/>
                  </a:lnTo>
                  <a:cubicBezTo>
                    <a:pt x="579" y="6411"/>
                    <a:pt x="450" y="6282"/>
                    <a:pt x="450" y="6123"/>
                  </a:cubicBezTo>
                  <a:lnTo>
                    <a:pt x="450" y="1896"/>
                  </a:lnTo>
                  <a:lnTo>
                    <a:pt x="450" y="1608"/>
                  </a:lnTo>
                  <a:lnTo>
                    <a:pt x="4918" y="1608"/>
                  </a:lnTo>
                  <a:lnTo>
                    <a:pt x="5790" y="1608"/>
                  </a:lnTo>
                  <a:lnTo>
                    <a:pt x="5790" y="6411"/>
                  </a:lnTo>
                  <a:lnTo>
                    <a:pt x="5790" y="6411"/>
                  </a:lnTo>
                  <a:close/>
                </a:path>
              </a:pathLst>
            </a:custGeom>
            <a:solidFill>
              <a:srgbClr val="1C5483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16" name="组合 15"/>
          <p:cNvGrpSpPr/>
          <p:nvPr/>
        </p:nvGrpSpPr>
        <p:grpSpPr>
          <a:xfrm>
            <a:off x="6169231" y="4365592"/>
            <a:ext cx="468934" cy="460408"/>
            <a:chOff x="6169231" y="4365592"/>
            <a:chExt cx="628650" cy="617220"/>
          </a:xfrm>
        </p:grpSpPr>
        <p:sp>
          <p:nvSpPr>
            <p:cNvPr id="8" name="椭圆 7"/>
            <p:cNvSpPr/>
            <p:nvPr/>
          </p:nvSpPr>
          <p:spPr>
            <a:xfrm>
              <a:off x="6169231" y="4365592"/>
              <a:ext cx="628650" cy="617220"/>
            </a:xfrm>
            <a:prstGeom prst="ellipse">
              <a:avLst/>
            </a:prstGeom>
            <a:solidFill>
              <a:schemeClr val="bg1"/>
            </a:solidFill>
            <a:effectLst>
              <a:outerShdw algn="tr" blurRad="279400" dir="8100000" dist="292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2" name="badge_126120"/>
            <p:cNvSpPr>
              <a:spLocks noChangeAspect="1"/>
            </p:cNvSpPr>
            <p:nvPr/>
          </p:nvSpPr>
          <p:spPr bwMode="auto">
            <a:xfrm>
              <a:off x="6295182" y="4488319"/>
              <a:ext cx="378073" cy="377386"/>
            </a:xfrm>
            <a:custGeom>
              <a:gdLst>
                <a:gd fmla="*/ 304192 w 608250" name="connsiteX0"/>
                <a:gd fmla="*/ 143036 h 607145" name="connsiteY0"/>
                <a:gd fmla="*/ 319606 w 608250" name="connsiteX1"/>
                <a:gd fmla="*/ 158421 h 607145" name="connsiteY1"/>
                <a:gd fmla="*/ 319606 w 608250" name="connsiteX2"/>
                <a:gd fmla="*/ 189768 h 607145" name="connsiteY2"/>
                <a:gd fmla="*/ 360935 w 608250" name="connsiteX3"/>
                <a:gd fmla="*/ 189768 h 607145" name="connsiteY3"/>
                <a:gd fmla="*/ 376350 w 608250" name="connsiteX4"/>
                <a:gd fmla="*/ 205153 h 607145" name="connsiteY4"/>
                <a:gd fmla="*/ 360935 w 608250" name="connsiteX5"/>
                <a:gd fmla="*/ 220538 h 607145" name="connsiteY5"/>
                <a:gd fmla="*/ 281841 w 608250" name="connsiteX6"/>
                <a:gd fmla="*/ 220538 h 607145" name="connsiteY6"/>
                <a:gd fmla="*/ 248026 w 608250" name="connsiteX7"/>
                <a:gd fmla="*/ 254289 h 607145" name="connsiteY7"/>
                <a:gd fmla="*/ 281841 w 608250" name="connsiteX8"/>
                <a:gd fmla="*/ 288040 h 607145" name="connsiteY8"/>
                <a:gd fmla="*/ 326639 w 608250" name="connsiteX9"/>
                <a:gd fmla="*/ 288040 h 607145" name="connsiteY9"/>
                <a:gd fmla="*/ 391186 w 608250" name="connsiteX10"/>
                <a:gd fmla="*/ 352465 h 607145" name="connsiteY10"/>
                <a:gd fmla="*/ 327409 w 608250" name="connsiteX11"/>
                <a:gd fmla="*/ 416986 h 607145" name="connsiteY11"/>
                <a:gd fmla="*/ 327024 w 608250" name="connsiteX12"/>
                <a:gd fmla="*/ 416986 h 607145" name="connsiteY12"/>
                <a:gd fmla="*/ 319606 w 608250" name="connsiteX13"/>
                <a:gd fmla="*/ 416986 h 607145" name="connsiteY13"/>
                <a:gd fmla="*/ 319606 w 608250" name="connsiteX14"/>
                <a:gd fmla="*/ 449006 h 607145" name="connsiteY14"/>
                <a:gd fmla="*/ 304192 w 608250" name="connsiteX15"/>
                <a:gd fmla="*/ 464391 h 607145" name="connsiteY15"/>
                <a:gd fmla="*/ 288777 w 608250" name="connsiteX16"/>
                <a:gd fmla="*/ 449006 h 607145" name="connsiteY16"/>
                <a:gd fmla="*/ 288777 w 608250" name="connsiteX17"/>
                <a:gd fmla="*/ 416986 h 607145" name="connsiteY17"/>
                <a:gd fmla="*/ 246003 w 608250" name="connsiteX18"/>
                <a:gd fmla="*/ 416986 h 607145" name="connsiteY18"/>
                <a:gd fmla="*/ 230588 w 608250" name="connsiteX19"/>
                <a:gd fmla="*/ 401601 h 607145" name="connsiteY19"/>
                <a:gd fmla="*/ 246003 w 608250" name="connsiteX20"/>
                <a:gd fmla="*/ 386216 h 607145" name="connsiteY20"/>
                <a:gd fmla="*/ 326542 w 608250" name="connsiteX21"/>
                <a:gd fmla="*/ 386216 h 607145" name="connsiteY21"/>
                <a:gd fmla="*/ 360357 w 608250" name="connsiteX22"/>
                <a:gd fmla="*/ 352465 h 607145" name="connsiteY22"/>
                <a:gd fmla="*/ 326542 w 608250" name="connsiteX23"/>
                <a:gd fmla="*/ 318810 h 607145" name="connsiteY23"/>
                <a:gd fmla="*/ 281745 w 608250" name="connsiteX24"/>
                <a:gd fmla="*/ 318810 h 607145" name="connsiteY24"/>
                <a:gd fmla="*/ 217101 w 608250" name="connsiteX25"/>
                <a:gd fmla="*/ 254289 h 607145" name="connsiteY25"/>
                <a:gd fmla="*/ 281745 w 608250" name="connsiteX26"/>
                <a:gd fmla="*/ 189768 h 607145" name="connsiteY26"/>
                <a:gd fmla="*/ 288777 w 608250" name="connsiteX27"/>
                <a:gd fmla="*/ 189768 h 607145" name="connsiteY27"/>
                <a:gd fmla="*/ 288777 w 608250" name="connsiteX28"/>
                <a:gd fmla="*/ 158421 h 607145" name="connsiteY28"/>
                <a:gd fmla="*/ 304192 w 608250" name="connsiteX29"/>
                <a:gd fmla="*/ 143036 h 607145" name="connsiteY29"/>
                <a:gd fmla="*/ 254002 w 608250" name="connsiteX30"/>
                <a:gd fmla="*/ 30872 h 607145" name="connsiteY30"/>
                <a:gd fmla="*/ 240326 w 608250" name="connsiteX31"/>
                <a:gd fmla="*/ 36546 h 607145" name="connsiteY31"/>
                <a:gd fmla="*/ 222028 w 608250" name="connsiteX32"/>
                <a:gd fmla="*/ 54915 h 607145" name="connsiteY32"/>
                <a:gd fmla="*/ 186587 w 608250" name="connsiteX33"/>
                <a:gd fmla="*/ 69534 h 607145" name="connsiteY33"/>
                <a:gd fmla="*/ 160584 w 608250" name="connsiteX34"/>
                <a:gd fmla="*/ 69534 h 607145" name="connsiteY34"/>
                <a:gd fmla="*/ 142863 w 608250" name="connsiteX35"/>
                <a:gd fmla="*/ 81459 h 607145" name="connsiteY35"/>
                <a:gd fmla="*/ 133040 w 608250" name="connsiteX36"/>
                <a:gd fmla="*/ 105406 h 607145" name="connsiteY36"/>
                <a:gd fmla="*/ 105881 w 608250" name="connsiteX37"/>
                <a:gd fmla="*/ 132431 h 607145" name="connsiteY37"/>
                <a:gd fmla="*/ 81900 w 608250" name="connsiteX38"/>
                <a:gd fmla="*/ 142337 h 607145" name="connsiteY38"/>
                <a:gd fmla="*/ 69958 w 608250" name="connsiteX39"/>
                <a:gd fmla="*/ 160033 h 607145" name="connsiteY39"/>
                <a:gd fmla="*/ 69958 w 608250" name="connsiteX40"/>
                <a:gd fmla="*/ 185904 h 607145" name="connsiteY40"/>
                <a:gd fmla="*/ 55319 w 608250" name="connsiteX41"/>
                <a:gd fmla="*/ 221296 h 607145" name="connsiteY41"/>
                <a:gd fmla="*/ 36924 w 608250" name="connsiteX42"/>
                <a:gd fmla="*/ 239665 h 607145" name="connsiteY42"/>
                <a:gd fmla="*/ 32687 w 608250" name="connsiteX43"/>
                <a:gd fmla="*/ 260535 h 607145" name="connsiteY43"/>
                <a:gd fmla="*/ 42607 w 608250" name="connsiteX44"/>
                <a:gd fmla="*/ 284578 h 607145" name="connsiteY44"/>
                <a:gd fmla="*/ 42607 w 608250" name="connsiteX45"/>
                <a:gd fmla="*/ 322759 h 607145" name="connsiteY45"/>
                <a:gd fmla="*/ 32687 w 608250" name="connsiteX46"/>
                <a:gd fmla="*/ 346707 h 607145" name="connsiteY46"/>
                <a:gd fmla="*/ 36828 w 608250" name="connsiteX47"/>
                <a:gd fmla="*/ 367672 h 607145" name="connsiteY47"/>
                <a:gd fmla="*/ 55223 w 608250" name="connsiteX48"/>
                <a:gd fmla="*/ 385945 h 607145" name="connsiteY48"/>
                <a:gd fmla="*/ 69862 w 608250" name="connsiteX49"/>
                <a:gd fmla="*/ 421337 h 607145" name="connsiteY49"/>
                <a:gd fmla="*/ 69862 w 608250" name="connsiteX50"/>
                <a:gd fmla="*/ 447304 h 607145" name="connsiteY50"/>
                <a:gd fmla="*/ 81804 w 608250" name="connsiteX51"/>
                <a:gd fmla="*/ 465000 h 607145" name="connsiteY51"/>
                <a:gd fmla="*/ 105785 w 608250" name="connsiteX52"/>
                <a:gd fmla="*/ 474810 h 607145" name="connsiteY52"/>
                <a:gd fmla="*/ 132847 w 608250" name="connsiteX53"/>
                <a:gd fmla="*/ 501931 h 607145" name="connsiteY53"/>
                <a:gd fmla="*/ 142767 w 608250" name="connsiteX54"/>
                <a:gd fmla="*/ 525878 h 607145" name="connsiteY54"/>
                <a:gd fmla="*/ 160487 w 608250" name="connsiteX55"/>
                <a:gd fmla="*/ 537804 h 607145" name="connsiteY55"/>
                <a:gd fmla="*/ 186394 w 608250" name="connsiteX56"/>
                <a:gd fmla="*/ 537804 h 607145" name="connsiteY56"/>
                <a:gd fmla="*/ 221835 w 608250" name="connsiteX57"/>
                <a:gd fmla="*/ 552422 h 607145" name="connsiteY57"/>
                <a:gd fmla="*/ 240230 w 608250" name="connsiteX58"/>
                <a:gd fmla="*/ 570791 h 607145" name="connsiteY58"/>
                <a:gd fmla="*/ 253810 w 608250" name="connsiteX59"/>
                <a:gd fmla="*/ 576369 h 607145" name="connsiteY59"/>
                <a:gd fmla="*/ 261129 w 608250" name="connsiteX60"/>
                <a:gd fmla="*/ 575023 h 607145" name="connsiteY60"/>
                <a:gd fmla="*/ 285206 w 608250" name="connsiteX61"/>
                <a:gd fmla="*/ 565117 h 607145" name="connsiteY61"/>
                <a:gd fmla="*/ 304275 w 608250" name="connsiteX62"/>
                <a:gd fmla="*/ 561270 h 607145" name="connsiteY62"/>
                <a:gd fmla="*/ 323440 w 608250" name="connsiteX63"/>
                <a:gd fmla="*/ 565117 h 607145" name="connsiteY63"/>
                <a:gd fmla="*/ 347421 w 608250" name="connsiteX64"/>
                <a:gd fmla="*/ 575023 h 607145" name="connsiteY64"/>
                <a:gd fmla="*/ 354740 w 608250" name="connsiteX65"/>
                <a:gd fmla="*/ 576369 h 607145" name="connsiteY65"/>
                <a:gd fmla="*/ 368416 w 608250" name="connsiteX66"/>
                <a:gd fmla="*/ 570791 h 607145" name="connsiteY66"/>
                <a:gd fmla="*/ 386714 w 608250" name="connsiteX67"/>
                <a:gd fmla="*/ 552422 h 607145" name="connsiteY67"/>
                <a:gd fmla="*/ 422156 w 608250" name="connsiteX68"/>
                <a:gd fmla="*/ 537804 h 607145" name="connsiteY68"/>
                <a:gd fmla="*/ 448159 w 608250" name="connsiteX69"/>
                <a:gd fmla="*/ 537804 h 607145" name="connsiteY69"/>
                <a:gd fmla="*/ 465879 w 608250" name="connsiteX70"/>
                <a:gd fmla="*/ 525878 h 607145" name="connsiteY70"/>
                <a:gd fmla="*/ 475703 w 608250" name="connsiteX71"/>
                <a:gd fmla="*/ 501931 h 607145" name="connsiteY71"/>
                <a:gd fmla="*/ 502861 w 608250" name="connsiteX72"/>
                <a:gd fmla="*/ 474810 h 607145" name="connsiteY72"/>
                <a:gd fmla="*/ 526842 w 608250" name="connsiteX73"/>
                <a:gd fmla="*/ 465000 h 607145" name="connsiteY73"/>
                <a:gd fmla="*/ 538784 w 608250" name="connsiteX74"/>
                <a:gd fmla="*/ 447304 h 607145" name="connsiteY74"/>
                <a:gd fmla="*/ 538784 w 608250" name="connsiteX75"/>
                <a:gd fmla="*/ 421337 h 607145" name="connsiteY75"/>
                <a:gd fmla="*/ 553423 w 608250" name="connsiteX76"/>
                <a:gd fmla="*/ 385945 h 607145" name="connsiteY76"/>
                <a:gd fmla="*/ 571818 w 608250" name="connsiteX77"/>
                <a:gd fmla="*/ 367672 h 607145" name="connsiteY77"/>
                <a:gd fmla="*/ 575766 w 608250" name="connsiteX78"/>
                <a:gd fmla="*/ 346707 h 607145" name="connsiteY78"/>
                <a:gd fmla="*/ 565847 w 608250" name="connsiteX79"/>
                <a:gd fmla="*/ 322759 h 607145" name="connsiteY79"/>
                <a:gd fmla="*/ 565847 w 608250" name="connsiteX80"/>
                <a:gd fmla="*/ 284578 h 607145" name="connsiteY80"/>
                <a:gd fmla="*/ 575766 w 608250" name="connsiteX81"/>
                <a:gd fmla="*/ 260535 h 607145" name="connsiteY81"/>
                <a:gd fmla="*/ 571625 w 608250" name="connsiteX82"/>
                <a:gd fmla="*/ 239665 h 607145" name="connsiteY82"/>
                <a:gd fmla="*/ 553327 w 608250" name="connsiteX83"/>
                <a:gd fmla="*/ 221296 h 607145" name="connsiteY83"/>
                <a:gd fmla="*/ 538688 w 608250" name="connsiteX84"/>
                <a:gd fmla="*/ 185904 h 607145" name="connsiteY84"/>
                <a:gd fmla="*/ 538688 w 608250" name="connsiteX85"/>
                <a:gd fmla="*/ 160033 h 607145" name="connsiteY85"/>
                <a:gd fmla="*/ 526746 w 608250" name="connsiteX86"/>
                <a:gd fmla="*/ 142337 h 607145" name="connsiteY86"/>
                <a:gd fmla="*/ 502669 w 608250" name="connsiteX87"/>
                <a:gd fmla="*/ 132431 h 607145" name="connsiteY87"/>
                <a:gd fmla="*/ 475606 w 608250" name="connsiteX88"/>
                <a:gd fmla="*/ 105406 h 607145" name="connsiteY88"/>
                <a:gd fmla="*/ 465687 w 608250" name="connsiteX89"/>
                <a:gd fmla="*/ 81459 h 607145" name="connsiteY89"/>
                <a:gd fmla="*/ 447966 w 608250" name="connsiteX90"/>
                <a:gd fmla="*/ 69534 h 607145" name="connsiteY90"/>
                <a:gd fmla="*/ 422348 w 608250" name="connsiteX91"/>
                <a:gd fmla="*/ 69534 h 607145" name="connsiteY91"/>
                <a:gd fmla="*/ 386907 w 608250" name="connsiteX92"/>
                <a:gd fmla="*/ 54915 h 607145" name="connsiteY92"/>
                <a:gd fmla="*/ 368512 w 608250" name="connsiteX93"/>
                <a:gd fmla="*/ 36546 h 607145" name="connsiteY93"/>
                <a:gd fmla="*/ 354933 w 608250" name="connsiteX94"/>
                <a:gd fmla="*/ 30872 h 607145" name="connsiteY94"/>
                <a:gd fmla="*/ 347613 w 608250" name="connsiteX95"/>
                <a:gd fmla="*/ 32314 h 607145" name="connsiteY95"/>
                <a:gd fmla="*/ 323536 w 608250" name="connsiteX96"/>
                <a:gd fmla="*/ 42220 h 607145" name="connsiteY96"/>
                <a:gd fmla="*/ 304467 w 608250" name="connsiteX97"/>
                <a:gd fmla="*/ 46067 h 607145" name="connsiteY97"/>
                <a:gd fmla="*/ 285302 w 608250" name="connsiteX98"/>
                <a:gd fmla="*/ 42220 h 607145" name="connsiteY98"/>
                <a:gd fmla="*/ 261322 w 608250" name="connsiteX99"/>
                <a:gd fmla="*/ 32314 h 607145" name="connsiteY99"/>
                <a:gd fmla="*/ 254002 w 608250" name="connsiteX100"/>
                <a:gd fmla="*/ 30872 h 607145" name="connsiteY100"/>
                <a:gd fmla="*/ 253617 w 608250" name="connsiteX101"/>
                <a:gd fmla="*/ 0 h 607145" name="connsiteY101"/>
                <a:gd fmla="*/ 272686 w 608250" name="connsiteX102"/>
                <a:gd fmla="*/ 3847 h 607145" name="connsiteY102"/>
                <a:gd fmla="*/ 296763 w 608250" name="connsiteX103"/>
                <a:gd fmla="*/ 13753 h 607145" name="connsiteY103"/>
                <a:gd fmla="*/ 311498 w 608250" name="connsiteX104"/>
                <a:gd fmla="*/ 13753 h 607145" name="connsiteY104"/>
                <a:gd fmla="*/ 335479 w 608250" name="connsiteX105"/>
                <a:gd fmla="*/ 3847 h 607145" name="connsiteY105"/>
                <a:gd fmla="*/ 354644 w 608250" name="connsiteX106"/>
                <a:gd fmla="*/ 0 h 607145" name="connsiteY106"/>
                <a:gd fmla="*/ 390085 w 608250" name="connsiteX107"/>
                <a:gd fmla="*/ 14618 h 607145" name="connsiteY107"/>
                <a:gd fmla="*/ 408480 w 608250" name="connsiteX108"/>
                <a:gd fmla="*/ 32988 h 607145" name="connsiteY108"/>
                <a:gd fmla="*/ 422059 w 608250" name="connsiteX109"/>
                <a:gd fmla="*/ 38566 h 607145" name="connsiteY109"/>
                <a:gd fmla="*/ 447966 w 608250" name="connsiteX110"/>
                <a:gd fmla="*/ 38566 h 607145" name="connsiteY110"/>
                <a:gd fmla="*/ 494194 w 608250" name="connsiteX111"/>
                <a:gd fmla="*/ 69534 h 607145" name="connsiteY111"/>
                <a:gd fmla="*/ 504113 w 608250" name="connsiteX112"/>
                <a:gd fmla="*/ 93577 h 607145" name="connsiteY112"/>
                <a:gd fmla="*/ 514515 w 608250" name="connsiteX113"/>
                <a:gd fmla="*/ 103964 h 607145" name="connsiteY113"/>
                <a:gd fmla="*/ 538495 w 608250" name="connsiteX114"/>
                <a:gd fmla="*/ 113870 h 607145" name="connsiteY114"/>
                <a:gd fmla="*/ 569506 w 608250" name="connsiteX115"/>
                <a:gd fmla="*/ 160033 h 607145" name="connsiteY115"/>
                <a:gd fmla="*/ 569506 w 608250" name="connsiteX116"/>
                <a:gd fmla="*/ 185904 h 607145" name="connsiteY116"/>
                <a:gd fmla="*/ 575092 w 608250" name="connsiteX117"/>
                <a:gd fmla="*/ 199561 h 607145" name="connsiteY117"/>
                <a:gd fmla="*/ 593583 w 608250" name="connsiteX118"/>
                <a:gd fmla="*/ 217737 h 607145" name="connsiteY118"/>
                <a:gd fmla="*/ 604370 w 608250" name="connsiteX119"/>
                <a:gd fmla="*/ 272268 h 607145" name="connsiteY119"/>
                <a:gd fmla="*/ 594546 w 608250" name="connsiteX120"/>
                <a:gd fmla="*/ 296215 h 607145" name="connsiteY120"/>
                <a:gd fmla="*/ 594546 w 608250" name="connsiteX121"/>
                <a:gd fmla="*/ 310930 h 607145" name="connsiteY121"/>
                <a:gd fmla="*/ 604370 w 608250" name="connsiteX122"/>
                <a:gd fmla="*/ 334973 h 607145" name="connsiteY122"/>
                <a:gd fmla="*/ 593583 w 608250" name="connsiteX123"/>
                <a:gd fmla="*/ 389408 h 607145" name="connsiteY123"/>
                <a:gd fmla="*/ 575285 w 608250" name="connsiteX124"/>
                <a:gd fmla="*/ 407777 h 607145" name="connsiteY124"/>
                <a:gd fmla="*/ 569603 w 608250" name="connsiteX125"/>
                <a:gd fmla="*/ 421337 h 607145" name="connsiteY125"/>
                <a:gd fmla="*/ 569603 w 608250" name="connsiteX126"/>
                <a:gd fmla="*/ 447304 h 607145" name="connsiteY126"/>
                <a:gd fmla="*/ 538688 w 608250" name="connsiteX127"/>
                <a:gd fmla="*/ 493468 h 607145" name="connsiteY127"/>
                <a:gd fmla="*/ 514611 w 608250" name="connsiteX128"/>
                <a:gd fmla="*/ 503277 h 607145" name="connsiteY128"/>
                <a:gd fmla="*/ 504210 w 608250" name="connsiteX129"/>
                <a:gd fmla="*/ 513664 h 607145" name="connsiteY129"/>
                <a:gd fmla="*/ 494386 w 608250" name="connsiteX130"/>
                <a:gd fmla="*/ 537708 h 607145" name="connsiteY130"/>
                <a:gd fmla="*/ 448159 w 608250" name="connsiteX131"/>
                <a:gd fmla="*/ 568579 h 607145" name="connsiteY131"/>
                <a:gd fmla="*/ 422156 w 608250" name="connsiteX132"/>
                <a:gd fmla="*/ 568579 h 607145" name="connsiteY132"/>
                <a:gd fmla="*/ 408576 w 608250" name="connsiteX133"/>
                <a:gd fmla="*/ 574254 h 607145" name="connsiteY133"/>
                <a:gd fmla="*/ 390181 w 608250" name="connsiteX134"/>
                <a:gd fmla="*/ 592527 h 607145" name="connsiteY134"/>
                <a:gd fmla="*/ 354740 w 608250" name="connsiteX135"/>
                <a:gd fmla="*/ 607145 h 607145" name="connsiteY135"/>
                <a:gd fmla="*/ 335671 w 608250" name="connsiteX136"/>
                <a:gd fmla="*/ 603298 h 607145" name="connsiteY136"/>
                <a:gd fmla="*/ 311594 w 608250" name="connsiteX137"/>
                <a:gd fmla="*/ 593488 h 607145" name="connsiteY137"/>
                <a:gd fmla="*/ 296859 w 608250" name="connsiteX138"/>
                <a:gd fmla="*/ 593488 h 607145" name="connsiteY138"/>
                <a:gd fmla="*/ 272878 w 608250" name="connsiteX139"/>
                <a:gd fmla="*/ 603298 h 607145" name="connsiteY139"/>
                <a:gd fmla="*/ 253713 w 608250" name="connsiteX140"/>
                <a:gd fmla="*/ 607145 h 607145" name="connsiteY140"/>
                <a:gd fmla="*/ 218272 w 608250" name="connsiteX141"/>
                <a:gd fmla="*/ 592527 h 607145" name="connsiteY141"/>
                <a:gd fmla="*/ 199877 w 608250" name="connsiteX142"/>
                <a:gd fmla="*/ 574254 h 607145" name="connsiteY142"/>
                <a:gd fmla="*/ 186298 w 608250" name="connsiteX143"/>
                <a:gd fmla="*/ 568579 h 607145" name="connsiteY143"/>
                <a:gd fmla="*/ 160391 w 608250" name="connsiteX144"/>
                <a:gd fmla="*/ 568579 h 607145" name="connsiteY144"/>
                <a:gd fmla="*/ 114163 w 608250" name="connsiteX145"/>
                <a:gd fmla="*/ 537708 h 607145" name="connsiteY145"/>
                <a:gd fmla="*/ 104244 w 608250" name="connsiteX146"/>
                <a:gd fmla="*/ 513664 h 607145" name="connsiteY146"/>
                <a:gd fmla="*/ 93842 w 608250" name="connsiteX147"/>
                <a:gd fmla="*/ 503277 h 607145" name="connsiteY147"/>
                <a:gd fmla="*/ 69862 w 608250" name="connsiteX148"/>
                <a:gd fmla="*/ 493468 h 607145" name="connsiteY148"/>
                <a:gd fmla="*/ 38851 w 608250" name="connsiteX149"/>
                <a:gd fmla="*/ 447304 h 607145" name="connsiteY149"/>
                <a:gd fmla="*/ 38851 w 608250" name="connsiteX150"/>
                <a:gd fmla="*/ 421337 h 607145" name="connsiteY150"/>
                <a:gd fmla="*/ 33265 w 608250" name="connsiteX151"/>
                <a:gd fmla="*/ 407777 h 607145" name="connsiteY151"/>
                <a:gd fmla="*/ 14581 w 608250" name="connsiteX152"/>
                <a:gd fmla="*/ 389408 h 607145" name="connsiteY152"/>
                <a:gd fmla="*/ 3795 w 608250" name="connsiteX153"/>
                <a:gd fmla="*/ 334973 h 607145" name="connsiteY153"/>
                <a:gd fmla="*/ 13714 w 608250" name="connsiteX154"/>
                <a:gd fmla="*/ 310930 h 607145" name="connsiteY154"/>
                <a:gd fmla="*/ 13714 w 608250" name="connsiteX155"/>
                <a:gd fmla="*/ 296215 h 607145" name="connsiteY155"/>
                <a:gd fmla="*/ 3795 w 608250" name="connsiteX156"/>
                <a:gd fmla="*/ 272268 h 607145" name="connsiteY156"/>
                <a:gd fmla="*/ 14774 w 608250" name="connsiteX157"/>
                <a:gd fmla="*/ 217737 h 607145" name="connsiteY157"/>
                <a:gd fmla="*/ 33072 w 608250" name="connsiteX158"/>
                <a:gd fmla="*/ 199368 h 607145" name="connsiteY158"/>
                <a:gd fmla="*/ 38754 w 608250" name="connsiteX159"/>
                <a:gd fmla="*/ 185808 h 607145" name="connsiteY159"/>
                <a:gd fmla="*/ 38754 w 608250" name="connsiteX160"/>
                <a:gd fmla="*/ 159937 h 607145" name="connsiteY160"/>
                <a:gd fmla="*/ 69669 w 608250" name="connsiteX161"/>
                <a:gd fmla="*/ 113774 h 607145" name="connsiteY161"/>
                <a:gd fmla="*/ 93746 w 608250" name="connsiteX162"/>
                <a:gd fmla="*/ 103868 h 607145" name="connsiteY162"/>
                <a:gd fmla="*/ 104147 w 608250" name="connsiteX163"/>
                <a:gd fmla="*/ 93481 h 607145" name="connsiteY163"/>
                <a:gd fmla="*/ 113971 w 608250" name="connsiteX164"/>
                <a:gd fmla="*/ 69534 h 607145" name="connsiteY164"/>
                <a:gd fmla="*/ 160198 w 608250" name="connsiteX165"/>
                <a:gd fmla="*/ 38566 h 607145" name="connsiteY165"/>
                <a:gd fmla="*/ 186202 w 608250" name="connsiteX166"/>
                <a:gd fmla="*/ 38566 h 607145" name="connsiteY166"/>
                <a:gd fmla="*/ 199781 w 608250" name="connsiteX167"/>
                <a:gd fmla="*/ 32988 h 607145" name="connsiteY167"/>
                <a:gd fmla="*/ 218176 w 608250" name="connsiteX168"/>
                <a:gd fmla="*/ 14618 h 607145" name="connsiteY168"/>
                <a:gd fmla="*/ 253617 w 608250" name="connsiteX169"/>
                <a:gd fmla="*/ 0 h 607145" name="connsiteY1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b="b" l="l" r="r" t="t"/>
              <a:pathLst>
                <a:path h="607145" w="608250">
                  <a:moveTo>
                    <a:pt x="304192" y="143036"/>
                  </a:moveTo>
                  <a:cubicBezTo>
                    <a:pt x="312670" y="143036"/>
                    <a:pt x="319606" y="149959"/>
                    <a:pt x="319606" y="158421"/>
                  </a:cubicBezTo>
                  <a:lnTo>
                    <a:pt x="319606" y="189768"/>
                  </a:lnTo>
                  <a:lnTo>
                    <a:pt x="360935" y="189768"/>
                  </a:lnTo>
                  <a:cubicBezTo>
                    <a:pt x="369413" y="189768"/>
                    <a:pt x="376350" y="196691"/>
                    <a:pt x="376350" y="205153"/>
                  </a:cubicBezTo>
                  <a:cubicBezTo>
                    <a:pt x="376350" y="213615"/>
                    <a:pt x="369413" y="220538"/>
                    <a:pt x="360935" y="220538"/>
                  </a:cubicBezTo>
                  <a:lnTo>
                    <a:pt x="281841" y="220538"/>
                  </a:lnTo>
                  <a:cubicBezTo>
                    <a:pt x="263247" y="220538"/>
                    <a:pt x="248026" y="235731"/>
                    <a:pt x="248026" y="254289"/>
                  </a:cubicBezTo>
                  <a:cubicBezTo>
                    <a:pt x="248026" y="272847"/>
                    <a:pt x="263247" y="288040"/>
                    <a:pt x="281841" y="288040"/>
                  </a:cubicBezTo>
                  <a:lnTo>
                    <a:pt x="326639" y="288040"/>
                  </a:lnTo>
                  <a:cubicBezTo>
                    <a:pt x="362284" y="288040"/>
                    <a:pt x="391186" y="316887"/>
                    <a:pt x="391186" y="352465"/>
                  </a:cubicBezTo>
                  <a:cubicBezTo>
                    <a:pt x="391186" y="387754"/>
                    <a:pt x="362670" y="416505"/>
                    <a:pt x="327409" y="416986"/>
                  </a:cubicBezTo>
                  <a:lnTo>
                    <a:pt x="327024" y="416986"/>
                  </a:lnTo>
                  <a:lnTo>
                    <a:pt x="319606" y="416986"/>
                  </a:lnTo>
                  <a:lnTo>
                    <a:pt x="319606" y="449006"/>
                  </a:lnTo>
                  <a:cubicBezTo>
                    <a:pt x="319606" y="457468"/>
                    <a:pt x="312670" y="464391"/>
                    <a:pt x="304192" y="464391"/>
                  </a:cubicBezTo>
                  <a:cubicBezTo>
                    <a:pt x="295714" y="464391"/>
                    <a:pt x="288777" y="457468"/>
                    <a:pt x="288777" y="449006"/>
                  </a:cubicBezTo>
                  <a:lnTo>
                    <a:pt x="288777" y="416986"/>
                  </a:lnTo>
                  <a:lnTo>
                    <a:pt x="246003" y="416986"/>
                  </a:lnTo>
                  <a:cubicBezTo>
                    <a:pt x="237525" y="416986"/>
                    <a:pt x="230588" y="410063"/>
                    <a:pt x="230588" y="401601"/>
                  </a:cubicBezTo>
                  <a:cubicBezTo>
                    <a:pt x="230588" y="393139"/>
                    <a:pt x="237525" y="386216"/>
                    <a:pt x="246003" y="386216"/>
                  </a:cubicBezTo>
                  <a:lnTo>
                    <a:pt x="326542" y="386216"/>
                  </a:lnTo>
                  <a:cubicBezTo>
                    <a:pt x="345136" y="386216"/>
                    <a:pt x="360357" y="371119"/>
                    <a:pt x="360357" y="352465"/>
                  </a:cubicBezTo>
                  <a:cubicBezTo>
                    <a:pt x="360357" y="333907"/>
                    <a:pt x="345136" y="318810"/>
                    <a:pt x="326542" y="318810"/>
                  </a:cubicBezTo>
                  <a:lnTo>
                    <a:pt x="281745" y="318810"/>
                  </a:lnTo>
                  <a:cubicBezTo>
                    <a:pt x="246099" y="318810"/>
                    <a:pt x="217101" y="289963"/>
                    <a:pt x="217101" y="254289"/>
                  </a:cubicBezTo>
                  <a:cubicBezTo>
                    <a:pt x="217101" y="218615"/>
                    <a:pt x="246099" y="189768"/>
                    <a:pt x="281745" y="189768"/>
                  </a:cubicBezTo>
                  <a:lnTo>
                    <a:pt x="288777" y="189768"/>
                  </a:lnTo>
                  <a:lnTo>
                    <a:pt x="288777" y="158421"/>
                  </a:lnTo>
                  <a:cubicBezTo>
                    <a:pt x="288777" y="149959"/>
                    <a:pt x="295714" y="143036"/>
                    <a:pt x="304192" y="143036"/>
                  </a:cubicBezTo>
                  <a:close/>
                  <a:moveTo>
                    <a:pt x="254002" y="30872"/>
                  </a:moveTo>
                  <a:cubicBezTo>
                    <a:pt x="248802" y="30872"/>
                    <a:pt x="243986" y="32988"/>
                    <a:pt x="240326" y="36546"/>
                  </a:cubicBezTo>
                  <a:lnTo>
                    <a:pt x="222028" y="54915"/>
                  </a:lnTo>
                  <a:cubicBezTo>
                    <a:pt x="212494" y="64244"/>
                    <a:pt x="199877" y="69534"/>
                    <a:pt x="186587" y="69534"/>
                  </a:cubicBezTo>
                  <a:lnTo>
                    <a:pt x="160584" y="69534"/>
                  </a:lnTo>
                  <a:cubicBezTo>
                    <a:pt x="152879" y="69534"/>
                    <a:pt x="145849" y="74246"/>
                    <a:pt x="142863" y="81459"/>
                  </a:cubicBezTo>
                  <a:lnTo>
                    <a:pt x="133040" y="105406"/>
                  </a:lnTo>
                  <a:cubicBezTo>
                    <a:pt x="127839" y="117717"/>
                    <a:pt x="118208" y="127334"/>
                    <a:pt x="105881" y="132431"/>
                  </a:cubicBezTo>
                  <a:lnTo>
                    <a:pt x="81900" y="142337"/>
                  </a:lnTo>
                  <a:cubicBezTo>
                    <a:pt x="74581" y="145319"/>
                    <a:pt x="69958" y="152243"/>
                    <a:pt x="69958" y="160033"/>
                  </a:cubicBezTo>
                  <a:lnTo>
                    <a:pt x="69958" y="185904"/>
                  </a:lnTo>
                  <a:cubicBezTo>
                    <a:pt x="69958" y="199272"/>
                    <a:pt x="64854" y="211871"/>
                    <a:pt x="55319" y="221296"/>
                  </a:cubicBezTo>
                  <a:lnTo>
                    <a:pt x="36924" y="239665"/>
                  </a:lnTo>
                  <a:cubicBezTo>
                    <a:pt x="31339" y="245147"/>
                    <a:pt x="29798" y="253418"/>
                    <a:pt x="32687" y="260535"/>
                  </a:cubicBezTo>
                  <a:lnTo>
                    <a:pt x="42607" y="284578"/>
                  </a:lnTo>
                  <a:cubicBezTo>
                    <a:pt x="47711" y="296889"/>
                    <a:pt x="47711" y="310449"/>
                    <a:pt x="42607" y="322759"/>
                  </a:cubicBezTo>
                  <a:lnTo>
                    <a:pt x="32687" y="346707"/>
                  </a:lnTo>
                  <a:cubicBezTo>
                    <a:pt x="29605" y="353920"/>
                    <a:pt x="31339" y="362094"/>
                    <a:pt x="36828" y="367672"/>
                  </a:cubicBezTo>
                  <a:lnTo>
                    <a:pt x="55223" y="385945"/>
                  </a:lnTo>
                  <a:cubicBezTo>
                    <a:pt x="64565" y="395467"/>
                    <a:pt x="69862" y="408065"/>
                    <a:pt x="69862" y="421337"/>
                  </a:cubicBezTo>
                  <a:lnTo>
                    <a:pt x="69862" y="447304"/>
                  </a:lnTo>
                  <a:cubicBezTo>
                    <a:pt x="69862" y="454998"/>
                    <a:pt x="74581" y="462019"/>
                    <a:pt x="81804" y="465000"/>
                  </a:cubicBezTo>
                  <a:lnTo>
                    <a:pt x="105785" y="474810"/>
                  </a:lnTo>
                  <a:cubicBezTo>
                    <a:pt x="118112" y="480003"/>
                    <a:pt x="127743" y="489621"/>
                    <a:pt x="132847" y="501931"/>
                  </a:cubicBezTo>
                  <a:lnTo>
                    <a:pt x="142767" y="525878"/>
                  </a:lnTo>
                  <a:cubicBezTo>
                    <a:pt x="145752" y="533187"/>
                    <a:pt x="152686" y="537804"/>
                    <a:pt x="160487" y="537804"/>
                  </a:cubicBezTo>
                  <a:lnTo>
                    <a:pt x="186394" y="537804"/>
                  </a:lnTo>
                  <a:cubicBezTo>
                    <a:pt x="199877" y="537804"/>
                    <a:pt x="212397" y="542901"/>
                    <a:pt x="221835" y="552422"/>
                  </a:cubicBezTo>
                  <a:lnTo>
                    <a:pt x="240230" y="570791"/>
                  </a:lnTo>
                  <a:cubicBezTo>
                    <a:pt x="243794" y="574350"/>
                    <a:pt x="248705" y="576369"/>
                    <a:pt x="253810" y="576369"/>
                  </a:cubicBezTo>
                  <a:cubicBezTo>
                    <a:pt x="256314" y="576369"/>
                    <a:pt x="258818" y="575985"/>
                    <a:pt x="261129" y="575023"/>
                  </a:cubicBezTo>
                  <a:lnTo>
                    <a:pt x="285206" y="565117"/>
                  </a:lnTo>
                  <a:cubicBezTo>
                    <a:pt x="291177" y="562520"/>
                    <a:pt x="297726" y="561270"/>
                    <a:pt x="304275" y="561270"/>
                  </a:cubicBezTo>
                  <a:cubicBezTo>
                    <a:pt x="310824" y="561270"/>
                    <a:pt x="317276" y="562520"/>
                    <a:pt x="323440" y="565117"/>
                  </a:cubicBezTo>
                  <a:lnTo>
                    <a:pt x="347421" y="575023"/>
                  </a:lnTo>
                  <a:cubicBezTo>
                    <a:pt x="349732" y="575889"/>
                    <a:pt x="352236" y="576369"/>
                    <a:pt x="354740" y="576369"/>
                  </a:cubicBezTo>
                  <a:cubicBezTo>
                    <a:pt x="359941" y="576369"/>
                    <a:pt x="364756" y="574350"/>
                    <a:pt x="368416" y="570791"/>
                  </a:cubicBezTo>
                  <a:lnTo>
                    <a:pt x="386714" y="552422"/>
                  </a:lnTo>
                  <a:cubicBezTo>
                    <a:pt x="396249" y="543093"/>
                    <a:pt x="408865" y="537804"/>
                    <a:pt x="422156" y="537804"/>
                  </a:cubicBezTo>
                  <a:lnTo>
                    <a:pt x="448159" y="537804"/>
                  </a:lnTo>
                  <a:cubicBezTo>
                    <a:pt x="455863" y="537804"/>
                    <a:pt x="462894" y="533091"/>
                    <a:pt x="465879" y="525878"/>
                  </a:cubicBezTo>
                  <a:lnTo>
                    <a:pt x="475703" y="501931"/>
                  </a:lnTo>
                  <a:cubicBezTo>
                    <a:pt x="480903" y="489621"/>
                    <a:pt x="490534" y="480003"/>
                    <a:pt x="502861" y="474810"/>
                  </a:cubicBezTo>
                  <a:lnTo>
                    <a:pt x="526842" y="465000"/>
                  </a:lnTo>
                  <a:cubicBezTo>
                    <a:pt x="534161" y="462019"/>
                    <a:pt x="538784" y="455094"/>
                    <a:pt x="538784" y="447304"/>
                  </a:cubicBezTo>
                  <a:lnTo>
                    <a:pt x="538784" y="421337"/>
                  </a:lnTo>
                  <a:cubicBezTo>
                    <a:pt x="538784" y="407873"/>
                    <a:pt x="543888" y="395467"/>
                    <a:pt x="553423" y="385945"/>
                  </a:cubicBezTo>
                  <a:lnTo>
                    <a:pt x="571818" y="367672"/>
                  </a:lnTo>
                  <a:cubicBezTo>
                    <a:pt x="577307" y="362094"/>
                    <a:pt x="578944" y="353920"/>
                    <a:pt x="575766" y="346707"/>
                  </a:cubicBezTo>
                  <a:lnTo>
                    <a:pt x="565847" y="322759"/>
                  </a:lnTo>
                  <a:cubicBezTo>
                    <a:pt x="560742" y="310449"/>
                    <a:pt x="560742" y="296889"/>
                    <a:pt x="565847" y="284578"/>
                  </a:cubicBezTo>
                  <a:lnTo>
                    <a:pt x="575766" y="260535"/>
                  </a:lnTo>
                  <a:cubicBezTo>
                    <a:pt x="578848" y="253418"/>
                    <a:pt x="577211" y="245147"/>
                    <a:pt x="571625" y="239665"/>
                  </a:cubicBezTo>
                  <a:lnTo>
                    <a:pt x="553327" y="221296"/>
                  </a:lnTo>
                  <a:cubicBezTo>
                    <a:pt x="543888" y="211871"/>
                    <a:pt x="538688" y="199272"/>
                    <a:pt x="538688" y="185904"/>
                  </a:cubicBezTo>
                  <a:lnTo>
                    <a:pt x="538688" y="160033"/>
                  </a:lnTo>
                  <a:cubicBezTo>
                    <a:pt x="538688" y="152339"/>
                    <a:pt x="533872" y="145319"/>
                    <a:pt x="526746" y="142337"/>
                  </a:cubicBezTo>
                  <a:lnTo>
                    <a:pt x="502669" y="132431"/>
                  </a:lnTo>
                  <a:cubicBezTo>
                    <a:pt x="490341" y="127334"/>
                    <a:pt x="480711" y="117717"/>
                    <a:pt x="475606" y="105406"/>
                  </a:cubicBezTo>
                  <a:lnTo>
                    <a:pt x="465687" y="81459"/>
                  </a:lnTo>
                  <a:cubicBezTo>
                    <a:pt x="462797" y="74150"/>
                    <a:pt x="455863" y="69534"/>
                    <a:pt x="447966" y="69534"/>
                  </a:cubicBezTo>
                  <a:lnTo>
                    <a:pt x="422348" y="69534"/>
                  </a:lnTo>
                  <a:cubicBezTo>
                    <a:pt x="408961" y="69534"/>
                    <a:pt x="396345" y="64340"/>
                    <a:pt x="386907" y="54915"/>
                  </a:cubicBezTo>
                  <a:lnTo>
                    <a:pt x="368512" y="36546"/>
                  </a:lnTo>
                  <a:cubicBezTo>
                    <a:pt x="364949" y="32988"/>
                    <a:pt x="360037" y="30872"/>
                    <a:pt x="354933" y="30872"/>
                  </a:cubicBezTo>
                  <a:cubicBezTo>
                    <a:pt x="352429" y="30872"/>
                    <a:pt x="349925" y="31256"/>
                    <a:pt x="347613" y="32314"/>
                  </a:cubicBezTo>
                  <a:lnTo>
                    <a:pt x="323536" y="42220"/>
                  </a:lnTo>
                  <a:cubicBezTo>
                    <a:pt x="317565" y="44721"/>
                    <a:pt x="311016" y="46067"/>
                    <a:pt x="304467" y="46067"/>
                  </a:cubicBezTo>
                  <a:cubicBezTo>
                    <a:pt x="297918" y="46067"/>
                    <a:pt x="291466" y="44721"/>
                    <a:pt x="285302" y="42220"/>
                  </a:cubicBezTo>
                  <a:lnTo>
                    <a:pt x="261322" y="32314"/>
                  </a:lnTo>
                  <a:cubicBezTo>
                    <a:pt x="259010" y="31449"/>
                    <a:pt x="256506" y="30872"/>
                    <a:pt x="254002" y="30872"/>
                  </a:cubicBezTo>
                  <a:close/>
                  <a:moveTo>
                    <a:pt x="253617" y="0"/>
                  </a:moveTo>
                  <a:cubicBezTo>
                    <a:pt x="260166" y="0"/>
                    <a:pt x="266522" y="1250"/>
                    <a:pt x="272686" y="3847"/>
                  </a:cubicBezTo>
                  <a:lnTo>
                    <a:pt x="296763" y="13753"/>
                  </a:lnTo>
                  <a:cubicBezTo>
                    <a:pt x="301482" y="15676"/>
                    <a:pt x="306779" y="15676"/>
                    <a:pt x="311498" y="13753"/>
                  </a:cubicBezTo>
                  <a:lnTo>
                    <a:pt x="335479" y="3847"/>
                  </a:lnTo>
                  <a:cubicBezTo>
                    <a:pt x="341546" y="1250"/>
                    <a:pt x="348095" y="0"/>
                    <a:pt x="354644" y="0"/>
                  </a:cubicBezTo>
                  <a:cubicBezTo>
                    <a:pt x="368031" y="0"/>
                    <a:pt x="380551" y="5097"/>
                    <a:pt x="390085" y="14618"/>
                  </a:cubicBezTo>
                  <a:lnTo>
                    <a:pt x="408480" y="32988"/>
                  </a:lnTo>
                  <a:cubicBezTo>
                    <a:pt x="412043" y="36546"/>
                    <a:pt x="416955" y="38566"/>
                    <a:pt x="422059" y="38566"/>
                  </a:cubicBezTo>
                  <a:lnTo>
                    <a:pt x="447966" y="38566"/>
                  </a:lnTo>
                  <a:cubicBezTo>
                    <a:pt x="468287" y="38566"/>
                    <a:pt x="486393" y="50780"/>
                    <a:pt x="494194" y="69534"/>
                  </a:cubicBezTo>
                  <a:lnTo>
                    <a:pt x="504113" y="93577"/>
                  </a:lnTo>
                  <a:cubicBezTo>
                    <a:pt x="506040" y="98386"/>
                    <a:pt x="509796" y="102040"/>
                    <a:pt x="514515" y="103964"/>
                  </a:cubicBezTo>
                  <a:lnTo>
                    <a:pt x="538495" y="113870"/>
                  </a:lnTo>
                  <a:cubicBezTo>
                    <a:pt x="557372" y="121564"/>
                    <a:pt x="569506" y="139740"/>
                    <a:pt x="569506" y="160033"/>
                  </a:cubicBezTo>
                  <a:lnTo>
                    <a:pt x="569506" y="185904"/>
                  </a:lnTo>
                  <a:cubicBezTo>
                    <a:pt x="569506" y="191097"/>
                    <a:pt x="571529" y="195906"/>
                    <a:pt x="575092" y="199561"/>
                  </a:cubicBezTo>
                  <a:lnTo>
                    <a:pt x="593583" y="217737"/>
                  </a:lnTo>
                  <a:cubicBezTo>
                    <a:pt x="607837" y="232067"/>
                    <a:pt x="612267" y="253514"/>
                    <a:pt x="604370" y="272268"/>
                  </a:cubicBezTo>
                  <a:lnTo>
                    <a:pt x="594546" y="296215"/>
                  </a:lnTo>
                  <a:cubicBezTo>
                    <a:pt x="592620" y="300928"/>
                    <a:pt x="592620" y="306217"/>
                    <a:pt x="594546" y="310930"/>
                  </a:cubicBezTo>
                  <a:lnTo>
                    <a:pt x="604370" y="334973"/>
                  </a:lnTo>
                  <a:cubicBezTo>
                    <a:pt x="612074" y="353631"/>
                    <a:pt x="607837" y="375078"/>
                    <a:pt x="593583" y="389408"/>
                  </a:cubicBezTo>
                  <a:lnTo>
                    <a:pt x="575285" y="407777"/>
                  </a:lnTo>
                  <a:cubicBezTo>
                    <a:pt x="571625" y="411335"/>
                    <a:pt x="569603" y="416240"/>
                    <a:pt x="569603" y="421337"/>
                  </a:cubicBezTo>
                  <a:lnTo>
                    <a:pt x="569603" y="447304"/>
                  </a:lnTo>
                  <a:cubicBezTo>
                    <a:pt x="569603" y="467501"/>
                    <a:pt x="557372" y="485581"/>
                    <a:pt x="538688" y="493468"/>
                  </a:cubicBezTo>
                  <a:lnTo>
                    <a:pt x="514611" y="503277"/>
                  </a:lnTo>
                  <a:cubicBezTo>
                    <a:pt x="509892" y="505201"/>
                    <a:pt x="506136" y="508952"/>
                    <a:pt x="504210" y="513664"/>
                  </a:cubicBezTo>
                  <a:lnTo>
                    <a:pt x="494386" y="537708"/>
                  </a:lnTo>
                  <a:cubicBezTo>
                    <a:pt x="486682" y="556365"/>
                    <a:pt x="468383" y="568579"/>
                    <a:pt x="448159" y="568579"/>
                  </a:cubicBezTo>
                  <a:lnTo>
                    <a:pt x="422156" y="568579"/>
                  </a:lnTo>
                  <a:cubicBezTo>
                    <a:pt x="417051" y="568579"/>
                    <a:pt x="412140" y="570599"/>
                    <a:pt x="408576" y="574254"/>
                  </a:cubicBezTo>
                  <a:lnTo>
                    <a:pt x="390181" y="592527"/>
                  </a:lnTo>
                  <a:cubicBezTo>
                    <a:pt x="380743" y="601952"/>
                    <a:pt x="368127" y="607145"/>
                    <a:pt x="354740" y="607145"/>
                  </a:cubicBezTo>
                  <a:cubicBezTo>
                    <a:pt x="348191" y="607145"/>
                    <a:pt x="341835" y="605895"/>
                    <a:pt x="335671" y="603298"/>
                  </a:cubicBezTo>
                  <a:lnTo>
                    <a:pt x="311594" y="593488"/>
                  </a:lnTo>
                  <a:cubicBezTo>
                    <a:pt x="306875" y="591565"/>
                    <a:pt x="301578" y="591565"/>
                    <a:pt x="296859" y="593488"/>
                  </a:cubicBezTo>
                  <a:lnTo>
                    <a:pt x="272878" y="603298"/>
                  </a:lnTo>
                  <a:cubicBezTo>
                    <a:pt x="266811" y="605895"/>
                    <a:pt x="260262" y="607145"/>
                    <a:pt x="253713" y="607145"/>
                  </a:cubicBezTo>
                  <a:cubicBezTo>
                    <a:pt x="240326" y="607145"/>
                    <a:pt x="227806" y="602048"/>
                    <a:pt x="218272" y="592527"/>
                  </a:cubicBezTo>
                  <a:lnTo>
                    <a:pt x="199877" y="574254"/>
                  </a:lnTo>
                  <a:cubicBezTo>
                    <a:pt x="196314" y="570599"/>
                    <a:pt x="191402" y="568579"/>
                    <a:pt x="186298" y="568579"/>
                  </a:cubicBezTo>
                  <a:lnTo>
                    <a:pt x="160391" y="568579"/>
                  </a:lnTo>
                  <a:cubicBezTo>
                    <a:pt x="140070" y="568579"/>
                    <a:pt x="121964" y="556365"/>
                    <a:pt x="114163" y="537708"/>
                  </a:cubicBezTo>
                  <a:lnTo>
                    <a:pt x="104244" y="513664"/>
                  </a:lnTo>
                  <a:cubicBezTo>
                    <a:pt x="102317" y="508952"/>
                    <a:pt x="98561" y="505201"/>
                    <a:pt x="93842" y="503277"/>
                  </a:cubicBezTo>
                  <a:lnTo>
                    <a:pt x="69862" y="493468"/>
                  </a:lnTo>
                  <a:cubicBezTo>
                    <a:pt x="50985" y="485774"/>
                    <a:pt x="38851" y="467501"/>
                    <a:pt x="38851" y="447304"/>
                  </a:cubicBezTo>
                  <a:lnTo>
                    <a:pt x="38851" y="421337"/>
                  </a:lnTo>
                  <a:cubicBezTo>
                    <a:pt x="38851" y="416240"/>
                    <a:pt x="36828" y="411335"/>
                    <a:pt x="33265" y="407777"/>
                  </a:cubicBezTo>
                  <a:lnTo>
                    <a:pt x="14581" y="389408"/>
                  </a:lnTo>
                  <a:cubicBezTo>
                    <a:pt x="328" y="375078"/>
                    <a:pt x="-3910" y="353631"/>
                    <a:pt x="3795" y="334973"/>
                  </a:cubicBezTo>
                  <a:lnTo>
                    <a:pt x="13714" y="310930"/>
                  </a:lnTo>
                  <a:cubicBezTo>
                    <a:pt x="15640" y="306217"/>
                    <a:pt x="15640" y="300928"/>
                    <a:pt x="13714" y="296215"/>
                  </a:cubicBezTo>
                  <a:lnTo>
                    <a:pt x="3795" y="272268"/>
                  </a:lnTo>
                  <a:cubicBezTo>
                    <a:pt x="-3910" y="253514"/>
                    <a:pt x="328" y="232067"/>
                    <a:pt x="14774" y="217737"/>
                  </a:cubicBezTo>
                  <a:lnTo>
                    <a:pt x="33072" y="199368"/>
                  </a:lnTo>
                  <a:cubicBezTo>
                    <a:pt x="36732" y="195810"/>
                    <a:pt x="38754" y="190905"/>
                    <a:pt x="38754" y="185808"/>
                  </a:cubicBezTo>
                  <a:lnTo>
                    <a:pt x="38754" y="159937"/>
                  </a:lnTo>
                  <a:cubicBezTo>
                    <a:pt x="38754" y="139644"/>
                    <a:pt x="50985" y="121564"/>
                    <a:pt x="69669" y="113774"/>
                  </a:cubicBezTo>
                  <a:lnTo>
                    <a:pt x="93746" y="103868"/>
                  </a:lnTo>
                  <a:cubicBezTo>
                    <a:pt x="98465" y="101944"/>
                    <a:pt x="102221" y="98193"/>
                    <a:pt x="104147" y="93481"/>
                  </a:cubicBezTo>
                  <a:lnTo>
                    <a:pt x="113971" y="69534"/>
                  </a:lnTo>
                  <a:cubicBezTo>
                    <a:pt x="121675" y="50780"/>
                    <a:pt x="139974" y="38566"/>
                    <a:pt x="160198" y="38566"/>
                  </a:cubicBezTo>
                  <a:lnTo>
                    <a:pt x="186202" y="38566"/>
                  </a:lnTo>
                  <a:cubicBezTo>
                    <a:pt x="191306" y="38566"/>
                    <a:pt x="196218" y="36546"/>
                    <a:pt x="199781" y="32988"/>
                  </a:cubicBezTo>
                  <a:lnTo>
                    <a:pt x="218176" y="14618"/>
                  </a:lnTo>
                  <a:cubicBezTo>
                    <a:pt x="227614" y="5289"/>
                    <a:pt x="240230" y="0"/>
                    <a:pt x="253617" y="0"/>
                  </a:cubicBezTo>
                  <a:close/>
                </a:path>
              </a:pathLst>
            </a:custGeom>
            <a:solidFill>
              <a:srgbClr val="1C5483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17" name="文本框 16"/>
          <p:cNvSpPr txBox="1"/>
          <p:nvPr/>
        </p:nvSpPr>
        <p:spPr>
          <a:xfrm>
            <a:off x="3608449" y="2996120"/>
            <a:ext cx="126492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69231" y="3000087"/>
            <a:ext cx="126492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08449" y="4998345"/>
            <a:ext cx="126492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169231" y="5002312"/>
            <a:ext cx="126492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3655620" y="3317108"/>
            <a:ext cx="228600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sp>
        <p:nvSpPr>
          <p:cNvPr id="22" name="矩形 21"/>
          <p:cNvSpPr/>
          <p:nvPr/>
        </p:nvSpPr>
        <p:spPr>
          <a:xfrm>
            <a:off x="6169231" y="3317106"/>
            <a:ext cx="228600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sp>
        <p:nvSpPr>
          <p:cNvPr id="23" name="矩形 22"/>
          <p:cNvSpPr/>
          <p:nvPr/>
        </p:nvSpPr>
        <p:spPr>
          <a:xfrm>
            <a:off x="3655620" y="5300204"/>
            <a:ext cx="228600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sp>
        <p:nvSpPr>
          <p:cNvPr id="24" name="矩形 23"/>
          <p:cNvSpPr/>
          <p:nvPr/>
        </p:nvSpPr>
        <p:spPr>
          <a:xfrm>
            <a:off x="6169231" y="5300202"/>
            <a:ext cx="228600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sp>
        <p:nvSpPr>
          <p:cNvPr id="25" name="椭圆 24"/>
          <p:cNvSpPr/>
          <p:nvPr/>
        </p:nvSpPr>
        <p:spPr>
          <a:xfrm>
            <a:off x="-672834" y="-676986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-654834" y="-654834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7" name="椭圆 26"/>
          <p:cNvSpPr/>
          <p:nvPr/>
        </p:nvSpPr>
        <p:spPr>
          <a:xfrm flipV="1" rot="16200000">
            <a:off x="-166250" y="746198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8" name="椭圆 27"/>
          <p:cNvSpPr/>
          <p:nvPr/>
        </p:nvSpPr>
        <p:spPr>
          <a:xfrm flipV="1" rot="16200000">
            <a:off x="-142125" y="75816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27935" y="297874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0" name="椭圆 29"/>
          <p:cNvSpPr/>
          <p:nvPr/>
        </p:nvSpPr>
        <p:spPr>
          <a:xfrm rot="665877">
            <a:off x="720182" y="-339909"/>
            <a:ext cx="510426" cy="510426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1" name="椭圆 30"/>
          <p:cNvSpPr/>
          <p:nvPr/>
        </p:nvSpPr>
        <p:spPr>
          <a:xfrm rot="665877">
            <a:off x="723890" y="-331793"/>
            <a:ext cx="497338" cy="497338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05589" y="208761"/>
            <a:ext cx="24581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1405589" y="677354"/>
            <a:ext cx="196044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About the program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1531916" y="67566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256947693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椭圆 17"/>
          <p:cNvSpPr/>
          <p:nvPr/>
        </p:nvSpPr>
        <p:spPr>
          <a:xfrm>
            <a:off x="6805288" y="1291032"/>
            <a:ext cx="5040000" cy="50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r" blurRad="355600" dir="8100000" dist="279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3200" y="1663700"/>
            <a:ext cx="900000" cy="900000"/>
          </a:xfrm>
          <a:prstGeom prst="rect">
            <a:avLst/>
          </a:prstGeom>
          <a:gradFill>
            <a:gsLst>
              <a:gs pos="0">
                <a:srgbClr val="1F5786"/>
              </a:gs>
              <a:gs pos="100000">
                <a:srgbClr val="1A4771"/>
              </a:gs>
            </a:gsLst>
            <a:lin ang="5400000" scaled="1"/>
          </a:gradFill>
          <a:ln>
            <a:noFill/>
          </a:ln>
          <a:effectLst>
            <a:outerShdw algn="t" blurRad="304800" dir="5400000" dist="203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3200" y="3441700"/>
            <a:ext cx="900000" cy="900000"/>
          </a:xfrm>
          <a:prstGeom prst="rect">
            <a:avLst/>
          </a:prstGeom>
          <a:gradFill>
            <a:gsLst>
              <a:gs pos="0">
                <a:srgbClr val="1F5786"/>
              </a:gs>
              <a:gs pos="100000">
                <a:srgbClr val="1A4771"/>
              </a:gs>
            </a:gsLst>
            <a:lin ang="5400000" scaled="1"/>
          </a:gradFill>
          <a:ln>
            <a:noFill/>
          </a:ln>
          <a:effectLst>
            <a:outerShdw algn="t" blurRad="304800" dir="5400000" dist="203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3200" y="5219700"/>
            <a:ext cx="900000" cy="900000"/>
          </a:xfrm>
          <a:prstGeom prst="rect">
            <a:avLst/>
          </a:prstGeom>
          <a:gradFill>
            <a:gsLst>
              <a:gs pos="0">
                <a:srgbClr val="1F5786"/>
              </a:gs>
              <a:gs pos="100000">
                <a:srgbClr val="1A4771"/>
              </a:gs>
            </a:gsLst>
            <a:lin ang="5400000" scaled="1"/>
          </a:gradFill>
          <a:ln>
            <a:noFill/>
          </a:ln>
          <a:effectLst>
            <a:outerShdw algn="t" blurRad="304800" dir="5400000" dist="2032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32148" y="1663700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732149" y="2113700"/>
            <a:ext cx="387548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853376" y="204682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732148" y="3441700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2732149" y="3891700"/>
            <a:ext cx="387548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853376" y="382482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719447" y="5219700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2719448" y="5669700"/>
            <a:ext cx="387548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840675" y="560282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4042" l="46683" r="674" t="14042"/>
          <a:stretch>
            <a:fillRect/>
          </a:stretch>
        </p:blipFill>
        <p:spPr>
          <a:xfrm>
            <a:off x="7334876" y="1834409"/>
            <a:ext cx="3980824" cy="3980824"/>
          </a:xfrm>
          <a:custGeom>
            <a:gdLst>
              <a:gd fmla="*/ 2466000 w 4932000" name="connsiteX0"/>
              <a:gd fmla="*/ 0 h 4932000" name="connsiteY0"/>
              <a:gd fmla="*/ 4932000 w 4932000" name="connsiteX1"/>
              <a:gd fmla="*/ 2466000 h 4932000" name="connsiteY1"/>
              <a:gd fmla="*/ 2466000 w 4932000" name="connsiteX2"/>
              <a:gd fmla="*/ 4932000 h 4932000" name="connsiteY2"/>
              <a:gd fmla="*/ 0 w 4932000" name="connsiteX3"/>
              <a:gd fmla="*/ 2466000 h 4932000" name="connsiteY3"/>
              <a:gd fmla="*/ 2466000 w 4932000" name="connsiteX4"/>
              <a:gd fmla="*/ 0 h 4932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932000" w="4932000">
                <a:moveTo>
                  <a:pt x="2466000" y="0"/>
                </a:moveTo>
                <a:cubicBezTo>
                  <a:pt x="3827934" y="0"/>
                  <a:pt x="4932000" y="1104066"/>
                  <a:pt x="4932000" y="2466000"/>
                </a:cubicBezTo>
                <a:cubicBezTo>
                  <a:pt x="4932000" y="3827934"/>
                  <a:pt x="3827934" y="4932000"/>
                  <a:pt x="2466000" y="4932000"/>
                </a:cubicBezTo>
                <a:cubicBezTo>
                  <a:pt x="1104066" y="4932000"/>
                  <a:pt x="0" y="3827934"/>
                  <a:pt x="0" y="2466000"/>
                </a:cubicBezTo>
                <a:cubicBezTo>
                  <a:pt x="0" y="1104066"/>
                  <a:pt x="1104066" y="0"/>
                  <a:pt x="2466000" y="0"/>
                </a:cubicBezTo>
                <a:close/>
              </a:path>
            </a:pathLst>
          </a:custGeom>
        </p:spPr>
      </p:pic>
      <p:sp>
        <p:nvSpPr>
          <p:cNvPr id="16" name="KSO_Shape">
            <a:extLst>
              <a:ext uri="{FF2B5EF4-FFF2-40B4-BE49-F238E27FC236}">
                <a16:creationId xmlns:a16="http://schemas.microsoft.com/office/drawing/2014/main" id="{977CB01B-9C4D-458D-96DF-1B31B323ADEA}"/>
              </a:ext>
            </a:extLst>
          </p:cNvPr>
          <p:cNvSpPr/>
          <p:nvPr/>
        </p:nvSpPr>
        <p:spPr bwMode="auto">
          <a:xfrm>
            <a:off x="1651151" y="1929034"/>
            <a:ext cx="583156" cy="369332"/>
          </a:xfrm>
          <a:custGeom>
            <a:gdLst>
              <a:gd fmla="*/ 113939 w 6855" name="T0"/>
              <a:gd fmla="*/ 556 h 4342" name="T1"/>
              <a:gd fmla="*/ 83370 w 6855" name="T2"/>
              <a:gd fmla="*/ 7500 h 4342" name="T3"/>
              <a:gd fmla="*/ 56136 w 6855" name="T4"/>
              <a:gd fmla="*/ 21666 h 4342" name="T5"/>
              <a:gd fmla="*/ 33070 w 6855" name="T6"/>
              <a:gd fmla="*/ 41387 h 4342" name="T7"/>
              <a:gd fmla="*/ 15284 w 6855" name="T8"/>
              <a:gd fmla="*/ 66386 h 4342" name="T9"/>
              <a:gd fmla="*/ 3891 w 6855" name="T10"/>
              <a:gd fmla="*/ 95273 h 4342" name="T11"/>
              <a:gd fmla="*/ 0 w 6855" name="T12"/>
              <a:gd fmla="*/ 126939 h 4342" name="T13"/>
              <a:gd fmla="*/ 1389 w 6855" name="T14"/>
              <a:gd fmla="*/ 971345 h 4342" name="T15"/>
              <a:gd fmla="*/ 10004 w 6855" name="T16"/>
              <a:gd fmla="*/ 1001343 h 4342" name="T17"/>
              <a:gd fmla="*/ 25289 w 6855" name="T18"/>
              <a:gd fmla="*/ 1027731 h 4342" name="T19"/>
              <a:gd fmla="*/ 46409 w 6855" name="T20"/>
              <a:gd fmla="*/ 1049674 h 4342" name="T21"/>
              <a:gd fmla="*/ 71976 w 6855" name="T22"/>
              <a:gd fmla="*/ 1066340 h 4342" name="T23"/>
              <a:gd fmla="*/ 101433 w 6855" name="T24"/>
              <a:gd fmla="*/ 1076340 h 4342" name="T25"/>
              <a:gd fmla="*/ 825361 w 6855" name="T26"/>
              <a:gd fmla="*/ 1078840 h 4342" name="T27"/>
              <a:gd fmla="*/ 687245 w 6855" name="T28"/>
              <a:gd fmla="*/ 1143281 h 4342" name="T29"/>
              <a:gd fmla="*/ 665013 w 6855" name="T30"/>
              <a:gd fmla="*/ 1150225 h 4342" name="T31"/>
              <a:gd fmla="*/ 650284 w 6855" name="T32"/>
              <a:gd fmla="*/ 1162447 h 4342" name="T33"/>
              <a:gd fmla="*/ 638057 w 6855" name="T34"/>
              <a:gd fmla="*/ 1185779 h 4342" name="T35"/>
              <a:gd fmla="*/ 635000 w 6855" name="T36"/>
              <a:gd fmla="*/ 1206056 h 4342" name="T37"/>
              <a:gd fmla="*/ 1268333 w 6855" name="T38"/>
              <a:gd fmla="*/ 1189668 h 4342" name="T39"/>
              <a:gd fmla="*/ 1259996 w 6855" name="T40"/>
              <a:gd fmla="*/ 1169113 h 4342" name="T41"/>
              <a:gd fmla="*/ 1246934 w 6855" name="T42"/>
              <a:gd fmla="*/ 1155781 h 4342" name="T43"/>
              <a:gd fmla="*/ 1220812 w 6855" name="T44"/>
              <a:gd fmla="*/ 1144392 h 4342" name="T45"/>
              <a:gd fmla="*/ 1079361 w 6855" name="T46"/>
              <a:gd fmla="*/ 1142448 h 4342" name="T47"/>
              <a:gd fmla="*/ 1790783 w 6855" name="T48"/>
              <a:gd fmla="*/ 1078284 h 4342" name="T49"/>
              <a:gd fmla="*/ 1821352 w 6855" name="T50"/>
              <a:gd fmla="*/ 1071062 h 4342" name="T51"/>
              <a:gd fmla="*/ 1848864 w 6855" name="T52"/>
              <a:gd fmla="*/ 1057174 h 4342" name="T53"/>
              <a:gd fmla="*/ 1871652 w 6855" name="T54"/>
              <a:gd fmla="*/ 1037175 h 4342" name="T55"/>
              <a:gd fmla="*/ 1889438 w 6855" name="T56"/>
              <a:gd fmla="*/ 1012176 h 4342" name="T57"/>
              <a:gd fmla="*/ 1900832 w 6855" name="T58"/>
              <a:gd fmla="*/ 983566 h 4342" name="T59"/>
              <a:gd fmla="*/ 1905000 w 6855" name="T60"/>
              <a:gd fmla="*/ 952179 h 4342" name="T61"/>
              <a:gd fmla="*/ 1903333 w 6855" name="T62"/>
              <a:gd fmla="*/ 107773 h 4342" name="T63"/>
              <a:gd fmla="*/ 1894718 w 6855" name="T64"/>
              <a:gd fmla="*/ 77774 h 4342" name="T65"/>
              <a:gd fmla="*/ 1879711 w 6855" name="T66"/>
              <a:gd fmla="*/ 51109 h 4342" name="T67"/>
              <a:gd fmla="*/ 1858313 w 6855" name="T68"/>
              <a:gd fmla="*/ 29165 h 4342" name="T69"/>
              <a:gd fmla="*/ 1832746 w 6855" name="T70"/>
              <a:gd fmla="*/ 12499 h 4342" name="T71"/>
              <a:gd fmla="*/ 1803289 w 6855" name="T72"/>
              <a:gd fmla="*/ 2500 h 4342" name="T73"/>
              <a:gd fmla="*/ 1841083 w 6855" name="T74"/>
              <a:gd fmla="*/ 952179 h 4342" name="T75"/>
              <a:gd fmla="*/ 1836359 w 6855" name="T76"/>
              <a:gd fmla="*/ 976900 h 4342" name="T77"/>
              <a:gd fmla="*/ 1818018 w 6855" name="T78"/>
              <a:gd fmla="*/ 1001065 h 4342" name="T79"/>
              <a:gd fmla="*/ 1790505 w 6855" name="T80"/>
              <a:gd fmla="*/ 1014120 h 4342" name="T81"/>
              <a:gd fmla="*/ 120330 w 6855" name="T82"/>
              <a:gd fmla="*/ 1015231 h 4342" name="T83"/>
              <a:gd fmla="*/ 91707 w 6855" name="T84"/>
              <a:gd fmla="*/ 1004676 h 4342" name="T85"/>
              <a:gd fmla="*/ 71142 w 6855" name="T86"/>
              <a:gd fmla="*/ 982177 h 4342" name="T87"/>
              <a:gd fmla="*/ 63361 w 6855" name="T88"/>
              <a:gd fmla="*/ 952179 h 4342" name="T89"/>
              <a:gd fmla="*/ 66418 w 6855" name="T90"/>
              <a:gd fmla="*/ 108051 h 4342" name="T91"/>
              <a:gd fmla="*/ 81980 w 6855" name="T92"/>
              <a:gd fmla="*/ 82218 h 4342" name="T93"/>
              <a:gd fmla="*/ 107825 w 6855" name="T94"/>
              <a:gd fmla="*/ 66108 h 4342" name="T95"/>
              <a:gd fmla="*/ 1777722 w 6855" name="T96"/>
              <a:gd fmla="*/ 63330 h 4342" name="T97"/>
              <a:gd fmla="*/ 1808291 w 6855" name="T98"/>
              <a:gd fmla="*/ 70830 h 4342" name="T99"/>
              <a:gd fmla="*/ 1830523 w 6855" name="T100"/>
              <a:gd fmla="*/ 91385 h 4342" name="T101"/>
              <a:gd fmla="*/ 1840805 w 6855" name="T102"/>
              <a:gd fmla="*/ 120272 h 4342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4342" w="6855">
                <a:moveTo>
                  <a:pt x="6397" y="0"/>
                </a:moveTo>
                <a:lnTo>
                  <a:pt x="456" y="0"/>
                </a:lnTo>
                <a:lnTo>
                  <a:pt x="433" y="1"/>
                </a:lnTo>
                <a:lnTo>
                  <a:pt x="410" y="2"/>
                </a:lnTo>
                <a:lnTo>
                  <a:pt x="387" y="5"/>
                </a:lnTo>
                <a:lnTo>
                  <a:pt x="365" y="9"/>
                </a:lnTo>
                <a:lnTo>
                  <a:pt x="343" y="15"/>
                </a:lnTo>
                <a:lnTo>
                  <a:pt x="322" y="20"/>
                </a:lnTo>
                <a:lnTo>
                  <a:pt x="300" y="27"/>
                </a:lnTo>
                <a:lnTo>
                  <a:pt x="279" y="35"/>
                </a:lnTo>
                <a:lnTo>
                  <a:pt x="259" y="45"/>
                </a:lnTo>
                <a:lnTo>
                  <a:pt x="240" y="55"/>
                </a:lnTo>
                <a:lnTo>
                  <a:pt x="220" y="67"/>
                </a:lnTo>
                <a:lnTo>
                  <a:pt x="202" y="78"/>
                </a:lnTo>
                <a:lnTo>
                  <a:pt x="184" y="91"/>
                </a:lnTo>
                <a:lnTo>
                  <a:pt x="167" y="105"/>
                </a:lnTo>
                <a:lnTo>
                  <a:pt x="150" y="118"/>
                </a:lnTo>
                <a:lnTo>
                  <a:pt x="134" y="134"/>
                </a:lnTo>
                <a:lnTo>
                  <a:pt x="119" y="149"/>
                </a:lnTo>
                <a:lnTo>
                  <a:pt x="105" y="167"/>
                </a:lnTo>
                <a:lnTo>
                  <a:pt x="91" y="184"/>
                </a:lnTo>
                <a:lnTo>
                  <a:pt x="78" y="201"/>
                </a:lnTo>
                <a:lnTo>
                  <a:pt x="66" y="221"/>
                </a:lnTo>
                <a:lnTo>
                  <a:pt x="55" y="239"/>
                </a:lnTo>
                <a:lnTo>
                  <a:pt x="45" y="259"/>
                </a:lnTo>
                <a:lnTo>
                  <a:pt x="36" y="280"/>
                </a:lnTo>
                <a:lnTo>
                  <a:pt x="28" y="300"/>
                </a:lnTo>
                <a:lnTo>
                  <a:pt x="21" y="321"/>
                </a:lnTo>
                <a:lnTo>
                  <a:pt x="14" y="343"/>
                </a:lnTo>
                <a:lnTo>
                  <a:pt x="9" y="365"/>
                </a:lnTo>
                <a:lnTo>
                  <a:pt x="5" y="388"/>
                </a:lnTo>
                <a:lnTo>
                  <a:pt x="2" y="410"/>
                </a:lnTo>
                <a:lnTo>
                  <a:pt x="0" y="433"/>
                </a:lnTo>
                <a:lnTo>
                  <a:pt x="0" y="457"/>
                </a:lnTo>
                <a:lnTo>
                  <a:pt x="0" y="3428"/>
                </a:lnTo>
                <a:lnTo>
                  <a:pt x="0" y="3451"/>
                </a:lnTo>
                <a:lnTo>
                  <a:pt x="2" y="3474"/>
                </a:lnTo>
                <a:lnTo>
                  <a:pt x="5" y="3497"/>
                </a:lnTo>
                <a:lnTo>
                  <a:pt x="9" y="3519"/>
                </a:lnTo>
                <a:lnTo>
                  <a:pt x="14" y="3541"/>
                </a:lnTo>
                <a:lnTo>
                  <a:pt x="21" y="3563"/>
                </a:lnTo>
                <a:lnTo>
                  <a:pt x="28" y="3584"/>
                </a:lnTo>
                <a:lnTo>
                  <a:pt x="36" y="3605"/>
                </a:lnTo>
                <a:lnTo>
                  <a:pt x="45" y="3625"/>
                </a:lnTo>
                <a:lnTo>
                  <a:pt x="55" y="3644"/>
                </a:lnTo>
                <a:lnTo>
                  <a:pt x="66" y="3664"/>
                </a:lnTo>
                <a:lnTo>
                  <a:pt x="78" y="3682"/>
                </a:lnTo>
                <a:lnTo>
                  <a:pt x="91" y="3700"/>
                </a:lnTo>
                <a:lnTo>
                  <a:pt x="105" y="3717"/>
                </a:lnTo>
                <a:lnTo>
                  <a:pt x="119" y="3734"/>
                </a:lnTo>
                <a:lnTo>
                  <a:pt x="134" y="3750"/>
                </a:lnTo>
                <a:lnTo>
                  <a:pt x="150" y="3765"/>
                </a:lnTo>
                <a:lnTo>
                  <a:pt x="167" y="3779"/>
                </a:lnTo>
                <a:lnTo>
                  <a:pt x="184" y="3793"/>
                </a:lnTo>
                <a:lnTo>
                  <a:pt x="202" y="3806"/>
                </a:lnTo>
                <a:lnTo>
                  <a:pt x="220" y="3818"/>
                </a:lnTo>
                <a:lnTo>
                  <a:pt x="240" y="3829"/>
                </a:lnTo>
                <a:lnTo>
                  <a:pt x="259" y="3839"/>
                </a:lnTo>
                <a:lnTo>
                  <a:pt x="279" y="3848"/>
                </a:lnTo>
                <a:lnTo>
                  <a:pt x="300" y="3856"/>
                </a:lnTo>
                <a:lnTo>
                  <a:pt x="322" y="3863"/>
                </a:lnTo>
                <a:lnTo>
                  <a:pt x="343" y="3870"/>
                </a:lnTo>
                <a:lnTo>
                  <a:pt x="365" y="3875"/>
                </a:lnTo>
                <a:lnTo>
                  <a:pt x="387" y="3879"/>
                </a:lnTo>
                <a:lnTo>
                  <a:pt x="410" y="3882"/>
                </a:lnTo>
                <a:lnTo>
                  <a:pt x="433" y="3884"/>
                </a:lnTo>
                <a:lnTo>
                  <a:pt x="456" y="3884"/>
                </a:lnTo>
                <a:lnTo>
                  <a:pt x="2970" y="3884"/>
                </a:lnTo>
                <a:lnTo>
                  <a:pt x="2970" y="4113"/>
                </a:lnTo>
                <a:lnTo>
                  <a:pt x="2513" y="4113"/>
                </a:lnTo>
                <a:lnTo>
                  <a:pt x="2492" y="4113"/>
                </a:lnTo>
                <a:lnTo>
                  <a:pt x="2473" y="4116"/>
                </a:lnTo>
                <a:lnTo>
                  <a:pt x="2454" y="4118"/>
                </a:lnTo>
                <a:lnTo>
                  <a:pt x="2438" y="4123"/>
                </a:lnTo>
                <a:lnTo>
                  <a:pt x="2422" y="4128"/>
                </a:lnTo>
                <a:lnTo>
                  <a:pt x="2407" y="4134"/>
                </a:lnTo>
                <a:lnTo>
                  <a:pt x="2393" y="4141"/>
                </a:lnTo>
                <a:lnTo>
                  <a:pt x="2381" y="4148"/>
                </a:lnTo>
                <a:lnTo>
                  <a:pt x="2369" y="4157"/>
                </a:lnTo>
                <a:lnTo>
                  <a:pt x="2359" y="4166"/>
                </a:lnTo>
                <a:lnTo>
                  <a:pt x="2349" y="4176"/>
                </a:lnTo>
                <a:lnTo>
                  <a:pt x="2340" y="4185"/>
                </a:lnTo>
                <a:lnTo>
                  <a:pt x="2332" y="4195"/>
                </a:lnTo>
                <a:lnTo>
                  <a:pt x="2325" y="4206"/>
                </a:lnTo>
                <a:lnTo>
                  <a:pt x="2314" y="4227"/>
                </a:lnTo>
                <a:lnTo>
                  <a:pt x="2303" y="4248"/>
                </a:lnTo>
                <a:lnTo>
                  <a:pt x="2296" y="4269"/>
                </a:lnTo>
                <a:lnTo>
                  <a:pt x="2292" y="4289"/>
                </a:lnTo>
                <a:lnTo>
                  <a:pt x="2288" y="4306"/>
                </a:lnTo>
                <a:lnTo>
                  <a:pt x="2286" y="4321"/>
                </a:lnTo>
                <a:lnTo>
                  <a:pt x="2285" y="4331"/>
                </a:lnTo>
                <a:lnTo>
                  <a:pt x="2285" y="4342"/>
                </a:lnTo>
                <a:lnTo>
                  <a:pt x="4570" y="4342"/>
                </a:lnTo>
                <a:lnTo>
                  <a:pt x="4569" y="4321"/>
                </a:lnTo>
                <a:lnTo>
                  <a:pt x="4567" y="4301"/>
                </a:lnTo>
                <a:lnTo>
                  <a:pt x="4564" y="4283"/>
                </a:lnTo>
                <a:lnTo>
                  <a:pt x="4559" y="4266"/>
                </a:lnTo>
                <a:lnTo>
                  <a:pt x="4555" y="4251"/>
                </a:lnTo>
                <a:lnTo>
                  <a:pt x="4548" y="4236"/>
                </a:lnTo>
                <a:lnTo>
                  <a:pt x="4541" y="4222"/>
                </a:lnTo>
                <a:lnTo>
                  <a:pt x="4534" y="4209"/>
                </a:lnTo>
                <a:lnTo>
                  <a:pt x="4526" y="4198"/>
                </a:lnTo>
                <a:lnTo>
                  <a:pt x="4517" y="4187"/>
                </a:lnTo>
                <a:lnTo>
                  <a:pt x="4507" y="4178"/>
                </a:lnTo>
                <a:lnTo>
                  <a:pt x="4497" y="4169"/>
                </a:lnTo>
                <a:lnTo>
                  <a:pt x="4487" y="4161"/>
                </a:lnTo>
                <a:lnTo>
                  <a:pt x="4476" y="4154"/>
                </a:lnTo>
                <a:lnTo>
                  <a:pt x="4456" y="4141"/>
                </a:lnTo>
                <a:lnTo>
                  <a:pt x="4434" y="4132"/>
                </a:lnTo>
                <a:lnTo>
                  <a:pt x="4413" y="4125"/>
                </a:lnTo>
                <a:lnTo>
                  <a:pt x="4393" y="4120"/>
                </a:lnTo>
                <a:lnTo>
                  <a:pt x="4376" y="4117"/>
                </a:lnTo>
                <a:lnTo>
                  <a:pt x="4362" y="4115"/>
                </a:lnTo>
                <a:lnTo>
                  <a:pt x="4351" y="4113"/>
                </a:lnTo>
                <a:lnTo>
                  <a:pt x="4340" y="4113"/>
                </a:lnTo>
                <a:lnTo>
                  <a:pt x="3884" y="4113"/>
                </a:lnTo>
                <a:lnTo>
                  <a:pt x="3884" y="3884"/>
                </a:lnTo>
                <a:lnTo>
                  <a:pt x="6397" y="3884"/>
                </a:lnTo>
                <a:lnTo>
                  <a:pt x="6421" y="3884"/>
                </a:lnTo>
                <a:lnTo>
                  <a:pt x="6444" y="3882"/>
                </a:lnTo>
                <a:lnTo>
                  <a:pt x="6466" y="3879"/>
                </a:lnTo>
                <a:lnTo>
                  <a:pt x="6489" y="3875"/>
                </a:lnTo>
                <a:lnTo>
                  <a:pt x="6511" y="3870"/>
                </a:lnTo>
                <a:lnTo>
                  <a:pt x="6533" y="3863"/>
                </a:lnTo>
                <a:lnTo>
                  <a:pt x="6554" y="3856"/>
                </a:lnTo>
                <a:lnTo>
                  <a:pt x="6575" y="3848"/>
                </a:lnTo>
                <a:lnTo>
                  <a:pt x="6595" y="3839"/>
                </a:lnTo>
                <a:lnTo>
                  <a:pt x="6615" y="3829"/>
                </a:lnTo>
                <a:lnTo>
                  <a:pt x="6633" y="3818"/>
                </a:lnTo>
                <a:lnTo>
                  <a:pt x="6653" y="3806"/>
                </a:lnTo>
                <a:lnTo>
                  <a:pt x="6670" y="3793"/>
                </a:lnTo>
                <a:lnTo>
                  <a:pt x="6687" y="3779"/>
                </a:lnTo>
                <a:lnTo>
                  <a:pt x="6705" y="3765"/>
                </a:lnTo>
                <a:lnTo>
                  <a:pt x="6720" y="3750"/>
                </a:lnTo>
                <a:lnTo>
                  <a:pt x="6735" y="3734"/>
                </a:lnTo>
                <a:lnTo>
                  <a:pt x="6750" y="3717"/>
                </a:lnTo>
                <a:lnTo>
                  <a:pt x="6764" y="3700"/>
                </a:lnTo>
                <a:lnTo>
                  <a:pt x="6776" y="3682"/>
                </a:lnTo>
                <a:lnTo>
                  <a:pt x="6788" y="3664"/>
                </a:lnTo>
                <a:lnTo>
                  <a:pt x="6799" y="3644"/>
                </a:lnTo>
                <a:lnTo>
                  <a:pt x="6810" y="3625"/>
                </a:lnTo>
                <a:lnTo>
                  <a:pt x="6818" y="3605"/>
                </a:lnTo>
                <a:lnTo>
                  <a:pt x="6827" y="3584"/>
                </a:lnTo>
                <a:lnTo>
                  <a:pt x="6834" y="3563"/>
                </a:lnTo>
                <a:lnTo>
                  <a:pt x="6840" y="3541"/>
                </a:lnTo>
                <a:lnTo>
                  <a:pt x="6845" y="3519"/>
                </a:lnTo>
                <a:lnTo>
                  <a:pt x="6849" y="3497"/>
                </a:lnTo>
                <a:lnTo>
                  <a:pt x="6852" y="3474"/>
                </a:lnTo>
                <a:lnTo>
                  <a:pt x="6853" y="3451"/>
                </a:lnTo>
                <a:lnTo>
                  <a:pt x="6855" y="3428"/>
                </a:lnTo>
                <a:lnTo>
                  <a:pt x="6855" y="457"/>
                </a:lnTo>
                <a:lnTo>
                  <a:pt x="6853" y="433"/>
                </a:lnTo>
                <a:lnTo>
                  <a:pt x="6852" y="410"/>
                </a:lnTo>
                <a:lnTo>
                  <a:pt x="6849" y="388"/>
                </a:lnTo>
                <a:lnTo>
                  <a:pt x="6845" y="365"/>
                </a:lnTo>
                <a:lnTo>
                  <a:pt x="6840" y="343"/>
                </a:lnTo>
                <a:lnTo>
                  <a:pt x="6834" y="321"/>
                </a:lnTo>
                <a:lnTo>
                  <a:pt x="6827" y="300"/>
                </a:lnTo>
                <a:lnTo>
                  <a:pt x="6818" y="280"/>
                </a:lnTo>
                <a:lnTo>
                  <a:pt x="6810" y="259"/>
                </a:lnTo>
                <a:lnTo>
                  <a:pt x="6799" y="239"/>
                </a:lnTo>
                <a:lnTo>
                  <a:pt x="6788" y="221"/>
                </a:lnTo>
                <a:lnTo>
                  <a:pt x="6776" y="201"/>
                </a:lnTo>
                <a:lnTo>
                  <a:pt x="6764" y="184"/>
                </a:lnTo>
                <a:lnTo>
                  <a:pt x="6750" y="167"/>
                </a:lnTo>
                <a:lnTo>
                  <a:pt x="6735" y="149"/>
                </a:lnTo>
                <a:lnTo>
                  <a:pt x="6720" y="134"/>
                </a:lnTo>
                <a:lnTo>
                  <a:pt x="6705" y="118"/>
                </a:lnTo>
                <a:lnTo>
                  <a:pt x="6687" y="105"/>
                </a:lnTo>
                <a:lnTo>
                  <a:pt x="6670" y="91"/>
                </a:lnTo>
                <a:lnTo>
                  <a:pt x="6653" y="78"/>
                </a:lnTo>
                <a:lnTo>
                  <a:pt x="6633" y="67"/>
                </a:lnTo>
                <a:lnTo>
                  <a:pt x="6615" y="55"/>
                </a:lnTo>
                <a:lnTo>
                  <a:pt x="6595" y="45"/>
                </a:lnTo>
                <a:lnTo>
                  <a:pt x="6575" y="35"/>
                </a:lnTo>
                <a:lnTo>
                  <a:pt x="6554" y="27"/>
                </a:lnTo>
                <a:lnTo>
                  <a:pt x="6533" y="20"/>
                </a:lnTo>
                <a:lnTo>
                  <a:pt x="6511" y="15"/>
                </a:lnTo>
                <a:lnTo>
                  <a:pt x="6489" y="9"/>
                </a:lnTo>
                <a:lnTo>
                  <a:pt x="6466" y="5"/>
                </a:lnTo>
                <a:lnTo>
                  <a:pt x="6444" y="2"/>
                </a:lnTo>
                <a:lnTo>
                  <a:pt x="6421" y="1"/>
                </a:lnTo>
                <a:lnTo>
                  <a:pt x="6397" y="0"/>
                </a:lnTo>
                <a:close/>
                <a:moveTo>
                  <a:pt x="6625" y="3428"/>
                </a:moveTo>
                <a:lnTo>
                  <a:pt x="6625" y="3428"/>
                </a:lnTo>
                <a:lnTo>
                  <a:pt x="6624" y="3451"/>
                </a:lnTo>
                <a:lnTo>
                  <a:pt x="6621" y="3474"/>
                </a:lnTo>
                <a:lnTo>
                  <a:pt x="6616" y="3496"/>
                </a:lnTo>
                <a:lnTo>
                  <a:pt x="6608" y="3517"/>
                </a:lnTo>
                <a:lnTo>
                  <a:pt x="6599" y="3536"/>
                </a:lnTo>
                <a:lnTo>
                  <a:pt x="6587" y="3555"/>
                </a:lnTo>
                <a:lnTo>
                  <a:pt x="6573" y="3573"/>
                </a:lnTo>
                <a:lnTo>
                  <a:pt x="6558" y="3589"/>
                </a:lnTo>
                <a:lnTo>
                  <a:pt x="6542" y="3604"/>
                </a:lnTo>
                <a:lnTo>
                  <a:pt x="6525" y="3617"/>
                </a:lnTo>
                <a:lnTo>
                  <a:pt x="6507" y="3628"/>
                </a:lnTo>
                <a:lnTo>
                  <a:pt x="6486" y="3638"/>
                </a:lnTo>
                <a:lnTo>
                  <a:pt x="6465" y="3646"/>
                </a:lnTo>
                <a:lnTo>
                  <a:pt x="6443" y="3651"/>
                </a:lnTo>
                <a:lnTo>
                  <a:pt x="6420" y="3655"/>
                </a:lnTo>
                <a:lnTo>
                  <a:pt x="6397" y="3656"/>
                </a:lnTo>
                <a:lnTo>
                  <a:pt x="456" y="3656"/>
                </a:lnTo>
                <a:lnTo>
                  <a:pt x="433" y="3655"/>
                </a:lnTo>
                <a:lnTo>
                  <a:pt x="410" y="3651"/>
                </a:lnTo>
                <a:lnTo>
                  <a:pt x="388" y="3646"/>
                </a:lnTo>
                <a:lnTo>
                  <a:pt x="368" y="3638"/>
                </a:lnTo>
                <a:lnTo>
                  <a:pt x="348" y="3628"/>
                </a:lnTo>
                <a:lnTo>
                  <a:pt x="330" y="3617"/>
                </a:lnTo>
                <a:lnTo>
                  <a:pt x="311" y="3604"/>
                </a:lnTo>
                <a:lnTo>
                  <a:pt x="295" y="3589"/>
                </a:lnTo>
                <a:lnTo>
                  <a:pt x="280" y="3573"/>
                </a:lnTo>
                <a:lnTo>
                  <a:pt x="267" y="3555"/>
                </a:lnTo>
                <a:lnTo>
                  <a:pt x="256" y="3536"/>
                </a:lnTo>
                <a:lnTo>
                  <a:pt x="247" y="3517"/>
                </a:lnTo>
                <a:lnTo>
                  <a:pt x="239" y="3496"/>
                </a:lnTo>
                <a:lnTo>
                  <a:pt x="233" y="3474"/>
                </a:lnTo>
                <a:lnTo>
                  <a:pt x="229" y="3451"/>
                </a:lnTo>
                <a:lnTo>
                  <a:pt x="228" y="3428"/>
                </a:lnTo>
                <a:lnTo>
                  <a:pt x="228" y="457"/>
                </a:lnTo>
                <a:lnTo>
                  <a:pt x="229" y="433"/>
                </a:lnTo>
                <a:lnTo>
                  <a:pt x="233" y="411"/>
                </a:lnTo>
                <a:lnTo>
                  <a:pt x="239" y="389"/>
                </a:lnTo>
                <a:lnTo>
                  <a:pt x="247" y="368"/>
                </a:lnTo>
                <a:lnTo>
                  <a:pt x="256" y="348"/>
                </a:lnTo>
                <a:lnTo>
                  <a:pt x="267" y="329"/>
                </a:lnTo>
                <a:lnTo>
                  <a:pt x="280" y="312"/>
                </a:lnTo>
                <a:lnTo>
                  <a:pt x="295" y="296"/>
                </a:lnTo>
                <a:lnTo>
                  <a:pt x="311" y="281"/>
                </a:lnTo>
                <a:lnTo>
                  <a:pt x="330" y="267"/>
                </a:lnTo>
                <a:lnTo>
                  <a:pt x="348" y="255"/>
                </a:lnTo>
                <a:lnTo>
                  <a:pt x="368" y="246"/>
                </a:lnTo>
                <a:lnTo>
                  <a:pt x="388" y="238"/>
                </a:lnTo>
                <a:lnTo>
                  <a:pt x="410" y="232"/>
                </a:lnTo>
                <a:lnTo>
                  <a:pt x="433" y="229"/>
                </a:lnTo>
                <a:lnTo>
                  <a:pt x="456" y="228"/>
                </a:lnTo>
                <a:lnTo>
                  <a:pt x="6397" y="228"/>
                </a:lnTo>
                <a:lnTo>
                  <a:pt x="6420" y="229"/>
                </a:lnTo>
                <a:lnTo>
                  <a:pt x="6443" y="232"/>
                </a:lnTo>
                <a:lnTo>
                  <a:pt x="6465" y="238"/>
                </a:lnTo>
                <a:lnTo>
                  <a:pt x="6486" y="246"/>
                </a:lnTo>
                <a:lnTo>
                  <a:pt x="6507" y="255"/>
                </a:lnTo>
                <a:lnTo>
                  <a:pt x="6525" y="267"/>
                </a:lnTo>
                <a:lnTo>
                  <a:pt x="6542" y="281"/>
                </a:lnTo>
                <a:lnTo>
                  <a:pt x="6558" y="296"/>
                </a:lnTo>
                <a:lnTo>
                  <a:pt x="6573" y="312"/>
                </a:lnTo>
                <a:lnTo>
                  <a:pt x="6587" y="329"/>
                </a:lnTo>
                <a:lnTo>
                  <a:pt x="6599" y="348"/>
                </a:lnTo>
                <a:lnTo>
                  <a:pt x="6608" y="368"/>
                </a:lnTo>
                <a:lnTo>
                  <a:pt x="6616" y="389"/>
                </a:lnTo>
                <a:lnTo>
                  <a:pt x="6621" y="411"/>
                </a:lnTo>
                <a:lnTo>
                  <a:pt x="6624" y="433"/>
                </a:lnTo>
                <a:lnTo>
                  <a:pt x="6625" y="457"/>
                </a:lnTo>
                <a:lnTo>
                  <a:pt x="6625" y="34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 bIns="144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305FC10-F7A5-4595-862A-5DAF0DA695BF}"/>
              </a:ext>
            </a:extLst>
          </p:cNvPr>
          <p:cNvGrpSpPr/>
          <p:nvPr/>
        </p:nvGrpSpPr>
        <p:grpSpPr>
          <a:xfrm>
            <a:off x="1675389" y="5473338"/>
            <a:ext cx="541073" cy="368039"/>
            <a:chOff x="0" y="3960820"/>
            <a:chExt cx="312738" cy="212725"/>
          </a:xfrm>
          <a:solidFill>
            <a:srgbClr val="F4F5F7"/>
          </a:solidFill>
        </p:grpSpPr>
        <p:sp>
          <p:nvSpPr>
            <p:cNvPr id="20" name="Freeform 195">
              <a:extLst>
                <a:ext uri="{FF2B5EF4-FFF2-40B4-BE49-F238E27FC236}">
                  <a16:creationId xmlns:a16="http://schemas.microsoft.com/office/drawing/2014/main" id="{877491FE-F7FF-4550-B88C-90A9F09633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3960820"/>
              <a:ext cx="312738" cy="212725"/>
            </a:xfrm>
            <a:custGeom>
              <a:gdLst>
                <a:gd fmla="*/ 0 w 200" name="T0"/>
                <a:gd fmla="*/ 124 h 136" name="T1"/>
                <a:gd fmla="*/ 0 w 200" name="T2"/>
                <a:gd fmla="*/ 12 h 136" name="T3"/>
                <a:gd fmla="*/ 12 w 200" name="T4"/>
                <a:gd fmla="*/ 0 h 136" name="T5"/>
                <a:gd fmla="*/ 187 w 200" name="T6"/>
                <a:gd fmla="*/ 0 h 136" name="T7"/>
                <a:gd fmla="*/ 200 w 200" name="T8"/>
                <a:gd fmla="*/ 12 h 136" name="T9"/>
                <a:gd fmla="*/ 200 w 200" name="T10"/>
                <a:gd fmla="*/ 124 h 136" name="T11"/>
                <a:gd fmla="*/ 187 w 200" name="T12"/>
                <a:gd fmla="*/ 136 h 136" name="T13"/>
                <a:gd fmla="*/ 12 w 200" name="T14"/>
                <a:gd fmla="*/ 136 h 136" name="T15"/>
                <a:gd fmla="*/ 0 w 200" name="T16"/>
                <a:gd fmla="*/ 124 h 136" name="T17"/>
                <a:gd fmla="*/ 189 w 200" name="T18"/>
                <a:gd fmla="*/ 12 h 136" name="T19"/>
                <a:gd fmla="*/ 187 w 200" name="T20"/>
                <a:gd fmla="*/ 11 h 136" name="T21"/>
                <a:gd fmla="*/ 12 w 200" name="T22"/>
                <a:gd fmla="*/ 11 h 136" name="T23"/>
                <a:gd fmla="*/ 11 w 200" name="T24"/>
                <a:gd fmla="*/ 12 h 136" name="T25"/>
                <a:gd fmla="*/ 11 w 200" name="T26"/>
                <a:gd fmla="*/ 124 h 136" name="T27"/>
                <a:gd fmla="*/ 12 w 200" name="T28"/>
                <a:gd fmla="*/ 126 h 136" name="T29"/>
                <a:gd fmla="*/ 187 w 200" name="T30"/>
                <a:gd fmla="*/ 126 h 136" name="T31"/>
                <a:gd fmla="*/ 189 w 200" name="T32"/>
                <a:gd fmla="*/ 124 h 136" name="T33"/>
                <a:gd fmla="*/ 189 w 200" name="T34"/>
                <a:gd fmla="*/ 12 h 13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36" w="200">
                  <a:moveTo>
                    <a:pt x="0" y="12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94" y="0"/>
                    <a:pt x="200" y="5"/>
                    <a:pt x="200" y="12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31"/>
                    <a:pt x="194" y="136"/>
                    <a:pt x="187" y="136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6" y="136"/>
                    <a:pt x="0" y="131"/>
                    <a:pt x="0" y="124"/>
                  </a:cubicBezTo>
                  <a:close/>
                  <a:moveTo>
                    <a:pt x="189" y="12"/>
                  </a:moveTo>
                  <a:cubicBezTo>
                    <a:pt x="189" y="11"/>
                    <a:pt x="188" y="11"/>
                    <a:pt x="187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11" y="125"/>
                    <a:pt x="12" y="126"/>
                    <a:pt x="12" y="126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8" y="126"/>
                    <a:pt x="189" y="125"/>
                    <a:pt x="189" y="124"/>
                  </a:cubicBezTo>
                  <a:cubicBezTo>
                    <a:pt x="189" y="12"/>
                    <a:pt x="189" y="12"/>
                    <a:pt x="18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1" name="Freeform 196">
              <a:extLst>
                <a:ext uri="{FF2B5EF4-FFF2-40B4-BE49-F238E27FC236}">
                  <a16:creationId xmlns:a16="http://schemas.microsoft.com/office/drawing/2014/main" id="{D5433B7D-6C7E-4EE5-A085-079F057EE0C4}"/>
                </a:ext>
              </a:extLst>
            </p:cNvPr>
            <p:cNvSpPr/>
            <p:nvPr/>
          </p:nvSpPr>
          <p:spPr bwMode="auto">
            <a:xfrm>
              <a:off x="28575" y="3989395"/>
              <a:ext cx="255588" cy="111125"/>
            </a:xfrm>
            <a:custGeom>
              <a:gdLst>
                <a:gd fmla="*/ 81 w 163" name="T0"/>
                <a:gd fmla="*/ 71 h 71" name="T1"/>
                <a:gd fmla="*/ 77 w 163" name="T2"/>
                <a:gd fmla="*/ 70 h 71" name="T3"/>
                <a:gd fmla="*/ 3 w 163" name="T4"/>
                <a:gd fmla="*/ 11 h 71" name="T5"/>
                <a:gd fmla="*/ 2 w 163" name="T6"/>
                <a:gd fmla="*/ 3 h 71" name="T7"/>
                <a:gd fmla="*/ 11 w 163" name="T8"/>
                <a:gd fmla="*/ 2 h 71" name="T9"/>
                <a:gd fmla="*/ 81 w 163" name="T10"/>
                <a:gd fmla="*/ 58 h 71" name="T11"/>
                <a:gd fmla="*/ 152 w 163" name="T12"/>
                <a:gd fmla="*/ 2 h 71" name="T13"/>
                <a:gd fmla="*/ 161 w 163" name="T14"/>
                <a:gd fmla="*/ 3 h 71" name="T15"/>
                <a:gd fmla="*/ 160 w 163" name="T16"/>
                <a:gd fmla="*/ 12 h 71" name="T17"/>
                <a:gd fmla="*/ 84 w 163" name="T18"/>
                <a:gd fmla="*/ 70 h 71" name="T19"/>
                <a:gd fmla="*/ 81 w 163" name="T20"/>
                <a:gd fmla="*/ 71 h 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1" w="163">
                  <a:moveTo>
                    <a:pt x="81" y="71"/>
                  </a:moveTo>
                  <a:cubicBezTo>
                    <a:pt x="79" y="71"/>
                    <a:pt x="78" y="71"/>
                    <a:pt x="77" y="7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5" y="0"/>
                    <a:pt x="159" y="1"/>
                    <a:pt x="161" y="3"/>
                  </a:cubicBezTo>
                  <a:cubicBezTo>
                    <a:pt x="163" y="6"/>
                    <a:pt x="162" y="10"/>
                    <a:pt x="160" y="12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3" y="71"/>
                    <a:pt x="82" y="71"/>
                    <a:pt x="81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A76F72F-A9AB-4E42-A757-F962C273B097}"/>
              </a:ext>
            </a:extLst>
          </p:cNvPr>
          <p:cNvGrpSpPr/>
          <p:nvPr/>
        </p:nvGrpSpPr>
        <p:grpSpPr>
          <a:xfrm>
            <a:off x="1701515" y="3696789"/>
            <a:ext cx="474611" cy="368607"/>
            <a:chOff x="5013336" y="2727331"/>
            <a:chExt cx="312738" cy="242888"/>
          </a:xfrm>
          <a:solidFill>
            <a:srgbClr val="F4F5F7"/>
          </a:solidFill>
        </p:grpSpPr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DBA12FDB-E339-4E27-81FD-3002CF423D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336" y="2727331"/>
              <a:ext cx="312738" cy="242888"/>
            </a:xfrm>
            <a:custGeom>
              <a:gdLst>
                <a:gd fmla="*/ 180 w 200" name="T0"/>
                <a:gd fmla="*/ 154 h 154" name="T1"/>
                <a:gd fmla="*/ 20 w 200" name="T2"/>
                <a:gd fmla="*/ 154 h 154" name="T3"/>
                <a:gd fmla="*/ 5 w 200" name="T4"/>
                <a:gd fmla="*/ 148 h 154" name="T5"/>
                <a:gd fmla="*/ 0 w 200" name="T6"/>
                <a:gd fmla="*/ 133 h 154" name="T7"/>
                <a:gd fmla="*/ 0 w 200" name="T8"/>
                <a:gd fmla="*/ 53 h 154" name="T9"/>
                <a:gd fmla="*/ 22 w 200" name="T10"/>
                <a:gd fmla="*/ 32 h 154" name="T11"/>
                <a:gd fmla="*/ 55 w 200" name="T12"/>
                <a:gd fmla="*/ 31 h 154" name="T13"/>
                <a:gd fmla="*/ 73 w 200" name="T14"/>
                <a:gd fmla="*/ 0 h 154" name="T15"/>
                <a:gd fmla="*/ 74 w 200" name="T16"/>
                <a:gd fmla="*/ 0 h 154" name="T17"/>
                <a:gd fmla="*/ 128 w 200" name="T18"/>
                <a:gd fmla="*/ 0 h 154" name="T19"/>
                <a:gd fmla="*/ 152 w 200" name="T20"/>
                <a:gd fmla="*/ 31 h 154" name="T21"/>
                <a:gd fmla="*/ 180 w 200" name="T22"/>
                <a:gd fmla="*/ 31 h 154" name="T23"/>
                <a:gd fmla="*/ 200 w 200" name="T24"/>
                <a:gd fmla="*/ 51 h 154" name="T25"/>
                <a:gd fmla="*/ 200 w 200" name="T26"/>
                <a:gd fmla="*/ 51 h 154" name="T27"/>
                <a:gd fmla="*/ 200 w 200" name="T28"/>
                <a:gd fmla="*/ 134 h 154" name="T29"/>
                <a:gd fmla="*/ 180 w 200" name="T30"/>
                <a:gd fmla="*/ 154 h 154" name="T31"/>
                <a:gd fmla="*/ 180 w 200" name="T32"/>
                <a:gd fmla="*/ 154 h 154" name="T33"/>
                <a:gd fmla="*/ 11 w 200" name="T34"/>
                <a:gd fmla="*/ 134 h 154" name="T35"/>
                <a:gd fmla="*/ 13 w 200" name="T36"/>
                <a:gd fmla="*/ 141 h 154" name="T37"/>
                <a:gd fmla="*/ 20 w 200" name="T38"/>
                <a:gd fmla="*/ 143 h 154" name="T39"/>
                <a:gd fmla="*/ 180 w 200" name="T40"/>
                <a:gd fmla="*/ 143 h 154" name="T41"/>
                <a:gd fmla="*/ 189 w 200" name="T42"/>
                <a:gd fmla="*/ 134 h 154" name="T43"/>
                <a:gd fmla="*/ 189 w 200" name="T44"/>
                <a:gd fmla="*/ 52 h 154" name="T45"/>
                <a:gd fmla="*/ 180 w 200" name="T46"/>
                <a:gd fmla="*/ 42 h 154" name="T47"/>
                <a:gd fmla="*/ 142 w 200" name="T48"/>
                <a:gd fmla="*/ 42 h 154" name="T49"/>
                <a:gd fmla="*/ 142 w 200" name="T50"/>
                <a:gd fmla="*/ 37 h 154" name="T51"/>
                <a:gd fmla="*/ 128 w 200" name="T52"/>
                <a:gd fmla="*/ 11 h 154" name="T53"/>
                <a:gd fmla="*/ 74 w 200" name="T54"/>
                <a:gd fmla="*/ 11 h 154" name="T55"/>
                <a:gd fmla="*/ 66 w 200" name="T56"/>
                <a:gd fmla="*/ 37 h 154" name="T57"/>
                <a:gd fmla="*/ 66 w 200" name="T58"/>
                <a:gd fmla="*/ 42 h 154" name="T59"/>
                <a:gd fmla="*/ 22 w 200" name="T60"/>
                <a:gd fmla="*/ 42 h 154" name="T61"/>
                <a:gd fmla="*/ 11 w 200" name="T62"/>
                <a:gd fmla="*/ 53 h 154" name="T63"/>
                <a:gd fmla="*/ 11 w 200" name="T64"/>
                <a:gd fmla="*/ 134 h 154" name="T65"/>
                <a:gd fmla="*/ 11 w 200" name="T66"/>
                <a:gd fmla="*/ 134 h 15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54" w="200">
                  <a:moveTo>
                    <a:pt x="180" y="154"/>
                  </a:moveTo>
                  <a:cubicBezTo>
                    <a:pt x="20" y="154"/>
                    <a:pt x="20" y="154"/>
                    <a:pt x="20" y="154"/>
                  </a:cubicBezTo>
                  <a:cubicBezTo>
                    <a:pt x="14" y="154"/>
                    <a:pt x="9" y="152"/>
                    <a:pt x="5" y="148"/>
                  </a:cubicBezTo>
                  <a:cubicBezTo>
                    <a:pt x="0" y="142"/>
                    <a:pt x="0" y="135"/>
                    <a:pt x="0" y="13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7"/>
                    <a:pt x="14" y="32"/>
                    <a:pt x="22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"/>
                    <a:pt x="72" y="1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5" y="0"/>
                    <a:pt x="151" y="18"/>
                    <a:pt x="152" y="31"/>
                  </a:cubicBezTo>
                  <a:cubicBezTo>
                    <a:pt x="180" y="31"/>
                    <a:pt x="180" y="31"/>
                    <a:pt x="180" y="31"/>
                  </a:cubicBezTo>
                  <a:cubicBezTo>
                    <a:pt x="195" y="31"/>
                    <a:pt x="200" y="44"/>
                    <a:pt x="200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0" y="148"/>
                    <a:pt x="187" y="153"/>
                    <a:pt x="180" y="154"/>
                  </a:cubicBezTo>
                  <a:cubicBezTo>
                    <a:pt x="180" y="154"/>
                    <a:pt x="180" y="154"/>
                    <a:pt x="180" y="154"/>
                  </a:cubicBezTo>
                  <a:close/>
                  <a:moveTo>
                    <a:pt x="11" y="134"/>
                  </a:moveTo>
                  <a:cubicBezTo>
                    <a:pt x="11" y="134"/>
                    <a:pt x="11" y="138"/>
                    <a:pt x="13" y="141"/>
                  </a:cubicBezTo>
                  <a:cubicBezTo>
                    <a:pt x="14" y="142"/>
                    <a:pt x="17" y="143"/>
                    <a:pt x="20" y="143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82" y="143"/>
                    <a:pt x="189" y="141"/>
                    <a:pt x="189" y="134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89" y="50"/>
                    <a:pt x="188" y="42"/>
                    <a:pt x="180" y="42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2" y="36"/>
                    <a:pt x="142" y="11"/>
                    <a:pt x="128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3" y="11"/>
                    <a:pt x="66" y="15"/>
                    <a:pt x="66" y="37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0" y="42"/>
                    <a:pt x="11" y="43"/>
                    <a:pt x="11" y="53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1" y="134"/>
                    <a:pt x="11" y="134"/>
                    <a:pt x="11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6F01D6F-DA76-4778-BB39-7824193AF4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0649" y="2801943"/>
              <a:ext cx="136525" cy="136525"/>
            </a:xfrm>
            <a:custGeom>
              <a:gdLst>
                <a:gd fmla="*/ 43 w 87" name="T0"/>
                <a:gd fmla="*/ 87 h 87" name="T1"/>
                <a:gd fmla="*/ 0 w 87" name="T2"/>
                <a:gd fmla="*/ 44 h 87" name="T3"/>
                <a:gd fmla="*/ 43 w 87" name="T4"/>
                <a:gd fmla="*/ 0 h 87" name="T5"/>
                <a:gd fmla="*/ 87 w 87" name="T6"/>
                <a:gd fmla="*/ 44 h 87" name="T7"/>
                <a:gd fmla="*/ 43 w 87" name="T8"/>
                <a:gd fmla="*/ 87 h 87" name="T9"/>
                <a:gd fmla="*/ 43 w 87" name="T10"/>
                <a:gd fmla="*/ 12 h 87" name="T11"/>
                <a:gd fmla="*/ 11 w 87" name="T12"/>
                <a:gd fmla="*/ 44 h 87" name="T13"/>
                <a:gd fmla="*/ 43 w 87" name="T14"/>
                <a:gd fmla="*/ 76 h 87" name="T15"/>
                <a:gd fmla="*/ 75 w 87" name="T16"/>
                <a:gd fmla="*/ 44 h 87" name="T17"/>
                <a:gd fmla="*/ 43 w 87" name="T18"/>
                <a:gd fmla="*/ 12 h 8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7" w="87">
                  <a:moveTo>
                    <a:pt x="43" y="87"/>
                  </a:moveTo>
                  <a:cubicBezTo>
                    <a:pt x="19" y="87"/>
                    <a:pt x="0" y="67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7" y="0"/>
                    <a:pt x="87" y="20"/>
                    <a:pt x="87" y="44"/>
                  </a:cubicBezTo>
                  <a:cubicBezTo>
                    <a:pt x="87" y="67"/>
                    <a:pt x="67" y="87"/>
                    <a:pt x="43" y="87"/>
                  </a:cubicBezTo>
                  <a:close/>
                  <a:moveTo>
                    <a:pt x="43" y="12"/>
                  </a:moveTo>
                  <a:cubicBezTo>
                    <a:pt x="26" y="12"/>
                    <a:pt x="11" y="26"/>
                    <a:pt x="11" y="44"/>
                  </a:cubicBezTo>
                  <a:cubicBezTo>
                    <a:pt x="11" y="61"/>
                    <a:pt x="26" y="76"/>
                    <a:pt x="43" y="76"/>
                  </a:cubicBezTo>
                  <a:cubicBezTo>
                    <a:pt x="61" y="76"/>
                    <a:pt x="75" y="61"/>
                    <a:pt x="75" y="44"/>
                  </a:cubicBezTo>
                  <a:cubicBezTo>
                    <a:pt x="75" y="26"/>
                    <a:pt x="61" y="12"/>
                    <a:pt x="4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5" name="Oval 15">
              <a:extLst>
                <a:ext uri="{FF2B5EF4-FFF2-40B4-BE49-F238E27FC236}">
                  <a16:creationId xmlns:a16="http://schemas.microsoft.com/office/drawing/2014/main" id="{6D03EC8C-53FB-4CCF-A5A5-141575C72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12" y="2816231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-672834" y="-676986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654834" y="-654834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8" name="椭圆 27"/>
          <p:cNvSpPr/>
          <p:nvPr/>
        </p:nvSpPr>
        <p:spPr>
          <a:xfrm flipV="1" rot="16200000">
            <a:off x="-166250" y="746198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9" name="椭圆 28"/>
          <p:cNvSpPr/>
          <p:nvPr/>
        </p:nvSpPr>
        <p:spPr>
          <a:xfrm flipV="1" rot="16200000">
            <a:off x="-142125" y="75816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27935" y="297874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1" name="椭圆 30"/>
          <p:cNvSpPr/>
          <p:nvPr/>
        </p:nvSpPr>
        <p:spPr>
          <a:xfrm rot="665877">
            <a:off x="720182" y="-339909"/>
            <a:ext cx="510426" cy="510426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2" name="椭圆 31"/>
          <p:cNvSpPr/>
          <p:nvPr/>
        </p:nvSpPr>
        <p:spPr>
          <a:xfrm rot="665877">
            <a:off x="723890" y="-331793"/>
            <a:ext cx="497338" cy="497338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405589" y="208761"/>
            <a:ext cx="24581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1405589" y="677354"/>
            <a:ext cx="196044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About the program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1531916" y="67566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763213793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7593D73-3753-4AC4-BAA4-3E8DB1A287B4}"/>
              </a:ext>
            </a:extLst>
          </p:cNvPr>
          <p:cNvSpPr/>
          <p:nvPr/>
        </p:nvSpPr>
        <p:spPr>
          <a:xfrm>
            <a:off x="535574" y="1698174"/>
            <a:ext cx="2700000" cy="4519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r" blurRad="304800" dir="8100000" dist="190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B76A993-C026-4FAB-9FA9-AA5C719CF02F}"/>
              </a:ext>
            </a:extLst>
          </p:cNvPr>
          <p:cNvSpPr/>
          <p:nvPr/>
        </p:nvSpPr>
        <p:spPr>
          <a:xfrm>
            <a:off x="3396335" y="1698174"/>
            <a:ext cx="2700000" cy="4519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r" blurRad="304800" dir="8100000" dist="190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8E3AE7-58B5-44C0-A70A-3DD15A5E2630}"/>
              </a:ext>
            </a:extLst>
          </p:cNvPr>
          <p:cNvSpPr/>
          <p:nvPr/>
        </p:nvSpPr>
        <p:spPr>
          <a:xfrm>
            <a:off x="6257096" y="1698174"/>
            <a:ext cx="2700000" cy="4519748"/>
          </a:xfrm>
          <a:prstGeom prst="rect">
            <a:avLst/>
          </a:prstGeom>
          <a:solidFill>
            <a:srgbClr val="1C5483"/>
          </a:solidFill>
          <a:ln>
            <a:noFill/>
          </a:ln>
          <a:effectLst>
            <a:outerShdw algn="tr" blurRad="304800" dir="8100000" dist="190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B2F2C18-0B24-4899-88C1-4D4F60DEE97E}"/>
              </a:ext>
            </a:extLst>
          </p:cNvPr>
          <p:cNvSpPr/>
          <p:nvPr/>
        </p:nvSpPr>
        <p:spPr>
          <a:xfrm>
            <a:off x="9117857" y="1698174"/>
            <a:ext cx="2700000" cy="4519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r" blurRad="304800" dir="8100000" dist="1905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760AC32-E83C-4C47-8D91-8392F08FD91C}"/>
              </a:ext>
            </a:extLst>
          </p:cNvPr>
          <p:cNvSpPr txBox="1"/>
          <p:nvPr/>
        </p:nvSpPr>
        <p:spPr>
          <a:xfrm>
            <a:off x="1188720" y="4349931"/>
            <a:ext cx="13716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姓名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09D0A98-BC35-4CEE-A5CC-156D7ACCAD65}"/>
              </a:ext>
            </a:extLst>
          </p:cNvPr>
          <p:cNvCxnSpPr/>
          <p:nvPr/>
        </p:nvCxnSpPr>
        <p:spPr>
          <a:xfrm>
            <a:off x="1690782" y="474134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FB4B0991-F706-495A-B5C8-620B5BBC7FD7}"/>
              </a:ext>
            </a:extLst>
          </p:cNvPr>
          <p:cNvSpPr txBox="1"/>
          <p:nvPr/>
        </p:nvSpPr>
        <p:spPr>
          <a:xfrm>
            <a:off x="685798" y="4995888"/>
            <a:ext cx="241261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Nunc viverra imperdiet enim. Fusce est. Vivamus a tellus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F0AEB08-CF38-4F99-B279-703AC71D2E25}"/>
              </a:ext>
            </a:extLst>
          </p:cNvPr>
          <p:cNvSpPr txBox="1"/>
          <p:nvPr/>
        </p:nvSpPr>
        <p:spPr>
          <a:xfrm>
            <a:off x="4049485" y="4349931"/>
            <a:ext cx="13716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姓名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04EF112-913E-4F2C-AF10-2D9F731AD9F7}"/>
              </a:ext>
            </a:extLst>
          </p:cNvPr>
          <p:cNvCxnSpPr/>
          <p:nvPr/>
        </p:nvCxnSpPr>
        <p:spPr>
          <a:xfrm>
            <a:off x="4551547" y="474134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B4FD28E4-CDBA-4684-9C34-B4F8304B0F55}"/>
              </a:ext>
            </a:extLst>
          </p:cNvPr>
          <p:cNvSpPr txBox="1"/>
          <p:nvPr/>
        </p:nvSpPr>
        <p:spPr>
          <a:xfrm>
            <a:off x="3546563" y="4995888"/>
            <a:ext cx="241261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Nunc viverra imperdiet enim. Fusce est. Vivamus a tellus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31555E1-2B16-4CAA-9D95-9CFE3F2A20CE}"/>
              </a:ext>
            </a:extLst>
          </p:cNvPr>
          <p:cNvSpPr txBox="1"/>
          <p:nvPr/>
        </p:nvSpPr>
        <p:spPr>
          <a:xfrm>
            <a:off x="6899691" y="4351675"/>
            <a:ext cx="13716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姓名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15EE0FC-A087-4669-AEF1-7373251E1575}"/>
              </a:ext>
            </a:extLst>
          </p:cNvPr>
          <p:cNvCxnSpPr/>
          <p:nvPr/>
        </p:nvCxnSpPr>
        <p:spPr>
          <a:xfrm>
            <a:off x="7401754" y="4743085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ED70D9A-B579-47A6-B14C-6B3606A8012E}"/>
              </a:ext>
            </a:extLst>
          </p:cNvPr>
          <p:cNvSpPr txBox="1"/>
          <p:nvPr/>
        </p:nvSpPr>
        <p:spPr>
          <a:xfrm>
            <a:off x="6396770" y="4997632"/>
            <a:ext cx="241261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Nunc viverra imperdiet enim. Fusce est. Vivamus a tellus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38D1849-B809-4EC7-BB39-E2398C50878E}"/>
              </a:ext>
            </a:extLst>
          </p:cNvPr>
          <p:cNvSpPr txBox="1"/>
          <p:nvPr/>
        </p:nvSpPr>
        <p:spPr>
          <a:xfrm>
            <a:off x="9760456" y="4351675"/>
            <a:ext cx="13716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姓名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FB49C87-38B0-4222-9FD1-74499E5C7F81}"/>
              </a:ext>
            </a:extLst>
          </p:cNvPr>
          <p:cNvCxnSpPr/>
          <p:nvPr/>
        </p:nvCxnSpPr>
        <p:spPr>
          <a:xfrm>
            <a:off x="10262519" y="4743085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9841FC1F-547D-470E-8B29-C091ECD71F78}"/>
              </a:ext>
            </a:extLst>
          </p:cNvPr>
          <p:cNvSpPr txBox="1"/>
          <p:nvPr/>
        </p:nvSpPr>
        <p:spPr>
          <a:xfrm>
            <a:off x="9257536" y="4997632"/>
            <a:ext cx="241261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Nunc viverra imperdiet enim. Fusce est. Vivamus a tellus</a:t>
            </a:r>
          </a:p>
        </p:txBody>
      </p:sp>
      <p:sp>
        <p:nvSpPr>
          <p:cNvPr id="23" name="KSO_Shape">
            <a:extLst>
              <a:ext uri="{FF2B5EF4-FFF2-40B4-BE49-F238E27FC236}">
                <a16:creationId xmlns:a16="http://schemas.microsoft.com/office/drawing/2014/main" id="{68003D29-FF81-4576-80D7-3FEE79C93540}"/>
              </a:ext>
            </a:extLst>
          </p:cNvPr>
          <p:cNvSpPr/>
          <p:nvPr/>
        </p:nvSpPr>
        <p:spPr bwMode="auto">
          <a:xfrm>
            <a:off x="1065987" y="2188341"/>
            <a:ext cx="1617395" cy="1676057"/>
          </a:xfrm>
          <a:custGeom>
            <a:gdLst>
              <a:gd fmla="*/ 1573757 w 6167" name="T0"/>
              <a:gd fmla="*/ 352833 h 6398" name="T1"/>
              <a:gd fmla="*/ 1573459 w 6167" name="T2"/>
              <a:gd fmla="*/ 247132 h 6398" name="T3"/>
              <a:gd fmla="*/ 1526690 w 6167" name="T4"/>
              <a:gd fmla="*/ 139942 h 6398" name="T5"/>
              <a:gd fmla="*/ 1643761 w 6167" name="T6"/>
              <a:gd fmla="*/ 7741 h 6398" name="T7"/>
              <a:gd fmla="*/ 1592524 w 6167" name="T8"/>
              <a:gd fmla="*/ 136667 h 6398" name="T9"/>
              <a:gd fmla="*/ 1688742 w 6167" name="T10"/>
              <a:gd fmla="*/ 284053 h 6398" name="T11"/>
              <a:gd fmla="*/ 1635122 w 6167" name="T12"/>
              <a:gd fmla="*/ 369805 h 6398" name="T13"/>
              <a:gd fmla="*/ 1347658 w 6167" name="T14"/>
              <a:gd fmla="*/ 748839 h 6398" name="T15"/>
              <a:gd fmla="*/ 1368212 w 6167" name="T16"/>
              <a:gd fmla="*/ 924512 h 6398" name="T17"/>
              <a:gd fmla="*/ 1344977 w 6167" name="T18"/>
              <a:gd fmla="*/ 978702 h 6398" name="T19"/>
              <a:gd fmla="*/ 1320847 w 6167" name="T20"/>
              <a:gd fmla="*/ 1042718 h 6398" name="T21"/>
              <a:gd fmla="*/ 1350339 w 6167" name="T22"/>
              <a:gd fmla="*/ 1090060 h 6398" name="T23"/>
              <a:gd fmla="*/ 1456388 w 6167" name="T24"/>
              <a:gd fmla="*/ 1093335 h 6398" name="T25"/>
              <a:gd fmla="*/ 1534733 w 6167" name="T26"/>
              <a:gd fmla="*/ 1032297 h 6398" name="T27"/>
              <a:gd fmla="*/ 1564522 w 6167" name="T28"/>
              <a:gd fmla="*/ 939995 h 6398" name="T29"/>
              <a:gd fmla="*/ 1542776 w 6167" name="T30"/>
              <a:gd fmla="*/ 796777 h 6398" name="T31"/>
              <a:gd fmla="*/ 1479623 w 6167" name="T32"/>
              <a:gd fmla="*/ 732166 h 6398" name="T33"/>
              <a:gd fmla="*/ 1684572 w 6167" name="T34"/>
              <a:gd fmla="*/ 1607251 h 6398" name="T35"/>
              <a:gd fmla="*/ 1554989 w 6167" name="T36"/>
              <a:gd fmla="*/ 1514651 h 6398" name="T37"/>
              <a:gd fmla="*/ 1374170 w 6167" name="T38"/>
              <a:gd fmla="*/ 1469095 h 6398" name="T39"/>
              <a:gd fmla="*/ 1240417 w 6167" name="T40"/>
              <a:gd fmla="*/ 1375602 h 6398" name="T41"/>
              <a:gd fmla="*/ 1236544 w 6167" name="T42"/>
              <a:gd fmla="*/ 1318434 h 6398" name="T43"/>
              <a:gd fmla="*/ 1213607 w 6167" name="T44"/>
              <a:gd fmla="*/ 1299676 h 6398" name="T45"/>
              <a:gd fmla="*/ 1308336 w 6167" name="T46"/>
              <a:gd fmla="*/ 1262457 h 6398" name="T47"/>
              <a:gd fmla="*/ 1313698 w 6167" name="T48"/>
              <a:gd fmla="*/ 1155267 h 6398" name="T49"/>
              <a:gd fmla="*/ 1487070 w 6167" name="T50"/>
              <a:gd fmla="*/ 1182362 h 6398" name="T51"/>
              <a:gd fmla="*/ 1553798 w 6167" name="T52"/>
              <a:gd fmla="*/ 1075768 h 6398" name="T53"/>
              <a:gd fmla="*/ 1607418 w 6167" name="T54"/>
              <a:gd fmla="*/ 1080234 h 6398" name="T55"/>
              <a:gd fmla="*/ 1657762 w 6167" name="T56"/>
              <a:gd fmla="*/ 942377 h 6398" name="T57"/>
              <a:gd fmla="*/ 1644357 w 6167" name="T58"/>
              <a:gd fmla="*/ 883422 h 6398" name="T59"/>
              <a:gd fmla="*/ 1748618 w 6167" name="T60"/>
              <a:gd fmla="*/ 721447 h 6398" name="T61"/>
              <a:gd fmla="*/ 1691126 w 6167" name="T62"/>
              <a:gd fmla="*/ 580016 h 6398" name="T63"/>
              <a:gd fmla="*/ 1723298 w 6167" name="T64"/>
              <a:gd fmla="*/ 504983 h 6398" name="T65"/>
              <a:gd fmla="*/ 1741171 w 6167" name="T66"/>
              <a:gd fmla="*/ 371889 h 6398" name="T67"/>
              <a:gd fmla="*/ 1580906 w 6167" name="T68"/>
              <a:gd fmla="*/ 508854 h 6398" name="T69"/>
              <a:gd fmla="*/ 1502859 w 6167" name="T70"/>
              <a:gd fmla="*/ 587459 h 6398" name="T71"/>
              <a:gd fmla="*/ 757238 w 6167" name="T72"/>
              <a:gd fmla="*/ 485629 h 6398" name="T73"/>
              <a:gd fmla="*/ 1022063 w 6167" name="T74"/>
              <a:gd fmla="*/ 421613 h 6398" name="T75"/>
              <a:gd fmla="*/ 1312506 w 6167" name="T76"/>
              <a:gd fmla="*/ 483247 h 6398" name="T77"/>
              <a:gd fmla="*/ 1294633 w 6167" name="T78"/>
              <a:gd fmla="*/ 288817 h 6398" name="T79"/>
              <a:gd fmla="*/ 1196031 w 6167" name="T80"/>
              <a:gd fmla="*/ 139644 h 6398" name="T81"/>
              <a:gd fmla="*/ 826945 w 6167" name="T82"/>
              <a:gd fmla="*/ 119993 h 6398" name="T83"/>
              <a:gd fmla="*/ 619613 w 6167" name="T84"/>
              <a:gd fmla="*/ 191155 h 6398" name="T85"/>
              <a:gd fmla="*/ 603824 w 6167" name="T86"/>
              <a:gd fmla="*/ 375760 h 6398" name="T87"/>
              <a:gd fmla="*/ 498073 w 6167" name="T88"/>
              <a:gd fmla="*/ 488309 h 6398" name="T89"/>
              <a:gd fmla="*/ 258867 w 6167" name="T90"/>
              <a:gd fmla="*/ 577931 h 6398" name="T91"/>
              <a:gd fmla="*/ 339595 w 6167" name="T92"/>
              <a:gd fmla="*/ 657728 h 6398" name="T93"/>
              <a:gd fmla="*/ 542757 w 6167" name="T94"/>
              <a:gd fmla="*/ 662790 h 6398" name="T95"/>
              <a:gd fmla="*/ 539480 w 6167" name="T96"/>
              <a:gd fmla="*/ 844715 h 6398" name="T97"/>
              <a:gd fmla="*/ 633018 w 6167" name="T98"/>
              <a:gd fmla="*/ 1055521 h 6398" name="T99"/>
              <a:gd fmla="*/ 715236 w 6167" name="T100"/>
              <a:gd fmla="*/ 1238935 h 6398" name="T101"/>
              <a:gd fmla="*/ 1023552 w 6167" name="T102"/>
              <a:gd fmla="*/ 1312479 h 6398" name="T103"/>
              <a:gd fmla="*/ 1000913 w 6167" name="T104"/>
              <a:gd fmla="*/ 1387214 h 6398" name="T105"/>
              <a:gd fmla="*/ 1048873 w 6167" name="T106"/>
              <a:gd fmla="*/ 1485471 h 6398" name="T107"/>
              <a:gd fmla="*/ 1148964 w 6167" name="T108"/>
              <a:gd fmla="*/ 1878203 h 6398" name="T109"/>
              <a:gd fmla="*/ 952952 w 6167" name="T110"/>
              <a:gd fmla="*/ 1640896 h 6398" name="T111"/>
              <a:gd fmla="*/ 676808 w 6167" name="T112"/>
              <a:gd fmla="*/ 1340170 h 6398" name="T113"/>
              <a:gd fmla="*/ 537097 w 6167" name="T114"/>
              <a:gd fmla="*/ 1361608 h 6398" name="T115"/>
              <a:gd fmla="*/ 38726 w 6167" name="T116"/>
              <a:gd fmla="*/ 1696278 h 6398" name="T117"/>
              <a:gd fmla="*/ 1787 w 6167" name="T118"/>
              <a:gd fmla="*/ 1905000 h 6398" name="T119"/>
              <a:gd fmla="*/ 1237438 w 6167" name="T120"/>
              <a:gd fmla="*/ 1465522 h 6398" name="T121"/>
              <a:gd fmla="*/ 1347658 w 6167" name="T122"/>
              <a:gd fmla="*/ 1905000 h 6398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6398" w="6167">
                <a:moveTo>
                  <a:pt x="5333" y="1439"/>
                </a:moveTo>
                <a:lnTo>
                  <a:pt x="5333" y="1439"/>
                </a:lnTo>
                <a:lnTo>
                  <a:pt x="5318" y="1425"/>
                </a:lnTo>
                <a:lnTo>
                  <a:pt x="5303" y="1410"/>
                </a:lnTo>
                <a:lnTo>
                  <a:pt x="5291" y="1396"/>
                </a:lnTo>
                <a:lnTo>
                  <a:pt x="5281" y="1382"/>
                </a:lnTo>
                <a:lnTo>
                  <a:pt x="5271" y="1369"/>
                </a:lnTo>
                <a:lnTo>
                  <a:pt x="5262" y="1355"/>
                </a:lnTo>
                <a:lnTo>
                  <a:pt x="5255" y="1342"/>
                </a:lnTo>
                <a:lnTo>
                  <a:pt x="5250" y="1328"/>
                </a:lnTo>
                <a:lnTo>
                  <a:pt x="5246" y="1316"/>
                </a:lnTo>
                <a:lnTo>
                  <a:pt x="5243" y="1303"/>
                </a:lnTo>
                <a:lnTo>
                  <a:pt x="5242" y="1291"/>
                </a:lnTo>
                <a:lnTo>
                  <a:pt x="5242" y="1279"/>
                </a:lnTo>
                <a:lnTo>
                  <a:pt x="5244" y="1267"/>
                </a:lnTo>
                <a:lnTo>
                  <a:pt x="5248" y="1255"/>
                </a:lnTo>
                <a:lnTo>
                  <a:pt x="5252" y="1244"/>
                </a:lnTo>
                <a:lnTo>
                  <a:pt x="5258" y="1232"/>
                </a:lnTo>
                <a:lnTo>
                  <a:pt x="5271" y="1209"/>
                </a:lnTo>
                <a:lnTo>
                  <a:pt x="5283" y="1185"/>
                </a:lnTo>
                <a:lnTo>
                  <a:pt x="5294" y="1159"/>
                </a:lnTo>
                <a:lnTo>
                  <a:pt x="5303" y="1132"/>
                </a:lnTo>
                <a:lnTo>
                  <a:pt x="5312" y="1102"/>
                </a:lnTo>
                <a:lnTo>
                  <a:pt x="5321" y="1072"/>
                </a:lnTo>
                <a:lnTo>
                  <a:pt x="5327" y="1040"/>
                </a:lnTo>
                <a:lnTo>
                  <a:pt x="5333" y="1006"/>
                </a:lnTo>
                <a:lnTo>
                  <a:pt x="5336" y="992"/>
                </a:lnTo>
                <a:lnTo>
                  <a:pt x="5338" y="979"/>
                </a:lnTo>
                <a:lnTo>
                  <a:pt x="5338" y="965"/>
                </a:lnTo>
                <a:lnTo>
                  <a:pt x="5338" y="952"/>
                </a:lnTo>
                <a:lnTo>
                  <a:pt x="5337" y="939"/>
                </a:lnTo>
                <a:lnTo>
                  <a:pt x="5335" y="925"/>
                </a:lnTo>
                <a:lnTo>
                  <a:pt x="5332" y="912"/>
                </a:lnTo>
                <a:lnTo>
                  <a:pt x="5327" y="900"/>
                </a:lnTo>
                <a:lnTo>
                  <a:pt x="5323" y="887"/>
                </a:lnTo>
                <a:lnTo>
                  <a:pt x="5317" y="875"/>
                </a:lnTo>
                <a:lnTo>
                  <a:pt x="5309" y="864"/>
                </a:lnTo>
                <a:lnTo>
                  <a:pt x="5301" y="852"/>
                </a:lnTo>
                <a:lnTo>
                  <a:pt x="5291" y="841"/>
                </a:lnTo>
                <a:lnTo>
                  <a:pt x="5282" y="830"/>
                </a:lnTo>
                <a:lnTo>
                  <a:pt x="5271" y="819"/>
                </a:lnTo>
                <a:lnTo>
                  <a:pt x="5258" y="810"/>
                </a:lnTo>
                <a:lnTo>
                  <a:pt x="5234" y="789"/>
                </a:lnTo>
                <a:lnTo>
                  <a:pt x="5212" y="767"/>
                </a:lnTo>
                <a:lnTo>
                  <a:pt x="5192" y="745"/>
                </a:lnTo>
                <a:lnTo>
                  <a:pt x="5176" y="723"/>
                </a:lnTo>
                <a:lnTo>
                  <a:pt x="5163" y="700"/>
                </a:lnTo>
                <a:lnTo>
                  <a:pt x="5156" y="688"/>
                </a:lnTo>
                <a:lnTo>
                  <a:pt x="5152" y="676"/>
                </a:lnTo>
                <a:lnTo>
                  <a:pt x="5147" y="665"/>
                </a:lnTo>
                <a:lnTo>
                  <a:pt x="5143" y="653"/>
                </a:lnTo>
                <a:lnTo>
                  <a:pt x="5140" y="641"/>
                </a:lnTo>
                <a:lnTo>
                  <a:pt x="5137" y="628"/>
                </a:lnTo>
                <a:lnTo>
                  <a:pt x="5131" y="600"/>
                </a:lnTo>
                <a:lnTo>
                  <a:pt x="5127" y="571"/>
                </a:lnTo>
                <a:lnTo>
                  <a:pt x="5124" y="545"/>
                </a:lnTo>
                <a:lnTo>
                  <a:pt x="5123" y="519"/>
                </a:lnTo>
                <a:lnTo>
                  <a:pt x="5123" y="494"/>
                </a:lnTo>
                <a:lnTo>
                  <a:pt x="5125" y="470"/>
                </a:lnTo>
                <a:lnTo>
                  <a:pt x="5130" y="448"/>
                </a:lnTo>
                <a:lnTo>
                  <a:pt x="5135" y="426"/>
                </a:lnTo>
                <a:lnTo>
                  <a:pt x="5142" y="404"/>
                </a:lnTo>
                <a:lnTo>
                  <a:pt x="5151" y="385"/>
                </a:lnTo>
                <a:lnTo>
                  <a:pt x="5160" y="366"/>
                </a:lnTo>
                <a:lnTo>
                  <a:pt x="5172" y="349"/>
                </a:lnTo>
                <a:lnTo>
                  <a:pt x="5185" y="331"/>
                </a:lnTo>
                <a:lnTo>
                  <a:pt x="5201" y="315"/>
                </a:lnTo>
                <a:lnTo>
                  <a:pt x="5217" y="301"/>
                </a:lnTo>
                <a:lnTo>
                  <a:pt x="5236" y="286"/>
                </a:lnTo>
                <a:lnTo>
                  <a:pt x="5273" y="259"/>
                </a:lnTo>
                <a:lnTo>
                  <a:pt x="5309" y="228"/>
                </a:lnTo>
                <a:lnTo>
                  <a:pt x="5345" y="197"/>
                </a:lnTo>
                <a:lnTo>
                  <a:pt x="5381" y="162"/>
                </a:lnTo>
                <a:lnTo>
                  <a:pt x="5415" y="125"/>
                </a:lnTo>
                <a:lnTo>
                  <a:pt x="5449" y="85"/>
                </a:lnTo>
                <a:lnTo>
                  <a:pt x="5483" y="44"/>
                </a:lnTo>
                <a:lnTo>
                  <a:pt x="5515" y="0"/>
                </a:lnTo>
                <a:lnTo>
                  <a:pt x="5518" y="26"/>
                </a:lnTo>
                <a:lnTo>
                  <a:pt x="5519" y="53"/>
                </a:lnTo>
                <a:lnTo>
                  <a:pt x="5519" y="78"/>
                </a:lnTo>
                <a:lnTo>
                  <a:pt x="5518" y="102"/>
                </a:lnTo>
                <a:lnTo>
                  <a:pt x="5514" y="126"/>
                </a:lnTo>
                <a:lnTo>
                  <a:pt x="5510" y="150"/>
                </a:lnTo>
                <a:lnTo>
                  <a:pt x="5504" y="172"/>
                </a:lnTo>
                <a:lnTo>
                  <a:pt x="5498" y="195"/>
                </a:lnTo>
                <a:lnTo>
                  <a:pt x="5490" y="216"/>
                </a:lnTo>
                <a:lnTo>
                  <a:pt x="5480" y="237"/>
                </a:lnTo>
                <a:lnTo>
                  <a:pt x="5471" y="258"/>
                </a:lnTo>
                <a:lnTo>
                  <a:pt x="5459" y="279"/>
                </a:lnTo>
                <a:lnTo>
                  <a:pt x="5444" y="298"/>
                </a:lnTo>
                <a:lnTo>
                  <a:pt x="5430" y="318"/>
                </a:lnTo>
                <a:lnTo>
                  <a:pt x="5414" y="337"/>
                </a:lnTo>
                <a:lnTo>
                  <a:pt x="5396" y="354"/>
                </a:lnTo>
                <a:lnTo>
                  <a:pt x="5382" y="376"/>
                </a:lnTo>
                <a:lnTo>
                  <a:pt x="5370" y="397"/>
                </a:lnTo>
                <a:lnTo>
                  <a:pt x="5359" y="417"/>
                </a:lnTo>
                <a:lnTo>
                  <a:pt x="5352" y="438"/>
                </a:lnTo>
                <a:lnTo>
                  <a:pt x="5346" y="459"/>
                </a:lnTo>
                <a:lnTo>
                  <a:pt x="5343" y="480"/>
                </a:lnTo>
                <a:lnTo>
                  <a:pt x="5343" y="500"/>
                </a:lnTo>
                <a:lnTo>
                  <a:pt x="5344" y="520"/>
                </a:lnTo>
                <a:lnTo>
                  <a:pt x="5348" y="541"/>
                </a:lnTo>
                <a:lnTo>
                  <a:pt x="5354" y="562"/>
                </a:lnTo>
                <a:lnTo>
                  <a:pt x="5362" y="581"/>
                </a:lnTo>
                <a:lnTo>
                  <a:pt x="5373" y="602"/>
                </a:lnTo>
                <a:lnTo>
                  <a:pt x="5386" y="622"/>
                </a:lnTo>
                <a:lnTo>
                  <a:pt x="5402" y="641"/>
                </a:lnTo>
                <a:lnTo>
                  <a:pt x="5419" y="661"/>
                </a:lnTo>
                <a:lnTo>
                  <a:pt x="5440" y="682"/>
                </a:lnTo>
                <a:lnTo>
                  <a:pt x="5480" y="720"/>
                </a:lnTo>
                <a:lnTo>
                  <a:pt x="5519" y="757"/>
                </a:lnTo>
                <a:lnTo>
                  <a:pt x="5553" y="793"/>
                </a:lnTo>
                <a:lnTo>
                  <a:pt x="5583" y="828"/>
                </a:lnTo>
                <a:lnTo>
                  <a:pt x="5609" y="862"/>
                </a:lnTo>
                <a:lnTo>
                  <a:pt x="5633" y="894"/>
                </a:lnTo>
                <a:lnTo>
                  <a:pt x="5653" y="924"/>
                </a:lnTo>
                <a:lnTo>
                  <a:pt x="5669" y="954"/>
                </a:lnTo>
                <a:lnTo>
                  <a:pt x="5679" y="976"/>
                </a:lnTo>
                <a:lnTo>
                  <a:pt x="5687" y="998"/>
                </a:lnTo>
                <a:lnTo>
                  <a:pt x="5693" y="1017"/>
                </a:lnTo>
                <a:lnTo>
                  <a:pt x="5697" y="1037"/>
                </a:lnTo>
                <a:lnTo>
                  <a:pt x="5698" y="1055"/>
                </a:lnTo>
                <a:lnTo>
                  <a:pt x="5697" y="1073"/>
                </a:lnTo>
                <a:lnTo>
                  <a:pt x="5695" y="1090"/>
                </a:lnTo>
                <a:lnTo>
                  <a:pt x="5689" y="1106"/>
                </a:lnTo>
                <a:lnTo>
                  <a:pt x="5682" y="1121"/>
                </a:lnTo>
                <a:lnTo>
                  <a:pt x="5673" y="1135"/>
                </a:lnTo>
                <a:lnTo>
                  <a:pt x="5662" y="1148"/>
                </a:lnTo>
                <a:lnTo>
                  <a:pt x="5649" y="1160"/>
                </a:lnTo>
                <a:lnTo>
                  <a:pt x="5633" y="1172"/>
                </a:lnTo>
                <a:lnTo>
                  <a:pt x="5616" y="1183"/>
                </a:lnTo>
                <a:lnTo>
                  <a:pt x="5595" y="1193"/>
                </a:lnTo>
                <a:lnTo>
                  <a:pt x="5573" y="1202"/>
                </a:lnTo>
                <a:lnTo>
                  <a:pt x="5551" y="1211"/>
                </a:lnTo>
                <a:lnTo>
                  <a:pt x="5530" y="1220"/>
                </a:lnTo>
                <a:lnTo>
                  <a:pt x="5509" y="1231"/>
                </a:lnTo>
                <a:lnTo>
                  <a:pt x="5489" y="1242"/>
                </a:lnTo>
                <a:lnTo>
                  <a:pt x="5471" y="1254"/>
                </a:lnTo>
                <a:lnTo>
                  <a:pt x="5453" y="1267"/>
                </a:lnTo>
                <a:lnTo>
                  <a:pt x="5437" y="1280"/>
                </a:lnTo>
                <a:lnTo>
                  <a:pt x="5421" y="1295"/>
                </a:lnTo>
                <a:lnTo>
                  <a:pt x="5407" y="1310"/>
                </a:lnTo>
                <a:lnTo>
                  <a:pt x="5393" y="1326"/>
                </a:lnTo>
                <a:lnTo>
                  <a:pt x="5381" y="1343"/>
                </a:lnTo>
                <a:lnTo>
                  <a:pt x="5369" y="1360"/>
                </a:lnTo>
                <a:lnTo>
                  <a:pt x="5359" y="1379"/>
                </a:lnTo>
                <a:lnTo>
                  <a:pt x="5349" y="1398"/>
                </a:lnTo>
                <a:lnTo>
                  <a:pt x="5341" y="1418"/>
                </a:lnTo>
                <a:lnTo>
                  <a:pt x="5333" y="1439"/>
                </a:lnTo>
                <a:close/>
                <a:moveTo>
                  <a:pt x="4601" y="2483"/>
                </a:moveTo>
                <a:lnTo>
                  <a:pt x="4601" y="2483"/>
                </a:lnTo>
                <a:lnTo>
                  <a:pt x="4588" y="2485"/>
                </a:lnTo>
                <a:lnTo>
                  <a:pt x="4575" y="2489"/>
                </a:lnTo>
                <a:lnTo>
                  <a:pt x="4562" y="2493"/>
                </a:lnTo>
                <a:lnTo>
                  <a:pt x="4549" y="2500"/>
                </a:lnTo>
                <a:lnTo>
                  <a:pt x="4537" y="2506"/>
                </a:lnTo>
                <a:lnTo>
                  <a:pt x="4524" y="2515"/>
                </a:lnTo>
                <a:lnTo>
                  <a:pt x="4512" y="2526"/>
                </a:lnTo>
                <a:lnTo>
                  <a:pt x="4498" y="2537"/>
                </a:lnTo>
                <a:lnTo>
                  <a:pt x="4486" y="2549"/>
                </a:lnTo>
                <a:lnTo>
                  <a:pt x="4474" y="2563"/>
                </a:lnTo>
                <a:lnTo>
                  <a:pt x="4462" y="2578"/>
                </a:lnTo>
                <a:lnTo>
                  <a:pt x="4450" y="2596"/>
                </a:lnTo>
                <a:lnTo>
                  <a:pt x="4438" y="2613"/>
                </a:lnTo>
                <a:lnTo>
                  <a:pt x="4426" y="2633"/>
                </a:lnTo>
                <a:lnTo>
                  <a:pt x="4415" y="2654"/>
                </a:lnTo>
                <a:lnTo>
                  <a:pt x="4403" y="2676"/>
                </a:lnTo>
                <a:lnTo>
                  <a:pt x="4419" y="2703"/>
                </a:lnTo>
                <a:lnTo>
                  <a:pt x="4434" y="2731"/>
                </a:lnTo>
                <a:lnTo>
                  <a:pt x="4466" y="2796"/>
                </a:lnTo>
                <a:lnTo>
                  <a:pt x="4501" y="2870"/>
                </a:lnTo>
                <a:lnTo>
                  <a:pt x="4539" y="2952"/>
                </a:lnTo>
                <a:lnTo>
                  <a:pt x="4557" y="2994"/>
                </a:lnTo>
                <a:lnTo>
                  <a:pt x="4573" y="3035"/>
                </a:lnTo>
                <a:lnTo>
                  <a:pt x="4585" y="3071"/>
                </a:lnTo>
                <a:lnTo>
                  <a:pt x="4593" y="3105"/>
                </a:lnTo>
                <a:lnTo>
                  <a:pt x="4600" y="3136"/>
                </a:lnTo>
                <a:lnTo>
                  <a:pt x="4603" y="3164"/>
                </a:lnTo>
                <a:lnTo>
                  <a:pt x="4604" y="3177"/>
                </a:lnTo>
                <a:lnTo>
                  <a:pt x="4603" y="3190"/>
                </a:lnTo>
                <a:lnTo>
                  <a:pt x="4603" y="3201"/>
                </a:lnTo>
                <a:lnTo>
                  <a:pt x="4601" y="3212"/>
                </a:lnTo>
                <a:lnTo>
                  <a:pt x="4601" y="3219"/>
                </a:lnTo>
                <a:lnTo>
                  <a:pt x="4600" y="3226"/>
                </a:lnTo>
                <a:lnTo>
                  <a:pt x="4598" y="3233"/>
                </a:lnTo>
                <a:lnTo>
                  <a:pt x="4596" y="3239"/>
                </a:lnTo>
                <a:lnTo>
                  <a:pt x="4592" y="3245"/>
                </a:lnTo>
                <a:lnTo>
                  <a:pt x="4589" y="3250"/>
                </a:lnTo>
                <a:lnTo>
                  <a:pt x="4585" y="3255"/>
                </a:lnTo>
                <a:lnTo>
                  <a:pt x="4579" y="3260"/>
                </a:lnTo>
                <a:lnTo>
                  <a:pt x="4574" y="3265"/>
                </a:lnTo>
                <a:lnTo>
                  <a:pt x="4567" y="3269"/>
                </a:lnTo>
                <a:lnTo>
                  <a:pt x="4553" y="3276"/>
                </a:lnTo>
                <a:lnTo>
                  <a:pt x="4536" y="3283"/>
                </a:lnTo>
                <a:lnTo>
                  <a:pt x="4515" y="3287"/>
                </a:lnTo>
                <a:lnTo>
                  <a:pt x="4495" y="3292"/>
                </a:lnTo>
                <a:lnTo>
                  <a:pt x="4477" y="3297"/>
                </a:lnTo>
                <a:lnTo>
                  <a:pt x="4461" y="3302"/>
                </a:lnTo>
                <a:lnTo>
                  <a:pt x="4448" y="3309"/>
                </a:lnTo>
                <a:lnTo>
                  <a:pt x="4437" y="3316"/>
                </a:lnTo>
                <a:lnTo>
                  <a:pt x="4429" y="3323"/>
                </a:lnTo>
                <a:lnTo>
                  <a:pt x="4422" y="3332"/>
                </a:lnTo>
                <a:lnTo>
                  <a:pt x="4419" y="3341"/>
                </a:lnTo>
                <a:lnTo>
                  <a:pt x="4411" y="3359"/>
                </a:lnTo>
                <a:lnTo>
                  <a:pt x="4407" y="3376"/>
                </a:lnTo>
                <a:lnTo>
                  <a:pt x="4403" y="3393"/>
                </a:lnTo>
                <a:lnTo>
                  <a:pt x="4401" y="3408"/>
                </a:lnTo>
                <a:lnTo>
                  <a:pt x="4401" y="3424"/>
                </a:lnTo>
                <a:lnTo>
                  <a:pt x="4403" y="3439"/>
                </a:lnTo>
                <a:lnTo>
                  <a:pt x="4408" y="3454"/>
                </a:lnTo>
                <a:lnTo>
                  <a:pt x="4413" y="3468"/>
                </a:lnTo>
                <a:lnTo>
                  <a:pt x="4420" y="3482"/>
                </a:lnTo>
                <a:lnTo>
                  <a:pt x="4426" y="3493"/>
                </a:lnTo>
                <a:lnTo>
                  <a:pt x="4434" y="3502"/>
                </a:lnTo>
                <a:lnTo>
                  <a:pt x="4441" y="3510"/>
                </a:lnTo>
                <a:lnTo>
                  <a:pt x="4448" y="3517"/>
                </a:lnTo>
                <a:lnTo>
                  <a:pt x="4456" y="3521"/>
                </a:lnTo>
                <a:lnTo>
                  <a:pt x="4463" y="3523"/>
                </a:lnTo>
                <a:lnTo>
                  <a:pt x="4471" y="3524"/>
                </a:lnTo>
                <a:lnTo>
                  <a:pt x="4472" y="3525"/>
                </a:lnTo>
                <a:lnTo>
                  <a:pt x="4474" y="3529"/>
                </a:lnTo>
                <a:lnTo>
                  <a:pt x="4477" y="3541"/>
                </a:lnTo>
                <a:lnTo>
                  <a:pt x="4480" y="3561"/>
                </a:lnTo>
                <a:lnTo>
                  <a:pt x="4481" y="3590"/>
                </a:lnTo>
                <a:lnTo>
                  <a:pt x="4484" y="3619"/>
                </a:lnTo>
                <a:lnTo>
                  <a:pt x="4486" y="3641"/>
                </a:lnTo>
                <a:lnTo>
                  <a:pt x="4489" y="3648"/>
                </a:lnTo>
                <a:lnTo>
                  <a:pt x="4491" y="3653"/>
                </a:lnTo>
                <a:lnTo>
                  <a:pt x="4493" y="3656"/>
                </a:lnTo>
                <a:lnTo>
                  <a:pt x="4495" y="3657"/>
                </a:lnTo>
                <a:lnTo>
                  <a:pt x="4513" y="3657"/>
                </a:lnTo>
                <a:lnTo>
                  <a:pt x="4533" y="3661"/>
                </a:lnTo>
                <a:lnTo>
                  <a:pt x="4559" y="3665"/>
                </a:lnTo>
                <a:lnTo>
                  <a:pt x="4587" y="3671"/>
                </a:lnTo>
                <a:lnTo>
                  <a:pt x="4658" y="3687"/>
                </a:lnTo>
                <a:lnTo>
                  <a:pt x="4745" y="3710"/>
                </a:lnTo>
                <a:lnTo>
                  <a:pt x="4789" y="3721"/>
                </a:lnTo>
                <a:lnTo>
                  <a:pt x="4826" y="3730"/>
                </a:lnTo>
                <a:lnTo>
                  <a:pt x="4857" y="3736"/>
                </a:lnTo>
                <a:lnTo>
                  <a:pt x="4881" y="3738"/>
                </a:lnTo>
                <a:lnTo>
                  <a:pt x="4891" y="3738"/>
                </a:lnTo>
                <a:lnTo>
                  <a:pt x="4898" y="3738"/>
                </a:lnTo>
                <a:lnTo>
                  <a:pt x="4905" y="3737"/>
                </a:lnTo>
                <a:lnTo>
                  <a:pt x="4909" y="3735"/>
                </a:lnTo>
                <a:lnTo>
                  <a:pt x="4912" y="3733"/>
                </a:lnTo>
                <a:lnTo>
                  <a:pt x="4915" y="3730"/>
                </a:lnTo>
                <a:lnTo>
                  <a:pt x="4914" y="3725"/>
                </a:lnTo>
                <a:lnTo>
                  <a:pt x="4912" y="3721"/>
                </a:lnTo>
                <a:lnTo>
                  <a:pt x="4904" y="3703"/>
                </a:lnTo>
                <a:lnTo>
                  <a:pt x="4896" y="3687"/>
                </a:lnTo>
                <a:lnTo>
                  <a:pt x="4889" y="3672"/>
                </a:lnTo>
                <a:lnTo>
                  <a:pt x="4885" y="3657"/>
                </a:lnTo>
                <a:lnTo>
                  <a:pt x="4881" y="3643"/>
                </a:lnTo>
                <a:lnTo>
                  <a:pt x="4879" y="3630"/>
                </a:lnTo>
                <a:lnTo>
                  <a:pt x="4877" y="3618"/>
                </a:lnTo>
                <a:lnTo>
                  <a:pt x="4877" y="3606"/>
                </a:lnTo>
                <a:lnTo>
                  <a:pt x="4879" y="3596"/>
                </a:lnTo>
                <a:lnTo>
                  <a:pt x="4880" y="3586"/>
                </a:lnTo>
                <a:lnTo>
                  <a:pt x="4884" y="3578"/>
                </a:lnTo>
                <a:lnTo>
                  <a:pt x="4888" y="3569"/>
                </a:lnTo>
                <a:lnTo>
                  <a:pt x="4894" y="3561"/>
                </a:lnTo>
                <a:lnTo>
                  <a:pt x="4900" y="3555"/>
                </a:lnTo>
                <a:lnTo>
                  <a:pt x="4909" y="3549"/>
                </a:lnTo>
                <a:lnTo>
                  <a:pt x="4918" y="3545"/>
                </a:lnTo>
                <a:lnTo>
                  <a:pt x="4959" y="3527"/>
                </a:lnTo>
                <a:lnTo>
                  <a:pt x="5003" y="3512"/>
                </a:lnTo>
                <a:lnTo>
                  <a:pt x="5051" y="3498"/>
                </a:lnTo>
                <a:lnTo>
                  <a:pt x="5101" y="3484"/>
                </a:lnTo>
                <a:lnTo>
                  <a:pt x="5127" y="3476"/>
                </a:lnTo>
                <a:lnTo>
                  <a:pt x="5152" y="3467"/>
                </a:lnTo>
                <a:lnTo>
                  <a:pt x="5175" y="3458"/>
                </a:lnTo>
                <a:lnTo>
                  <a:pt x="5196" y="3447"/>
                </a:lnTo>
                <a:lnTo>
                  <a:pt x="5217" y="3434"/>
                </a:lnTo>
                <a:lnTo>
                  <a:pt x="5236" y="3420"/>
                </a:lnTo>
                <a:lnTo>
                  <a:pt x="5253" y="3405"/>
                </a:lnTo>
                <a:lnTo>
                  <a:pt x="5270" y="3388"/>
                </a:lnTo>
                <a:lnTo>
                  <a:pt x="5277" y="3378"/>
                </a:lnTo>
                <a:lnTo>
                  <a:pt x="5283" y="3368"/>
                </a:lnTo>
                <a:lnTo>
                  <a:pt x="5288" y="3356"/>
                </a:lnTo>
                <a:lnTo>
                  <a:pt x="5291" y="3343"/>
                </a:lnTo>
                <a:lnTo>
                  <a:pt x="5293" y="3330"/>
                </a:lnTo>
                <a:lnTo>
                  <a:pt x="5294" y="3314"/>
                </a:lnTo>
                <a:lnTo>
                  <a:pt x="5294" y="3299"/>
                </a:lnTo>
                <a:lnTo>
                  <a:pt x="5291" y="3282"/>
                </a:lnTo>
                <a:lnTo>
                  <a:pt x="5288" y="3263"/>
                </a:lnTo>
                <a:lnTo>
                  <a:pt x="5284" y="3245"/>
                </a:lnTo>
                <a:lnTo>
                  <a:pt x="5277" y="3224"/>
                </a:lnTo>
                <a:lnTo>
                  <a:pt x="5271" y="3203"/>
                </a:lnTo>
                <a:lnTo>
                  <a:pt x="5262" y="3180"/>
                </a:lnTo>
                <a:lnTo>
                  <a:pt x="5252" y="3157"/>
                </a:lnTo>
                <a:lnTo>
                  <a:pt x="5241" y="3132"/>
                </a:lnTo>
                <a:lnTo>
                  <a:pt x="5228" y="3107"/>
                </a:lnTo>
                <a:lnTo>
                  <a:pt x="5216" y="3081"/>
                </a:lnTo>
                <a:lnTo>
                  <a:pt x="5205" y="3054"/>
                </a:lnTo>
                <a:lnTo>
                  <a:pt x="5195" y="3029"/>
                </a:lnTo>
                <a:lnTo>
                  <a:pt x="5187" y="3003"/>
                </a:lnTo>
                <a:lnTo>
                  <a:pt x="5179" y="2979"/>
                </a:lnTo>
                <a:lnTo>
                  <a:pt x="5172" y="2954"/>
                </a:lnTo>
                <a:lnTo>
                  <a:pt x="5167" y="2929"/>
                </a:lnTo>
                <a:lnTo>
                  <a:pt x="5163" y="2905"/>
                </a:lnTo>
                <a:lnTo>
                  <a:pt x="5159" y="2881"/>
                </a:lnTo>
                <a:lnTo>
                  <a:pt x="5157" y="2857"/>
                </a:lnTo>
                <a:lnTo>
                  <a:pt x="5156" y="2834"/>
                </a:lnTo>
                <a:lnTo>
                  <a:pt x="5156" y="2811"/>
                </a:lnTo>
                <a:lnTo>
                  <a:pt x="5157" y="2788"/>
                </a:lnTo>
                <a:lnTo>
                  <a:pt x="5159" y="2765"/>
                </a:lnTo>
                <a:lnTo>
                  <a:pt x="5163" y="2742"/>
                </a:lnTo>
                <a:lnTo>
                  <a:pt x="5167" y="2720"/>
                </a:lnTo>
                <a:lnTo>
                  <a:pt x="5172" y="2698"/>
                </a:lnTo>
                <a:lnTo>
                  <a:pt x="5179" y="2676"/>
                </a:lnTo>
                <a:lnTo>
                  <a:pt x="5187" y="2656"/>
                </a:lnTo>
                <a:lnTo>
                  <a:pt x="5195" y="2634"/>
                </a:lnTo>
                <a:lnTo>
                  <a:pt x="5205" y="2613"/>
                </a:lnTo>
                <a:lnTo>
                  <a:pt x="5215" y="2592"/>
                </a:lnTo>
                <a:lnTo>
                  <a:pt x="5227" y="2573"/>
                </a:lnTo>
                <a:lnTo>
                  <a:pt x="5240" y="2552"/>
                </a:lnTo>
                <a:lnTo>
                  <a:pt x="5254" y="2532"/>
                </a:lnTo>
                <a:lnTo>
                  <a:pt x="5270" y="2513"/>
                </a:lnTo>
                <a:lnTo>
                  <a:pt x="5285" y="2494"/>
                </a:lnTo>
                <a:lnTo>
                  <a:pt x="5302" y="2474"/>
                </a:lnTo>
                <a:lnTo>
                  <a:pt x="5321" y="2456"/>
                </a:lnTo>
                <a:lnTo>
                  <a:pt x="5341" y="2437"/>
                </a:lnTo>
                <a:lnTo>
                  <a:pt x="5361" y="2420"/>
                </a:lnTo>
                <a:lnTo>
                  <a:pt x="5382" y="2402"/>
                </a:lnTo>
                <a:lnTo>
                  <a:pt x="5352" y="2409"/>
                </a:lnTo>
                <a:lnTo>
                  <a:pt x="5319" y="2414"/>
                </a:lnTo>
                <a:lnTo>
                  <a:pt x="5246" y="2427"/>
                </a:lnTo>
                <a:lnTo>
                  <a:pt x="5163" y="2438"/>
                </a:lnTo>
                <a:lnTo>
                  <a:pt x="5070" y="2449"/>
                </a:lnTo>
                <a:lnTo>
                  <a:pt x="4967" y="2459"/>
                </a:lnTo>
                <a:lnTo>
                  <a:pt x="4855" y="2468"/>
                </a:lnTo>
                <a:lnTo>
                  <a:pt x="4732" y="2475"/>
                </a:lnTo>
                <a:lnTo>
                  <a:pt x="4601" y="2483"/>
                </a:lnTo>
                <a:close/>
                <a:moveTo>
                  <a:pt x="4524" y="6398"/>
                </a:moveTo>
                <a:lnTo>
                  <a:pt x="6167" y="6398"/>
                </a:lnTo>
                <a:lnTo>
                  <a:pt x="6129" y="6304"/>
                </a:lnTo>
                <a:lnTo>
                  <a:pt x="6088" y="6208"/>
                </a:lnTo>
                <a:lnTo>
                  <a:pt x="6043" y="6109"/>
                </a:lnTo>
                <a:lnTo>
                  <a:pt x="5995" y="6007"/>
                </a:lnTo>
                <a:lnTo>
                  <a:pt x="5944" y="5903"/>
                </a:lnTo>
                <a:lnTo>
                  <a:pt x="5890" y="5796"/>
                </a:lnTo>
                <a:lnTo>
                  <a:pt x="5832" y="5688"/>
                </a:lnTo>
                <a:lnTo>
                  <a:pt x="5771" y="5577"/>
                </a:lnTo>
                <a:lnTo>
                  <a:pt x="5739" y="5521"/>
                </a:lnTo>
                <a:lnTo>
                  <a:pt x="5707" y="5470"/>
                </a:lnTo>
                <a:lnTo>
                  <a:pt x="5690" y="5445"/>
                </a:lnTo>
                <a:lnTo>
                  <a:pt x="5673" y="5422"/>
                </a:lnTo>
                <a:lnTo>
                  <a:pt x="5655" y="5398"/>
                </a:lnTo>
                <a:lnTo>
                  <a:pt x="5638" y="5376"/>
                </a:lnTo>
                <a:lnTo>
                  <a:pt x="5619" y="5354"/>
                </a:lnTo>
                <a:lnTo>
                  <a:pt x="5601" y="5333"/>
                </a:lnTo>
                <a:lnTo>
                  <a:pt x="5582" y="5312"/>
                </a:lnTo>
                <a:lnTo>
                  <a:pt x="5563" y="5294"/>
                </a:lnTo>
                <a:lnTo>
                  <a:pt x="5544" y="5275"/>
                </a:lnTo>
                <a:lnTo>
                  <a:pt x="5525" y="5257"/>
                </a:lnTo>
                <a:lnTo>
                  <a:pt x="5504" y="5240"/>
                </a:lnTo>
                <a:lnTo>
                  <a:pt x="5485" y="5224"/>
                </a:lnTo>
                <a:lnTo>
                  <a:pt x="5464" y="5209"/>
                </a:lnTo>
                <a:lnTo>
                  <a:pt x="5443" y="5193"/>
                </a:lnTo>
                <a:lnTo>
                  <a:pt x="5423" y="5179"/>
                </a:lnTo>
                <a:lnTo>
                  <a:pt x="5402" y="5166"/>
                </a:lnTo>
                <a:lnTo>
                  <a:pt x="5380" y="5154"/>
                </a:lnTo>
                <a:lnTo>
                  <a:pt x="5358" y="5142"/>
                </a:lnTo>
                <a:lnTo>
                  <a:pt x="5336" y="5131"/>
                </a:lnTo>
                <a:lnTo>
                  <a:pt x="5313" y="5120"/>
                </a:lnTo>
                <a:lnTo>
                  <a:pt x="5290" y="5111"/>
                </a:lnTo>
                <a:lnTo>
                  <a:pt x="5267" y="5103"/>
                </a:lnTo>
                <a:lnTo>
                  <a:pt x="5244" y="5095"/>
                </a:lnTo>
                <a:lnTo>
                  <a:pt x="5220" y="5087"/>
                </a:lnTo>
                <a:lnTo>
                  <a:pt x="5196" y="5081"/>
                </a:lnTo>
                <a:lnTo>
                  <a:pt x="5172" y="5075"/>
                </a:lnTo>
                <a:lnTo>
                  <a:pt x="5147" y="5071"/>
                </a:lnTo>
                <a:lnTo>
                  <a:pt x="5123" y="5067"/>
                </a:lnTo>
                <a:lnTo>
                  <a:pt x="5033" y="5056"/>
                </a:lnTo>
                <a:lnTo>
                  <a:pt x="4991" y="5050"/>
                </a:lnTo>
                <a:lnTo>
                  <a:pt x="4951" y="5044"/>
                </a:lnTo>
                <a:lnTo>
                  <a:pt x="4911" y="5037"/>
                </a:lnTo>
                <a:lnTo>
                  <a:pt x="4875" y="5029"/>
                </a:lnTo>
                <a:lnTo>
                  <a:pt x="4840" y="5022"/>
                </a:lnTo>
                <a:lnTo>
                  <a:pt x="4808" y="5014"/>
                </a:lnTo>
                <a:lnTo>
                  <a:pt x="4777" y="5005"/>
                </a:lnTo>
                <a:lnTo>
                  <a:pt x="4747" y="4997"/>
                </a:lnTo>
                <a:lnTo>
                  <a:pt x="4720" y="4988"/>
                </a:lnTo>
                <a:lnTo>
                  <a:pt x="4695" y="4978"/>
                </a:lnTo>
                <a:lnTo>
                  <a:pt x="4672" y="4968"/>
                </a:lnTo>
                <a:lnTo>
                  <a:pt x="4650" y="4957"/>
                </a:lnTo>
                <a:lnTo>
                  <a:pt x="4631" y="4946"/>
                </a:lnTo>
                <a:lnTo>
                  <a:pt x="4613" y="4934"/>
                </a:lnTo>
                <a:lnTo>
                  <a:pt x="4577" y="4912"/>
                </a:lnTo>
                <a:lnTo>
                  <a:pt x="4536" y="4886"/>
                </a:lnTo>
                <a:lnTo>
                  <a:pt x="4490" y="4860"/>
                </a:lnTo>
                <a:lnTo>
                  <a:pt x="4438" y="4833"/>
                </a:lnTo>
                <a:lnTo>
                  <a:pt x="4382" y="4804"/>
                </a:lnTo>
                <a:lnTo>
                  <a:pt x="4320" y="4775"/>
                </a:lnTo>
                <a:lnTo>
                  <a:pt x="4255" y="4744"/>
                </a:lnTo>
                <a:lnTo>
                  <a:pt x="4184" y="4713"/>
                </a:lnTo>
                <a:lnTo>
                  <a:pt x="4176" y="4708"/>
                </a:lnTo>
                <a:lnTo>
                  <a:pt x="4170" y="4704"/>
                </a:lnTo>
                <a:lnTo>
                  <a:pt x="4164" y="4698"/>
                </a:lnTo>
                <a:lnTo>
                  <a:pt x="4161" y="4693"/>
                </a:lnTo>
                <a:lnTo>
                  <a:pt x="4158" y="4685"/>
                </a:lnTo>
                <a:lnTo>
                  <a:pt x="4155" y="4679"/>
                </a:lnTo>
                <a:lnTo>
                  <a:pt x="4154" y="4670"/>
                </a:lnTo>
                <a:lnTo>
                  <a:pt x="4154" y="4661"/>
                </a:lnTo>
                <a:lnTo>
                  <a:pt x="4155" y="4653"/>
                </a:lnTo>
                <a:lnTo>
                  <a:pt x="4158" y="4642"/>
                </a:lnTo>
                <a:lnTo>
                  <a:pt x="4160" y="4632"/>
                </a:lnTo>
                <a:lnTo>
                  <a:pt x="4164" y="4620"/>
                </a:lnTo>
                <a:lnTo>
                  <a:pt x="4170" y="4608"/>
                </a:lnTo>
                <a:lnTo>
                  <a:pt x="4176" y="4595"/>
                </a:lnTo>
                <a:lnTo>
                  <a:pt x="4192" y="4566"/>
                </a:lnTo>
                <a:lnTo>
                  <a:pt x="4208" y="4539"/>
                </a:lnTo>
                <a:lnTo>
                  <a:pt x="4219" y="4515"/>
                </a:lnTo>
                <a:lnTo>
                  <a:pt x="4223" y="4504"/>
                </a:lnTo>
                <a:lnTo>
                  <a:pt x="4226" y="4493"/>
                </a:lnTo>
                <a:lnTo>
                  <a:pt x="4229" y="4484"/>
                </a:lnTo>
                <a:lnTo>
                  <a:pt x="4230" y="4476"/>
                </a:lnTo>
                <a:lnTo>
                  <a:pt x="4230" y="4468"/>
                </a:lnTo>
                <a:lnTo>
                  <a:pt x="4229" y="4461"/>
                </a:lnTo>
                <a:lnTo>
                  <a:pt x="4225" y="4456"/>
                </a:lnTo>
                <a:lnTo>
                  <a:pt x="4222" y="4451"/>
                </a:lnTo>
                <a:lnTo>
                  <a:pt x="4218" y="4446"/>
                </a:lnTo>
                <a:lnTo>
                  <a:pt x="4212" y="4443"/>
                </a:lnTo>
                <a:lnTo>
                  <a:pt x="4206" y="4441"/>
                </a:lnTo>
                <a:lnTo>
                  <a:pt x="4198" y="4439"/>
                </a:lnTo>
                <a:lnTo>
                  <a:pt x="4175" y="4434"/>
                </a:lnTo>
                <a:lnTo>
                  <a:pt x="4151" y="4428"/>
                </a:lnTo>
                <a:lnTo>
                  <a:pt x="4126" y="4421"/>
                </a:lnTo>
                <a:lnTo>
                  <a:pt x="4100" y="4412"/>
                </a:lnTo>
                <a:lnTo>
                  <a:pt x="4074" y="4404"/>
                </a:lnTo>
                <a:lnTo>
                  <a:pt x="4047" y="4393"/>
                </a:lnTo>
                <a:lnTo>
                  <a:pt x="4019" y="4382"/>
                </a:lnTo>
                <a:lnTo>
                  <a:pt x="3991" y="4369"/>
                </a:lnTo>
                <a:lnTo>
                  <a:pt x="3944" y="4347"/>
                </a:lnTo>
                <a:lnTo>
                  <a:pt x="3918" y="4334"/>
                </a:lnTo>
                <a:lnTo>
                  <a:pt x="3914" y="4331"/>
                </a:lnTo>
                <a:lnTo>
                  <a:pt x="3914" y="4330"/>
                </a:lnTo>
                <a:lnTo>
                  <a:pt x="3916" y="4330"/>
                </a:lnTo>
                <a:lnTo>
                  <a:pt x="3923" y="4331"/>
                </a:lnTo>
                <a:lnTo>
                  <a:pt x="3935" y="4335"/>
                </a:lnTo>
                <a:lnTo>
                  <a:pt x="3958" y="4342"/>
                </a:lnTo>
                <a:lnTo>
                  <a:pt x="3981" y="4349"/>
                </a:lnTo>
                <a:lnTo>
                  <a:pt x="4004" y="4355"/>
                </a:lnTo>
                <a:lnTo>
                  <a:pt x="4027" y="4360"/>
                </a:lnTo>
                <a:lnTo>
                  <a:pt x="4051" y="4363"/>
                </a:lnTo>
                <a:lnTo>
                  <a:pt x="4074" y="4365"/>
                </a:lnTo>
                <a:lnTo>
                  <a:pt x="4096" y="4366"/>
                </a:lnTo>
                <a:lnTo>
                  <a:pt x="4119" y="4365"/>
                </a:lnTo>
                <a:lnTo>
                  <a:pt x="4142" y="4364"/>
                </a:lnTo>
                <a:lnTo>
                  <a:pt x="4165" y="4362"/>
                </a:lnTo>
                <a:lnTo>
                  <a:pt x="4189" y="4358"/>
                </a:lnTo>
                <a:lnTo>
                  <a:pt x="4212" y="4353"/>
                </a:lnTo>
                <a:lnTo>
                  <a:pt x="4235" y="4347"/>
                </a:lnTo>
                <a:lnTo>
                  <a:pt x="4258" y="4339"/>
                </a:lnTo>
                <a:lnTo>
                  <a:pt x="4281" y="4330"/>
                </a:lnTo>
                <a:lnTo>
                  <a:pt x="4304" y="4322"/>
                </a:lnTo>
                <a:lnTo>
                  <a:pt x="4326" y="4310"/>
                </a:lnTo>
                <a:lnTo>
                  <a:pt x="4336" y="4304"/>
                </a:lnTo>
                <a:lnTo>
                  <a:pt x="4346" y="4298"/>
                </a:lnTo>
                <a:lnTo>
                  <a:pt x="4354" y="4290"/>
                </a:lnTo>
                <a:lnTo>
                  <a:pt x="4362" y="4282"/>
                </a:lnTo>
                <a:lnTo>
                  <a:pt x="4370" y="4275"/>
                </a:lnTo>
                <a:lnTo>
                  <a:pt x="4376" y="4267"/>
                </a:lnTo>
                <a:lnTo>
                  <a:pt x="4383" y="4258"/>
                </a:lnTo>
                <a:lnTo>
                  <a:pt x="4388" y="4248"/>
                </a:lnTo>
                <a:lnTo>
                  <a:pt x="4392" y="4240"/>
                </a:lnTo>
                <a:lnTo>
                  <a:pt x="4397" y="4230"/>
                </a:lnTo>
                <a:lnTo>
                  <a:pt x="4401" y="4219"/>
                </a:lnTo>
                <a:lnTo>
                  <a:pt x="4403" y="4208"/>
                </a:lnTo>
                <a:lnTo>
                  <a:pt x="4407" y="4197"/>
                </a:lnTo>
                <a:lnTo>
                  <a:pt x="4408" y="4186"/>
                </a:lnTo>
                <a:lnTo>
                  <a:pt x="4410" y="4161"/>
                </a:lnTo>
                <a:lnTo>
                  <a:pt x="4409" y="4135"/>
                </a:lnTo>
                <a:lnTo>
                  <a:pt x="4406" y="4108"/>
                </a:lnTo>
                <a:lnTo>
                  <a:pt x="4400" y="4078"/>
                </a:lnTo>
                <a:lnTo>
                  <a:pt x="4392" y="4047"/>
                </a:lnTo>
                <a:lnTo>
                  <a:pt x="4382" y="4015"/>
                </a:lnTo>
                <a:lnTo>
                  <a:pt x="4368" y="3980"/>
                </a:lnTo>
                <a:lnTo>
                  <a:pt x="4352" y="3945"/>
                </a:lnTo>
                <a:lnTo>
                  <a:pt x="4353" y="3941"/>
                </a:lnTo>
                <a:lnTo>
                  <a:pt x="4354" y="3937"/>
                </a:lnTo>
                <a:lnTo>
                  <a:pt x="4362" y="3927"/>
                </a:lnTo>
                <a:lnTo>
                  <a:pt x="4374" y="3914"/>
                </a:lnTo>
                <a:lnTo>
                  <a:pt x="4391" y="3898"/>
                </a:lnTo>
                <a:lnTo>
                  <a:pt x="4410" y="3880"/>
                </a:lnTo>
                <a:lnTo>
                  <a:pt x="4417" y="3872"/>
                </a:lnTo>
                <a:lnTo>
                  <a:pt x="4422" y="3864"/>
                </a:lnTo>
                <a:lnTo>
                  <a:pt x="4426" y="3857"/>
                </a:lnTo>
                <a:lnTo>
                  <a:pt x="4430" y="3851"/>
                </a:lnTo>
                <a:lnTo>
                  <a:pt x="4432" y="3844"/>
                </a:lnTo>
                <a:lnTo>
                  <a:pt x="4433" y="3839"/>
                </a:lnTo>
                <a:lnTo>
                  <a:pt x="4509" y="3863"/>
                </a:lnTo>
                <a:lnTo>
                  <a:pt x="4596" y="3890"/>
                </a:lnTo>
                <a:lnTo>
                  <a:pt x="4692" y="3922"/>
                </a:lnTo>
                <a:lnTo>
                  <a:pt x="4798" y="3959"/>
                </a:lnTo>
                <a:lnTo>
                  <a:pt x="4824" y="3968"/>
                </a:lnTo>
                <a:lnTo>
                  <a:pt x="4850" y="3974"/>
                </a:lnTo>
                <a:lnTo>
                  <a:pt x="4874" y="3980"/>
                </a:lnTo>
                <a:lnTo>
                  <a:pt x="4897" y="3983"/>
                </a:lnTo>
                <a:lnTo>
                  <a:pt x="4919" y="3984"/>
                </a:lnTo>
                <a:lnTo>
                  <a:pt x="4939" y="3984"/>
                </a:lnTo>
                <a:lnTo>
                  <a:pt x="4958" y="3982"/>
                </a:lnTo>
                <a:lnTo>
                  <a:pt x="4976" y="3978"/>
                </a:lnTo>
                <a:lnTo>
                  <a:pt x="4992" y="3971"/>
                </a:lnTo>
                <a:lnTo>
                  <a:pt x="5007" y="3963"/>
                </a:lnTo>
                <a:lnTo>
                  <a:pt x="5022" y="3955"/>
                </a:lnTo>
                <a:lnTo>
                  <a:pt x="5034" y="3943"/>
                </a:lnTo>
                <a:lnTo>
                  <a:pt x="5045" y="3929"/>
                </a:lnTo>
                <a:lnTo>
                  <a:pt x="5054" y="3914"/>
                </a:lnTo>
                <a:lnTo>
                  <a:pt x="5063" y="3897"/>
                </a:lnTo>
                <a:lnTo>
                  <a:pt x="5071" y="3878"/>
                </a:lnTo>
                <a:lnTo>
                  <a:pt x="5082" y="3839"/>
                </a:lnTo>
                <a:lnTo>
                  <a:pt x="5093" y="3802"/>
                </a:lnTo>
                <a:lnTo>
                  <a:pt x="5105" y="3768"/>
                </a:lnTo>
                <a:lnTo>
                  <a:pt x="5118" y="3737"/>
                </a:lnTo>
                <a:lnTo>
                  <a:pt x="5130" y="3710"/>
                </a:lnTo>
                <a:lnTo>
                  <a:pt x="5143" y="3686"/>
                </a:lnTo>
                <a:lnTo>
                  <a:pt x="5157" y="3665"/>
                </a:lnTo>
                <a:lnTo>
                  <a:pt x="5171" y="3647"/>
                </a:lnTo>
                <a:lnTo>
                  <a:pt x="5185" y="3632"/>
                </a:lnTo>
                <a:lnTo>
                  <a:pt x="5193" y="3626"/>
                </a:lnTo>
                <a:lnTo>
                  <a:pt x="5201" y="3621"/>
                </a:lnTo>
                <a:lnTo>
                  <a:pt x="5208" y="3616"/>
                </a:lnTo>
                <a:lnTo>
                  <a:pt x="5216" y="3613"/>
                </a:lnTo>
                <a:lnTo>
                  <a:pt x="5224" y="3609"/>
                </a:lnTo>
                <a:lnTo>
                  <a:pt x="5231" y="3608"/>
                </a:lnTo>
                <a:lnTo>
                  <a:pt x="5239" y="3606"/>
                </a:lnTo>
                <a:lnTo>
                  <a:pt x="5248" y="3606"/>
                </a:lnTo>
                <a:lnTo>
                  <a:pt x="5255" y="3606"/>
                </a:lnTo>
                <a:lnTo>
                  <a:pt x="5264" y="3607"/>
                </a:lnTo>
                <a:lnTo>
                  <a:pt x="5273" y="3609"/>
                </a:lnTo>
                <a:lnTo>
                  <a:pt x="5282" y="3613"/>
                </a:lnTo>
                <a:lnTo>
                  <a:pt x="5290" y="3616"/>
                </a:lnTo>
                <a:lnTo>
                  <a:pt x="5299" y="3620"/>
                </a:lnTo>
                <a:lnTo>
                  <a:pt x="5317" y="3628"/>
                </a:lnTo>
                <a:lnTo>
                  <a:pt x="5333" y="3633"/>
                </a:lnTo>
                <a:lnTo>
                  <a:pt x="5342" y="3635"/>
                </a:lnTo>
                <a:lnTo>
                  <a:pt x="5349" y="3636"/>
                </a:lnTo>
                <a:lnTo>
                  <a:pt x="5357" y="3637"/>
                </a:lnTo>
                <a:lnTo>
                  <a:pt x="5366" y="3636"/>
                </a:lnTo>
                <a:lnTo>
                  <a:pt x="5373" y="3635"/>
                </a:lnTo>
                <a:lnTo>
                  <a:pt x="5381" y="3633"/>
                </a:lnTo>
                <a:lnTo>
                  <a:pt x="5389" y="3630"/>
                </a:lnTo>
                <a:lnTo>
                  <a:pt x="5396" y="3628"/>
                </a:lnTo>
                <a:lnTo>
                  <a:pt x="5411" y="3619"/>
                </a:lnTo>
                <a:lnTo>
                  <a:pt x="5426" y="3608"/>
                </a:lnTo>
                <a:lnTo>
                  <a:pt x="5439" y="3594"/>
                </a:lnTo>
                <a:lnTo>
                  <a:pt x="5453" y="3578"/>
                </a:lnTo>
                <a:lnTo>
                  <a:pt x="5466" y="3559"/>
                </a:lnTo>
                <a:lnTo>
                  <a:pt x="5479" y="3537"/>
                </a:lnTo>
                <a:lnTo>
                  <a:pt x="5491" y="3512"/>
                </a:lnTo>
                <a:lnTo>
                  <a:pt x="5503" y="3485"/>
                </a:lnTo>
                <a:lnTo>
                  <a:pt x="5514" y="3455"/>
                </a:lnTo>
                <a:lnTo>
                  <a:pt x="5526" y="3423"/>
                </a:lnTo>
                <a:lnTo>
                  <a:pt x="5536" y="3389"/>
                </a:lnTo>
                <a:lnTo>
                  <a:pt x="5545" y="3357"/>
                </a:lnTo>
                <a:lnTo>
                  <a:pt x="5553" y="3328"/>
                </a:lnTo>
                <a:lnTo>
                  <a:pt x="5559" y="3299"/>
                </a:lnTo>
                <a:lnTo>
                  <a:pt x="5563" y="3272"/>
                </a:lnTo>
                <a:lnTo>
                  <a:pt x="5567" y="3248"/>
                </a:lnTo>
                <a:lnTo>
                  <a:pt x="5568" y="3224"/>
                </a:lnTo>
                <a:lnTo>
                  <a:pt x="5568" y="3202"/>
                </a:lnTo>
                <a:lnTo>
                  <a:pt x="5567" y="3182"/>
                </a:lnTo>
                <a:lnTo>
                  <a:pt x="5565" y="3165"/>
                </a:lnTo>
                <a:lnTo>
                  <a:pt x="5560" y="3147"/>
                </a:lnTo>
                <a:lnTo>
                  <a:pt x="5555" y="3133"/>
                </a:lnTo>
                <a:lnTo>
                  <a:pt x="5548" y="3120"/>
                </a:lnTo>
                <a:lnTo>
                  <a:pt x="5539" y="3108"/>
                </a:lnTo>
                <a:lnTo>
                  <a:pt x="5530" y="3098"/>
                </a:lnTo>
                <a:lnTo>
                  <a:pt x="5519" y="3091"/>
                </a:lnTo>
                <a:lnTo>
                  <a:pt x="5513" y="3086"/>
                </a:lnTo>
                <a:lnTo>
                  <a:pt x="5508" y="3082"/>
                </a:lnTo>
                <a:lnTo>
                  <a:pt x="5504" y="3077"/>
                </a:lnTo>
                <a:lnTo>
                  <a:pt x="5500" y="3072"/>
                </a:lnTo>
                <a:lnTo>
                  <a:pt x="5498" y="3066"/>
                </a:lnTo>
                <a:lnTo>
                  <a:pt x="5495" y="3061"/>
                </a:lnTo>
                <a:lnTo>
                  <a:pt x="5494" y="3054"/>
                </a:lnTo>
                <a:lnTo>
                  <a:pt x="5492" y="3049"/>
                </a:lnTo>
                <a:lnTo>
                  <a:pt x="5492" y="3042"/>
                </a:lnTo>
                <a:lnTo>
                  <a:pt x="5492" y="3035"/>
                </a:lnTo>
                <a:lnTo>
                  <a:pt x="5496" y="3020"/>
                </a:lnTo>
                <a:lnTo>
                  <a:pt x="5501" y="3003"/>
                </a:lnTo>
                <a:lnTo>
                  <a:pt x="5509" y="2986"/>
                </a:lnTo>
                <a:lnTo>
                  <a:pt x="5520" y="2967"/>
                </a:lnTo>
                <a:lnTo>
                  <a:pt x="5533" y="2946"/>
                </a:lnTo>
                <a:lnTo>
                  <a:pt x="5549" y="2924"/>
                </a:lnTo>
                <a:lnTo>
                  <a:pt x="5568" y="2900"/>
                </a:lnTo>
                <a:lnTo>
                  <a:pt x="5590" y="2876"/>
                </a:lnTo>
                <a:lnTo>
                  <a:pt x="5614" y="2850"/>
                </a:lnTo>
                <a:lnTo>
                  <a:pt x="5640" y="2823"/>
                </a:lnTo>
                <a:lnTo>
                  <a:pt x="5669" y="2794"/>
                </a:lnTo>
                <a:lnTo>
                  <a:pt x="5695" y="2764"/>
                </a:lnTo>
                <a:lnTo>
                  <a:pt x="5717" y="2734"/>
                </a:lnTo>
                <a:lnTo>
                  <a:pt x="5739" y="2705"/>
                </a:lnTo>
                <a:lnTo>
                  <a:pt x="5759" y="2675"/>
                </a:lnTo>
                <a:lnTo>
                  <a:pt x="5778" y="2646"/>
                </a:lnTo>
                <a:lnTo>
                  <a:pt x="5795" y="2618"/>
                </a:lnTo>
                <a:lnTo>
                  <a:pt x="5810" y="2589"/>
                </a:lnTo>
                <a:lnTo>
                  <a:pt x="5824" y="2561"/>
                </a:lnTo>
                <a:lnTo>
                  <a:pt x="5837" y="2532"/>
                </a:lnTo>
                <a:lnTo>
                  <a:pt x="5847" y="2505"/>
                </a:lnTo>
                <a:lnTo>
                  <a:pt x="5856" y="2478"/>
                </a:lnTo>
                <a:lnTo>
                  <a:pt x="5864" y="2450"/>
                </a:lnTo>
                <a:lnTo>
                  <a:pt x="5870" y="2423"/>
                </a:lnTo>
                <a:lnTo>
                  <a:pt x="5875" y="2397"/>
                </a:lnTo>
                <a:lnTo>
                  <a:pt x="5878" y="2371"/>
                </a:lnTo>
                <a:lnTo>
                  <a:pt x="5880" y="2346"/>
                </a:lnTo>
                <a:lnTo>
                  <a:pt x="5880" y="2319"/>
                </a:lnTo>
                <a:lnTo>
                  <a:pt x="5879" y="2294"/>
                </a:lnTo>
                <a:lnTo>
                  <a:pt x="5876" y="2269"/>
                </a:lnTo>
                <a:lnTo>
                  <a:pt x="5871" y="2244"/>
                </a:lnTo>
                <a:lnTo>
                  <a:pt x="5865" y="2220"/>
                </a:lnTo>
                <a:lnTo>
                  <a:pt x="5857" y="2196"/>
                </a:lnTo>
                <a:lnTo>
                  <a:pt x="5849" y="2172"/>
                </a:lnTo>
                <a:lnTo>
                  <a:pt x="5838" y="2149"/>
                </a:lnTo>
                <a:lnTo>
                  <a:pt x="5826" y="2125"/>
                </a:lnTo>
                <a:lnTo>
                  <a:pt x="5812" y="2102"/>
                </a:lnTo>
                <a:lnTo>
                  <a:pt x="5797" y="2080"/>
                </a:lnTo>
                <a:lnTo>
                  <a:pt x="5781" y="2057"/>
                </a:lnTo>
                <a:lnTo>
                  <a:pt x="5762" y="2035"/>
                </a:lnTo>
                <a:lnTo>
                  <a:pt x="5743" y="2013"/>
                </a:lnTo>
                <a:lnTo>
                  <a:pt x="5721" y="1993"/>
                </a:lnTo>
                <a:lnTo>
                  <a:pt x="5698" y="1971"/>
                </a:lnTo>
                <a:lnTo>
                  <a:pt x="5677" y="1948"/>
                </a:lnTo>
                <a:lnTo>
                  <a:pt x="5660" y="1927"/>
                </a:lnTo>
                <a:lnTo>
                  <a:pt x="5652" y="1917"/>
                </a:lnTo>
                <a:lnTo>
                  <a:pt x="5646" y="1907"/>
                </a:lnTo>
                <a:lnTo>
                  <a:pt x="5641" y="1898"/>
                </a:lnTo>
                <a:lnTo>
                  <a:pt x="5637" y="1889"/>
                </a:lnTo>
                <a:lnTo>
                  <a:pt x="5634" y="1881"/>
                </a:lnTo>
                <a:lnTo>
                  <a:pt x="5632" y="1873"/>
                </a:lnTo>
                <a:lnTo>
                  <a:pt x="5631" y="1865"/>
                </a:lnTo>
                <a:lnTo>
                  <a:pt x="5632" y="1857"/>
                </a:lnTo>
                <a:lnTo>
                  <a:pt x="5633" y="1851"/>
                </a:lnTo>
                <a:lnTo>
                  <a:pt x="5636" y="1844"/>
                </a:lnTo>
                <a:lnTo>
                  <a:pt x="5639" y="1839"/>
                </a:lnTo>
                <a:lnTo>
                  <a:pt x="5643" y="1832"/>
                </a:lnTo>
                <a:lnTo>
                  <a:pt x="5665" y="1809"/>
                </a:lnTo>
                <a:lnTo>
                  <a:pt x="5691" y="1785"/>
                </a:lnTo>
                <a:lnTo>
                  <a:pt x="5720" y="1758"/>
                </a:lnTo>
                <a:lnTo>
                  <a:pt x="5752" y="1729"/>
                </a:lnTo>
                <a:lnTo>
                  <a:pt x="5769" y="1714"/>
                </a:lnTo>
                <a:lnTo>
                  <a:pt x="5785" y="1696"/>
                </a:lnTo>
                <a:lnTo>
                  <a:pt x="5799" y="1677"/>
                </a:lnTo>
                <a:lnTo>
                  <a:pt x="5815" y="1655"/>
                </a:lnTo>
                <a:lnTo>
                  <a:pt x="5828" y="1632"/>
                </a:lnTo>
                <a:lnTo>
                  <a:pt x="5841" y="1607"/>
                </a:lnTo>
                <a:lnTo>
                  <a:pt x="5853" y="1581"/>
                </a:lnTo>
                <a:lnTo>
                  <a:pt x="5865" y="1552"/>
                </a:lnTo>
                <a:lnTo>
                  <a:pt x="5869" y="1537"/>
                </a:lnTo>
                <a:lnTo>
                  <a:pt x="5874" y="1521"/>
                </a:lnTo>
                <a:lnTo>
                  <a:pt x="5877" y="1503"/>
                </a:lnTo>
                <a:lnTo>
                  <a:pt x="5878" y="1486"/>
                </a:lnTo>
                <a:lnTo>
                  <a:pt x="5879" y="1466"/>
                </a:lnTo>
                <a:lnTo>
                  <a:pt x="5879" y="1445"/>
                </a:lnTo>
                <a:lnTo>
                  <a:pt x="5879" y="1425"/>
                </a:lnTo>
                <a:lnTo>
                  <a:pt x="5877" y="1403"/>
                </a:lnTo>
                <a:lnTo>
                  <a:pt x="5875" y="1380"/>
                </a:lnTo>
                <a:lnTo>
                  <a:pt x="5870" y="1355"/>
                </a:lnTo>
                <a:lnTo>
                  <a:pt x="5866" y="1330"/>
                </a:lnTo>
                <a:lnTo>
                  <a:pt x="5861" y="1304"/>
                </a:lnTo>
                <a:lnTo>
                  <a:pt x="5853" y="1277"/>
                </a:lnTo>
                <a:lnTo>
                  <a:pt x="5845" y="1249"/>
                </a:lnTo>
                <a:lnTo>
                  <a:pt x="5828" y="1190"/>
                </a:lnTo>
                <a:lnTo>
                  <a:pt x="5784" y="1216"/>
                </a:lnTo>
                <a:lnTo>
                  <a:pt x="5741" y="1243"/>
                </a:lnTo>
                <a:lnTo>
                  <a:pt x="5701" y="1271"/>
                </a:lnTo>
                <a:lnTo>
                  <a:pt x="5663" y="1297"/>
                </a:lnTo>
                <a:lnTo>
                  <a:pt x="5626" y="1324"/>
                </a:lnTo>
                <a:lnTo>
                  <a:pt x="5592" y="1351"/>
                </a:lnTo>
                <a:lnTo>
                  <a:pt x="5558" y="1378"/>
                </a:lnTo>
                <a:lnTo>
                  <a:pt x="5527" y="1405"/>
                </a:lnTo>
                <a:lnTo>
                  <a:pt x="5498" y="1432"/>
                </a:lnTo>
                <a:lnTo>
                  <a:pt x="5471" y="1460"/>
                </a:lnTo>
                <a:lnTo>
                  <a:pt x="5445" y="1487"/>
                </a:lnTo>
                <a:lnTo>
                  <a:pt x="5421" y="1514"/>
                </a:lnTo>
                <a:lnTo>
                  <a:pt x="5400" y="1543"/>
                </a:lnTo>
                <a:lnTo>
                  <a:pt x="5380" y="1570"/>
                </a:lnTo>
                <a:lnTo>
                  <a:pt x="5361" y="1597"/>
                </a:lnTo>
                <a:lnTo>
                  <a:pt x="5345" y="1625"/>
                </a:lnTo>
                <a:lnTo>
                  <a:pt x="5331" y="1653"/>
                </a:lnTo>
                <a:lnTo>
                  <a:pt x="5318" y="1680"/>
                </a:lnTo>
                <a:lnTo>
                  <a:pt x="5307" y="1709"/>
                </a:lnTo>
                <a:lnTo>
                  <a:pt x="5298" y="1736"/>
                </a:lnTo>
                <a:lnTo>
                  <a:pt x="5290" y="1764"/>
                </a:lnTo>
                <a:lnTo>
                  <a:pt x="5285" y="1793"/>
                </a:lnTo>
                <a:lnTo>
                  <a:pt x="5282" y="1820"/>
                </a:lnTo>
                <a:lnTo>
                  <a:pt x="5281" y="1848"/>
                </a:lnTo>
                <a:lnTo>
                  <a:pt x="5281" y="1877"/>
                </a:lnTo>
                <a:lnTo>
                  <a:pt x="5283" y="1905"/>
                </a:lnTo>
                <a:lnTo>
                  <a:pt x="5286" y="1934"/>
                </a:lnTo>
                <a:lnTo>
                  <a:pt x="5293" y="1962"/>
                </a:lnTo>
                <a:lnTo>
                  <a:pt x="5299" y="1990"/>
                </a:lnTo>
                <a:lnTo>
                  <a:pt x="5309" y="2019"/>
                </a:lnTo>
                <a:lnTo>
                  <a:pt x="5320" y="2047"/>
                </a:lnTo>
                <a:lnTo>
                  <a:pt x="5333" y="2077"/>
                </a:lnTo>
                <a:lnTo>
                  <a:pt x="5288" y="2057"/>
                </a:lnTo>
                <a:lnTo>
                  <a:pt x="5247" y="2041"/>
                </a:lnTo>
                <a:lnTo>
                  <a:pt x="5168" y="2009"/>
                </a:lnTo>
                <a:lnTo>
                  <a:pt x="5147" y="2002"/>
                </a:lnTo>
                <a:lnTo>
                  <a:pt x="5119" y="1994"/>
                </a:lnTo>
                <a:lnTo>
                  <a:pt x="5045" y="1973"/>
                </a:lnTo>
                <a:lnTo>
                  <a:pt x="4945" y="1948"/>
                </a:lnTo>
                <a:lnTo>
                  <a:pt x="4821" y="1918"/>
                </a:lnTo>
                <a:lnTo>
                  <a:pt x="4662" y="1886"/>
                </a:lnTo>
                <a:lnTo>
                  <a:pt x="4502" y="1854"/>
                </a:lnTo>
                <a:lnTo>
                  <a:pt x="4338" y="1823"/>
                </a:lnTo>
                <a:lnTo>
                  <a:pt x="4171" y="1795"/>
                </a:lnTo>
                <a:lnTo>
                  <a:pt x="4000" y="1768"/>
                </a:lnTo>
                <a:lnTo>
                  <a:pt x="3828" y="1743"/>
                </a:lnTo>
                <a:lnTo>
                  <a:pt x="3652" y="1720"/>
                </a:lnTo>
                <a:lnTo>
                  <a:pt x="3474" y="1697"/>
                </a:lnTo>
                <a:lnTo>
                  <a:pt x="3299" y="1678"/>
                </a:lnTo>
                <a:lnTo>
                  <a:pt x="3136" y="1662"/>
                </a:lnTo>
                <a:lnTo>
                  <a:pt x="2985" y="1650"/>
                </a:lnTo>
                <a:lnTo>
                  <a:pt x="2844" y="1640"/>
                </a:lnTo>
                <a:lnTo>
                  <a:pt x="2778" y="1637"/>
                </a:lnTo>
                <a:lnTo>
                  <a:pt x="2715" y="1633"/>
                </a:lnTo>
                <a:lnTo>
                  <a:pt x="2655" y="1632"/>
                </a:lnTo>
                <a:lnTo>
                  <a:pt x="2597" y="1631"/>
                </a:lnTo>
                <a:lnTo>
                  <a:pt x="2542" y="1631"/>
                </a:lnTo>
                <a:lnTo>
                  <a:pt x="2491" y="1631"/>
                </a:lnTo>
                <a:lnTo>
                  <a:pt x="2442" y="1632"/>
                </a:lnTo>
                <a:lnTo>
                  <a:pt x="2396" y="1635"/>
                </a:lnTo>
                <a:lnTo>
                  <a:pt x="2396" y="1410"/>
                </a:lnTo>
                <a:lnTo>
                  <a:pt x="2438" y="1401"/>
                </a:lnTo>
                <a:lnTo>
                  <a:pt x="2484" y="1392"/>
                </a:lnTo>
                <a:lnTo>
                  <a:pt x="2532" y="1384"/>
                </a:lnTo>
                <a:lnTo>
                  <a:pt x="2584" y="1379"/>
                </a:lnTo>
                <a:lnTo>
                  <a:pt x="2638" y="1374"/>
                </a:lnTo>
                <a:lnTo>
                  <a:pt x="2696" y="1371"/>
                </a:lnTo>
                <a:lnTo>
                  <a:pt x="2756" y="1370"/>
                </a:lnTo>
                <a:lnTo>
                  <a:pt x="2820" y="1370"/>
                </a:lnTo>
                <a:lnTo>
                  <a:pt x="2885" y="1370"/>
                </a:lnTo>
                <a:lnTo>
                  <a:pt x="2955" y="1373"/>
                </a:lnTo>
                <a:lnTo>
                  <a:pt x="3027" y="1377"/>
                </a:lnTo>
                <a:lnTo>
                  <a:pt x="3101" y="1382"/>
                </a:lnTo>
                <a:lnTo>
                  <a:pt x="3180" y="1389"/>
                </a:lnTo>
                <a:lnTo>
                  <a:pt x="3261" y="1396"/>
                </a:lnTo>
                <a:lnTo>
                  <a:pt x="3344" y="1405"/>
                </a:lnTo>
                <a:lnTo>
                  <a:pt x="3431" y="1416"/>
                </a:lnTo>
                <a:lnTo>
                  <a:pt x="3518" y="1427"/>
                </a:lnTo>
                <a:lnTo>
                  <a:pt x="3601" y="1439"/>
                </a:lnTo>
                <a:lnTo>
                  <a:pt x="3680" y="1450"/>
                </a:lnTo>
                <a:lnTo>
                  <a:pt x="3756" y="1462"/>
                </a:lnTo>
                <a:lnTo>
                  <a:pt x="3829" y="1474"/>
                </a:lnTo>
                <a:lnTo>
                  <a:pt x="3898" y="1486"/>
                </a:lnTo>
                <a:lnTo>
                  <a:pt x="3962" y="1499"/>
                </a:lnTo>
                <a:lnTo>
                  <a:pt x="4024" y="1512"/>
                </a:lnTo>
                <a:lnTo>
                  <a:pt x="4082" y="1524"/>
                </a:lnTo>
                <a:lnTo>
                  <a:pt x="4137" y="1537"/>
                </a:lnTo>
                <a:lnTo>
                  <a:pt x="4188" y="1551"/>
                </a:lnTo>
                <a:lnTo>
                  <a:pt x="4236" y="1564"/>
                </a:lnTo>
                <a:lnTo>
                  <a:pt x="4280" y="1579"/>
                </a:lnTo>
                <a:lnTo>
                  <a:pt x="4320" y="1592"/>
                </a:lnTo>
                <a:lnTo>
                  <a:pt x="4358" y="1606"/>
                </a:lnTo>
                <a:lnTo>
                  <a:pt x="4390" y="1620"/>
                </a:lnTo>
                <a:lnTo>
                  <a:pt x="4396" y="1622"/>
                </a:lnTo>
                <a:lnTo>
                  <a:pt x="4401" y="1623"/>
                </a:lnTo>
                <a:lnTo>
                  <a:pt x="4406" y="1623"/>
                </a:lnTo>
                <a:lnTo>
                  <a:pt x="4410" y="1622"/>
                </a:lnTo>
                <a:lnTo>
                  <a:pt x="4413" y="1620"/>
                </a:lnTo>
                <a:lnTo>
                  <a:pt x="4418" y="1617"/>
                </a:lnTo>
                <a:lnTo>
                  <a:pt x="4420" y="1613"/>
                </a:lnTo>
                <a:lnTo>
                  <a:pt x="4423" y="1607"/>
                </a:lnTo>
                <a:lnTo>
                  <a:pt x="4425" y="1600"/>
                </a:lnTo>
                <a:lnTo>
                  <a:pt x="4427" y="1593"/>
                </a:lnTo>
                <a:lnTo>
                  <a:pt x="4431" y="1573"/>
                </a:lnTo>
                <a:lnTo>
                  <a:pt x="4433" y="1550"/>
                </a:lnTo>
                <a:lnTo>
                  <a:pt x="4433" y="1523"/>
                </a:lnTo>
                <a:lnTo>
                  <a:pt x="4432" y="1492"/>
                </a:lnTo>
                <a:lnTo>
                  <a:pt x="4430" y="1456"/>
                </a:lnTo>
                <a:lnTo>
                  <a:pt x="4425" y="1416"/>
                </a:lnTo>
                <a:lnTo>
                  <a:pt x="4420" y="1371"/>
                </a:lnTo>
                <a:lnTo>
                  <a:pt x="4413" y="1322"/>
                </a:lnTo>
                <a:lnTo>
                  <a:pt x="4406" y="1268"/>
                </a:lnTo>
                <a:lnTo>
                  <a:pt x="4385" y="1149"/>
                </a:lnTo>
                <a:lnTo>
                  <a:pt x="4373" y="1087"/>
                </a:lnTo>
                <a:lnTo>
                  <a:pt x="4360" y="1027"/>
                </a:lnTo>
                <a:lnTo>
                  <a:pt x="4346" y="970"/>
                </a:lnTo>
                <a:lnTo>
                  <a:pt x="4331" y="916"/>
                </a:lnTo>
                <a:lnTo>
                  <a:pt x="4315" y="865"/>
                </a:lnTo>
                <a:lnTo>
                  <a:pt x="4299" y="817"/>
                </a:lnTo>
                <a:lnTo>
                  <a:pt x="4281" y="772"/>
                </a:lnTo>
                <a:lnTo>
                  <a:pt x="4261" y="730"/>
                </a:lnTo>
                <a:lnTo>
                  <a:pt x="4242" y="691"/>
                </a:lnTo>
                <a:lnTo>
                  <a:pt x="4222" y="654"/>
                </a:lnTo>
                <a:lnTo>
                  <a:pt x="4200" y="621"/>
                </a:lnTo>
                <a:lnTo>
                  <a:pt x="4177" y="591"/>
                </a:lnTo>
                <a:lnTo>
                  <a:pt x="4154" y="563"/>
                </a:lnTo>
                <a:lnTo>
                  <a:pt x="4142" y="551"/>
                </a:lnTo>
                <a:lnTo>
                  <a:pt x="4129" y="539"/>
                </a:lnTo>
                <a:lnTo>
                  <a:pt x="4117" y="528"/>
                </a:lnTo>
                <a:lnTo>
                  <a:pt x="4104" y="517"/>
                </a:lnTo>
                <a:lnTo>
                  <a:pt x="4091" y="507"/>
                </a:lnTo>
                <a:lnTo>
                  <a:pt x="4078" y="498"/>
                </a:lnTo>
                <a:lnTo>
                  <a:pt x="4065" y="491"/>
                </a:lnTo>
                <a:lnTo>
                  <a:pt x="4050" y="483"/>
                </a:lnTo>
                <a:lnTo>
                  <a:pt x="4032" y="475"/>
                </a:lnTo>
                <a:lnTo>
                  <a:pt x="4015" y="469"/>
                </a:lnTo>
                <a:lnTo>
                  <a:pt x="3995" y="462"/>
                </a:lnTo>
                <a:lnTo>
                  <a:pt x="3974" y="455"/>
                </a:lnTo>
                <a:lnTo>
                  <a:pt x="3928" y="443"/>
                </a:lnTo>
                <a:lnTo>
                  <a:pt x="3877" y="432"/>
                </a:lnTo>
                <a:lnTo>
                  <a:pt x="3820" y="421"/>
                </a:lnTo>
                <a:lnTo>
                  <a:pt x="3758" y="411"/>
                </a:lnTo>
                <a:lnTo>
                  <a:pt x="3690" y="402"/>
                </a:lnTo>
                <a:lnTo>
                  <a:pt x="3619" y="395"/>
                </a:lnTo>
                <a:lnTo>
                  <a:pt x="3547" y="388"/>
                </a:lnTo>
                <a:lnTo>
                  <a:pt x="3474" y="384"/>
                </a:lnTo>
                <a:lnTo>
                  <a:pt x="3399" y="380"/>
                </a:lnTo>
                <a:lnTo>
                  <a:pt x="3323" y="378"/>
                </a:lnTo>
                <a:lnTo>
                  <a:pt x="3246" y="377"/>
                </a:lnTo>
                <a:lnTo>
                  <a:pt x="3167" y="378"/>
                </a:lnTo>
                <a:lnTo>
                  <a:pt x="3087" y="380"/>
                </a:lnTo>
                <a:lnTo>
                  <a:pt x="3009" y="384"/>
                </a:lnTo>
                <a:lnTo>
                  <a:pt x="2930" y="388"/>
                </a:lnTo>
                <a:lnTo>
                  <a:pt x="2852" y="395"/>
                </a:lnTo>
                <a:lnTo>
                  <a:pt x="2776" y="403"/>
                </a:lnTo>
                <a:lnTo>
                  <a:pt x="2701" y="413"/>
                </a:lnTo>
                <a:lnTo>
                  <a:pt x="2626" y="425"/>
                </a:lnTo>
                <a:lnTo>
                  <a:pt x="2552" y="438"/>
                </a:lnTo>
                <a:lnTo>
                  <a:pt x="2480" y="452"/>
                </a:lnTo>
                <a:lnTo>
                  <a:pt x="2445" y="461"/>
                </a:lnTo>
                <a:lnTo>
                  <a:pt x="2411" y="470"/>
                </a:lnTo>
                <a:lnTo>
                  <a:pt x="2378" y="479"/>
                </a:lnTo>
                <a:lnTo>
                  <a:pt x="2348" y="488"/>
                </a:lnTo>
                <a:lnTo>
                  <a:pt x="2317" y="498"/>
                </a:lnTo>
                <a:lnTo>
                  <a:pt x="2289" y="509"/>
                </a:lnTo>
                <a:lnTo>
                  <a:pt x="2263" y="520"/>
                </a:lnTo>
                <a:lnTo>
                  <a:pt x="2236" y="532"/>
                </a:lnTo>
                <a:lnTo>
                  <a:pt x="2212" y="544"/>
                </a:lnTo>
                <a:lnTo>
                  <a:pt x="2189" y="556"/>
                </a:lnTo>
                <a:lnTo>
                  <a:pt x="2167" y="569"/>
                </a:lnTo>
                <a:lnTo>
                  <a:pt x="2148" y="583"/>
                </a:lnTo>
                <a:lnTo>
                  <a:pt x="2128" y="598"/>
                </a:lnTo>
                <a:lnTo>
                  <a:pt x="2111" y="612"/>
                </a:lnTo>
                <a:lnTo>
                  <a:pt x="2095" y="627"/>
                </a:lnTo>
                <a:lnTo>
                  <a:pt x="2080" y="642"/>
                </a:lnTo>
                <a:lnTo>
                  <a:pt x="2064" y="662"/>
                </a:lnTo>
                <a:lnTo>
                  <a:pt x="2050" y="683"/>
                </a:lnTo>
                <a:lnTo>
                  <a:pt x="2035" y="705"/>
                </a:lnTo>
                <a:lnTo>
                  <a:pt x="2024" y="728"/>
                </a:lnTo>
                <a:lnTo>
                  <a:pt x="2013" y="752"/>
                </a:lnTo>
                <a:lnTo>
                  <a:pt x="2006" y="778"/>
                </a:lnTo>
                <a:lnTo>
                  <a:pt x="1998" y="805"/>
                </a:lnTo>
                <a:lnTo>
                  <a:pt x="1993" y="834"/>
                </a:lnTo>
                <a:lnTo>
                  <a:pt x="1988" y="863"/>
                </a:lnTo>
                <a:lnTo>
                  <a:pt x="1986" y="895"/>
                </a:lnTo>
                <a:lnTo>
                  <a:pt x="1985" y="928"/>
                </a:lnTo>
                <a:lnTo>
                  <a:pt x="1986" y="961"/>
                </a:lnTo>
                <a:lnTo>
                  <a:pt x="1988" y="996"/>
                </a:lnTo>
                <a:lnTo>
                  <a:pt x="1992" y="1034"/>
                </a:lnTo>
                <a:lnTo>
                  <a:pt x="1997" y="1072"/>
                </a:lnTo>
                <a:lnTo>
                  <a:pt x="2004" y="1111"/>
                </a:lnTo>
                <a:lnTo>
                  <a:pt x="2017" y="1189"/>
                </a:lnTo>
                <a:lnTo>
                  <a:pt x="2022" y="1226"/>
                </a:lnTo>
                <a:lnTo>
                  <a:pt x="2027" y="1262"/>
                </a:lnTo>
                <a:lnTo>
                  <a:pt x="2031" y="1297"/>
                </a:lnTo>
                <a:lnTo>
                  <a:pt x="2033" y="1331"/>
                </a:lnTo>
                <a:lnTo>
                  <a:pt x="2035" y="1363"/>
                </a:lnTo>
                <a:lnTo>
                  <a:pt x="2036" y="1395"/>
                </a:lnTo>
                <a:lnTo>
                  <a:pt x="2038" y="1426"/>
                </a:lnTo>
                <a:lnTo>
                  <a:pt x="2036" y="1454"/>
                </a:lnTo>
                <a:lnTo>
                  <a:pt x="2035" y="1483"/>
                </a:lnTo>
                <a:lnTo>
                  <a:pt x="2033" y="1510"/>
                </a:lnTo>
                <a:lnTo>
                  <a:pt x="2031" y="1536"/>
                </a:lnTo>
                <a:lnTo>
                  <a:pt x="2027" y="1560"/>
                </a:lnTo>
                <a:lnTo>
                  <a:pt x="2022" y="1584"/>
                </a:lnTo>
                <a:lnTo>
                  <a:pt x="2017" y="1606"/>
                </a:lnTo>
                <a:lnTo>
                  <a:pt x="2000" y="1605"/>
                </a:lnTo>
                <a:lnTo>
                  <a:pt x="1979" y="1605"/>
                </a:lnTo>
                <a:lnTo>
                  <a:pt x="1950" y="1606"/>
                </a:lnTo>
                <a:lnTo>
                  <a:pt x="1917" y="1609"/>
                </a:lnTo>
                <a:lnTo>
                  <a:pt x="1834" y="1618"/>
                </a:lnTo>
                <a:lnTo>
                  <a:pt x="1729" y="1631"/>
                </a:lnTo>
                <a:lnTo>
                  <a:pt x="1672" y="1640"/>
                </a:lnTo>
                <a:lnTo>
                  <a:pt x="1615" y="1649"/>
                </a:lnTo>
                <a:lnTo>
                  <a:pt x="1557" y="1659"/>
                </a:lnTo>
                <a:lnTo>
                  <a:pt x="1500" y="1670"/>
                </a:lnTo>
                <a:lnTo>
                  <a:pt x="1443" y="1684"/>
                </a:lnTo>
                <a:lnTo>
                  <a:pt x="1385" y="1697"/>
                </a:lnTo>
                <a:lnTo>
                  <a:pt x="1330" y="1711"/>
                </a:lnTo>
                <a:lnTo>
                  <a:pt x="1273" y="1727"/>
                </a:lnTo>
                <a:lnTo>
                  <a:pt x="1217" y="1744"/>
                </a:lnTo>
                <a:lnTo>
                  <a:pt x="1166" y="1761"/>
                </a:lnTo>
                <a:lnTo>
                  <a:pt x="1117" y="1781"/>
                </a:lnTo>
                <a:lnTo>
                  <a:pt x="1071" y="1800"/>
                </a:lnTo>
                <a:lnTo>
                  <a:pt x="1027" y="1821"/>
                </a:lnTo>
                <a:lnTo>
                  <a:pt x="988" y="1844"/>
                </a:lnTo>
                <a:lnTo>
                  <a:pt x="951" y="1867"/>
                </a:lnTo>
                <a:lnTo>
                  <a:pt x="916" y="1891"/>
                </a:lnTo>
                <a:lnTo>
                  <a:pt x="902" y="1903"/>
                </a:lnTo>
                <a:lnTo>
                  <a:pt x="888" y="1916"/>
                </a:lnTo>
                <a:lnTo>
                  <a:pt x="877" y="1928"/>
                </a:lnTo>
                <a:lnTo>
                  <a:pt x="869" y="1941"/>
                </a:lnTo>
                <a:lnTo>
                  <a:pt x="862" y="1954"/>
                </a:lnTo>
                <a:lnTo>
                  <a:pt x="858" y="1968"/>
                </a:lnTo>
                <a:lnTo>
                  <a:pt x="856" y="1982"/>
                </a:lnTo>
                <a:lnTo>
                  <a:pt x="856" y="1996"/>
                </a:lnTo>
                <a:lnTo>
                  <a:pt x="858" y="2010"/>
                </a:lnTo>
                <a:lnTo>
                  <a:pt x="862" y="2024"/>
                </a:lnTo>
                <a:lnTo>
                  <a:pt x="869" y="2039"/>
                </a:lnTo>
                <a:lnTo>
                  <a:pt x="877" y="2054"/>
                </a:lnTo>
                <a:lnTo>
                  <a:pt x="888" y="2068"/>
                </a:lnTo>
                <a:lnTo>
                  <a:pt x="902" y="2083"/>
                </a:lnTo>
                <a:lnTo>
                  <a:pt x="917" y="2099"/>
                </a:lnTo>
                <a:lnTo>
                  <a:pt x="934" y="2115"/>
                </a:lnTo>
                <a:lnTo>
                  <a:pt x="955" y="2131"/>
                </a:lnTo>
                <a:lnTo>
                  <a:pt x="978" y="2147"/>
                </a:lnTo>
                <a:lnTo>
                  <a:pt x="1002" y="2160"/>
                </a:lnTo>
                <a:lnTo>
                  <a:pt x="1027" y="2172"/>
                </a:lnTo>
                <a:lnTo>
                  <a:pt x="1053" y="2184"/>
                </a:lnTo>
                <a:lnTo>
                  <a:pt x="1081" y="2194"/>
                </a:lnTo>
                <a:lnTo>
                  <a:pt x="1110" y="2201"/>
                </a:lnTo>
                <a:lnTo>
                  <a:pt x="1140" y="2209"/>
                </a:lnTo>
                <a:lnTo>
                  <a:pt x="1171" y="2214"/>
                </a:lnTo>
                <a:lnTo>
                  <a:pt x="1204" y="2219"/>
                </a:lnTo>
                <a:lnTo>
                  <a:pt x="1238" y="2222"/>
                </a:lnTo>
                <a:lnTo>
                  <a:pt x="1273" y="2223"/>
                </a:lnTo>
                <a:lnTo>
                  <a:pt x="1310" y="2224"/>
                </a:lnTo>
                <a:lnTo>
                  <a:pt x="1347" y="2223"/>
                </a:lnTo>
                <a:lnTo>
                  <a:pt x="1387" y="2220"/>
                </a:lnTo>
                <a:lnTo>
                  <a:pt x="1427" y="2217"/>
                </a:lnTo>
                <a:lnTo>
                  <a:pt x="1467" y="2212"/>
                </a:lnTo>
                <a:lnTo>
                  <a:pt x="1506" y="2209"/>
                </a:lnTo>
                <a:lnTo>
                  <a:pt x="1544" y="2207"/>
                </a:lnTo>
                <a:lnTo>
                  <a:pt x="1580" y="2206"/>
                </a:lnTo>
                <a:lnTo>
                  <a:pt x="1615" y="2206"/>
                </a:lnTo>
                <a:lnTo>
                  <a:pt x="1649" y="2206"/>
                </a:lnTo>
                <a:lnTo>
                  <a:pt x="1681" y="2207"/>
                </a:lnTo>
                <a:lnTo>
                  <a:pt x="1712" y="2209"/>
                </a:lnTo>
                <a:lnTo>
                  <a:pt x="1742" y="2212"/>
                </a:lnTo>
                <a:lnTo>
                  <a:pt x="1770" y="2217"/>
                </a:lnTo>
                <a:lnTo>
                  <a:pt x="1797" y="2221"/>
                </a:lnTo>
                <a:lnTo>
                  <a:pt x="1822" y="2226"/>
                </a:lnTo>
                <a:lnTo>
                  <a:pt x="1847" y="2233"/>
                </a:lnTo>
                <a:lnTo>
                  <a:pt x="1870" y="2241"/>
                </a:lnTo>
                <a:lnTo>
                  <a:pt x="1891" y="2249"/>
                </a:lnTo>
                <a:lnTo>
                  <a:pt x="1912" y="2258"/>
                </a:lnTo>
                <a:lnTo>
                  <a:pt x="1890" y="2292"/>
                </a:lnTo>
                <a:lnTo>
                  <a:pt x="1871" y="2326"/>
                </a:lnTo>
                <a:lnTo>
                  <a:pt x="1855" y="2360"/>
                </a:lnTo>
                <a:lnTo>
                  <a:pt x="1842" y="2394"/>
                </a:lnTo>
                <a:lnTo>
                  <a:pt x="1831" y="2426"/>
                </a:lnTo>
                <a:lnTo>
                  <a:pt x="1822" y="2460"/>
                </a:lnTo>
                <a:lnTo>
                  <a:pt x="1817" y="2493"/>
                </a:lnTo>
                <a:lnTo>
                  <a:pt x="1815" y="2509"/>
                </a:lnTo>
                <a:lnTo>
                  <a:pt x="1814" y="2525"/>
                </a:lnTo>
                <a:lnTo>
                  <a:pt x="1809" y="2654"/>
                </a:lnTo>
                <a:lnTo>
                  <a:pt x="1808" y="2717"/>
                </a:lnTo>
                <a:lnTo>
                  <a:pt x="1807" y="2781"/>
                </a:lnTo>
                <a:lnTo>
                  <a:pt x="1809" y="2810"/>
                </a:lnTo>
                <a:lnTo>
                  <a:pt x="1811" y="2837"/>
                </a:lnTo>
                <a:lnTo>
                  <a:pt x="1814" y="2863"/>
                </a:lnTo>
                <a:lnTo>
                  <a:pt x="1817" y="2891"/>
                </a:lnTo>
                <a:lnTo>
                  <a:pt x="1821" y="2916"/>
                </a:lnTo>
                <a:lnTo>
                  <a:pt x="1826" y="2941"/>
                </a:lnTo>
                <a:lnTo>
                  <a:pt x="1831" y="2965"/>
                </a:lnTo>
                <a:lnTo>
                  <a:pt x="1837" y="2989"/>
                </a:lnTo>
                <a:lnTo>
                  <a:pt x="1843" y="3012"/>
                </a:lnTo>
                <a:lnTo>
                  <a:pt x="1851" y="3034"/>
                </a:lnTo>
                <a:lnTo>
                  <a:pt x="1858" y="3056"/>
                </a:lnTo>
                <a:lnTo>
                  <a:pt x="1867" y="3077"/>
                </a:lnTo>
                <a:lnTo>
                  <a:pt x="1876" y="3098"/>
                </a:lnTo>
                <a:lnTo>
                  <a:pt x="1886" y="3118"/>
                </a:lnTo>
                <a:lnTo>
                  <a:pt x="1896" y="3137"/>
                </a:lnTo>
                <a:lnTo>
                  <a:pt x="1906" y="3156"/>
                </a:lnTo>
                <a:lnTo>
                  <a:pt x="1952" y="3231"/>
                </a:lnTo>
                <a:lnTo>
                  <a:pt x="1998" y="3312"/>
                </a:lnTo>
                <a:lnTo>
                  <a:pt x="2046" y="3396"/>
                </a:lnTo>
                <a:lnTo>
                  <a:pt x="2094" y="3486"/>
                </a:lnTo>
                <a:lnTo>
                  <a:pt x="2125" y="3545"/>
                </a:lnTo>
                <a:lnTo>
                  <a:pt x="2151" y="3598"/>
                </a:lnTo>
                <a:lnTo>
                  <a:pt x="2174" y="3648"/>
                </a:lnTo>
                <a:lnTo>
                  <a:pt x="2194" y="3691"/>
                </a:lnTo>
                <a:lnTo>
                  <a:pt x="2210" y="3731"/>
                </a:lnTo>
                <a:lnTo>
                  <a:pt x="2222" y="3765"/>
                </a:lnTo>
                <a:lnTo>
                  <a:pt x="2232" y="3794"/>
                </a:lnTo>
                <a:lnTo>
                  <a:pt x="2238" y="3819"/>
                </a:lnTo>
                <a:lnTo>
                  <a:pt x="2249" y="3869"/>
                </a:lnTo>
                <a:lnTo>
                  <a:pt x="2266" y="3933"/>
                </a:lnTo>
                <a:lnTo>
                  <a:pt x="2288" y="4009"/>
                </a:lnTo>
                <a:lnTo>
                  <a:pt x="2315" y="4099"/>
                </a:lnTo>
                <a:lnTo>
                  <a:pt x="2317" y="4103"/>
                </a:lnTo>
                <a:lnTo>
                  <a:pt x="2319" y="4109"/>
                </a:lnTo>
                <a:lnTo>
                  <a:pt x="2324" y="4114"/>
                </a:lnTo>
                <a:lnTo>
                  <a:pt x="2328" y="4118"/>
                </a:lnTo>
                <a:lnTo>
                  <a:pt x="2340" y="4129"/>
                </a:lnTo>
                <a:lnTo>
                  <a:pt x="2356" y="4139"/>
                </a:lnTo>
                <a:lnTo>
                  <a:pt x="2377" y="4150"/>
                </a:lnTo>
                <a:lnTo>
                  <a:pt x="2401" y="4161"/>
                </a:lnTo>
                <a:lnTo>
                  <a:pt x="2430" y="4171"/>
                </a:lnTo>
                <a:lnTo>
                  <a:pt x="2461" y="4182"/>
                </a:lnTo>
                <a:lnTo>
                  <a:pt x="2497" y="4193"/>
                </a:lnTo>
                <a:lnTo>
                  <a:pt x="2537" y="4204"/>
                </a:lnTo>
                <a:lnTo>
                  <a:pt x="2580" y="4213"/>
                </a:lnTo>
                <a:lnTo>
                  <a:pt x="2627" y="4224"/>
                </a:lnTo>
                <a:lnTo>
                  <a:pt x="2679" y="4235"/>
                </a:lnTo>
                <a:lnTo>
                  <a:pt x="2734" y="4246"/>
                </a:lnTo>
                <a:lnTo>
                  <a:pt x="2793" y="4257"/>
                </a:lnTo>
                <a:lnTo>
                  <a:pt x="2857" y="4268"/>
                </a:lnTo>
                <a:lnTo>
                  <a:pt x="2980" y="4291"/>
                </a:lnTo>
                <a:lnTo>
                  <a:pt x="3089" y="4312"/>
                </a:lnTo>
                <a:lnTo>
                  <a:pt x="3186" y="4333"/>
                </a:lnTo>
                <a:lnTo>
                  <a:pt x="3269" y="4352"/>
                </a:lnTo>
                <a:lnTo>
                  <a:pt x="3305" y="4362"/>
                </a:lnTo>
                <a:lnTo>
                  <a:pt x="3338" y="4372"/>
                </a:lnTo>
                <a:lnTo>
                  <a:pt x="3368" y="4382"/>
                </a:lnTo>
                <a:lnTo>
                  <a:pt x="3393" y="4390"/>
                </a:lnTo>
                <a:lnTo>
                  <a:pt x="3416" y="4399"/>
                </a:lnTo>
                <a:lnTo>
                  <a:pt x="3436" y="4408"/>
                </a:lnTo>
                <a:lnTo>
                  <a:pt x="3452" y="4417"/>
                </a:lnTo>
                <a:lnTo>
                  <a:pt x="3464" y="4425"/>
                </a:lnTo>
                <a:lnTo>
                  <a:pt x="3467" y="4431"/>
                </a:lnTo>
                <a:lnTo>
                  <a:pt x="3471" y="4436"/>
                </a:lnTo>
                <a:lnTo>
                  <a:pt x="3472" y="4443"/>
                </a:lnTo>
                <a:lnTo>
                  <a:pt x="3473" y="4449"/>
                </a:lnTo>
                <a:lnTo>
                  <a:pt x="3473" y="4456"/>
                </a:lnTo>
                <a:lnTo>
                  <a:pt x="3472" y="4464"/>
                </a:lnTo>
                <a:lnTo>
                  <a:pt x="3471" y="4471"/>
                </a:lnTo>
                <a:lnTo>
                  <a:pt x="3468" y="4479"/>
                </a:lnTo>
                <a:lnTo>
                  <a:pt x="3461" y="4496"/>
                </a:lnTo>
                <a:lnTo>
                  <a:pt x="3451" y="4515"/>
                </a:lnTo>
                <a:lnTo>
                  <a:pt x="3438" y="4535"/>
                </a:lnTo>
                <a:lnTo>
                  <a:pt x="3421" y="4556"/>
                </a:lnTo>
                <a:lnTo>
                  <a:pt x="3405" y="4578"/>
                </a:lnTo>
                <a:lnTo>
                  <a:pt x="3390" y="4599"/>
                </a:lnTo>
                <a:lnTo>
                  <a:pt x="3378" y="4620"/>
                </a:lnTo>
                <a:lnTo>
                  <a:pt x="3368" y="4640"/>
                </a:lnTo>
                <a:lnTo>
                  <a:pt x="3360" y="4659"/>
                </a:lnTo>
                <a:lnTo>
                  <a:pt x="3354" y="4678"/>
                </a:lnTo>
                <a:lnTo>
                  <a:pt x="3350" y="4695"/>
                </a:lnTo>
                <a:lnTo>
                  <a:pt x="3349" y="4713"/>
                </a:lnTo>
                <a:lnTo>
                  <a:pt x="3350" y="4726"/>
                </a:lnTo>
                <a:lnTo>
                  <a:pt x="3353" y="4740"/>
                </a:lnTo>
                <a:lnTo>
                  <a:pt x="3356" y="4753"/>
                </a:lnTo>
                <a:lnTo>
                  <a:pt x="3359" y="4766"/>
                </a:lnTo>
                <a:lnTo>
                  <a:pt x="3364" y="4779"/>
                </a:lnTo>
                <a:lnTo>
                  <a:pt x="3368" y="4792"/>
                </a:lnTo>
                <a:lnTo>
                  <a:pt x="3373" y="4806"/>
                </a:lnTo>
                <a:lnTo>
                  <a:pt x="3380" y="4819"/>
                </a:lnTo>
                <a:lnTo>
                  <a:pt x="3388" y="4832"/>
                </a:lnTo>
                <a:lnTo>
                  <a:pt x="3395" y="4844"/>
                </a:lnTo>
                <a:lnTo>
                  <a:pt x="3413" y="4870"/>
                </a:lnTo>
                <a:lnTo>
                  <a:pt x="3433" y="4894"/>
                </a:lnTo>
                <a:lnTo>
                  <a:pt x="3457" y="4919"/>
                </a:lnTo>
                <a:lnTo>
                  <a:pt x="3482" y="4943"/>
                </a:lnTo>
                <a:lnTo>
                  <a:pt x="3502" y="4966"/>
                </a:lnTo>
                <a:lnTo>
                  <a:pt x="3521" y="4989"/>
                </a:lnTo>
                <a:lnTo>
                  <a:pt x="3536" y="5011"/>
                </a:lnTo>
                <a:lnTo>
                  <a:pt x="3549" y="5032"/>
                </a:lnTo>
                <a:lnTo>
                  <a:pt x="3559" y="5052"/>
                </a:lnTo>
                <a:lnTo>
                  <a:pt x="3566" y="5072"/>
                </a:lnTo>
                <a:lnTo>
                  <a:pt x="3570" y="5091"/>
                </a:lnTo>
                <a:lnTo>
                  <a:pt x="3573" y="5106"/>
                </a:lnTo>
                <a:lnTo>
                  <a:pt x="3581" y="5143"/>
                </a:lnTo>
                <a:lnTo>
                  <a:pt x="3615" y="5282"/>
                </a:lnTo>
                <a:lnTo>
                  <a:pt x="3663" y="5472"/>
                </a:lnTo>
                <a:lnTo>
                  <a:pt x="3715" y="5682"/>
                </a:lnTo>
                <a:lnTo>
                  <a:pt x="3816" y="6089"/>
                </a:lnTo>
                <a:lnTo>
                  <a:pt x="3835" y="6174"/>
                </a:lnTo>
                <a:lnTo>
                  <a:pt x="3849" y="6239"/>
                </a:lnTo>
                <a:lnTo>
                  <a:pt x="3853" y="6264"/>
                </a:lnTo>
                <a:lnTo>
                  <a:pt x="3856" y="6284"/>
                </a:lnTo>
                <a:lnTo>
                  <a:pt x="3857" y="6298"/>
                </a:lnTo>
                <a:lnTo>
                  <a:pt x="3857" y="6308"/>
                </a:lnTo>
                <a:lnTo>
                  <a:pt x="3855" y="6316"/>
                </a:lnTo>
                <a:lnTo>
                  <a:pt x="3853" y="6323"/>
                </a:lnTo>
                <a:lnTo>
                  <a:pt x="3851" y="6325"/>
                </a:lnTo>
                <a:lnTo>
                  <a:pt x="3849" y="6327"/>
                </a:lnTo>
                <a:lnTo>
                  <a:pt x="3845" y="6328"/>
                </a:lnTo>
                <a:lnTo>
                  <a:pt x="3842" y="6328"/>
                </a:lnTo>
                <a:lnTo>
                  <a:pt x="3835" y="6326"/>
                </a:lnTo>
                <a:lnTo>
                  <a:pt x="3827" y="6322"/>
                </a:lnTo>
                <a:lnTo>
                  <a:pt x="3816" y="6315"/>
                </a:lnTo>
                <a:lnTo>
                  <a:pt x="3805" y="6305"/>
                </a:lnTo>
                <a:lnTo>
                  <a:pt x="3792" y="6293"/>
                </a:lnTo>
                <a:lnTo>
                  <a:pt x="3776" y="6278"/>
                </a:lnTo>
                <a:lnTo>
                  <a:pt x="3761" y="6261"/>
                </a:lnTo>
                <a:lnTo>
                  <a:pt x="3744" y="6240"/>
                </a:lnTo>
                <a:lnTo>
                  <a:pt x="3704" y="6191"/>
                </a:lnTo>
                <a:lnTo>
                  <a:pt x="3660" y="6131"/>
                </a:lnTo>
                <a:lnTo>
                  <a:pt x="3449" y="5845"/>
                </a:lnTo>
                <a:lnTo>
                  <a:pt x="3329" y="5685"/>
                </a:lnTo>
                <a:lnTo>
                  <a:pt x="3199" y="5511"/>
                </a:lnTo>
                <a:lnTo>
                  <a:pt x="3131" y="5423"/>
                </a:lnTo>
                <a:lnTo>
                  <a:pt x="3062" y="5334"/>
                </a:lnTo>
                <a:lnTo>
                  <a:pt x="2993" y="5248"/>
                </a:lnTo>
                <a:lnTo>
                  <a:pt x="2923" y="5161"/>
                </a:lnTo>
                <a:lnTo>
                  <a:pt x="2852" y="5075"/>
                </a:lnTo>
                <a:lnTo>
                  <a:pt x="2780" y="4991"/>
                </a:lnTo>
                <a:lnTo>
                  <a:pt x="2708" y="4907"/>
                </a:lnTo>
                <a:lnTo>
                  <a:pt x="2635" y="4825"/>
                </a:lnTo>
                <a:lnTo>
                  <a:pt x="2599" y="4785"/>
                </a:lnTo>
                <a:lnTo>
                  <a:pt x="2564" y="4747"/>
                </a:lnTo>
                <a:lnTo>
                  <a:pt x="2529" y="4711"/>
                </a:lnTo>
                <a:lnTo>
                  <a:pt x="2494" y="4677"/>
                </a:lnTo>
                <a:lnTo>
                  <a:pt x="2460" y="4645"/>
                </a:lnTo>
                <a:lnTo>
                  <a:pt x="2427" y="4615"/>
                </a:lnTo>
                <a:lnTo>
                  <a:pt x="2396" y="4588"/>
                </a:lnTo>
                <a:lnTo>
                  <a:pt x="2363" y="4563"/>
                </a:lnTo>
                <a:lnTo>
                  <a:pt x="2332" y="4540"/>
                </a:lnTo>
                <a:lnTo>
                  <a:pt x="2302" y="4519"/>
                </a:lnTo>
                <a:lnTo>
                  <a:pt x="2272" y="4501"/>
                </a:lnTo>
                <a:lnTo>
                  <a:pt x="2243" y="4484"/>
                </a:lnTo>
                <a:lnTo>
                  <a:pt x="2214" y="4469"/>
                </a:lnTo>
                <a:lnTo>
                  <a:pt x="2187" y="4457"/>
                </a:lnTo>
                <a:lnTo>
                  <a:pt x="2160" y="4446"/>
                </a:lnTo>
                <a:lnTo>
                  <a:pt x="2133" y="4439"/>
                </a:lnTo>
                <a:lnTo>
                  <a:pt x="2117" y="4436"/>
                </a:lnTo>
                <a:lnTo>
                  <a:pt x="2100" y="4435"/>
                </a:lnTo>
                <a:lnTo>
                  <a:pt x="2082" y="4435"/>
                </a:lnTo>
                <a:lnTo>
                  <a:pt x="2064" y="4439"/>
                </a:lnTo>
                <a:lnTo>
                  <a:pt x="2044" y="4442"/>
                </a:lnTo>
                <a:lnTo>
                  <a:pt x="2023" y="4447"/>
                </a:lnTo>
                <a:lnTo>
                  <a:pt x="2003" y="4455"/>
                </a:lnTo>
                <a:lnTo>
                  <a:pt x="1981" y="4464"/>
                </a:lnTo>
                <a:lnTo>
                  <a:pt x="1958" y="4475"/>
                </a:lnTo>
                <a:lnTo>
                  <a:pt x="1934" y="4487"/>
                </a:lnTo>
                <a:lnTo>
                  <a:pt x="1910" y="4501"/>
                </a:lnTo>
                <a:lnTo>
                  <a:pt x="1883" y="4516"/>
                </a:lnTo>
                <a:lnTo>
                  <a:pt x="1857" y="4534"/>
                </a:lnTo>
                <a:lnTo>
                  <a:pt x="1831" y="4552"/>
                </a:lnTo>
                <a:lnTo>
                  <a:pt x="1803" y="4573"/>
                </a:lnTo>
                <a:lnTo>
                  <a:pt x="1774" y="4595"/>
                </a:lnTo>
                <a:lnTo>
                  <a:pt x="1711" y="4644"/>
                </a:lnTo>
                <a:lnTo>
                  <a:pt x="1637" y="4697"/>
                </a:lnTo>
                <a:lnTo>
                  <a:pt x="1553" y="4756"/>
                </a:lnTo>
                <a:lnTo>
                  <a:pt x="1458" y="4821"/>
                </a:lnTo>
                <a:lnTo>
                  <a:pt x="1352" y="4890"/>
                </a:lnTo>
                <a:lnTo>
                  <a:pt x="1236" y="4965"/>
                </a:lnTo>
                <a:lnTo>
                  <a:pt x="1109" y="5045"/>
                </a:lnTo>
                <a:lnTo>
                  <a:pt x="973" y="5130"/>
                </a:lnTo>
                <a:lnTo>
                  <a:pt x="809" y="5232"/>
                </a:lnTo>
                <a:lnTo>
                  <a:pt x="662" y="5324"/>
                </a:lnTo>
                <a:lnTo>
                  <a:pt x="532" y="5409"/>
                </a:lnTo>
                <a:lnTo>
                  <a:pt x="419" y="5484"/>
                </a:lnTo>
                <a:lnTo>
                  <a:pt x="322" y="5551"/>
                </a:lnTo>
                <a:lnTo>
                  <a:pt x="241" y="5607"/>
                </a:lnTo>
                <a:lnTo>
                  <a:pt x="207" y="5634"/>
                </a:lnTo>
                <a:lnTo>
                  <a:pt x="177" y="5657"/>
                </a:lnTo>
                <a:lnTo>
                  <a:pt x="151" y="5678"/>
                </a:lnTo>
                <a:lnTo>
                  <a:pt x="130" y="5697"/>
                </a:lnTo>
                <a:lnTo>
                  <a:pt x="121" y="5707"/>
                </a:lnTo>
                <a:lnTo>
                  <a:pt x="111" y="5717"/>
                </a:lnTo>
                <a:lnTo>
                  <a:pt x="102" y="5728"/>
                </a:lnTo>
                <a:lnTo>
                  <a:pt x="94" y="5740"/>
                </a:lnTo>
                <a:lnTo>
                  <a:pt x="86" y="5753"/>
                </a:lnTo>
                <a:lnTo>
                  <a:pt x="78" y="5766"/>
                </a:lnTo>
                <a:lnTo>
                  <a:pt x="70" y="5780"/>
                </a:lnTo>
                <a:lnTo>
                  <a:pt x="64" y="5795"/>
                </a:lnTo>
                <a:lnTo>
                  <a:pt x="51" y="5828"/>
                </a:lnTo>
                <a:lnTo>
                  <a:pt x="40" y="5863"/>
                </a:lnTo>
                <a:lnTo>
                  <a:pt x="29" y="5902"/>
                </a:lnTo>
                <a:lnTo>
                  <a:pt x="21" y="5945"/>
                </a:lnTo>
                <a:lnTo>
                  <a:pt x="13" y="5990"/>
                </a:lnTo>
                <a:lnTo>
                  <a:pt x="8" y="6039"/>
                </a:lnTo>
                <a:lnTo>
                  <a:pt x="4" y="6090"/>
                </a:lnTo>
                <a:lnTo>
                  <a:pt x="1" y="6146"/>
                </a:lnTo>
                <a:lnTo>
                  <a:pt x="0" y="6204"/>
                </a:lnTo>
                <a:lnTo>
                  <a:pt x="0" y="6266"/>
                </a:lnTo>
                <a:lnTo>
                  <a:pt x="3" y="6331"/>
                </a:lnTo>
                <a:lnTo>
                  <a:pt x="6" y="6398"/>
                </a:lnTo>
                <a:lnTo>
                  <a:pt x="4433" y="6398"/>
                </a:lnTo>
                <a:lnTo>
                  <a:pt x="4431" y="6359"/>
                </a:lnTo>
                <a:lnTo>
                  <a:pt x="4427" y="6318"/>
                </a:lnTo>
                <a:lnTo>
                  <a:pt x="4424" y="6276"/>
                </a:lnTo>
                <a:lnTo>
                  <a:pt x="4420" y="6232"/>
                </a:lnTo>
                <a:lnTo>
                  <a:pt x="4414" y="6185"/>
                </a:lnTo>
                <a:lnTo>
                  <a:pt x="4408" y="6138"/>
                </a:lnTo>
                <a:lnTo>
                  <a:pt x="4392" y="6037"/>
                </a:lnTo>
                <a:lnTo>
                  <a:pt x="4373" y="5929"/>
                </a:lnTo>
                <a:lnTo>
                  <a:pt x="4350" y="5814"/>
                </a:lnTo>
                <a:lnTo>
                  <a:pt x="4324" y="5691"/>
                </a:lnTo>
                <a:lnTo>
                  <a:pt x="4294" y="5561"/>
                </a:lnTo>
                <a:lnTo>
                  <a:pt x="4237" y="5323"/>
                </a:lnTo>
                <a:lnTo>
                  <a:pt x="4195" y="5137"/>
                </a:lnTo>
                <a:lnTo>
                  <a:pt x="4179" y="5063"/>
                </a:lnTo>
                <a:lnTo>
                  <a:pt x="4167" y="5003"/>
                </a:lnTo>
                <a:lnTo>
                  <a:pt x="4160" y="4956"/>
                </a:lnTo>
                <a:lnTo>
                  <a:pt x="4154" y="4922"/>
                </a:lnTo>
                <a:lnTo>
                  <a:pt x="4174" y="4944"/>
                </a:lnTo>
                <a:lnTo>
                  <a:pt x="4193" y="4968"/>
                </a:lnTo>
                <a:lnTo>
                  <a:pt x="4211" y="4995"/>
                </a:lnTo>
                <a:lnTo>
                  <a:pt x="4229" y="5024"/>
                </a:lnTo>
                <a:lnTo>
                  <a:pt x="4246" y="5057"/>
                </a:lnTo>
                <a:lnTo>
                  <a:pt x="4263" y="5092"/>
                </a:lnTo>
                <a:lnTo>
                  <a:pt x="4278" y="5130"/>
                </a:lnTo>
                <a:lnTo>
                  <a:pt x="4293" y="5170"/>
                </a:lnTo>
                <a:lnTo>
                  <a:pt x="4307" y="5214"/>
                </a:lnTo>
                <a:lnTo>
                  <a:pt x="4321" y="5261"/>
                </a:lnTo>
                <a:lnTo>
                  <a:pt x="4335" y="5310"/>
                </a:lnTo>
                <a:lnTo>
                  <a:pt x="4348" y="5362"/>
                </a:lnTo>
                <a:lnTo>
                  <a:pt x="4360" y="5416"/>
                </a:lnTo>
                <a:lnTo>
                  <a:pt x="4371" y="5474"/>
                </a:lnTo>
                <a:lnTo>
                  <a:pt x="4382" y="5534"/>
                </a:lnTo>
                <a:lnTo>
                  <a:pt x="4391" y="5598"/>
                </a:lnTo>
                <a:lnTo>
                  <a:pt x="4430" y="5841"/>
                </a:lnTo>
                <a:lnTo>
                  <a:pt x="4465" y="6056"/>
                </a:lnTo>
                <a:lnTo>
                  <a:pt x="4495" y="6242"/>
                </a:lnTo>
                <a:lnTo>
                  <a:pt x="4524" y="639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4" name="KSO_Shape">
            <a:extLst>
              <a:ext uri="{FF2B5EF4-FFF2-40B4-BE49-F238E27FC236}">
                <a16:creationId xmlns:a16="http://schemas.microsoft.com/office/drawing/2014/main" id="{9FB267FC-2417-4702-BA05-63EDB5FDF3BA}"/>
              </a:ext>
            </a:extLst>
          </p:cNvPr>
          <p:cNvSpPr/>
          <p:nvPr/>
        </p:nvSpPr>
        <p:spPr bwMode="auto">
          <a:xfrm>
            <a:off x="6773056" y="2186896"/>
            <a:ext cx="1617395" cy="1676057"/>
          </a:xfrm>
          <a:custGeom>
            <a:gdLst>
              <a:gd fmla="*/ 1573757 w 6167" name="T0"/>
              <a:gd fmla="*/ 352833 h 6398" name="T1"/>
              <a:gd fmla="*/ 1573459 w 6167" name="T2"/>
              <a:gd fmla="*/ 247132 h 6398" name="T3"/>
              <a:gd fmla="*/ 1526690 w 6167" name="T4"/>
              <a:gd fmla="*/ 139942 h 6398" name="T5"/>
              <a:gd fmla="*/ 1643761 w 6167" name="T6"/>
              <a:gd fmla="*/ 7741 h 6398" name="T7"/>
              <a:gd fmla="*/ 1592524 w 6167" name="T8"/>
              <a:gd fmla="*/ 136667 h 6398" name="T9"/>
              <a:gd fmla="*/ 1688742 w 6167" name="T10"/>
              <a:gd fmla="*/ 284053 h 6398" name="T11"/>
              <a:gd fmla="*/ 1635122 w 6167" name="T12"/>
              <a:gd fmla="*/ 369805 h 6398" name="T13"/>
              <a:gd fmla="*/ 1347658 w 6167" name="T14"/>
              <a:gd fmla="*/ 748839 h 6398" name="T15"/>
              <a:gd fmla="*/ 1368212 w 6167" name="T16"/>
              <a:gd fmla="*/ 924512 h 6398" name="T17"/>
              <a:gd fmla="*/ 1344977 w 6167" name="T18"/>
              <a:gd fmla="*/ 978702 h 6398" name="T19"/>
              <a:gd fmla="*/ 1320847 w 6167" name="T20"/>
              <a:gd fmla="*/ 1042718 h 6398" name="T21"/>
              <a:gd fmla="*/ 1350339 w 6167" name="T22"/>
              <a:gd fmla="*/ 1090060 h 6398" name="T23"/>
              <a:gd fmla="*/ 1456388 w 6167" name="T24"/>
              <a:gd fmla="*/ 1093335 h 6398" name="T25"/>
              <a:gd fmla="*/ 1534733 w 6167" name="T26"/>
              <a:gd fmla="*/ 1032297 h 6398" name="T27"/>
              <a:gd fmla="*/ 1564522 w 6167" name="T28"/>
              <a:gd fmla="*/ 939995 h 6398" name="T29"/>
              <a:gd fmla="*/ 1542776 w 6167" name="T30"/>
              <a:gd fmla="*/ 796777 h 6398" name="T31"/>
              <a:gd fmla="*/ 1479623 w 6167" name="T32"/>
              <a:gd fmla="*/ 732166 h 6398" name="T33"/>
              <a:gd fmla="*/ 1684572 w 6167" name="T34"/>
              <a:gd fmla="*/ 1607251 h 6398" name="T35"/>
              <a:gd fmla="*/ 1554989 w 6167" name="T36"/>
              <a:gd fmla="*/ 1514651 h 6398" name="T37"/>
              <a:gd fmla="*/ 1374170 w 6167" name="T38"/>
              <a:gd fmla="*/ 1469095 h 6398" name="T39"/>
              <a:gd fmla="*/ 1240417 w 6167" name="T40"/>
              <a:gd fmla="*/ 1375602 h 6398" name="T41"/>
              <a:gd fmla="*/ 1236544 w 6167" name="T42"/>
              <a:gd fmla="*/ 1318434 h 6398" name="T43"/>
              <a:gd fmla="*/ 1213607 w 6167" name="T44"/>
              <a:gd fmla="*/ 1299676 h 6398" name="T45"/>
              <a:gd fmla="*/ 1308336 w 6167" name="T46"/>
              <a:gd fmla="*/ 1262457 h 6398" name="T47"/>
              <a:gd fmla="*/ 1313698 w 6167" name="T48"/>
              <a:gd fmla="*/ 1155267 h 6398" name="T49"/>
              <a:gd fmla="*/ 1487070 w 6167" name="T50"/>
              <a:gd fmla="*/ 1182362 h 6398" name="T51"/>
              <a:gd fmla="*/ 1553798 w 6167" name="T52"/>
              <a:gd fmla="*/ 1075768 h 6398" name="T53"/>
              <a:gd fmla="*/ 1607418 w 6167" name="T54"/>
              <a:gd fmla="*/ 1080234 h 6398" name="T55"/>
              <a:gd fmla="*/ 1657762 w 6167" name="T56"/>
              <a:gd fmla="*/ 942377 h 6398" name="T57"/>
              <a:gd fmla="*/ 1644357 w 6167" name="T58"/>
              <a:gd fmla="*/ 883422 h 6398" name="T59"/>
              <a:gd fmla="*/ 1748618 w 6167" name="T60"/>
              <a:gd fmla="*/ 721447 h 6398" name="T61"/>
              <a:gd fmla="*/ 1691126 w 6167" name="T62"/>
              <a:gd fmla="*/ 580016 h 6398" name="T63"/>
              <a:gd fmla="*/ 1723298 w 6167" name="T64"/>
              <a:gd fmla="*/ 504983 h 6398" name="T65"/>
              <a:gd fmla="*/ 1741171 w 6167" name="T66"/>
              <a:gd fmla="*/ 371889 h 6398" name="T67"/>
              <a:gd fmla="*/ 1580906 w 6167" name="T68"/>
              <a:gd fmla="*/ 508854 h 6398" name="T69"/>
              <a:gd fmla="*/ 1502859 w 6167" name="T70"/>
              <a:gd fmla="*/ 587459 h 6398" name="T71"/>
              <a:gd fmla="*/ 757238 w 6167" name="T72"/>
              <a:gd fmla="*/ 485629 h 6398" name="T73"/>
              <a:gd fmla="*/ 1022063 w 6167" name="T74"/>
              <a:gd fmla="*/ 421613 h 6398" name="T75"/>
              <a:gd fmla="*/ 1312506 w 6167" name="T76"/>
              <a:gd fmla="*/ 483247 h 6398" name="T77"/>
              <a:gd fmla="*/ 1294633 w 6167" name="T78"/>
              <a:gd fmla="*/ 288817 h 6398" name="T79"/>
              <a:gd fmla="*/ 1196031 w 6167" name="T80"/>
              <a:gd fmla="*/ 139644 h 6398" name="T81"/>
              <a:gd fmla="*/ 826945 w 6167" name="T82"/>
              <a:gd fmla="*/ 119993 h 6398" name="T83"/>
              <a:gd fmla="*/ 619613 w 6167" name="T84"/>
              <a:gd fmla="*/ 191155 h 6398" name="T85"/>
              <a:gd fmla="*/ 603824 w 6167" name="T86"/>
              <a:gd fmla="*/ 375760 h 6398" name="T87"/>
              <a:gd fmla="*/ 498073 w 6167" name="T88"/>
              <a:gd fmla="*/ 488309 h 6398" name="T89"/>
              <a:gd fmla="*/ 258867 w 6167" name="T90"/>
              <a:gd fmla="*/ 577931 h 6398" name="T91"/>
              <a:gd fmla="*/ 339595 w 6167" name="T92"/>
              <a:gd fmla="*/ 657728 h 6398" name="T93"/>
              <a:gd fmla="*/ 542757 w 6167" name="T94"/>
              <a:gd fmla="*/ 662790 h 6398" name="T95"/>
              <a:gd fmla="*/ 539480 w 6167" name="T96"/>
              <a:gd fmla="*/ 844715 h 6398" name="T97"/>
              <a:gd fmla="*/ 633018 w 6167" name="T98"/>
              <a:gd fmla="*/ 1055521 h 6398" name="T99"/>
              <a:gd fmla="*/ 715236 w 6167" name="T100"/>
              <a:gd fmla="*/ 1238935 h 6398" name="T101"/>
              <a:gd fmla="*/ 1023552 w 6167" name="T102"/>
              <a:gd fmla="*/ 1312479 h 6398" name="T103"/>
              <a:gd fmla="*/ 1000913 w 6167" name="T104"/>
              <a:gd fmla="*/ 1387214 h 6398" name="T105"/>
              <a:gd fmla="*/ 1048873 w 6167" name="T106"/>
              <a:gd fmla="*/ 1485471 h 6398" name="T107"/>
              <a:gd fmla="*/ 1148964 w 6167" name="T108"/>
              <a:gd fmla="*/ 1878203 h 6398" name="T109"/>
              <a:gd fmla="*/ 952952 w 6167" name="T110"/>
              <a:gd fmla="*/ 1640896 h 6398" name="T111"/>
              <a:gd fmla="*/ 676808 w 6167" name="T112"/>
              <a:gd fmla="*/ 1340170 h 6398" name="T113"/>
              <a:gd fmla="*/ 537097 w 6167" name="T114"/>
              <a:gd fmla="*/ 1361608 h 6398" name="T115"/>
              <a:gd fmla="*/ 38726 w 6167" name="T116"/>
              <a:gd fmla="*/ 1696278 h 6398" name="T117"/>
              <a:gd fmla="*/ 1787 w 6167" name="T118"/>
              <a:gd fmla="*/ 1905000 h 6398" name="T119"/>
              <a:gd fmla="*/ 1237438 w 6167" name="T120"/>
              <a:gd fmla="*/ 1465522 h 6398" name="T121"/>
              <a:gd fmla="*/ 1347658 w 6167" name="T122"/>
              <a:gd fmla="*/ 1905000 h 6398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6398" w="6167">
                <a:moveTo>
                  <a:pt x="5333" y="1439"/>
                </a:moveTo>
                <a:lnTo>
                  <a:pt x="5333" y="1439"/>
                </a:lnTo>
                <a:lnTo>
                  <a:pt x="5318" y="1425"/>
                </a:lnTo>
                <a:lnTo>
                  <a:pt x="5303" y="1410"/>
                </a:lnTo>
                <a:lnTo>
                  <a:pt x="5291" y="1396"/>
                </a:lnTo>
                <a:lnTo>
                  <a:pt x="5281" y="1382"/>
                </a:lnTo>
                <a:lnTo>
                  <a:pt x="5271" y="1369"/>
                </a:lnTo>
                <a:lnTo>
                  <a:pt x="5262" y="1355"/>
                </a:lnTo>
                <a:lnTo>
                  <a:pt x="5255" y="1342"/>
                </a:lnTo>
                <a:lnTo>
                  <a:pt x="5250" y="1328"/>
                </a:lnTo>
                <a:lnTo>
                  <a:pt x="5246" y="1316"/>
                </a:lnTo>
                <a:lnTo>
                  <a:pt x="5243" y="1303"/>
                </a:lnTo>
                <a:lnTo>
                  <a:pt x="5242" y="1291"/>
                </a:lnTo>
                <a:lnTo>
                  <a:pt x="5242" y="1279"/>
                </a:lnTo>
                <a:lnTo>
                  <a:pt x="5244" y="1267"/>
                </a:lnTo>
                <a:lnTo>
                  <a:pt x="5248" y="1255"/>
                </a:lnTo>
                <a:lnTo>
                  <a:pt x="5252" y="1244"/>
                </a:lnTo>
                <a:lnTo>
                  <a:pt x="5258" y="1232"/>
                </a:lnTo>
                <a:lnTo>
                  <a:pt x="5271" y="1209"/>
                </a:lnTo>
                <a:lnTo>
                  <a:pt x="5283" y="1185"/>
                </a:lnTo>
                <a:lnTo>
                  <a:pt x="5294" y="1159"/>
                </a:lnTo>
                <a:lnTo>
                  <a:pt x="5303" y="1132"/>
                </a:lnTo>
                <a:lnTo>
                  <a:pt x="5312" y="1102"/>
                </a:lnTo>
                <a:lnTo>
                  <a:pt x="5321" y="1072"/>
                </a:lnTo>
                <a:lnTo>
                  <a:pt x="5327" y="1040"/>
                </a:lnTo>
                <a:lnTo>
                  <a:pt x="5333" y="1006"/>
                </a:lnTo>
                <a:lnTo>
                  <a:pt x="5336" y="992"/>
                </a:lnTo>
                <a:lnTo>
                  <a:pt x="5338" y="979"/>
                </a:lnTo>
                <a:lnTo>
                  <a:pt x="5338" y="965"/>
                </a:lnTo>
                <a:lnTo>
                  <a:pt x="5338" y="952"/>
                </a:lnTo>
                <a:lnTo>
                  <a:pt x="5337" y="939"/>
                </a:lnTo>
                <a:lnTo>
                  <a:pt x="5335" y="925"/>
                </a:lnTo>
                <a:lnTo>
                  <a:pt x="5332" y="912"/>
                </a:lnTo>
                <a:lnTo>
                  <a:pt x="5327" y="900"/>
                </a:lnTo>
                <a:lnTo>
                  <a:pt x="5323" y="887"/>
                </a:lnTo>
                <a:lnTo>
                  <a:pt x="5317" y="875"/>
                </a:lnTo>
                <a:lnTo>
                  <a:pt x="5309" y="864"/>
                </a:lnTo>
                <a:lnTo>
                  <a:pt x="5301" y="852"/>
                </a:lnTo>
                <a:lnTo>
                  <a:pt x="5291" y="841"/>
                </a:lnTo>
                <a:lnTo>
                  <a:pt x="5282" y="830"/>
                </a:lnTo>
                <a:lnTo>
                  <a:pt x="5271" y="819"/>
                </a:lnTo>
                <a:lnTo>
                  <a:pt x="5258" y="810"/>
                </a:lnTo>
                <a:lnTo>
                  <a:pt x="5234" y="789"/>
                </a:lnTo>
                <a:lnTo>
                  <a:pt x="5212" y="767"/>
                </a:lnTo>
                <a:lnTo>
                  <a:pt x="5192" y="745"/>
                </a:lnTo>
                <a:lnTo>
                  <a:pt x="5176" y="723"/>
                </a:lnTo>
                <a:lnTo>
                  <a:pt x="5163" y="700"/>
                </a:lnTo>
                <a:lnTo>
                  <a:pt x="5156" y="688"/>
                </a:lnTo>
                <a:lnTo>
                  <a:pt x="5152" y="676"/>
                </a:lnTo>
                <a:lnTo>
                  <a:pt x="5147" y="665"/>
                </a:lnTo>
                <a:lnTo>
                  <a:pt x="5143" y="653"/>
                </a:lnTo>
                <a:lnTo>
                  <a:pt x="5140" y="641"/>
                </a:lnTo>
                <a:lnTo>
                  <a:pt x="5137" y="628"/>
                </a:lnTo>
                <a:lnTo>
                  <a:pt x="5131" y="600"/>
                </a:lnTo>
                <a:lnTo>
                  <a:pt x="5127" y="571"/>
                </a:lnTo>
                <a:lnTo>
                  <a:pt x="5124" y="545"/>
                </a:lnTo>
                <a:lnTo>
                  <a:pt x="5123" y="519"/>
                </a:lnTo>
                <a:lnTo>
                  <a:pt x="5123" y="494"/>
                </a:lnTo>
                <a:lnTo>
                  <a:pt x="5125" y="470"/>
                </a:lnTo>
                <a:lnTo>
                  <a:pt x="5130" y="448"/>
                </a:lnTo>
                <a:lnTo>
                  <a:pt x="5135" y="426"/>
                </a:lnTo>
                <a:lnTo>
                  <a:pt x="5142" y="404"/>
                </a:lnTo>
                <a:lnTo>
                  <a:pt x="5151" y="385"/>
                </a:lnTo>
                <a:lnTo>
                  <a:pt x="5160" y="366"/>
                </a:lnTo>
                <a:lnTo>
                  <a:pt x="5172" y="349"/>
                </a:lnTo>
                <a:lnTo>
                  <a:pt x="5185" y="331"/>
                </a:lnTo>
                <a:lnTo>
                  <a:pt x="5201" y="315"/>
                </a:lnTo>
                <a:lnTo>
                  <a:pt x="5217" y="301"/>
                </a:lnTo>
                <a:lnTo>
                  <a:pt x="5236" y="286"/>
                </a:lnTo>
                <a:lnTo>
                  <a:pt x="5273" y="259"/>
                </a:lnTo>
                <a:lnTo>
                  <a:pt x="5309" y="228"/>
                </a:lnTo>
                <a:lnTo>
                  <a:pt x="5345" y="197"/>
                </a:lnTo>
                <a:lnTo>
                  <a:pt x="5381" y="162"/>
                </a:lnTo>
                <a:lnTo>
                  <a:pt x="5415" y="125"/>
                </a:lnTo>
                <a:lnTo>
                  <a:pt x="5449" y="85"/>
                </a:lnTo>
                <a:lnTo>
                  <a:pt x="5483" y="44"/>
                </a:lnTo>
                <a:lnTo>
                  <a:pt x="5515" y="0"/>
                </a:lnTo>
                <a:lnTo>
                  <a:pt x="5518" y="26"/>
                </a:lnTo>
                <a:lnTo>
                  <a:pt x="5519" y="53"/>
                </a:lnTo>
                <a:lnTo>
                  <a:pt x="5519" y="78"/>
                </a:lnTo>
                <a:lnTo>
                  <a:pt x="5518" y="102"/>
                </a:lnTo>
                <a:lnTo>
                  <a:pt x="5514" y="126"/>
                </a:lnTo>
                <a:lnTo>
                  <a:pt x="5510" y="150"/>
                </a:lnTo>
                <a:lnTo>
                  <a:pt x="5504" y="172"/>
                </a:lnTo>
                <a:lnTo>
                  <a:pt x="5498" y="195"/>
                </a:lnTo>
                <a:lnTo>
                  <a:pt x="5490" y="216"/>
                </a:lnTo>
                <a:lnTo>
                  <a:pt x="5480" y="237"/>
                </a:lnTo>
                <a:lnTo>
                  <a:pt x="5471" y="258"/>
                </a:lnTo>
                <a:lnTo>
                  <a:pt x="5459" y="279"/>
                </a:lnTo>
                <a:lnTo>
                  <a:pt x="5444" y="298"/>
                </a:lnTo>
                <a:lnTo>
                  <a:pt x="5430" y="318"/>
                </a:lnTo>
                <a:lnTo>
                  <a:pt x="5414" y="337"/>
                </a:lnTo>
                <a:lnTo>
                  <a:pt x="5396" y="354"/>
                </a:lnTo>
                <a:lnTo>
                  <a:pt x="5382" y="376"/>
                </a:lnTo>
                <a:lnTo>
                  <a:pt x="5370" y="397"/>
                </a:lnTo>
                <a:lnTo>
                  <a:pt x="5359" y="417"/>
                </a:lnTo>
                <a:lnTo>
                  <a:pt x="5352" y="438"/>
                </a:lnTo>
                <a:lnTo>
                  <a:pt x="5346" y="459"/>
                </a:lnTo>
                <a:lnTo>
                  <a:pt x="5343" y="480"/>
                </a:lnTo>
                <a:lnTo>
                  <a:pt x="5343" y="500"/>
                </a:lnTo>
                <a:lnTo>
                  <a:pt x="5344" y="520"/>
                </a:lnTo>
                <a:lnTo>
                  <a:pt x="5348" y="541"/>
                </a:lnTo>
                <a:lnTo>
                  <a:pt x="5354" y="562"/>
                </a:lnTo>
                <a:lnTo>
                  <a:pt x="5362" y="581"/>
                </a:lnTo>
                <a:lnTo>
                  <a:pt x="5373" y="602"/>
                </a:lnTo>
                <a:lnTo>
                  <a:pt x="5386" y="622"/>
                </a:lnTo>
                <a:lnTo>
                  <a:pt x="5402" y="641"/>
                </a:lnTo>
                <a:lnTo>
                  <a:pt x="5419" y="661"/>
                </a:lnTo>
                <a:lnTo>
                  <a:pt x="5440" y="682"/>
                </a:lnTo>
                <a:lnTo>
                  <a:pt x="5480" y="720"/>
                </a:lnTo>
                <a:lnTo>
                  <a:pt x="5519" y="757"/>
                </a:lnTo>
                <a:lnTo>
                  <a:pt x="5553" y="793"/>
                </a:lnTo>
                <a:lnTo>
                  <a:pt x="5583" y="828"/>
                </a:lnTo>
                <a:lnTo>
                  <a:pt x="5609" y="862"/>
                </a:lnTo>
                <a:lnTo>
                  <a:pt x="5633" y="894"/>
                </a:lnTo>
                <a:lnTo>
                  <a:pt x="5653" y="924"/>
                </a:lnTo>
                <a:lnTo>
                  <a:pt x="5669" y="954"/>
                </a:lnTo>
                <a:lnTo>
                  <a:pt x="5679" y="976"/>
                </a:lnTo>
                <a:lnTo>
                  <a:pt x="5687" y="998"/>
                </a:lnTo>
                <a:lnTo>
                  <a:pt x="5693" y="1017"/>
                </a:lnTo>
                <a:lnTo>
                  <a:pt x="5697" y="1037"/>
                </a:lnTo>
                <a:lnTo>
                  <a:pt x="5698" y="1055"/>
                </a:lnTo>
                <a:lnTo>
                  <a:pt x="5697" y="1073"/>
                </a:lnTo>
                <a:lnTo>
                  <a:pt x="5695" y="1090"/>
                </a:lnTo>
                <a:lnTo>
                  <a:pt x="5689" y="1106"/>
                </a:lnTo>
                <a:lnTo>
                  <a:pt x="5682" y="1121"/>
                </a:lnTo>
                <a:lnTo>
                  <a:pt x="5673" y="1135"/>
                </a:lnTo>
                <a:lnTo>
                  <a:pt x="5662" y="1148"/>
                </a:lnTo>
                <a:lnTo>
                  <a:pt x="5649" y="1160"/>
                </a:lnTo>
                <a:lnTo>
                  <a:pt x="5633" y="1172"/>
                </a:lnTo>
                <a:lnTo>
                  <a:pt x="5616" y="1183"/>
                </a:lnTo>
                <a:lnTo>
                  <a:pt x="5595" y="1193"/>
                </a:lnTo>
                <a:lnTo>
                  <a:pt x="5573" y="1202"/>
                </a:lnTo>
                <a:lnTo>
                  <a:pt x="5551" y="1211"/>
                </a:lnTo>
                <a:lnTo>
                  <a:pt x="5530" y="1220"/>
                </a:lnTo>
                <a:lnTo>
                  <a:pt x="5509" y="1231"/>
                </a:lnTo>
                <a:lnTo>
                  <a:pt x="5489" y="1242"/>
                </a:lnTo>
                <a:lnTo>
                  <a:pt x="5471" y="1254"/>
                </a:lnTo>
                <a:lnTo>
                  <a:pt x="5453" y="1267"/>
                </a:lnTo>
                <a:lnTo>
                  <a:pt x="5437" y="1280"/>
                </a:lnTo>
                <a:lnTo>
                  <a:pt x="5421" y="1295"/>
                </a:lnTo>
                <a:lnTo>
                  <a:pt x="5407" y="1310"/>
                </a:lnTo>
                <a:lnTo>
                  <a:pt x="5393" y="1326"/>
                </a:lnTo>
                <a:lnTo>
                  <a:pt x="5381" y="1343"/>
                </a:lnTo>
                <a:lnTo>
                  <a:pt x="5369" y="1360"/>
                </a:lnTo>
                <a:lnTo>
                  <a:pt x="5359" y="1379"/>
                </a:lnTo>
                <a:lnTo>
                  <a:pt x="5349" y="1398"/>
                </a:lnTo>
                <a:lnTo>
                  <a:pt x="5341" y="1418"/>
                </a:lnTo>
                <a:lnTo>
                  <a:pt x="5333" y="1439"/>
                </a:lnTo>
                <a:close/>
                <a:moveTo>
                  <a:pt x="4601" y="2483"/>
                </a:moveTo>
                <a:lnTo>
                  <a:pt x="4601" y="2483"/>
                </a:lnTo>
                <a:lnTo>
                  <a:pt x="4588" y="2485"/>
                </a:lnTo>
                <a:lnTo>
                  <a:pt x="4575" y="2489"/>
                </a:lnTo>
                <a:lnTo>
                  <a:pt x="4562" y="2493"/>
                </a:lnTo>
                <a:lnTo>
                  <a:pt x="4549" y="2500"/>
                </a:lnTo>
                <a:lnTo>
                  <a:pt x="4537" y="2506"/>
                </a:lnTo>
                <a:lnTo>
                  <a:pt x="4524" y="2515"/>
                </a:lnTo>
                <a:lnTo>
                  <a:pt x="4512" y="2526"/>
                </a:lnTo>
                <a:lnTo>
                  <a:pt x="4498" y="2537"/>
                </a:lnTo>
                <a:lnTo>
                  <a:pt x="4486" y="2549"/>
                </a:lnTo>
                <a:lnTo>
                  <a:pt x="4474" y="2563"/>
                </a:lnTo>
                <a:lnTo>
                  <a:pt x="4462" y="2578"/>
                </a:lnTo>
                <a:lnTo>
                  <a:pt x="4450" y="2596"/>
                </a:lnTo>
                <a:lnTo>
                  <a:pt x="4438" y="2613"/>
                </a:lnTo>
                <a:lnTo>
                  <a:pt x="4426" y="2633"/>
                </a:lnTo>
                <a:lnTo>
                  <a:pt x="4415" y="2654"/>
                </a:lnTo>
                <a:lnTo>
                  <a:pt x="4403" y="2676"/>
                </a:lnTo>
                <a:lnTo>
                  <a:pt x="4419" y="2703"/>
                </a:lnTo>
                <a:lnTo>
                  <a:pt x="4434" y="2731"/>
                </a:lnTo>
                <a:lnTo>
                  <a:pt x="4466" y="2796"/>
                </a:lnTo>
                <a:lnTo>
                  <a:pt x="4501" y="2870"/>
                </a:lnTo>
                <a:lnTo>
                  <a:pt x="4539" y="2952"/>
                </a:lnTo>
                <a:lnTo>
                  <a:pt x="4557" y="2994"/>
                </a:lnTo>
                <a:lnTo>
                  <a:pt x="4573" y="3035"/>
                </a:lnTo>
                <a:lnTo>
                  <a:pt x="4585" y="3071"/>
                </a:lnTo>
                <a:lnTo>
                  <a:pt x="4593" y="3105"/>
                </a:lnTo>
                <a:lnTo>
                  <a:pt x="4600" y="3136"/>
                </a:lnTo>
                <a:lnTo>
                  <a:pt x="4603" y="3164"/>
                </a:lnTo>
                <a:lnTo>
                  <a:pt x="4604" y="3177"/>
                </a:lnTo>
                <a:lnTo>
                  <a:pt x="4603" y="3190"/>
                </a:lnTo>
                <a:lnTo>
                  <a:pt x="4603" y="3201"/>
                </a:lnTo>
                <a:lnTo>
                  <a:pt x="4601" y="3212"/>
                </a:lnTo>
                <a:lnTo>
                  <a:pt x="4601" y="3219"/>
                </a:lnTo>
                <a:lnTo>
                  <a:pt x="4600" y="3226"/>
                </a:lnTo>
                <a:lnTo>
                  <a:pt x="4598" y="3233"/>
                </a:lnTo>
                <a:lnTo>
                  <a:pt x="4596" y="3239"/>
                </a:lnTo>
                <a:lnTo>
                  <a:pt x="4592" y="3245"/>
                </a:lnTo>
                <a:lnTo>
                  <a:pt x="4589" y="3250"/>
                </a:lnTo>
                <a:lnTo>
                  <a:pt x="4585" y="3255"/>
                </a:lnTo>
                <a:lnTo>
                  <a:pt x="4579" y="3260"/>
                </a:lnTo>
                <a:lnTo>
                  <a:pt x="4574" y="3265"/>
                </a:lnTo>
                <a:lnTo>
                  <a:pt x="4567" y="3269"/>
                </a:lnTo>
                <a:lnTo>
                  <a:pt x="4553" y="3276"/>
                </a:lnTo>
                <a:lnTo>
                  <a:pt x="4536" y="3283"/>
                </a:lnTo>
                <a:lnTo>
                  <a:pt x="4515" y="3287"/>
                </a:lnTo>
                <a:lnTo>
                  <a:pt x="4495" y="3292"/>
                </a:lnTo>
                <a:lnTo>
                  <a:pt x="4477" y="3297"/>
                </a:lnTo>
                <a:lnTo>
                  <a:pt x="4461" y="3302"/>
                </a:lnTo>
                <a:lnTo>
                  <a:pt x="4448" y="3309"/>
                </a:lnTo>
                <a:lnTo>
                  <a:pt x="4437" y="3316"/>
                </a:lnTo>
                <a:lnTo>
                  <a:pt x="4429" y="3323"/>
                </a:lnTo>
                <a:lnTo>
                  <a:pt x="4422" y="3332"/>
                </a:lnTo>
                <a:lnTo>
                  <a:pt x="4419" y="3341"/>
                </a:lnTo>
                <a:lnTo>
                  <a:pt x="4411" y="3359"/>
                </a:lnTo>
                <a:lnTo>
                  <a:pt x="4407" y="3376"/>
                </a:lnTo>
                <a:lnTo>
                  <a:pt x="4403" y="3393"/>
                </a:lnTo>
                <a:lnTo>
                  <a:pt x="4401" y="3408"/>
                </a:lnTo>
                <a:lnTo>
                  <a:pt x="4401" y="3424"/>
                </a:lnTo>
                <a:lnTo>
                  <a:pt x="4403" y="3439"/>
                </a:lnTo>
                <a:lnTo>
                  <a:pt x="4408" y="3454"/>
                </a:lnTo>
                <a:lnTo>
                  <a:pt x="4413" y="3468"/>
                </a:lnTo>
                <a:lnTo>
                  <a:pt x="4420" y="3482"/>
                </a:lnTo>
                <a:lnTo>
                  <a:pt x="4426" y="3493"/>
                </a:lnTo>
                <a:lnTo>
                  <a:pt x="4434" y="3502"/>
                </a:lnTo>
                <a:lnTo>
                  <a:pt x="4441" y="3510"/>
                </a:lnTo>
                <a:lnTo>
                  <a:pt x="4448" y="3517"/>
                </a:lnTo>
                <a:lnTo>
                  <a:pt x="4456" y="3521"/>
                </a:lnTo>
                <a:lnTo>
                  <a:pt x="4463" y="3523"/>
                </a:lnTo>
                <a:lnTo>
                  <a:pt x="4471" y="3524"/>
                </a:lnTo>
                <a:lnTo>
                  <a:pt x="4472" y="3525"/>
                </a:lnTo>
                <a:lnTo>
                  <a:pt x="4474" y="3529"/>
                </a:lnTo>
                <a:lnTo>
                  <a:pt x="4477" y="3541"/>
                </a:lnTo>
                <a:lnTo>
                  <a:pt x="4480" y="3561"/>
                </a:lnTo>
                <a:lnTo>
                  <a:pt x="4481" y="3590"/>
                </a:lnTo>
                <a:lnTo>
                  <a:pt x="4484" y="3619"/>
                </a:lnTo>
                <a:lnTo>
                  <a:pt x="4486" y="3641"/>
                </a:lnTo>
                <a:lnTo>
                  <a:pt x="4489" y="3648"/>
                </a:lnTo>
                <a:lnTo>
                  <a:pt x="4491" y="3653"/>
                </a:lnTo>
                <a:lnTo>
                  <a:pt x="4493" y="3656"/>
                </a:lnTo>
                <a:lnTo>
                  <a:pt x="4495" y="3657"/>
                </a:lnTo>
                <a:lnTo>
                  <a:pt x="4513" y="3657"/>
                </a:lnTo>
                <a:lnTo>
                  <a:pt x="4533" y="3661"/>
                </a:lnTo>
                <a:lnTo>
                  <a:pt x="4559" y="3665"/>
                </a:lnTo>
                <a:lnTo>
                  <a:pt x="4587" y="3671"/>
                </a:lnTo>
                <a:lnTo>
                  <a:pt x="4658" y="3687"/>
                </a:lnTo>
                <a:lnTo>
                  <a:pt x="4745" y="3710"/>
                </a:lnTo>
                <a:lnTo>
                  <a:pt x="4789" y="3721"/>
                </a:lnTo>
                <a:lnTo>
                  <a:pt x="4826" y="3730"/>
                </a:lnTo>
                <a:lnTo>
                  <a:pt x="4857" y="3736"/>
                </a:lnTo>
                <a:lnTo>
                  <a:pt x="4881" y="3738"/>
                </a:lnTo>
                <a:lnTo>
                  <a:pt x="4891" y="3738"/>
                </a:lnTo>
                <a:lnTo>
                  <a:pt x="4898" y="3738"/>
                </a:lnTo>
                <a:lnTo>
                  <a:pt x="4905" y="3737"/>
                </a:lnTo>
                <a:lnTo>
                  <a:pt x="4909" y="3735"/>
                </a:lnTo>
                <a:lnTo>
                  <a:pt x="4912" y="3733"/>
                </a:lnTo>
                <a:lnTo>
                  <a:pt x="4915" y="3730"/>
                </a:lnTo>
                <a:lnTo>
                  <a:pt x="4914" y="3725"/>
                </a:lnTo>
                <a:lnTo>
                  <a:pt x="4912" y="3721"/>
                </a:lnTo>
                <a:lnTo>
                  <a:pt x="4904" y="3703"/>
                </a:lnTo>
                <a:lnTo>
                  <a:pt x="4896" y="3687"/>
                </a:lnTo>
                <a:lnTo>
                  <a:pt x="4889" y="3672"/>
                </a:lnTo>
                <a:lnTo>
                  <a:pt x="4885" y="3657"/>
                </a:lnTo>
                <a:lnTo>
                  <a:pt x="4881" y="3643"/>
                </a:lnTo>
                <a:lnTo>
                  <a:pt x="4879" y="3630"/>
                </a:lnTo>
                <a:lnTo>
                  <a:pt x="4877" y="3618"/>
                </a:lnTo>
                <a:lnTo>
                  <a:pt x="4877" y="3606"/>
                </a:lnTo>
                <a:lnTo>
                  <a:pt x="4879" y="3596"/>
                </a:lnTo>
                <a:lnTo>
                  <a:pt x="4880" y="3586"/>
                </a:lnTo>
                <a:lnTo>
                  <a:pt x="4884" y="3578"/>
                </a:lnTo>
                <a:lnTo>
                  <a:pt x="4888" y="3569"/>
                </a:lnTo>
                <a:lnTo>
                  <a:pt x="4894" y="3561"/>
                </a:lnTo>
                <a:lnTo>
                  <a:pt x="4900" y="3555"/>
                </a:lnTo>
                <a:lnTo>
                  <a:pt x="4909" y="3549"/>
                </a:lnTo>
                <a:lnTo>
                  <a:pt x="4918" y="3545"/>
                </a:lnTo>
                <a:lnTo>
                  <a:pt x="4959" y="3527"/>
                </a:lnTo>
                <a:lnTo>
                  <a:pt x="5003" y="3512"/>
                </a:lnTo>
                <a:lnTo>
                  <a:pt x="5051" y="3498"/>
                </a:lnTo>
                <a:lnTo>
                  <a:pt x="5101" y="3484"/>
                </a:lnTo>
                <a:lnTo>
                  <a:pt x="5127" y="3476"/>
                </a:lnTo>
                <a:lnTo>
                  <a:pt x="5152" y="3467"/>
                </a:lnTo>
                <a:lnTo>
                  <a:pt x="5175" y="3458"/>
                </a:lnTo>
                <a:lnTo>
                  <a:pt x="5196" y="3447"/>
                </a:lnTo>
                <a:lnTo>
                  <a:pt x="5217" y="3434"/>
                </a:lnTo>
                <a:lnTo>
                  <a:pt x="5236" y="3420"/>
                </a:lnTo>
                <a:lnTo>
                  <a:pt x="5253" y="3405"/>
                </a:lnTo>
                <a:lnTo>
                  <a:pt x="5270" y="3388"/>
                </a:lnTo>
                <a:lnTo>
                  <a:pt x="5277" y="3378"/>
                </a:lnTo>
                <a:lnTo>
                  <a:pt x="5283" y="3368"/>
                </a:lnTo>
                <a:lnTo>
                  <a:pt x="5288" y="3356"/>
                </a:lnTo>
                <a:lnTo>
                  <a:pt x="5291" y="3343"/>
                </a:lnTo>
                <a:lnTo>
                  <a:pt x="5293" y="3330"/>
                </a:lnTo>
                <a:lnTo>
                  <a:pt x="5294" y="3314"/>
                </a:lnTo>
                <a:lnTo>
                  <a:pt x="5294" y="3299"/>
                </a:lnTo>
                <a:lnTo>
                  <a:pt x="5291" y="3282"/>
                </a:lnTo>
                <a:lnTo>
                  <a:pt x="5288" y="3263"/>
                </a:lnTo>
                <a:lnTo>
                  <a:pt x="5284" y="3245"/>
                </a:lnTo>
                <a:lnTo>
                  <a:pt x="5277" y="3224"/>
                </a:lnTo>
                <a:lnTo>
                  <a:pt x="5271" y="3203"/>
                </a:lnTo>
                <a:lnTo>
                  <a:pt x="5262" y="3180"/>
                </a:lnTo>
                <a:lnTo>
                  <a:pt x="5252" y="3157"/>
                </a:lnTo>
                <a:lnTo>
                  <a:pt x="5241" y="3132"/>
                </a:lnTo>
                <a:lnTo>
                  <a:pt x="5228" y="3107"/>
                </a:lnTo>
                <a:lnTo>
                  <a:pt x="5216" y="3081"/>
                </a:lnTo>
                <a:lnTo>
                  <a:pt x="5205" y="3054"/>
                </a:lnTo>
                <a:lnTo>
                  <a:pt x="5195" y="3029"/>
                </a:lnTo>
                <a:lnTo>
                  <a:pt x="5187" y="3003"/>
                </a:lnTo>
                <a:lnTo>
                  <a:pt x="5179" y="2979"/>
                </a:lnTo>
                <a:lnTo>
                  <a:pt x="5172" y="2954"/>
                </a:lnTo>
                <a:lnTo>
                  <a:pt x="5167" y="2929"/>
                </a:lnTo>
                <a:lnTo>
                  <a:pt x="5163" y="2905"/>
                </a:lnTo>
                <a:lnTo>
                  <a:pt x="5159" y="2881"/>
                </a:lnTo>
                <a:lnTo>
                  <a:pt x="5157" y="2857"/>
                </a:lnTo>
                <a:lnTo>
                  <a:pt x="5156" y="2834"/>
                </a:lnTo>
                <a:lnTo>
                  <a:pt x="5156" y="2811"/>
                </a:lnTo>
                <a:lnTo>
                  <a:pt x="5157" y="2788"/>
                </a:lnTo>
                <a:lnTo>
                  <a:pt x="5159" y="2765"/>
                </a:lnTo>
                <a:lnTo>
                  <a:pt x="5163" y="2742"/>
                </a:lnTo>
                <a:lnTo>
                  <a:pt x="5167" y="2720"/>
                </a:lnTo>
                <a:lnTo>
                  <a:pt x="5172" y="2698"/>
                </a:lnTo>
                <a:lnTo>
                  <a:pt x="5179" y="2676"/>
                </a:lnTo>
                <a:lnTo>
                  <a:pt x="5187" y="2656"/>
                </a:lnTo>
                <a:lnTo>
                  <a:pt x="5195" y="2634"/>
                </a:lnTo>
                <a:lnTo>
                  <a:pt x="5205" y="2613"/>
                </a:lnTo>
                <a:lnTo>
                  <a:pt x="5215" y="2592"/>
                </a:lnTo>
                <a:lnTo>
                  <a:pt x="5227" y="2573"/>
                </a:lnTo>
                <a:lnTo>
                  <a:pt x="5240" y="2552"/>
                </a:lnTo>
                <a:lnTo>
                  <a:pt x="5254" y="2532"/>
                </a:lnTo>
                <a:lnTo>
                  <a:pt x="5270" y="2513"/>
                </a:lnTo>
                <a:lnTo>
                  <a:pt x="5285" y="2494"/>
                </a:lnTo>
                <a:lnTo>
                  <a:pt x="5302" y="2474"/>
                </a:lnTo>
                <a:lnTo>
                  <a:pt x="5321" y="2456"/>
                </a:lnTo>
                <a:lnTo>
                  <a:pt x="5341" y="2437"/>
                </a:lnTo>
                <a:lnTo>
                  <a:pt x="5361" y="2420"/>
                </a:lnTo>
                <a:lnTo>
                  <a:pt x="5382" y="2402"/>
                </a:lnTo>
                <a:lnTo>
                  <a:pt x="5352" y="2409"/>
                </a:lnTo>
                <a:lnTo>
                  <a:pt x="5319" y="2414"/>
                </a:lnTo>
                <a:lnTo>
                  <a:pt x="5246" y="2427"/>
                </a:lnTo>
                <a:lnTo>
                  <a:pt x="5163" y="2438"/>
                </a:lnTo>
                <a:lnTo>
                  <a:pt x="5070" y="2449"/>
                </a:lnTo>
                <a:lnTo>
                  <a:pt x="4967" y="2459"/>
                </a:lnTo>
                <a:lnTo>
                  <a:pt x="4855" y="2468"/>
                </a:lnTo>
                <a:lnTo>
                  <a:pt x="4732" y="2475"/>
                </a:lnTo>
                <a:lnTo>
                  <a:pt x="4601" y="2483"/>
                </a:lnTo>
                <a:close/>
                <a:moveTo>
                  <a:pt x="4524" y="6398"/>
                </a:moveTo>
                <a:lnTo>
                  <a:pt x="6167" y="6398"/>
                </a:lnTo>
                <a:lnTo>
                  <a:pt x="6129" y="6304"/>
                </a:lnTo>
                <a:lnTo>
                  <a:pt x="6088" y="6208"/>
                </a:lnTo>
                <a:lnTo>
                  <a:pt x="6043" y="6109"/>
                </a:lnTo>
                <a:lnTo>
                  <a:pt x="5995" y="6007"/>
                </a:lnTo>
                <a:lnTo>
                  <a:pt x="5944" y="5903"/>
                </a:lnTo>
                <a:lnTo>
                  <a:pt x="5890" y="5796"/>
                </a:lnTo>
                <a:lnTo>
                  <a:pt x="5832" y="5688"/>
                </a:lnTo>
                <a:lnTo>
                  <a:pt x="5771" y="5577"/>
                </a:lnTo>
                <a:lnTo>
                  <a:pt x="5739" y="5521"/>
                </a:lnTo>
                <a:lnTo>
                  <a:pt x="5707" y="5470"/>
                </a:lnTo>
                <a:lnTo>
                  <a:pt x="5690" y="5445"/>
                </a:lnTo>
                <a:lnTo>
                  <a:pt x="5673" y="5422"/>
                </a:lnTo>
                <a:lnTo>
                  <a:pt x="5655" y="5398"/>
                </a:lnTo>
                <a:lnTo>
                  <a:pt x="5638" y="5376"/>
                </a:lnTo>
                <a:lnTo>
                  <a:pt x="5619" y="5354"/>
                </a:lnTo>
                <a:lnTo>
                  <a:pt x="5601" y="5333"/>
                </a:lnTo>
                <a:lnTo>
                  <a:pt x="5582" y="5312"/>
                </a:lnTo>
                <a:lnTo>
                  <a:pt x="5563" y="5294"/>
                </a:lnTo>
                <a:lnTo>
                  <a:pt x="5544" y="5275"/>
                </a:lnTo>
                <a:lnTo>
                  <a:pt x="5525" y="5257"/>
                </a:lnTo>
                <a:lnTo>
                  <a:pt x="5504" y="5240"/>
                </a:lnTo>
                <a:lnTo>
                  <a:pt x="5485" y="5224"/>
                </a:lnTo>
                <a:lnTo>
                  <a:pt x="5464" y="5209"/>
                </a:lnTo>
                <a:lnTo>
                  <a:pt x="5443" y="5193"/>
                </a:lnTo>
                <a:lnTo>
                  <a:pt x="5423" y="5179"/>
                </a:lnTo>
                <a:lnTo>
                  <a:pt x="5402" y="5166"/>
                </a:lnTo>
                <a:lnTo>
                  <a:pt x="5380" y="5154"/>
                </a:lnTo>
                <a:lnTo>
                  <a:pt x="5358" y="5142"/>
                </a:lnTo>
                <a:lnTo>
                  <a:pt x="5336" y="5131"/>
                </a:lnTo>
                <a:lnTo>
                  <a:pt x="5313" y="5120"/>
                </a:lnTo>
                <a:lnTo>
                  <a:pt x="5290" y="5111"/>
                </a:lnTo>
                <a:lnTo>
                  <a:pt x="5267" y="5103"/>
                </a:lnTo>
                <a:lnTo>
                  <a:pt x="5244" y="5095"/>
                </a:lnTo>
                <a:lnTo>
                  <a:pt x="5220" y="5087"/>
                </a:lnTo>
                <a:lnTo>
                  <a:pt x="5196" y="5081"/>
                </a:lnTo>
                <a:lnTo>
                  <a:pt x="5172" y="5075"/>
                </a:lnTo>
                <a:lnTo>
                  <a:pt x="5147" y="5071"/>
                </a:lnTo>
                <a:lnTo>
                  <a:pt x="5123" y="5067"/>
                </a:lnTo>
                <a:lnTo>
                  <a:pt x="5033" y="5056"/>
                </a:lnTo>
                <a:lnTo>
                  <a:pt x="4991" y="5050"/>
                </a:lnTo>
                <a:lnTo>
                  <a:pt x="4951" y="5044"/>
                </a:lnTo>
                <a:lnTo>
                  <a:pt x="4911" y="5037"/>
                </a:lnTo>
                <a:lnTo>
                  <a:pt x="4875" y="5029"/>
                </a:lnTo>
                <a:lnTo>
                  <a:pt x="4840" y="5022"/>
                </a:lnTo>
                <a:lnTo>
                  <a:pt x="4808" y="5014"/>
                </a:lnTo>
                <a:lnTo>
                  <a:pt x="4777" y="5005"/>
                </a:lnTo>
                <a:lnTo>
                  <a:pt x="4747" y="4997"/>
                </a:lnTo>
                <a:lnTo>
                  <a:pt x="4720" y="4988"/>
                </a:lnTo>
                <a:lnTo>
                  <a:pt x="4695" y="4978"/>
                </a:lnTo>
                <a:lnTo>
                  <a:pt x="4672" y="4968"/>
                </a:lnTo>
                <a:lnTo>
                  <a:pt x="4650" y="4957"/>
                </a:lnTo>
                <a:lnTo>
                  <a:pt x="4631" y="4946"/>
                </a:lnTo>
                <a:lnTo>
                  <a:pt x="4613" y="4934"/>
                </a:lnTo>
                <a:lnTo>
                  <a:pt x="4577" y="4912"/>
                </a:lnTo>
                <a:lnTo>
                  <a:pt x="4536" y="4886"/>
                </a:lnTo>
                <a:lnTo>
                  <a:pt x="4490" y="4860"/>
                </a:lnTo>
                <a:lnTo>
                  <a:pt x="4438" y="4833"/>
                </a:lnTo>
                <a:lnTo>
                  <a:pt x="4382" y="4804"/>
                </a:lnTo>
                <a:lnTo>
                  <a:pt x="4320" y="4775"/>
                </a:lnTo>
                <a:lnTo>
                  <a:pt x="4255" y="4744"/>
                </a:lnTo>
                <a:lnTo>
                  <a:pt x="4184" y="4713"/>
                </a:lnTo>
                <a:lnTo>
                  <a:pt x="4176" y="4708"/>
                </a:lnTo>
                <a:lnTo>
                  <a:pt x="4170" y="4704"/>
                </a:lnTo>
                <a:lnTo>
                  <a:pt x="4164" y="4698"/>
                </a:lnTo>
                <a:lnTo>
                  <a:pt x="4161" y="4693"/>
                </a:lnTo>
                <a:lnTo>
                  <a:pt x="4158" y="4685"/>
                </a:lnTo>
                <a:lnTo>
                  <a:pt x="4155" y="4679"/>
                </a:lnTo>
                <a:lnTo>
                  <a:pt x="4154" y="4670"/>
                </a:lnTo>
                <a:lnTo>
                  <a:pt x="4154" y="4661"/>
                </a:lnTo>
                <a:lnTo>
                  <a:pt x="4155" y="4653"/>
                </a:lnTo>
                <a:lnTo>
                  <a:pt x="4158" y="4642"/>
                </a:lnTo>
                <a:lnTo>
                  <a:pt x="4160" y="4632"/>
                </a:lnTo>
                <a:lnTo>
                  <a:pt x="4164" y="4620"/>
                </a:lnTo>
                <a:lnTo>
                  <a:pt x="4170" y="4608"/>
                </a:lnTo>
                <a:lnTo>
                  <a:pt x="4176" y="4595"/>
                </a:lnTo>
                <a:lnTo>
                  <a:pt x="4192" y="4566"/>
                </a:lnTo>
                <a:lnTo>
                  <a:pt x="4208" y="4539"/>
                </a:lnTo>
                <a:lnTo>
                  <a:pt x="4219" y="4515"/>
                </a:lnTo>
                <a:lnTo>
                  <a:pt x="4223" y="4504"/>
                </a:lnTo>
                <a:lnTo>
                  <a:pt x="4226" y="4493"/>
                </a:lnTo>
                <a:lnTo>
                  <a:pt x="4229" y="4484"/>
                </a:lnTo>
                <a:lnTo>
                  <a:pt x="4230" y="4476"/>
                </a:lnTo>
                <a:lnTo>
                  <a:pt x="4230" y="4468"/>
                </a:lnTo>
                <a:lnTo>
                  <a:pt x="4229" y="4461"/>
                </a:lnTo>
                <a:lnTo>
                  <a:pt x="4225" y="4456"/>
                </a:lnTo>
                <a:lnTo>
                  <a:pt x="4222" y="4451"/>
                </a:lnTo>
                <a:lnTo>
                  <a:pt x="4218" y="4446"/>
                </a:lnTo>
                <a:lnTo>
                  <a:pt x="4212" y="4443"/>
                </a:lnTo>
                <a:lnTo>
                  <a:pt x="4206" y="4441"/>
                </a:lnTo>
                <a:lnTo>
                  <a:pt x="4198" y="4439"/>
                </a:lnTo>
                <a:lnTo>
                  <a:pt x="4175" y="4434"/>
                </a:lnTo>
                <a:lnTo>
                  <a:pt x="4151" y="4428"/>
                </a:lnTo>
                <a:lnTo>
                  <a:pt x="4126" y="4421"/>
                </a:lnTo>
                <a:lnTo>
                  <a:pt x="4100" y="4412"/>
                </a:lnTo>
                <a:lnTo>
                  <a:pt x="4074" y="4404"/>
                </a:lnTo>
                <a:lnTo>
                  <a:pt x="4047" y="4393"/>
                </a:lnTo>
                <a:lnTo>
                  <a:pt x="4019" y="4382"/>
                </a:lnTo>
                <a:lnTo>
                  <a:pt x="3991" y="4369"/>
                </a:lnTo>
                <a:lnTo>
                  <a:pt x="3944" y="4347"/>
                </a:lnTo>
                <a:lnTo>
                  <a:pt x="3918" y="4334"/>
                </a:lnTo>
                <a:lnTo>
                  <a:pt x="3914" y="4331"/>
                </a:lnTo>
                <a:lnTo>
                  <a:pt x="3914" y="4330"/>
                </a:lnTo>
                <a:lnTo>
                  <a:pt x="3916" y="4330"/>
                </a:lnTo>
                <a:lnTo>
                  <a:pt x="3923" y="4331"/>
                </a:lnTo>
                <a:lnTo>
                  <a:pt x="3935" y="4335"/>
                </a:lnTo>
                <a:lnTo>
                  <a:pt x="3958" y="4342"/>
                </a:lnTo>
                <a:lnTo>
                  <a:pt x="3981" y="4349"/>
                </a:lnTo>
                <a:lnTo>
                  <a:pt x="4004" y="4355"/>
                </a:lnTo>
                <a:lnTo>
                  <a:pt x="4027" y="4360"/>
                </a:lnTo>
                <a:lnTo>
                  <a:pt x="4051" y="4363"/>
                </a:lnTo>
                <a:lnTo>
                  <a:pt x="4074" y="4365"/>
                </a:lnTo>
                <a:lnTo>
                  <a:pt x="4096" y="4366"/>
                </a:lnTo>
                <a:lnTo>
                  <a:pt x="4119" y="4365"/>
                </a:lnTo>
                <a:lnTo>
                  <a:pt x="4142" y="4364"/>
                </a:lnTo>
                <a:lnTo>
                  <a:pt x="4165" y="4362"/>
                </a:lnTo>
                <a:lnTo>
                  <a:pt x="4189" y="4358"/>
                </a:lnTo>
                <a:lnTo>
                  <a:pt x="4212" y="4353"/>
                </a:lnTo>
                <a:lnTo>
                  <a:pt x="4235" y="4347"/>
                </a:lnTo>
                <a:lnTo>
                  <a:pt x="4258" y="4339"/>
                </a:lnTo>
                <a:lnTo>
                  <a:pt x="4281" y="4330"/>
                </a:lnTo>
                <a:lnTo>
                  <a:pt x="4304" y="4322"/>
                </a:lnTo>
                <a:lnTo>
                  <a:pt x="4326" y="4310"/>
                </a:lnTo>
                <a:lnTo>
                  <a:pt x="4336" y="4304"/>
                </a:lnTo>
                <a:lnTo>
                  <a:pt x="4346" y="4298"/>
                </a:lnTo>
                <a:lnTo>
                  <a:pt x="4354" y="4290"/>
                </a:lnTo>
                <a:lnTo>
                  <a:pt x="4362" y="4282"/>
                </a:lnTo>
                <a:lnTo>
                  <a:pt x="4370" y="4275"/>
                </a:lnTo>
                <a:lnTo>
                  <a:pt x="4376" y="4267"/>
                </a:lnTo>
                <a:lnTo>
                  <a:pt x="4383" y="4258"/>
                </a:lnTo>
                <a:lnTo>
                  <a:pt x="4388" y="4248"/>
                </a:lnTo>
                <a:lnTo>
                  <a:pt x="4392" y="4240"/>
                </a:lnTo>
                <a:lnTo>
                  <a:pt x="4397" y="4230"/>
                </a:lnTo>
                <a:lnTo>
                  <a:pt x="4401" y="4219"/>
                </a:lnTo>
                <a:lnTo>
                  <a:pt x="4403" y="4208"/>
                </a:lnTo>
                <a:lnTo>
                  <a:pt x="4407" y="4197"/>
                </a:lnTo>
                <a:lnTo>
                  <a:pt x="4408" y="4186"/>
                </a:lnTo>
                <a:lnTo>
                  <a:pt x="4410" y="4161"/>
                </a:lnTo>
                <a:lnTo>
                  <a:pt x="4409" y="4135"/>
                </a:lnTo>
                <a:lnTo>
                  <a:pt x="4406" y="4108"/>
                </a:lnTo>
                <a:lnTo>
                  <a:pt x="4400" y="4078"/>
                </a:lnTo>
                <a:lnTo>
                  <a:pt x="4392" y="4047"/>
                </a:lnTo>
                <a:lnTo>
                  <a:pt x="4382" y="4015"/>
                </a:lnTo>
                <a:lnTo>
                  <a:pt x="4368" y="3980"/>
                </a:lnTo>
                <a:lnTo>
                  <a:pt x="4352" y="3945"/>
                </a:lnTo>
                <a:lnTo>
                  <a:pt x="4353" y="3941"/>
                </a:lnTo>
                <a:lnTo>
                  <a:pt x="4354" y="3937"/>
                </a:lnTo>
                <a:lnTo>
                  <a:pt x="4362" y="3927"/>
                </a:lnTo>
                <a:lnTo>
                  <a:pt x="4374" y="3914"/>
                </a:lnTo>
                <a:lnTo>
                  <a:pt x="4391" y="3898"/>
                </a:lnTo>
                <a:lnTo>
                  <a:pt x="4410" y="3880"/>
                </a:lnTo>
                <a:lnTo>
                  <a:pt x="4417" y="3872"/>
                </a:lnTo>
                <a:lnTo>
                  <a:pt x="4422" y="3864"/>
                </a:lnTo>
                <a:lnTo>
                  <a:pt x="4426" y="3857"/>
                </a:lnTo>
                <a:lnTo>
                  <a:pt x="4430" y="3851"/>
                </a:lnTo>
                <a:lnTo>
                  <a:pt x="4432" y="3844"/>
                </a:lnTo>
                <a:lnTo>
                  <a:pt x="4433" y="3839"/>
                </a:lnTo>
                <a:lnTo>
                  <a:pt x="4509" y="3863"/>
                </a:lnTo>
                <a:lnTo>
                  <a:pt x="4596" y="3890"/>
                </a:lnTo>
                <a:lnTo>
                  <a:pt x="4692" y="3922"/>
                </a:lnTo>
                <a:lnTo>
                  <a:pt x="4798" y="3959"/>
                </a:lnTo>
                <a:lnTo>
                  <a:pt x="4824" y="3968"/>
                </a:lnTo>
                <a:lnTo>
                  <a:pt x="4850" y="3974"/>
                </a:lnTo>
                <a:lnTo>
                  <a:pt x="4874" y="3980"/>
                </a:lnTo>
                <a:lnTo>
                  <a:pt x="4897" y="3983"/>
                </a:lnTo>
                <a:lnTo>
                  <a:pt x="4919" y="3984"/>
                </a:lnTo>
                <a:lnTo>
                  <a:pt x="4939" y="3984"/>
                </a:lnTo>
                <a:lnTo>
                  <a:pt x="4958" y="3982"/>
                </a:lnTo>
                <a:lnTo>
                  <a:pt x="4976" y="3978"/>
                </a:lnTo>
                <a:lnTo>
                  <a:pt x="4992" y="3971"/>
                </a:lnTo>
                <a:lnTo>
                  <a:pt x="5007" y="3963"/>
                </a:lnTo>
                <a:lnTo>
                  <a:pt x="5022" y="3955"/>
                </a:lnTo>
                <a:lnTo>
                  <a:pt x="5034" y="3943"/>
                </a:lnTo>
                <a:lnTo>
                  <a:pt x="5045" y="3929"/>
                </a:lnTo>
                <a:lnTo>
                  <a:pt x="5054" y="3914"/>
                </a:lnTo>
                <a:lnTo>
                  <a:pt x="5063" y="3897"/>
                </a:lnTo>
                <a:lnTo>
                  <a:pt x="5071" y="3878"/>
                </a:lnTo>
                <a:lnTo>
                  <a:pt x="5082" y="3839"/>
                </a:lnTo>
                <a:lnTo>
                  <a:pt x="5093" y="3802"/>
                </a:lnTo>
                <a:lnTo>
                  <a:pt x="5105" y="3768"/>
                </a:lnTo>
                <a:lnTo>
                  <a:pt x="5118" y="3737"/>
                </a:lnTo>
                <a:lnTo>
                  <a:pt x="5130" y="3710"/>
                </a:lnTo>
                <a:lnTo>
                  <a:pt x="5143" y="3686"/>
                </a:lnTo>
                <a:lnTo>
                  <a:pt x="5157" y="3665"/>
                </a:lnTo>
                <a:lnTo>
                  <a:pt x="5171" y="3647"/>
                </a:lnTo>
                <a:lnTo>
                  <a:pt x="5185" y="3632"/>
                </a:lnTo>
                <a:lnTo>
                  <a:pt x="5193" y="3626"/>
                </a:lnTo>
                <a:lnTo>
                  <a:pt x="5201" y="3621"/>
                </a:lnTo>
                <a:lnTo>
                  <a:pt x="5208" y="3616"/>
                </a:lnTo>
                <a:lnTo>
                  <a:pt x="5216" y="3613"/>
                </a:lnTo>
                <a:lnTo>
                  <a:pt x="5224" y="3609"/>
                </a:lnTo>
                <a:lnTo>
                  <a:pt x="5231" y="3608"/>
                </a:lnTo>
                <a:lnTo>
                  <a:pt x="5239" y="3606"/>
                </a:lnTo>
                <a:lnTo>
                  <a:pt x="5248" y="3606"/>
                </a:lnTo>
                <a:lnTo>
                  <a:pt x="5255" y="3606"/>
                </a:lnTo>
                <a:lnTo>
                  <a:pt x="5264" y="3607"/>
                </a:lnTo>
                <a:lnTo>
                  <a:pt x="5273" y="3609"/>
                </a:lnTo>
                <a:lnTo>
                  <a:pt x="5282" y="3613"/>
                </a:lnTo>
                <a:lnTo>
                  <a:pt x="5290" y="3616"/>
                </a:lnTo>
                <a:lnTo>
                  <a:pt x="5299" y="3620"/>
                </a:lnTo>
                <a:lnTo>
                  <a:pt x="5317" y="3628"/>
                </a:lnTo>
                <a:lnTo>
                  <a:pt x="5333" y="3633"/>
                </a:lnTo>
                <a:lnTo>
                  <a:pt x="5342" y="3635"/>
                </a:lnTo>
                <a:lnTo>
                  <a:pt x="5349" y="3636"/>
                </a:lnTo>
                <a:lnTo>
                  <a:pt x="5357" y="3637"/>
                </a:lnTo>
                <a:lnTo>
                  <a:pt x="5366" y="3636"/>
                </a:lnTo>
                <a:lnTo>
                  <a:pt x="5373" y="3635"/>
                </a:lnTo>
                <a:lnTo>
                  <a:pt x="5381" y="3633"/>
                </a:lnTo>
                <a:lnTo>
                  <a:pt x="5389" y="3630"/>
                </a:lnTo>
                <a:lnTo>
                  <a:pt x="5396" y="3628"/>
                </a:lnTo>
                <a:lnTo>
                  <a:pt x="5411" y="3619"/>
                </a:lnTo>
                <a:lnTo>
                  <a:pt x="5426" y="3608"/>
                </a:lnTo>
                <a:lnTo>
                  <a:pt x="5439" y="3594"/>
                </a:lnTo>
                <a:lnTo>
                  <a:pt x="5453" y="3578"/>
                </a:lnTo>
                <a:lnTo>
                  <a:pt x="5466" y="3559"/>
                </a:lnTo>
                <a:lnTo>
                  <a:pt x="5479" y="3537"/>
                </a:lnTo>
                <a:lnTo>
                  <a:pt x="5491" y="3512"/>
                </a:lnTo>
                <a:lnTo>
                  <a:pt x="5503" y="3485"/>
                </a:lnTo>
                <a:lnTo>
                  <a:pt x="5514" y="3455"/>
                </a:lnTo>
                <a:lnTo>
                  <a:pt x="5526" y="3423"/>
                </a:lnTo>
                <a:lnTo>
                  <a:pt x="5536" y="3389"/>
                </a:lnTo>
                <a:lnTo>
                  <a:pt x="5545" y="3357"/>
                </a:lnTo>
                <a:lnTo>
                  <a:pt x="5553" y="3328"/>
                </a:lnTo>
                <a:lnTo>
                  <a:pt x="5559" y="3299"/>
                </a:lnTo>
                <a:lnTo>
                  <a:pt x="5563" y="3272"/>
                </a:lnTo>
                <a:lnTo>
                  <a:pt x="5567" y="3248"/>
                </a:lnTo>
                <a:lnTo>
                  <a:pt x="5568" y="3224"/>
                </a:lnTo>
                <a:lnTo>
                  <a:pt x="5568" y="3202"/>
                </a:lnTo>
                <a:lnTo>
                  <a:pt x="5567" y="3182"/>
                </a:lnTo>
                <a:lnTo>
                  <a:pt x="5565" y="3165"/>
                </a:lnTo>
                <a:lnTo>
                  <a:pt x="5560" y="3147"/>
                </a:lnTo>
                <a:lnTo>
                  <a:pt x="5555" y="3133"/>
                </a:lnTo>
                <a:lnTo>
                  <a:pt x="5548" y="3120"/>
                </a:lnTo>
                <a:lnTo>
                  <a:pt x="5539" y="3108"/>
                </a:lnTo>
                <a:lnTo>
                  <a:pt x="5530" y="3098"/>
                </a:lnTo>
                <a:lnTo>
                  <a:pt x="5519" y="3091"/>
                </a:lnTo>
                <a:lnTo>
                  <a:pt x="5513" y="3086"/>
                </a:lnTo>
                <a:lnTo>
                  <a:pt x="5508" y="3082"/>
                </a:lnTo>
                <a:lnTo>
                  <a:pt x="5504" y="3077"/>
                </a:lnTo>
                <a:lnTo>
                  <a:pt x="5500" y="3072"/>
                </a:lnTo>
                <a:lnTo>
                  <a:pt x="5498" y="3066"/>
                </a:lnTo>
                <a:lnTo>
                  <a:pt x="5495" y="3061"/>
                </a:lnTo>
                <a:lnTo>
                  <a:pt x="5494" y="3054"/>
                </a:lnTo>
                <a:lnTo>
                  <a:pt x="5492" y="3049"/>
                </a:lnTo>
                <a:lnTo>
                  <a:pt x="5492" y="3042"/>
                </a:lnTo>
                <a:lnTo>
                  <a:pt x="5492" y="3035"/>
                </a:lnTo>
                <a:lnTo>
                  <a:pt x="5496" y="3020"/>
                </a:lnTo>
                <a:lnTo>
                  <a:pt x="5501" y="3003"/>
                </a:lnTo>
                <a:lnTo>
                  <a:pt x="5509" y="2986"/>
                </a:lnTo>
                <a:lnTo>
                  <a:pt x="5520" y="2967"/>
                </a:lnTo>
                <a:lnTo>
                  <a:pt x="5533" y="2946"/>
                </a:lnTo>
                <a:lnTo>
                  <a:pt x="5549" y="2924"/>
                </a:lnTo>
                <a:lnTo>
                  <a:pt x="5568" y="2900"/>
                </a:lnTo>
                <a:lnTo>
                  <a:pt x="5590" y="2876"/>
                </a:lnTo>
                <a:lnTo>
                  <a:pt x="5614" y="2850"/>
                </a:lnTo>
                <a:lnTo>
                  <a:pt x="5640" y="2823"/>
                </a:lnTo>
                <a:lnTo>
                  <a:pt x="5669" y="2794"/>
                </a:lnTo>
                <a:lnTo>
                  <a:pt x="5695" y="2764"/>
                </a:lnTo>
                <a:lnTo>
                  <a:pt x="5717" y="2734"/>
                </a:lnTo>
                <a:lnTo>
                  <a:pt x="5739" y="2705"/>
                </a:lnTo>
                <a:lnTo>
                  <a:pt x="5759" y="2675"/>
                </a:lnTo>
                <a:lnTo>
                  <a:pt x="5778" y="2646"/>
                </a:lnTo>
                <a:lnTo>
                  <a:pt x="5795" y="2618"/>
                </a:lnTo>
                <a:lnTo>
                  <a:pt x="5810" y="2589"/>
                </a:lnTo>
                <a:lnTo>
                  <a:pt x="5824" y="2561"/>
                </a:lnTo>
                <a:lnTo>
                  <a:pt x="5837" y="2532"/>
                </a:lnTo>
                <a:lnTo>
                  <a:pt x="5847" y="2505"/>
                </a:lnTo>
                <a:lnTo>
                  <a:pt x="5856" y="2478"/>
                </a:lnTo>
                <a:lnTo>
                  <a:pt x="5864" y="2450"/>
                </a:lnTo>
                <a:lnTo>
                  <a:pt x="5870" y="2423"/>
                </a:lnTo>
                <a:lnTo>
                  <a:pt x="5875" y="2397"/>
                </a:lnTo>
                <a:lnTo>
                  <a:pt x="5878" y="2371"/>
                </a:lnTo>
                <a:lnTo>
                  <a:pt x="5880" y="2346"/>
                </a:lnTo>
                <a:lnTo>
                  <a:pt x="5880" y="2319"/>
                </a:lnTo>
                <a:lnTo>
                  <a:pt x="5879" y="2294"/>
                </a:lnTo>
                <a:lnTo>
                  <a:pt x="5876" y="2269"/>
                </a:lnTo>
                <a:lnTo>
                  <a:pt x="5871" y="2244"/>
                </a:lnTo>
                <a:lnTo>
                  <a:pt x="5865" y="2220"/>
                </a:lnTo>
                <a:lnTo>
                  <a:pt x="5857" y="2196"/>
                </a:lnTo>
                <a:lnTo>
                  <a:pt x="5849" y="2172"/>
                </a:lnTo>
                <a:lnTo>
                  <a:pt x="5838" y="2149"/>
                </a:lnTo>
                <a:lnTo>
                  <a:pt x="5826" y="2125"/>
                </a:lnTo>
                <a:lnTo>
                  <a:pt x="5812" y="2102"/>
                </a:lnTo>
                <a:lnTo>
                  <a:pt x="5797" y="2080"/>
                </a:lnTo>
                <a:lnTo>
                  <a:pt x="5781" y="2057"/>
                </a:lnTo>
                <a:lnTo>
                  <a:pt x="5762" y="2035"/>
                </a:lnTo>
                <a:lnTo>
                  <a:pt x="5743" y="2013"/>
                </a:lnTo>
                <a:lnTo>
                  <a:pt x="5721" y="1993"/>
                </a:lnTo>
                <a:lnTo>
                  <a:pt x="5698" y="1971"/>
                </a:lnTo>
                <a:lnTo>
                  <a:pt x="5677" y="1948"/>
                </a:lnTo>
                <a:lnTo>
                  <a:pt x="5660" y="1927"/>
                </a:lnTo>
                <a:lnTo>
                  <a:pt x="5652" y="1917"/>
                </a:lnTo>
                <a:lnTo>
                  <a:pt x="5646" y="1907"/>
                </a:lnTo>
                <a:lnTo>
                  <a:pt x="5641" y="1898"/>
                </a:lnTo>
                <a:lnTo>
                  <a:pt x="5637" y="1889"/>
                </a:lnTo>
                <a:lnTo>
                  <a:pt x="5634" y="1881"/>
                </a:lnTo>
                <a:lnTo>
                  <a:pt x="5632" y="1873"/>
                </a:lnTo>
                <a:lnTo>
                  <a:pt x="5631" y="1865"/>
                </a:lnTo>
                <a:lnTo>
                  <a:pt x="5632" y="1857"/>
                </a:lnTo>
                <a:lnTo>
                  <a:pt x="5633" y="1851"/>
                </a:lnTo>
                <a:lnTo>
                  <a:pt x="5636" y="1844"/>
                </a:lnTo>
                <a:lnTo>
                  <a:pt x="5639" y="1839"/>
                </a:lnTo>
                <a:lnTo>
                  <a:pt x="5643" y="1832"/>
                </a:lnTo>
                <a:lnTo>
                  <a:pt x="5665" y="1809"/>
                </a:lnTo>
                <a:lnTo>
                  <a:pt x="5691" y="1785"/>
                </a:lnTo>
                <a:lnTo>
                  <a:pt x="5720" y="1758"/>
                </a:lnTo>
                <a:lnTo>
                  <a:pt x="5752" y="1729"/>
                </a:lnTo>
                <a:lnTo>
                  <a:pt x="5769" y="1714"/>
                </a:lnTo>
                <a:lnTo>
                  <a:pt x="5785" y="1696"/>
                </a:lnTo>
                <a:lnTo>
                  <a:pt x="5799" y="1677"/>
                </a:lnTo>
                <a:lnTo>
                  <a:pt x="5815" y="1655"/>
                </a:lnTo>
                <a:lnTo>
                  <a:pt x="5828" y="1632"/>
                </a:lnTo>
                <a:lnTo>
                  <a:pt x="5841" y="1607"/>
                </a:lnTo>
                <a:lnTo>
                  <a:pt x="5853" y="1581"/>
                </a:lnTo>
                <a:lnTo>
                  <a:pt x="5865" y="1552"/>
                </a:lnTo>
                <a:lnTo>
                  <a:pt x="5869" y="1537"/>
                </a:lnTo>
                <a:lnTo>
                  <a:pt x="5874" y="1521"/>
                </a:lnTo>
                <a:lnTo>
                  <a:pt x="5877" y="1503"/>
                </a:lnTo>
                <a:lnTo>
                  <a:pt x="5878" y="1486"/>
                </a:lnTo>
                <a:lnTo>
                  <a:pt x="5879" y="1466"/>
                </a:lnTo>
                <a:lnTo>
                  <a:pt x="5879" y="1445"/>
                </a:lnTo>
                <a:lnTo>
                  <a:pt x="5879" y="1425"/>
                </a:lnTo>
                <a:lnTo>
                  <a:pt x="5877" y="1403"/>
                </a:lnTo>
                <a:lnTo>
                  <a:pt x="5875" y="1380"/>
                </a:lnTo>
                <a:lnTo>
                  <a:pt x="5870" y="1355"/>
                </a:lnTo>
                <a:lnTo>
                  <a:pt x="5866" y="1330"/>
                </a:lnTo>
                <a:lnTo>
                  <a:pt x="5861" y="1304"/>
                </a:lnTo>
                <a:lnTo>
                  <a:pt x="5853" y="1277"/>
                </a:lnTo>
                <a:lnTo>
                  <a:pt x="5845" y="1249"/>
                </a:lnTo>
                <a:lnTo>
                  <a:pt x="5828" y="1190"/>
                </a:lnTo>
                <a:lnTo>
                  <a:pt x="5784" y="1216"/>
                </a:lnTo>
                <a:lnTo>
                  <a:pt x="5741" y="1243"/>
                </a:lnTo>
                <a:lnTo>
                  <a:pt x="5701" y="1271"/>
                </a:lnTo>
                <a:lnTo>
                  <a:pt x="5663" y="1297"/>
                </a:lnTo>
                <a:lnTo>
                  <a:pt x="5626" y="1324"/>
                </a:lnTo>
                <a:lnTo>
                  <a:pt x="5592" y="1351"/>
                </a:lnTo>
                <a:lnTo>
                  <a:pt x="5558" y="1378"/>
                </a:lnTo>
                <a:lnTo>
                  <a:pt x="5527" y="1405"/>
                </a:lnTo>
                <a:lnTo>
                  <a:pt x="5498" y="1432"/>
                </a:lnTo>
                <a:lnTo>
                  <a:pt x="5471" y="1460"/>
                </a:lnTo>
                <a:lnTo>
                  <a:pt x="5445" y="1487"/>
                </a:lnTo>
                <a:lnTo>
                  <a:pt x="5421" y="1514"/>
                </a:lnTo>
                <a:lnTo>
                  <a:pt x="5400" y="1543"/>
                </a:lnTo>
                <a:lnTo>
                  <a:pt x="5380" y="1570"/>
                </a:lnTo>
                <a:lnTo>
                  <a:pt x="5361" y="1597"/>
                </a:lnTo>
                <a:lnTo>
                  <a:pt x="5345" y="1625"/>
                </a:lnTo>
                <a:lnTo>
                  <a:pt x="5331" y="1653"/>
                </a:lnTo>
                <a:lnTo>
                  <a:pt x="5318" y="1680"/>
                </a:lnTo>
                <a:lnTo>
                  <a:pt x="5307" y="1709"/>
                </a:lnTo>
                <a:lnTo>
                  <a:pt x="5298" y="1736"/>
                </a:lnTo>
                <a:lnTo>
                  <a:pt x="5290" y="1764"/>
                </a:lnTo>
                <a:lnTo>
                  <a:pt x="5285" y="1793"/>
                </a:lnTo>
                <a:lnTo>
                  <a:pt x="5282" y="1820"/>
                </a:lnTo>
                <a:lnTo>
                  <a:pt x="5281" y="1848"/>
                </a:lnTo>
                <a:lnTo>
                  <a:pt x="5281" y="1877"/>
                </a:lnTo>
                <a:lnTo>
                  <a:pt x="5283" y="1905"/>
                </a:lnTo>
                <a:lnTo>
                  <a:pt x="5286" y="1934"/>
                </a:lnTo>
                <a:lnTo>
                  <a:pt x="5293" y="1962"/>
                </a:lnTo>
                <a:lnTo>
                  <a:pt x="5299" y="1990"/>
                </a:lnTo>
                <a:lnTo>
                  <a:pt x="5309" y="2019"/>
                </a:lnTo>
                <a:lnTo>
                  <a:pt x="5320" y="2047"/>
                </a:lnTo>
                <a:lnTo>
                  <a:pt x="5333" y="2077"/>
                </a:lnTo>
                <a:lnTo>
                  <a:pt x="5288" y="2057"/>
                </a:lnTo>
                <a:lnTo>
                  <a:pt x="5247" y="2041"/>
                </a:lnTo>
                <a:lnTo>
                  <a:pt x="5168" y="2009"/>
                </a:lnTo>
                <a:lnTo>
                  <a:pt x="5147" y="2002"/>
                </a:lnTo>
                <a:lnTo>
                  <a:pt x="5119" y="1994"/>
                </a:lnTo>
                <a:lnTo>
                  <a:pt x="5045" y="1973"/>
                </a:lnTo>
                <a:lnTo>
                  <a:pt x="4945" y="1948"/>
                </a:lnTo>
                <a:lnTo>
                  <a:pt x="4821" y="1918"/>
                </a:lnTo>
                <a:lnTo>
                  <a:pt x="4662" y="1886"/>
                </a:lnTo>
                <a:lnTo>
                  <a:pt x="4502" y="1854"/>
                </a:lnTo>
                <a:lnTo>
                  <a:pt x="4338" y="1823"/>
                </a:lnTo>
                <a:lnTo>
                  <a:pt x="4171" y="1795"/>
                </a:lnTo>
                <a:lnTo>
                  <a:pt x="4000" y="1768"/>
                </a:lnTo>
                <a:lnTo>
                  <a:pt x="3828" y="1743"/>
                </a:lnTo>
                <a:lnTo>
                  <a:pt x="3652" y="1720"/>
                </a:lnTo>
                <a:lnTo>
                  <a:pt x="3474" y="1697"/>
                </a:lnTo>
                <a:lnTo>
                  <a:pt x="3299" y="1678"/>
                </a:lnTo>
                <a:lnTo>
                  <a:pt x="3136" y="1662"/>
                </a:lnTo>
                <a:lnTo>
                  <a:pt x="2985" y="1650"/>
                </a:lnTo>
                <a:lnTo>
                  <a:pt x="2844" y="1640"/>
                </a:lnTo>
                <a:lnTo>
                  <a:pt x="2778" y="1637"/>
                </a:lnTo>
                <a:lnTo>
                  <a:pt x="2715" y="1633"/>
                </a:lnTo>
                <a:lnTo>
                  <a:pt x="2655" y="1632"/>
                </a:lnTo>
                <a:lnTo>
                  <a:pt x="2597" y="1631"/>
                </a:lnTo>
                <a:lnTo>
                  <a:pt x="2542" y="1631"/>
                </a:lnTo>
                <a:lnTo>
                  <a:pt x="2491" y="1631"/>
                </a:lnTo>
                <a:lnTo>
                  <a:pt x="2442" y="1632"/>
                </a:lnTo>
                <a:lnTo>
                  <a:pt x="2396" y="1635"/>
                </a:lnTo>
                <a:lnTo>
                  <a:pt x="2396" y="1410"/>
                </a:lnTo>
                <a:lnTo>
                  <a:pt x="2438" y="1401"/>
                </a:lnTo>
                <a:lnTo>
                  <a:pt x="2484" y="1392"/>
                </a:lnTo>
                <a:lnTo>
                  <a:pt x="2532" y="1384"/>
                </a:lnTo>
                <a:lnTo>
                  <a:pt x="2584" y="1379"/>
                </a:lnTo>
                <a:lnTo>
                  <a:pt x="2638" y="1374"/>
                </a:lnTo>
                <a:lnTo>
                  <a:pt x="2696" y="1371"/>
                </a:lnTo>
                <a:lnTo>
                  <a:pt x="2756" y="1370"/>
                </a:lnTo>
                <a:lnTo>
                  <a:pt x="2820" y="1370"/>
                </a:lnTo>
                <a:lnTo>
                  <a:pt x="2885" y="1370"/>
                </a:lnTo>
                <a:lnTo>
                  <a:pt x="2955" y="1373"/>
                </a:lnTo>
                <a:lnTo>
                  <a:pt x="3027" y="1377"/>
                </a:lnTo>
                <a:lnTo>
                  <a:pt x="3101" y="1382"/>
                </a:lnTo>
                <a:lnTo>
                  <a:pt x="3180" y="1389"/>
                </a:lnTo>
                <a:lnTo>
                  <a:pt x="3261" y="1396"/>
                </a:lnTo>
                <a:lnTo>
                  <a:pt x="3344" y="1405"/>
                </a:lnTo>
                <a:lnTo>
                  <a:pt x="3431" y="1416"/>
                </a:lnTo>
                <a:lnTo>
                  <a:pt x="3518" y="1427"/>
                </a:lnTo>
                <a:lnTo>
                  <a:pt x="3601" y="1439"/>
                </a:lnTo>
                <a:lnTo>
                  <a:pt x="3680" y="1450"/>
                </a:lnTo>
                <a:lnTo>
                  <a:pt x="3756" y="1462"/>
                </a:lnTo>
                <a:lnTo>
                  <a:pt x="3829" y="1474"/>
                </a:lnTo>
                <a:lnTo>
                  <a:pt x="3898" y="1486"/>
                </a:lnTo>
                <a:lnTo>
                  <a:pt x="3962" y="1499"/>
                </a:lnTo>
                <a:lnTo>
                  <a:pt x="4024" y="1512"/>
                </a:lnTo>
                <a:lnTo>
                  <a:pt x="4082" y="1524"/>
                </a:lnTo>
                <a:lnTo>
                  <a:pt x="4137" y="1537"/>
                </a:lnTo>
                <a:lnTo>
                  <a:pt x="4188" y="1551"/>
                </a:lnTo>
                <a:lnTo>
                  <a:pt x="4236" y="1564"/>
                </a:lnTo>
                <a:lnTo>
                  <a:pt x="4280" y="1579"/>
                </a:lnTo>
                <a:lnTo>
                  <a:pt x="4320" y="1592"/>
                </a:lnTo>
                <a:lnTo>
                  <a:pt x="4358" y="1606"/>
                </a:lnTo>
                <a:lnTo>
                  <a:pt x="4390" y="1620"/>
                </a:lnTo>
                <a:lnTo>
                  <a:pt x="4396" y="1622"/>
                </a:lnTo>
                <a:lnTo>
                  <a:pt x="4401" y="1623"/>
                </a:lnTo>
                <a:lnTo>
                  <a:pt x="4406" y="1623"/>
                </a:lnTo>
                <a:lnTo>
                  <a:pt x="4410" y="1622"/>
                </a:lnTo>
                <a:lnTo>
                  <a:pt x="4413" y="1620"/>
                </a:lnTo>
                <a:lnTo>
                  <a:pt x="4418" y="1617"/>
                </a:lnTo>
                <a:lnTo>
                  <a:pt x="4420" y="1613"/>
                </a:lnTo>
                <a:lnTo>
                  <a:pt x="4423" y="1607"/>
                </a:lnTo>
                <a:lnTo>
                  <a:pt x="4425" y="1600"/>
                </a:lnTo>
                <a:lnTo>
                  <a:pt x="4427" y="1593"/>
                </a:lnTo>
                <a:lnTo>
                  <a:pt x="4431" y="1573"/>
                </a:lnTo>
                <a:lnTo>
                  <a:pt x="4433" y="1550"/>
                </a:lnTo>
                <a:lnTo>
                  <a:pt x="4433" y="1523"/>
                </a:lnTo>
                <a:lnTo>
                  <a:pt x="4432" y="1492"/>
                </a:lnTo>
                <a:lnTo>
                  <a:pt x="4430" y="1456"/>
                </a:lnTo>
                <a:lnTo>
                  <a:pt x="4425" y="1416"/>
                </a:lnTo>
                <a:lnTo>
                  <a:pt x="4420" y="1371"/>
                </a:lnTo>
                <a:lnTo>
                  <a:pt x="4413" y="1322"/>
                </a:lnTo>
                <a:lnTo>
                  <a:pt x="4406" y="1268"/>
                </a:lnTo>
                <a:lnTo>
                  <a:pt x="4385" y="1149"/>
                </a:lnTo>
                <a:lnTo>
                  <a:pt x="4373" y="1087"/>
                </a:lnTo>
                <a:lnTo>
                  <a:pt x="4360" y="1027"/>
                </a:lnTo>
                <a:lnTo>
                  <a:pt x="4346" y="970"/>
                </a:lnTo>
                <a:lnTo>
                  <a:pt x="4331" y="916"/>
                </a:lnTo>
                <a:lnTo>
                  <a:pt x="4315" y="865"/>
                </a:lnTo>
                <a:lnTo>
                  <a:pt x="4299" y="817"/>
                </a:lnTo>
                <a:lnTo>
                  <a:pt x="4281" y="772"/>
                </a:lnTo>
                <a:lnTo>
                  <a:pt x="4261" y="730"/>
                </a:lnTo>
                <a:lnTo>
                  <a:pt x="4242" y="691"/>
                </a:lnTo>
                <a:lnTo>
                  <a:pt x="4222" y="654"/>
                </a:lnTo>
                <a:lnTo>
                  <a:pt x="4200" y="621"/>
                </a:lnTo>
                <a:lnTo>
                  <a:pt x="4177" y="591"/>
                </a:lnTo>
                <a:lnTo>
                  <a:pt x="4154" y="563"/>
                </a:lnTo>
                <a:lnTo>
                  <a:pt x="4142" y="551"/>
                </a:lnTo>
                <a:lnTo>
                  <a:pt x="4129" y="539"/>
                </a:lnTo>
                <a:lnTo>
                  <a:pt x="4117" y="528"/>
                </a:lnTo>
                <a:lnTo>
                  <a:pt x="4104" y="517"/>
                </a:lnTo>
                <a:lnTo>
                  <a:pt x="4091" y="507"/>
                </a:lnTo>
                <a:lnTo>
                  <a:pt x="4078" y="498"/>
                </a:lnTo>
                <a:lnTo>
                  <a:pt x="4065" y="491"/>
                </a:lnTo>
                <a:lnTo>
                  <a:pt x="4050" y="483"/>
                </a:lnTo>
                <a:lnTo>
                  <a:pt x="4032" y="475"/>
                </a:lnTo>
                <a:lnTo>
                  <a:pt x="4015" y="469"/>
                </a:lnTo>
                <a:lnTo>
                  <a:pt x="3995" y="462"/>
                </a:lnTo>
                <a:lnTo>
                  <a:pt x="3974" y="455"/>
                </a:lnTo>
                <a:lnTo>
                  <a:pt x="3928" y="443"/>
                </a:lnTo>
                <a:lnTo>
                  <a:pt x="3877" y="432"/>
                </a:lnTo>
                <a:lnTo>
                  <a:pt x="3820" y="421"/>
                </a:lnTo>
                <a:lnTo>
                  <a:pt x="3758" y="411"/>
                </a:lnTo>
                <a:lnTo>
                  <a:pt x="3690" y="402"/>
                </a:lnTo>
                <a:lnTo>
                  <a:pt x="3619" y="395"/>
                </a:lnTo>
                <a:lnTo>
                  <a:pt x="3547" y="388"/>
                </a:lnTo>
                <a:lnTo>
                  <a:pt x="3474" y="384"/>
                </a:lnTo>
                <a:lnTo>
                  <a:pt x="3399" y="380"/>
                </a:lnTo>
                <a:lnTo>
                  <a:pt x="3323" y="378"/>
                </a:lnTo>
                <a:lnTo>
                  <a:pt x="3246" y="377"/>
                </a:lnTo>
                <a:lnTo>
                  <a:pt x="3167" y="378"/>
                </a:lnTo>
                <a:lnTo>
                  <a:pt x="3087" y="380"/>
                </a:lnTo>
                <a:lnTo>
                  <a:pt x="3009" y="384"/>
                </a:lnTo>
                <a:lnTo>
                  <a:pt x="2930" y="388"/>
                </a:lnTo>
                <a:lnTo>
                  <a:pt x="2852" y="395"/>
                </a:lnTo>
                <a:lnTo>
                  <a:pt x="2776" y="403"/>
                </a:lnTo>
                <a:lnTo>
                  <a:pt x="2701" y="413"/>
                </a:lnTo>
                <a:lnTo>
                  <a:pt x="2626" y="425"/>
                </a:lnTo>
                <a:lnTo>
                  <a:pt x="2552" y="438"/>
                </a:lnTo>
                <a:lnTo>
                  <a:pt x="2480" y="452"/>
                </a:lnTo>
                <a:lnTo>
                  <a:pt x="2445" y="461"/>
                </a:lnTo>
                <a:lnTo>
                  <a:pt x="2411" y="470"/>
                </a:lnTo>
                <a:lnTo>
                  <a:pt x="2378" y="479"/>
                </a:lnTo>
                <a:lnTo>
                  <a:pt x="2348" y="488"/>
                </a:lnTo>
                <a:lnTo>
                  <a:pt x="2317" y="498"/>
                </a:lnTo>
                <a:lnTo>
                  <a:pt x="2289" y="509"/>
                </a:lnTo>
                <a:lnTo>
                  <a:pt x="2263" y="520"/>
                </a:lnTo>
                <a:lnTo>
                  <a:pt x="2236" y="532"/>
                </a:lnTo>
                <a:lnTo>
                  <a:pt x="2212" y="544"/>
                </a:lnTo>
                <a:lnTo>
                  <a:pt x="2189" y="556"/>
                </a:lnTo>
                <a:lnTo>
                  <a:pt x="2167" y="569"/>
                </a:lnTo>
                <a:lnTo>
                  <a:pt x="2148" y="583"/>
                </a:lnTo>
                <a:lnTo>
                  <a:pt x="2128" y="598"/>
                </a:lnTo>
                <a:lnTo>
                  <a:pt x="2111" y="612"/>
                </a:lnTo>
                <a:lnTo>
                  <a:pt x="2095" y="627"/>
                </a:lnTo>
                <a:lnTo>
                  <a:pt x="2080" y="642"/>
                </a:lnTo>
                <a:lnTo>
                  <a:pt x="2064" y="662"/>
                </a:lnTo>
                <a:lnTo>
                  <a:pt x="2050" y="683"/>
                </a:lnTo>
                <a:lnTo>
                  <a:pt x="2035" y="705"/>
                </a:lnTo>
                <a:lnTo>
                  <a:pt x="2024" y="728"/>
                </a:lnTo>
                <a:lnTo>
                  <a:pt x="2013" y="752"/>
                </a:lnTo>
                <a:lnTo>
                  <a:pt x="2006" y="778"/>
                </a:lnTo>
                <a:lnTo>
                  <a:pt x="1998" y="805"/>
                </a:lnTo>
                <a:lnTo>
                  <a:pt x="1993" y="834"/>
                </a:lnTo>
                <a:lnTo>
                  <a:pt x="1988" y="863"/>
                </a:lnTo>
                <a:lnTo>
                  <a:pt x="1986" y="895"/>
                </a:lnTo>
                <a:lnTo>
                  <a:pt x="1985" y="928"/>
                </a:lnTo>
                <a:lnTo>
                  <a:pt x="1986" y="961"/>
                </a:lnTo>
                <a:lnTo>
                  <a:pt x="1988" y="996"/>
                </a:lnTo>
                <a:lnTo>
                  <a:pt x="1992" y="1034"/>
                </a:lnTo>
                <a:lnTo>
                  <a:pt x="1997" y="1072"/>
                </a:lnTo>
                <a:lnTo>
                  <a:pt x="2004" y="1111"/>
                </a:lnTo>
                <a:lnTo>
                  <a:pt x="2017" y="1189"/>
                </a:lnTo>
                <a:lnTo>
                  <a:pt x="2022" y="1226"/>
                </a:lnTo>
                <a:lnTo>
                  <a:pt x="2027" y="1262"/>
                </a:lnTo>
                <a:lnTo>
                  <a:pt x="2031" y="1297"/>
                </a:lnTo>
                <a:lnTo>
                  <a:pt x="2033" y="1331"/>
                </a:lnTo>
                <a:lnTo>
                  <a:pt x="2035" y="1363"/>
                </a:lnTo>
                <a:lnTo>
                  <a:pt x="2036" y="1395"/>
                </a:lnTo>
                <a:lnTo>
                  <a:pt x="2038" y="1426"/>
                </a:lnTo>
                <a:lnTo>
                  <a:pt x="2036" y="1454"/>
                </a:lnTo>
                <a:lnTo>
                  <a:pt x="2035" y="1483"/>
                </a:lnTo>
                <a:lnTo>
                  <a:pt x="2033" y="1510"/>
                </a:lnTo>
                <a:lnTo>
                  <a:pt x="2031" y="1536"/>
                </a:lnTo>
                <a:lnTo>
                  <a:pt x="2027" y="1560"/>
                </a:lnTo>
                <a:lnTo>
                  <a:pt x="2022" y="1584"/>
                </a:lnTo>
                <a:lnTo>
                  <a:pt x="2017" y="1606"/>
                </a:lnTo>
                <a:lnTo>
                  <a:pt x="2000" y="1605"/>
                </a:lnTo>
                <a:lnTo>
                  <a:pt x="1979" y="1605"/>
                </a:lnTo>
                <a:lnTo>
                  <a:pt x="1950" y="1606"/>
                </a:lnTo>
                <a:lnTo>
                  <a:pt x="1917" y="1609"/>
                </a:lnTo>
                <a:lnTo>
                  <a:pt x="1834" y="1618"/>
                </a:lnTo>
                <a:lnTo>
                  <a:pt x="1729" y="1631"/>
                </a:lnTo>
                <a:lnTo>
                  <a:pt x="1672" y="1640"/>
                </a:lnTo>
                <a:lnTo>
                  <a:pt x="1615" y="1649"/>
                </a:lnTo>
                <a:lnTo>
                  <a:pt x="1557" y="1659"/>
                </a:lnTo>
                <a:lnTo>
                  <a:pt x="1500" y="1670"/>
                </a:lnTo>
                <a:lnTo>
                  <a:pt x="1443" y="1684"/>
                </a:lnTo>
                <a:lnTo>
                  <a:pt x="1385" y="1697"/>
                </a:lnTo>
                <a:lnTo>
                  <a:pt x="1330" y="1711"/>
                </a:lnTo>
                <a:lnTo>
                  <a:pt x="1273" y="1727"/>
                </a:lnTo>
                <a:lnTo>
                  <a:pt x="1217" y="1744"/>
                </a:lnTo>
                <a:lnTo>
                  <a:pt x="1166" y="1761"/>
                </a:lnTo>
                <a:lnTo>
                  <a:pt x="1117" y="1781"/>
                </a:lnTo>
                <a:lnTo>
                  <a:pt x="1071" y="1800"/>
                </a:lnTo>
                <a:lnTo>
                  <a:pt x="1027" y="1821"/>
                </a:lnTo>
                <a:lnTo>
                  <a:pt x="988" y="1844"/>
                </a:lnTo>
                <a:lnTo>
                  <a:pt x="951" y="1867"/>
                </a:lnTo>
                <a:lnTo>
                  <a:pt x="916" y="1891"/>
                </a:lnTo>
                <a:lnTo>
                  <a:pt x="902" y="1903"/>
                </a:lnTo>
                <a:lnTo>
                  <a:pt x="888" y="1916"/>
                </a:lnTo>
                <a:lnTo>
                  <a:pt x="877" y="1928"/>
                </a:lnTo>
                <a:lnTo>
                  <a:pt x="869" y="1941"/>
                </a:lnTo>
                <a:lnTo>
                  <a:pt x="862" y="1954"/>
                </a:lnTo>
                <a:lnTo>
                  <a:pt x="858" y="1968"/>
                </a:lnTo>
                <a:lnTo>
                  <a:pt x="856" y="1982"/>
                </a:lnTo>
                <a:lnTo>
                  <a:pt x="856" y="1996"/>
                </a:lnTo>
                <a:lnTo>
                  <a:pt x="858" y="2010"/>
                </a:lnTo>
                <a:lnTo>
                  <a:pt x="862" y="2024"/>
                </a:lnTo>
                <a:lnTo>
                  <a:pt x="869" y="2039"/>
                </a:lnTo>
                <a:lnTo>
                  <a:pt x="877" y="2054"/>
                </a:lnTo>
                <a:lnTo>
                  <a:pt x="888" y="2068"/>
                </a:lnTo>
                <a:lnTo>
                  <a:pt x="902" y="2083"/>
                </a:lnTo>
                <a:lnTo>
                  <a:pt x="917" y="2099"/>
                </a:lnTo>
                <a:lnTo>
                  <a:pt x="934" y="2115"/>
                </a:lnTo>
                <a:lnTo>
                  <a:pt x="955" y="2131"/>
                </a:lnTo>
                <a:lnTo>
                  <a:pt x="978" y="2147"/>
                </a:lnTo>
                <a:lnTo>
                  <a:pt x="1002" y="2160"/>
                </a:lnTo>
                <a:lnTo>
                  <a:pt x="1027" y="2172"/>
                </a:lnTo>
                <a:lnTo>
                  <a:pt x="1053" y="2184"/>
                </a:lnTo>
                <a:lnTo>
                  <a:pt x="1081" y="2194"/>
                </a:lnTo>
                <a:lnTo>
                  <a:pt x="1110" y="2201"/>
                </a:lnTo>
                <a:lnTo>
                  <a:pt x="1140" y="2209"/>
                </a:lnTo>
                <a:lnTo>
                  <a:pt x="1171" y="2214"/>
                </a:lnTo>
                <a:lnTo>
                  <a:pt x="1204" y="2219"/>
                </a:lnTo>
                <a:lnTo>
                  <a:pt x="1238" y="2222"/>
                </a:lnTo>
                <a:lnTo>
                  <a:pt x="1273" y="2223"/>
                </a:lnTo>
                <a:lnTo>
                  <a:pt x="1310" y="2224"/>
                </a:lnTo>
                <a:lnTo>
                  <a:pt x="1347" y="2223"/>
                </a:lnTo>
                <a:lnTo>
                  <a:pt x="1387" y="2220"/>
                </a:lnTo>
                <a:lnTo>
                  <a:pt x="1427" y="2217"/>
                </a:lnTo>
                <a:lnTo>
                  <a:pt x="1467" y="2212"/>
                </a:lnTo>
                <a:lnTo>
                  <a:pt x="1506" y="2209"/>
                </a:lnTo>
                <a:lnTo>
                  <a:pt x="1544" y="2207"/>
                </a:lnTo>
                <a:lnTo>
                  <a:pt x="1580" y="2206"/>
                </a:lnTo>
                <a:lnTo>
                  <a:pt x="1615" y="2206"/>
                </a:lnTo>
                <a:lnTo>
                  <a:pt x="1649" y="2206"/>
                </a:lnTo>
                <a:lnTo>
                  <a:pt x="1681" y="2207"/>
                </a:lnTo>
                <a:lnTo>
                  <a:pt x="1712" y="2209"/>
                </a:lnTo>
                <a:lnTo>
                  <a:pt x="1742" y="2212"/>
                </a:lnTo>
                <a:lnTo>
                  <a:pt x="1770" y="2217"/>
                </a:lnTo>
                <a:lnTo>
                  <a:pt x="1797" y="2221"/>
                </a:lnTo>
                <a:lnTo>
                  <a:pt x="1822" y="2226"/>
                </a:lnTo>
                <a:lnTo>
                  <a:pt x="1847" y="2233"/>
                </a:lnTo>
                <a:lnTo>
                  <a:pt x="1870" y="2241"/>
                </a:lnTo>
                <a:lnTo>
                  <a:pt x="1891" y="2249"/>
                </a:lnTo>
                <a:lnTo>
                  <a:pt x="1912" y="2258"/>
                </a:lnTo>
                <a:lnTo>
                  <a:pt x="1890" y="2292"/>
                </a:lnTo>
                <a:lnTo>
                  <a:pt x="1871" y="2326"/>
                </a:lnTo>
                <a:lnTo>
                  <a:pt x="1855" y="2360"/>
                </a:lnTo>
                <a:lnTo>
                  <a:pt x="1842" y="2394"/>
                </a:lnTo>
                <a:lnTo>
                  <a:pt x="1831" y="2426"/>
                </a:lnTo>
                <a:lnTo>
                  <a:pt x="1822" y="2460"/>
                </a:lnTo>
                <a:lnTo>
                  <a:pt x="1817" y="2493"/>
                </a:lnTo>
                <a:lnTo>
                  <a:pt x="1815" y="2509"/>
                </a:lnTo>
                <a:lnTo>
                  <a:pt x="1814" y="2525"/>
                </a:lnTo>
                <a:lnTo>
                  <a:pt x="1809" y="2654"/>
                </a:lnTo>
                <a:lnTo>
                  <a:pt x="1808" y="2717"/>
                </a:lnTo>
                <a:lnTo>
                  <a:pt x="1807" y="2781"/>
                </a:lnTo>
                <a:lnTo>
                  <a:pt x="1809" y="2810"/>
                </a:lnTo>
                <a:lnTo>
                  <a:pt x="1811" y="2837"/>
                </a:lnTo>
                <a:lnTo>
                  <a:pt x="1814" y="2863"/>
                </a:lnTo>
                <a:lnTo>
                  <a:pt x="1817" y="2891"/>
                </a:lnTo>
                <a:lnTo>
                  <a:pt x="1821" y="2916"/>
                </a:lnTo>
                <a:lnTo>
                  <a:pt x="1826" y="2941"/>
                </a:lnTo>
                <a:lnTo>
                  <a:pt x="1831" y="2965"/>
                </a:lnTo>
                <a:lnTo>
                  <a:pt x="1837" y="2989"/>
                </a:lnTo>
                <a:lnTo>
                  <a:pt x="1843" y="3012"/>
                </a:lnTo>
                <a:lnTo>
                  <a:pt x="1851" y="3034"/>
                </a:lnTo>
                <a:lnTo>
                  <a:pt x="1858" y="3056"/>
                </a:lnTo>
                <a:lnTo>
                  <a:pt x="1867" y="3077"/>
                </a:lnTo>
                <a:lnTo>
                  <a:pt x="1876" y="3098"/>
                </a:lnTo>
                <a:lnTo>
                  <a:pt x="1886" y="3118"/>
                </a:lnTo>
                <a:lnTo>
                  <a:pt x="1896" y="3137"/>
                </a:lnTo>
                <a:lnTo>
                  <a:pt x="1906" y="3156"/>
                </a:lnTo>
                <a:lnTo>
                  <a:pt x="1952" y="3231"/>
                </a:lnTo>
                <a:lnTo>
                  <a:pt x="1998" y="3312"/>
                </a:lnTo>
                <a:lnTo>
                  <a:pt x="2046" y="3396"/>
                </a:lnTo>
                <a:lnTo>
                  <a:pt x="2094" y="3486"/>
                </a:lnTo>
                <a:lnTo>
                  <a:pt x="2125" y="3545"/>
                </a:lnTo>
                <a:lnTo>
                  <a:pt x="2151" y="3598"/>
                </a:lnTo>
                <a:lnTo>
                  <a:pt x="2174" y="3648"/>
                </a:lnTo>
                <a:lnTo>
                  <a:pt x="2194" y="3691"/>
                </a:lnTo>
                <a:lnTo>
                  <a:pt x="2210" y="3731"/>
                </a:lnTo>
                <a:lnTo>
                  <a:pt x="2222" y="3765"/>
                </a:lnTo>
                <a:lnTo>
                  <a:pt x="2232" y="3794"/>
                </a:lnTo>
                <a:lnTo>
                  <a:pt x="2238" y="3819"/>
                </a:lnTo>
                <a:lnTo>
                  <a:pt x="2249" y="3869"/>
                </a:lnTo>
                <a:lnTo>
                  <a:pt x="2266" y="3933"/>
                </a:lnTo>
                <a:lnTo>
                  <a:pt x="2288" y="4009"/>
                </a:lnTo>
                <a:lnTo>
                  <a:pt x="2315" y="4099"/>
                </a:lnTo>
                <a:lnTo>
                  <a:pt x="2317" y="4103"/>
                </a:lnTo>
                <a:lnTo>
                  <a:pt x="2319" y="4109"/>
                </a:lnTo>
                <a:lnTo>
                  <a:pt x="2324" y="4114"/>
                </a:lnTo>
                <a:lnTo>
                  <a:pt x="2328" y="4118"/>
                </a:lnTo>
                <a:lnTo>
                  <a:pt x="2340" y="4129"/>
                </a:lnTo>
                <a:lnTo>
                  <a:pt x="2356" y="4139"/>
                </a:lnTo>
                <a:lnTo>
                  <a:pt x="2377" y="4150"/>
                </a:lnTo>
                <a:lnTo>
                  <a:pt x="2401" y="4161"/>
                </a:lnTo>
                <a:lnTo>
                  <a:pt x="2430" y="4171"/>
                </a:lnTo>
                <a:lnTo>
                  <a:pt x="2461" y="4182"/>
                </a:lnTo>
                <a:lnTo>
                  <a:pt x="2497" y="4193"/>
                </a:lnTo>
                <a:lnTo>
                  <a:pt x="2537" y="4204"/>
                </a:lnTo>
                <a:lnTo>
                  <a:pt x="2580" y="4213"/>
                </a:lnTo>
                <a:lnTo>
                  <a:pt x="2627" y="4224"/>
                </a:lnTo>
                <a:lnTo>
                  <a:pt x="2679" y="4235"/>
                </a:lnTo>
                <a:lnTo>
                  <a:pt x="2734" y="4246"/>
                </a:lnTo>
                <a:lnTo>
                  <a:pt x="2793" y="4257"/>
                </a:lnTo>
                <a:lnTo>
                  <a:pt x="2857" y="4268"/>
                </a:lnTo>
                <a:lnTo>
                  <a:pt x="2980" y="4291"/>
                </a:lnTo>
                <a:lnTo>
                  <a:pt x="3089" y="4312"/>
                </a:lnTo>
                <a:lnTo>
                  <a:pt x="3186" y="4333"/>
                </a:lnTo>
                <a:lnTo>
                  <a:pt x="3269" y="4352"/>
                </a:lnTo>
                <a:lnTo>
                  <a:pt x="3305" y="4362"/>
                </a:lnTo>
                <a:lnTo>
                  <a:pt x="3338" y="4372"/>
                </a:lnTo>
                <a:lnTo>
                  <a:pt x="3368" y="4382"/>
                </a:lnTo>
                <a:lnTo>
                  <a:pt x="3393" y="4390"/>
                </a:lnTo>
                <a:lnTo>
                  <a:pt x="3416" y="4399"/>
                </a:lnTo>
                <a:lnTo>
                  <a:pt x="3436" y="4408"/>
                </a:lnTo>
                <a:lnTo>
                  <a:pt x="3452" y="4417"/>
                </a:lnTo>
                <a:lnTo>
                  <a:pt x="3464" y="4425"/>
                </a:lnTo>
                <a:lnTo>
                  <a:pt x="3467" y="4431"/>
                </a:lnTo>
                <a:lnTo>
                  <a:pt x="3471" y="4436"/>
                </a:lnTo>
                <a:lnTo>
                  <a:pt x="3472" y="4443"/>
                </a:lnTo>
                <a:lnTo>
                  <a:pt x="3473" y="4449"/>
                </a:lnTo>
                <a:lnTo>
                  <a:pt x="3473" y="4456"/>
                </a:lnTo>
                <a:lnTo>
                  <a:pt x="3472" y="4464"/>
                </a:lnTo>
                <a:lnTo>
                  <a:pt x="3471" y="4471"/>
                </a:lnTo>
                <a:lnTo>
                  <a:pt x="3468" y="4479"/>
                </a:lnTo>
                <a:lnTo>
                  <a:pt x="3461" y="4496"/>
                </a:lnTo>
                <a:lnTo>
                  <a:pt x="3451" y="4515"/>
                </a:lnTo>
                <a:lnTo>
                  <a:pt x="3438" y="4535"/>
                </a:lnTo>
                <a:lnTo>
                  <a:pt x="3421" y="4556"/>
                </a:lnTo>
                <a:lnTo>
                  <a:pt x="3405" y="4578"/>
                </a:lnTo>
                <a:lnTo>
                  <a:pt x="3390" y="4599"/>
                </a:lnTo>
                <a:lnTo>
                  <a:pt x="3378" y="4620"/>
                </a:lnTo>
                <a:lnTo>
                  <a:pt x="3368" y="4640"/>
                </a:lnTo>
                <a:lnTo>
                  <a:pt x="3360" y="4659"/>
                </a:lnTo>
                <a:lnTo>
                  <a:pt x="3354" y="4678"/>
                </a:lnTo>
                <a:lnTo>
                  <a:pt x="3350" y="4695"/>
                </a:lnTo>
                <a:lnTo>
                  <a:pt x="3349" y="4713"/>
                </a:lnTo>
                <a:lnTo>
                  <a:pt x="3350" y="4726"/>
                </a:lnTo>
                <a:lnTo>
                  <a:pt x="3353" y="4740"/>
                </a:lnTo>
                <a:lnTo>
                  <a:pt x="3356" y="4753"/>
                </a:lnTo>
                <a:lnTo>
                  <a:pt x="3359" y="4766"/>
                </a:lnTo>
                <a:lnTo>
                  <a:pt x="3364" y="4779"/>
                </a:lnTo>
                <a:lnTo>
                  <a:pt x="3368" y="4792"/>
                </a:lnTo>
                <a:lnTo>
                  <a:pt x="3373" y="4806"/>
                </a:lnTo>
                <a:lnTo>
                  <a:pt x="3380" y="4819"/>
                </a:lnTo>
                <a:lnTo>
                  <a:pt x="3388" y="4832"/>
                </a:lnTo>
                <a:lnTo>
                  <a:pt x="3395" y="4844"/>
                </a:lnTo>
                <a:lnTo>
                  <a:pt x="3413" y="4870"/>
                </a:lnTo>
                <a:lnTo>
                  <a:pt x="3433" y="4894"/>
                </a:lnTo>
                <a:lnTo>
                  <a:pt x="3457" y="4919"/>
                </a:lnTo>
                <a:lnTo>
                  <a:pt x="3482" y="4943"/>
                </a:lnTo>
                <a:lnTo>
                  <a:pt x="3502" y="4966"/>
                </a:lnTo>
                <a:lnTo>
                  <a:pt x="3521" y="4989"/>
                </a:lnTo>
                <a:lnTo>
                  <a:pt x="3536" y="5011"/>
                </a:lnTo>
                <a:lnTo>
                  <a:pt x="3549" y="5032"/>
                </a:lnTo>
                <a:lnTo>
                  <a:pt x="3559" y="5052"/>
                </a:lnTo>
                <a:lnTo>
                  <a:pt x="3566" y="5072"/>
                </a:lnTo>
                <a:lnTo>
                  <a:pt x="3570" y="5091"/>
                </a:lnTo>
                <a:lnTo>
                  <a:pt x="3573" y="5106"/>
                </a:lnTo>
                <a:lnTo>
                  <a:pt x="3581" y="5143"/>
                </a:lnTo>
                <a:lnTo>
                  <a:pt x="3615" y="5282"/>
                </a:lnTo>
                <a:lnTo>
                  <a:pt x="3663" y="5472"/>
                </a:lnTo>
                <a:lnTo>
                  <a:pt x="3715" y="5682"/>
                </a:lnTo>
                <a:lnTo>
                  <a:pt x="3816" y="6089"/>
                </a:lnTo>
                <a:lnTo>
                  <a:pt x="3835" y="6174"/>
                </a:lnTo>
                <a:lnTo>
                  <a:pt x="3849" y="6239"/>
                </a:lnTo>
                <a:lnTo>
                  <a:pt x="3853" y="6264"/>
                </a:lnTo>
                <a:lnTo>
                  <a:pt x="3856" y="6284"/>
                </a:lnTo>
                <a:lnTo>
                  <a:pt x="3857" y="6298"/>
                </a:lnTo>
                <a:lnTo>
                  <a:pt x="3857" y="6308"/>
                </a:lnTo>
                <a:lnTo>
                  <a:pt x="3855" y="6316"/>
                </a:lnTo>
                <a:lnTo>
                  <a:pt x="3853" y="6323"/>
                </a:lnTo>
                <a:lnTo>
                  <a:pt x="3851" y="6325"/>
                </a:lnTo>
                <a:lnTo>
                  <a:pt x="3849" y="6327"/>
                </a:lnTo>
                <a:lnTo>
                  <a:pt x="3845" y="6328"/>
                </a:lnTo>
                <a:lnTo>
                  <a:pt x="3842" y="6328"/>
                </a:lnTo>
                <a:lnTo>
                  <a:pt x="3835" y="6326"/>
                </a:lnTo>
                <a:lnTo>
                  <a:pt x="3827" y="6322"/>
                </a:lnTo>
                <a:lnTo>
                  <a:pt x="3816" y="6315"/>
                </a:lnTo>
                <a:lnTo>
                  <a:pt x="3805" y="6305"/>
                </a:lnTo>
                <a:lnTo>
                  <a:pt x="3792" y="6293"/>
                </a:lnTo>
                <a:lnTo>
                  <a:pt x="3776" y="6278"/>
                </a:lnTo>
                <a:lnTo>
                  <a:pt x="3761" y="6261"/>
                </a:lnTo>
                <a:lnTo>
                  <a:pt x="3744" y="6240"/>
                </a:lnTo>
                <a:lnTo>
                  <a:pt x="3704" y="6191"/>
                </a:lnTo>
                <a:lnTo>
                  <a:pt x="3660" y="6131"/>
                </a:lnTo>
                <a:lnTo>
                  <a:pt x="3449" y="5845"/>
                </a:lnTo>
                <a:lnTo>
                  <a:pt x="3329" y="5685"/>
                </a:lnTo>
                <a:lnTo>
                  <a:pt x="3199" y="5511"/>
                </a:lnTo>
                <a:lnTo>
                  <a:pt x="3131" y="5423"/>
                </a:lnTo>
                <a:lnTo>
                  <a:pt x="3062" y="5334"/>
                </a:lnTo>
                <a:lnTo>
                  <a:pt x="2993" y="5248"/>
                </a:lnTo>
                <a:lnTo>
                  <a:pt x="2923" y="5161"/>
                </a:lnTo>
                <a:lnTo>
                  <a:pt x="2852" y="5075"/>
                </a:lnTo>
                <a:lnTo>
                  <a:pt x="2780" y="4991"/>
                </a:lnTo>
                <a:lnTo>
                  <a:pt x="2708" y="4907"/>
                </a:lnTo>
                <a:lnTo>
                  <a:pt x="2635" y="4825"/>
                </a:lnTo>
                <a:lnTo>
                  <a:pt x="2599" y="4785"/>
                </a:lnTo>
                <a:lnTo>
                  <a:pt x="2564" y="4747"/>
                </a:lnTo>
                <a:lnTo>
                  <a:pt x="2529" y="4711"/>
                </a:lnTo>
                <a:lnTo>
                  <a:pt x="2494" y="4677"/>
                </a:lnTo>
                <a:lnTo>
                  <a:pt x="2460" y="4645"/>
                </a:lnTo>
                <a:lnTo>
                  <a:pt x="2427" y="4615"/>
                </a:lnTo>
                <a:lnTo>
                  <a:pt x="2396" y="4588"/>
                </a:lnTo>
                <a:lnTo>
                  <a:pt x="2363" y="4563"/>
                </a:lnTo>
                <a:lnTo>
                  <a:pt x="2332" y="4540"/>
                </a:lnTo>
                <a:lnTo>
                  <a:pt x="2302" y="4519"/>
                </a:lnTo>
                <a:lnTo>
                  <a:pt x="2272" y="4501"/>
                </a:lnTo>
                <a:lnTo>
                  <a:pt x="2243" y="4484"/>
                </a:lnTo>
                <a:lnTo>
                  <a:pt x="2214" y="4469"/>
                </a:lnTo>
                <a:lnTo>
                  <a:pt x="2187" y="4457"/>
                </a:lnTo>
                <a:lnTo>
                  <a:pt x="2160" y="4446"/>
                </a:lnTo>
                <a:lnTo>
                  <a:pt x="2133" y="4439"/>
                </a:lnTo>
                <a:lnTo>
                  <a:pt x="2117" y="4436"/>
                </a:lnTo>
                <a:lnTo>
                  <a:pt x="2100" y="4435"/>
                </a:lnTo>
                <a:lnTo>
                  <a:pt x="2082" y="4435"/>
                </a:lnTo>
                <a:lnTo>
                  <a:pt x="2064" y="4439"/>
                </a:lnTo>
                <a:lnTo>
                  <a:pt x="2044" y="4442"/>
                </a:lnTo>
                <a:lnTo>
                  <a:pt x="2023" y="4447"/>
                </a:lnTo>
                <a:lnTo>
                  <a:pt x="2003" y="4455"/>
                </a:lnTo>
                <a:lnTo>
                  <a:pt x="1981" y="4464"/>
                </a:lnTo>
                <a:lnTo>
                  <a:pt x="1958" y="4475"/>
                </a:lnTo>
                <a:lnTo>
                  <a:pt x="1934" y="4487"/>
                </a:lnTo>
                <a:lnTo>
                  <a:pt x="1910" y="4501"/>
                </a:lnTo>
                <a:lnTo>
                  <a:pt x="1883" y="4516"/>
                </a:lnTo>
                <a:lnTo>
                  <a:pt x="1857" y="4534"/>
                </a:lnTo>
                <a:lnTo>
                  <a:pt x="1831" y="4552"/>
                </a:lnTo>
                <a:lnTo>
                  <a:pt x="1803" y="4573"/>
                </a:lnTo>
                <a:lnTo>
                  <a:pt x="1774" y="4595"/>
                </a:lnTo>
                <a:lnTo>
                  <a:pt x="1711" y="4644"/>
                </a:lnTo>
                <a:lnTo>
                  <a:pt x="1637" y="4697"/>
                </a:lnTo>
                <a:lnTo>
                  <a:pt x="1553" y="4756"/>
                </a:lnTo>
                <a:lnTo>
                  <a:pt x="1458" y="4821"/>
                </a:lnTo>
                <a:lnTo>
                  <a:pt x="1352" y="4890"/>
                </a:lnTo>
                <a:lnTo>
                  <a:pt x="1236" y="4965"/>
                </a:lnTo>
                <a:lnTo>
                  <a:pt x="1109" y="5045"/>
                </a:lnTo>
                <a:lnTo>
                  <a:pt x="973" y="5130"/>
                </a:lnTo>
                <a:lnTo>
                  <a:pt x="809" y="5232"/>
                </a:lnTo>
                <a:lnTo>
                  <a:pt x="662" y="5324"/>
                </a:lnTo>
                <a:lnTo>
                  <a:pt x="532" y="5409"/>
                </a:lnTo>
                <a:lnTo>
                  <a:pt x="419" y="5484"/>
                </a:lnTo>
                <a:lnTo>
                  <a:pt x="322" y="5551"/>
                </a:lnTo>
                <a:lnTo>
                  <a:pt x="241" y="5607"/>
                </a:lnTo>
                <a:lnTo>
                  <a:pt x="207" y="5634"/>
                </a:lnTo>
                <a:lnTo>
                  <a:pt x="177" y="5657"/>
                </a:lnTo>
                <a:lnTo>
                  <a:pt x="151" y="5678"/>
                </a:lnTo>
                <a:lnTo>
                  <a:pt x="130" y="5697"/>
                </a:lnTo>
                <a:lnTo>
                  <a:pt x="121" y="5707"/>
                </a:lnTo>
                <a:lnTo>
                  <a:pt x="111" y="5717"/>
                </a:lnTo>
                <a:lnTo>
                  <a:pt x="102" y="5728"/>
                </a:lnTo>
                <a:lnTo>
                  <a:pt x="94" y="5740"/>
                </a:lnTo>
                <a:lnTo>
                  <a:pt x="86" y="5753"/>
                </a:lnTo>
                <a:lnTo>
                  <a:pt x="78" y="5766"/>
                </a:lnTo>
                <a:lnTo>
                  <a:pt x="70" y="5780"/>
                </a:lnTo>
                <a:lnTo>
                  <a:pt x="64" y="5795"/>
                </a:lnTo>
                <a:lnTo>
                  <a:pt x="51" y="5828"/>
                </a:lnTo>
                <a:lnTo>
                  <a:pt x="40" y="5863"/>
                </a:lnTo>
                <a:lnTo>
                  <a:pt x="29" y="5902"/>
                </a:lnTo>
                <a:lnTo>
                  <a:pt x="21" y="5945"/>
                </a:lnTo>
                <a:lnTo>
                  <a:pt x="13" y="5990"/>
                </a:lnTo>
                <a:lnTo>
                  <a:pt x="8" y="6039"/>
                </a:lnTo>
                <a:lnTo>
                  <a:pt x="4" y="6090"/>
                </a:lnTo>
                <a:lnTo>
                  <a:pt x="1" y="6146"/>
                </a:lnTo>
                <a:lnTo>
                  <a:pt x="0" y="6204"/>
                </a:lnTo>
                <a:lnTo>
                  <a:pt x="0" y="6266"/>
                </a:lnTo>
                <a:lnTo>
                  <a:pt x="3" y="6331"/>
                </a:lnTo>
                <a:lnTo>
                  <a:pt x="6" y="6398"/>
                </a:lnTo>
                <a:lnTo>
                  <a:pt x="4433" y="6398"/>
                </a:lnTo>
                <a:lnTo>
                  <a:pt x="4431" y="6359"/>
                </a:lnTo>
                <a:lnTo>
                  <a:pt x="4427" y="6318"/>
                </a:lnTo>
                <a:lnTo>
                  <a:pt x="4424" y="6276"/>
                </a:lnTo>
                <a:lnTo>
                  <a:pt x="4420" y="6232"/>
                </a:lnTo>
                <a:lnTo>
                  <a:pt x="4414" y="6185"/>
                </a:lnTo>
                <a:lnTo>
                  <a:pt x="4408" y="6138"/>
                </a:lnTo>
                <a:lnTo>
                  <a:pt x="4392" y="6037"/>
                </a:lnTo>
                <a:lnTo>
                  <a:pt x="4373" y="5929"/>
                </a:lnTo>
                <a:lnTo>
                  <a:pt x="4350" y="5814"/>
                </a:lnTo>
                <a:lnTo>
                  <a:pt x="4324" y="5691"/>
                </a:lnTo>
                <a:lnTo>
                  <a:pt x="4294" y="5561"/>
                </a:lnTo>
                <a:lnTo>
                  <a:pt x="4237" y="5323"/>
                </a:lnTo>
                <a:lnTo>
                  <a:pt x="4195" y="5137"/>
                </a:lnTo>
                <a:lnTo>
                  <a:pt x="4179" y="5063"/>
                </a:lnTo>
                <a:lnTo>
                  <a:pt x="4167" y="5003"/>
                </a:lnTo>
                <a:lnTo>
                  <a:pt x="4160" y="4956"/>
                </a:lnTo>
                <a:lnTo>
                  <a:pt x="4154" y="4922"/>
                </a:lnTo>
                <a:lnTo>
                  <a:pt x="4174" y="4944"/>
                </a:lnTo>
                <a:lnTo>
                  <a:pt x="4193" y="4968"/>
                </a:lnTo>
                <a:lnTo>
                  <a:pt x="4211" y="4995"/>
                </a:lnTo>
                <a:lnTo>
                  <a:pt x="4229" y="5024"/>
                </a:lnTo>
                <a:lnTo>
                  <a:pt x="4246" y="5057"/>
                </a:lnTo>
                <a:lnTo>
                  <a:pt x="4263" y="5092"/>
                </a:lnTo>
                <a:lnTo>
                  <a:pt x="4278" y="5130"/>
                </a:lnTo>
                <a:lnTo>
                  <a:pt x="4293" y="5170"/>
                </a:lnTo>
                <a:lnTo>
                  <a:pt x="4307" y="5214"/>
                </a:lnTo>
                <a:lnTo>
                  <a:pt x="4321" y="5261"/>
                </a:lnTo>
                <a:lnTo>
                  <a:pt x="4335" y="5310"/>
                </a:lnTo>
                <a:lnTo>
                  <a:pt x="4348" y="5362"/>
                </a:lnTo>
                <a:lnTo>
                  <a:pt x="4360" y="5416"/>
                </a:lnTo>
                <a:lnTo>
                  <a:pt x="4371" y="5474"/>
                </a:lnTo>
                <a:lnTo>
                  <a:pt x="4382" y="5534"/>
                </a:lnTo>
                <a:lnTo>
                  <a:pt x="4391" y="5598"/>
                </a:lnTo>
                <a:lnTo>
                  <a:pt x="4430" y="5841"/>
                </a:lnTo>
                <a:lnTo>
                  <a:pt x="4465" y="6056"/>
                </a:lnTo>
                <a:lnTo>
                  <a:pt x="4495" y="6242"/>
                </a:lnTo>
                <a:lnTo>
                  <a:pt x="4524" y="63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5" name="KSO_Shape">
            <a:extLst>
              <a:ext uri="{FF2B5EF4-FFF2-40B4-BE49-F238E27FC236}">
                <a16:creationId xmlns:a16="http://schemas.microsoft.com/office/drawing/2014/main" id="{E86028E5-7B61-4924-9FC7-32C2FCA23E96}"/>
              </a:ext>
            </a:extLst>
          </p:cNvPr>
          <p:cNvSpPr/>
          <p:nvPr/>
        </p:nvSpPr>
        <p:spPr bwMode="auto">
          <a:xfrm>
            <a:off x="4049485" y="2190385"/>
            <a:ext cx="1459181" cy="1674013"/>
          </a:xfrm>
          <a:custGeom>
            <a:gdLst>
              <a:gd fmla="*/ 599519 w 5888" name="T0"/>
              <a:gd fmla="*/ 45720 h 6750" name="T1"/>
              <a:gd fmla="*/ 848072 w 5888" name="T2"/>
              <a:gd fmla="*/ 1411 h 6750" name="T3"/>
              <a:gd fmla="*/ 963179 w 5888" name="T4"/>
              <a:gd fmla="*/ 101600 h 6750" name="T5"/>
              <a:gd fmla="*/ 1093522 w 5888" name="T6"/>
              <a:gd fmla="*/ 164253 h 6750" name="T7"/>
              <a:gd fmla="*/ 1121170 w 5888" name="T8"/>
              <a:gd fmla="*/ 228036 h 6750" name="T9"/>
              <a:gd fmla="*/ 1263362 w 5888" name="T10"/>
              <a:gd fmla="*/ 182880 h 6750" name="T11"/>
              <a:gd fmla="*/ 1215682 w 5888" name="T12"/>
              <a:gd fmla="*/ 222956 h 6750" name="T13"/>
              <a:gd fmla="*/ 1328251 w 5888" name="T14"/>
              <a:gd fmla="*/ 197838 h 6750" name="T15"/>
              <a:gd fmla="*/ 1289600 w 5888" name="T16"/>
              <a:gd fmla="*/ 219851 h 6750" name="T17"/>
              <a:gd fmla="*/ 1372827 w 5888" name="T18"/>
              <a:gd fmla="*/ 228036 h 6750" name="T19"/>
              <a:gd fmla="*/ 1343204 w 5888" name="T20"/>
              <a:gd fmla="*/ 248920 h 6750" name="T21"/>
              <a:gd fmla="*/ 1431227 w 5888" name="T22"/>
              <a:gd fmla="*/ 293793 h 6750" name="T23"/>
              <a:gd fmla="*/ 1338972 w 5888" name="T24"/>
              <a:gd fmla="*/ 290124 h 6750" name="T25"/>
              <a:gd fmla="*/ 1332765 w 5888" name="T26"/>
              <a:gd fmla="*/ 320604 h 6750" name="T27"/>
              <a:gd fmla="*/ 1259130 w 5888" name="T28"/>
              <a:gd fmla="*/ 300567 h 6750" name="T29"/>
              <a:gd fmla="*/ 1198755 w 5888" name="T30"/>
              <a:gd fmla="*/ 296051 h 6750" name="T31"/>
              <a:gd fmla="*/ 1210604 w 5888" name="T32"/>
              <a:gd fmla="*/ 328507 h 6750" name="T33"/>
              <a:gd fmla="*/ 1132173 w 5888" name="T34"/>
              <a:gd fmla="*/ 329918 h 6750" name="T35"/>
              <a:gd fmla="*/ 1106782 w 5888" name="T36"/>
              <a:gd fmla="*/ 408658 h 6750" name="T37"/>
              <a:gd fmla="*/ 793057 w 5888" name="T38"/>
              <a:gd fmla="*/ 283069 h 6750" name="T39"/>
              <a:gd fmla="*/ 3668 w 5888" name="T40"/>
              <a:gd fmla="*/ 168487 h 6750" name="T41"/>
              <a:gd fmla="*/ 171251 w 5888" name="T42"/>
              <a:gd fmla="*/ 270087 h 6750" name="T43"/>
              <a:gd fmla="*/ 419522 w 5888" name="T44"/>
              <a:gd fmla="*/ 389749 h 6750" name="T45"/>
              <a:gd fmla="*/ 387359 w 5888" name="T46"/>
              <a:gd fmla="*/ 389467 h 6750" name="T47"/>
              <a:gd fmla="*/ 397798 w 5888" name="T48"/>
              <a:gd fmla="*/ 461151 h 6750" name="T49"/>
              <a:gd fmla="*/ 338270 w 5888" name="T50"/>
              <a:gd fmla="*/ 514773 h 6750" name="T51"/>
              <a:gd fmla="*/ 375228 w 5888" name="T52"/>
              <a:gd fmla="*/ 569807 h 6750" name="T53"/>
              <a:gd fmla="*/ 373253 w 5888" name="T54"/>
              <a:gd fmla="*/ 609036 h 6750" name="T55"/>
              <a:gd fmla="*/ 372125 w 5888" name="T56"/>
              <a:gd fmla="*/ 671971 h 6750" name="T57"/>
              <a:gd fmla="*/ 382845 w 5888" name="T58"/>
              <a:gd fmla="*/ 772724 h 6750" name="T59"/>
              <a:gd fmla="*/ 454506 w 5888" name="T60"/>
              <a:gd fmla="*/ 831709 h 6750" name="T61"/>
              <a:gd fmla="*/ 546479 w 5888" name="T62"/>
              <a:gd fmla="*/ 908473 h 6750" name="T63"/>
              <a:gd fmla="*/ 527858 w 5888" name="T64"/>
              <a:gd fmla="*/ 1024467 h 6750" name="T65"/>
              <a:gd fmla="*/ 401184 w 5888" name="T66"/>
              <a:gd fmla="*/ 972538 h 6750" name="T67"/>
              <a:gd fmla="*/ 293976 w 5888" name="T68"/>
              <a:gd fmla="*/ 1006122 h 6750" name="T69"/>
              <a:gd fmla="*/ 198335 w 5888" name="T70"/>
              <a:gd fmla="*/ 1177431 h 6750" name="T71"/>
              <a:gd fmla="*/ 199463 w 5888" name="T72"/>
              <a:gd fmla="*/ 1735102 h 6750" name="T73"/>
              <a:gd fmla="*/ 308646 w 5888" name="T74"/>
              <a:gd fmla="*/ 1784209 h 6750" name="T75"/>
              <a:gd fmla="*/ 736350 w 5888" name="T76"/>
              <a:gd fmla="*/ 1357489 h 6750" name="T77"/>
              <a:gd fmla="*/ 986878 w 5888" name="T78"/>
              <a:gd fmla="*/ 1166142 h 6750" name="T79"/>
              <a:gd fmla="*/ 1180417 w 5888" name="T80"/>
              <a:gd fmla="*/ 1091071 h 6750" name="T81"/>
              <a:gd fmla="*/ 971643 w 5888" name="T82"/>
              <a:gd fmla="*/ 950807 h 6750" name="T83"/>
              <a:gd fmla="*/ 946252 w 5888" name="T84"/>
              <a:gd fmla="*/ 802640 h 6750" name="T85"/>
              <a:gd fmla="*/ 1081955 w 5888" name="T86"/>
              <a:gd fmla="*/ 833684 h 6750" name="T87"/>
              <a:gd fmla="*/ 1192830 w 5888" name="T88"/>
              <a:gd fmla="*/ 777804 h 6750" name="T89"/>
              <a:gd fmla="*/ 1209194 w 5888" name="T90"/>
              <a:gd fmla="*/ 677051 h 6750" name="T91"/>
              <a:gd fmla="*/ 1435177 w 5888" name="T92"/>
              <a:gd fmla="*/ 708096 h 6750" name="T93"/>
              <a:gd fmla="*/ 1649875 w 5888" name="T94"/>
              <a:gd fmla="*/ 700476 h 6750" name="T95"/>
              <a:gd fmla="*/ 1631537 w 5888" name="T96"/>
              <a:gd fmla="*/ 642902 h 6750" name="T97"/>
              <a:gd fmla="*/ 1219632 w 5888" name="T98"/>
              <a:gd fmla="*/ 464820 h 6750" name="T99"/>
              <a:gd fmla="*/ 655380 w 5888" name="T100"/>
              <a:gd fmla="*/ 261620 h 6750" name="T101"/>
              <a:gd fmla="*/ 130060 w 5888" name="T102"/>
              <a:gd fmla="*/ 108373 h 6750" name="T103"/>
              <a:gd fmla="*/ 8464 w 5888" name="T104"/>
              <a:gd fmla="*/ 129258 h 6750" name="T105"/>
              <a:gd fmla="*/ 1280854 w 5888" name="T106"/>
              <a:gd fmla="*/ 1134816 h 6750" name="T107"/>
              <a:gd fmla="*/ 1410914 w 5888" name="T108"/>
              <a:gd fmla="*/ 1247140 h 6750" name="T109"/>
              <a:gd fmla="*/ 1548309 w 5888" name="T110"/>
              <a:gd fmla="*/ 1709420 h 6750" name="T111"/>
              <a:gd fmla="*/ 387359 w 5888" name="T112"/>
              <a:gd fmla="*/ 1855329 h 6750" name="T113"/>
              <a:gd fmla="*/ 793057 w 5888" name="T114"/>
              <a:gd fmla="*/ 1461347 h 6750" name="T115"/>
              <a:gd fmla="*/ 1106500 w 5888" name="T116"/>
              <a:gd fmla="*/ 1170940 h 6750" name="T117"/>
              <a:gd fmla="*/ 1254052 w 5888" name="T118"/>
              <a:gd fmla="*/ 1132276 h 6750" name="T119"/>
              <a:gd fmla="*/ 899419 w 5888" name="T120"/>
              <a:gd fmla="*/ 712893 h 6750" name="T121"/>
              <a:gd fmla="*/ 876002 w 5888" name="T122"/>
              <a:gd fmla="*/ 741962 h 6750" name="T123"/>
              <a:gd fmla="*/ 854843 w 5888" name="T124"/>
              <a:gd fmla="*/ 706684 h 6750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6750" w="5888">
                <a:moveTo>
                  <a:pt x="1467" y="529"/>
                </a:moveTo>
                <a:lnTo>
                  <a:pt x="1467" y="529"/>
                </a:lnTo>
                <a:lnTo>
                  <a:pt x="1497" y="503"/>
                </a:lnTo>
                <a:lnTo>
                  <a:pt x="1530" y="478"/>
                </a:lnTo>
                <a:lnTo>
                  <a:pt x="1564" y="454"/>
                </a:lnTo>
                <a:lnTo>
                  <a:pt x="1599" y="429"/>
                </a:lnTo>
                <a:lnTo>
                  <a:pt x="1635" y="405"/>
                </a:lnTo>
                <a:lnTo>
                  <a:pt x="1672" y="382"/>
                </a:lnTo>
                <a:lnTo>
                  <a:pt x="1711" y="358"/>
                </a:lnTo>
                <a:lnTo>
                  <a:pt x="1752" y="335"/>
                </a:lnTo>
                <a:lnTo>
                  <a:pt x="1794" y="312"/>
                </a:lnTo>
                <a:lnTo>
                  <a:pt x="1837" y="290"/>
                </a:lnTo>
                <a:lnTo>
                  <a:pt x="1882" y="268"/>
                </a:lnTo>
                <a:lnTo>
                  <a:pt x="1927" y="246"/>
                </a:lnTo>
                <a:lnTo>
                  <a:pt x="1976" y="224"/>
                </a:lnTo>
                <a:lnTo>
                  <a:pt x="2024" y="204"/>
                </a:lnTo>
                <a:lnTo>
                  <a:pt x="2074" y="183"/>
                </a:lnTo>
                <a:lnTo>
                  <a:pt x="2125" y="162"/>
                </a:lnTo>
                <a:lnTo>
                  <a:pt x="2178" y="142"/>
                </a:lnTo>
                <a:lnTo>
                  <a:pt x="2230" y="124"/>
                </a:lnTo>
                <a:lnTo>
                  <a:pt x="2281" y="107"/>
                </a:lnTo>
                <a:lnTo>
                  <a:pt x="2333" y="91"/>
                </a:lnTo>
                <a:lnTo>
                  <a:pt x="2384" y="77"/>
                </a:lnTo>
                <a:lnTo>
                  <a:pt x="2435" y="64"/>
                </a:lnTo>
                <a:lnTo>
                  <a:pt x="2486" y="52"/>
                </a:lnTo>
                <a:lnTo>
                  <a:pt x="2536" y="41"/>
                </a:lnTo>
                <a:lnTo>
                  <a:pt x="2586" y="31"/>
                </a:lnTo>
                <a:lnTo>
                  <a:pt x="2636" y="23"/>
                </a:lnTo>
                <a:lnTo>
                  <a:pt x="2687" y="17"/>
                </a:lnTo>
                <a:lnTo>
                  <a:pt x="2736" y="11"/>
                </a:lnTo>
                <a:lnTo>
                  <a:pt x="2785" y="6"/>
                </a:lnTo>
                <a:lnTo>
                  <a:pt x="2834" y="4"/>
                </a:lnTo>
                <a:lnTo>
                  <a:pt x="2882" y="2"/>
                </a:lnTo>
                <a:lnTo>
                  <a:pt x="2930" y="0"/>
                </a:lnTo>
                <a:lnTo>
                  <a:pt x="2968" y="2"/>
                </a:lnTo>
                <a:lnTo>
                  <a:pt x="3006" y="5"/>
                </a:lnTo>
                <a:lnTo>
                  <a:pt x="3041" y="9"/>
                </a:lnTo>
                <a:lnTo>
                  <a:pt x="3073" y="16"/>
                </a:lnTo>
                <a:lnTo>
                  <a:pt x="3106" y="24"/>
                </a:lnTo>
                <a:lnTo>
                  <a:pt x="3136" y="35"/>
                </a:lnTo>
                <a:lnTo>
                  <a:pt x="3164" y="48"/>
                </a:lnTo>
                <a:lnTo>
                  <a:pt x="3191" y="63"/>
                </a:lnTo>
                <a:lnTo>
                  <a:pt x="3216" y="79"/>
                </a:lnTo>
                <a:lnTo>
                  <a:pt x="3239" y="98"/>
                </a:lnTo>
                <a:lnTo>
                  <a:pt x="3261" y="117"/>
                </a:lnTo>
                <a:lnTo>
                  <a:pt x="3282" y="139"/>
                </a:lnTo>
                <a:lnTo>
                  <a:pt x="3300" y="164"/>
                </a:lnTo>
                <a:lnTo>
                  <a:pt x="3317" y="189"/>
                </a:lnTo>
                <a:lnTo>
                  <a:pt x="3333" y="218"/>
                </a:lnTo>
                <a:lnTo>
                  <a:pt x="3346" y="248"/>
                </a:lnTo>
                <a:lnTo>
                  <a:pt x="3361" y="278"/>
                </a:lnTo>
                <a:lnTo>
                  <a:pt x="3377" y="307"/>
                </a:lnTo>
                <a:lnTo>
                  <a:pt x="3394" y="335"/>
                </a:lnTo>
                <a:lnTo>
                  <a:pt x="3414" y="360"/>
                </a:lnTo>
                <a:lnTo>
                  <a:pt x="3436" y="384"/>
                </a:lnTo>
                <a:lnTo>
                  <a:pt x="3459" y="407"/>
                </a:lnTo>
                <a:lnTo>
                  <a:pt x="3484" y="429"/>
                </a:lnTo>
                <a:lnTo>
                  <a:pt x="3511" y="448"/>
                </a:lnTo>
                <a:lnTo>
                  <a:pt x="3540" y="467"/>
                </a:lnTo>
                <a:lnTo>
                  <a:pt x="3571" y="483"/>
                </a:lnTo>
                <a:lnTo>
                  <a:pt x="3604" y="499"/>
                </a:lnTo>
                <a:lnTo>
                  <a:pt x="3639" y="513"/>
                </a:lnTo>
                <a:lnTo>
                  <a:pt x="3675" y="525"/>
                </a:lnTo>
                <a:lnTo>
                  <a:pt x="3713" y="536"/>
                </a:lnTo>
                <a:lnTo>
                  <a:pt x="3754" y="546"/>
                </a:lnTo>
                <a:lnTo>
                  <a:pt x="3796" y="553"/>
                </a:lnTo>
                <a:lnTo>
                  <a:pt x="3813" y="556"/>
                </a:lnTo>
                <a:lnTo>
                  <a:pt x="3827" y="561"/>
                </a:lnTo>
                <a:lnTo>
                  <a:pt x="3841" y="565"/>
                </a:lnTo>
                <a:lnTo>
                  <a:pt x="3854" y="570"/>
                </a:lnTo>
                <a:lnTo>
                  <a:pt x="3865" y="575"/>
                </a:lnTo>
                <a:lnTo>
                  <a:pt x="3876" y="582"/>
                </a:lnTo>
                <a:lnTo>
                  <a:pt x="3886" y="588"/>
                </a:lnTo>
                <a:lnTo>
                  <a:pt x="3896" y="596"/>
                </a:lnTo>
                <a:lnTo>
                  <a:pt x="3903" y="603"/>
                </a:lnTo>
                <a:lnTo>
                  <a:pt x="3910" y="612"/>
                </a:lnTo>
                <a:lnTo>
                  <a:pt x="3915" y="621"/>
                </a:lnTo>
                <a:lnTo>
                  <a:pt x="3921" y="631"/>
                </a:lnTo>
                <a:lnTo>
                  <a:pt x="3925" y="641"/>
                </a:lnTo>
                <a:lnTo>
                  <a:pt x="3927" y="651"/>
                </a:lnTo>
                <a:lnTo>
                  <a:pt x="3930" y="663"/>
                </a:lnTo>
                <a:lnTo>
                  <a:pt x="3931" y="676"/>
                </a:lnTo>
                <a:lnTo>
                  <a:pt x="3934" y="764"/>
                </a:lnTo>
                <a:lnTo>
                  <a:pt x="3934" y="827"/>
                </a:lnTo>
                <a:lnTo>
                  <a:pt x="3935" y="828"/>
                </a:lnTo>
                <a:lnTo>
                  <a:pt x="3937" y="828"/>
                </a:lnTo>
                <a:lnTo>
                  <a:pt x="3945" y="825"/>
                </a:lnTo>
                <a:lnTo>
                  <a:pt x="3957" y="819"/>
                </a:lnTo>
                <a:lnTo>
                  <a:pt x="3974" y="808"/>
                </a:lnTo>
                <a:lnTo>
                  <a:pt x="4024" y="776"/>
                </a:lnTo>
                <a:lnTo>
                  <a:pt x="4093" y="729"/>
                </a:lnTo>
                <a:lnTo>
                  <a:pt x="4113" y="716"/>
                </a:lnTo>
                <a:lnTo>
                  <a:pt x="4134" y="704"/>
                </a:lnTo>
                <a:lnTo>
                  <a:pt x="4155" y="693"/>
                </a:lnTo>
                <a:lnTo>
                  <a:pt x="4176" y="683"/>
                </a:lnTo>
                <a:lnTo>
                  <a:pt x="4199" y="674"/>
                </a:lnTo>
                <a:lnTo>
                  <a:pt x="4221" y="666"/>
                </a:lnTo>
                <a:lnTo>
                  <a:pt x="4245" y="659"/>
                </a:lnTo>
                <a:lnTo>
                  <a:pt x="4268" y="654"/>
                </a:lnTo>
                <a:lnTo>
                  <a:pt x="4293" y="649"/>
                </a:lnTo>
                <a:lnTo>
                  <a:pt x="4317" y="646"/>
                </a:lnTo>
                <a:lnTo>
                  <a:pt x="4343" y="644"/>
                </a:lnTo>
                <a:lnTo>
                  <a:pt x="4369" y="643"/>
                </a:lnTo>
                <a:lnTo>
                  <a:pt x="4395" y="643"/>
                </a:lnTo>
                <a:lnTo>
                  <a:pt x="4422" y="643"/>
                </a:lnTo>
                <a:lnTo>
                  <a:pt x="4450" y="645"/>
                </a:lnTo>
                <a:lnTo>
                  <a:pt x="4478" y="648"/>
                </a:lnTo>
                <a:lnTo>
                  <a:pt x="4436" y="671"/>
                </a:lnTo>
                <a:lnTo>
                  <a:pt x="4396" y="695"/>
                </a:lnTo>
                <a:lnTo>
                  <a:pt x="4358" y="720"/>
                </a:lnTo>
                <a:lnTo>
                  <a:pt x="4321" y="747"/>
                </a:lnTo>
                <a:lnTo>
                  <a:pt x="4304" y="760"/>
                </a:lnTo>
                <a:lnTo>
                  <a:pt x="4290" y="773"/>
                </a:lnTo>
                <a:lnTo>
                  <a:pt x="4278" y="785"/>
                </a:lnTo>
                <a:lnTo>
                  <a:pt x="4268" y="797"/>
                </a:lnTo>
                <a:lnTo>
                  <a:pt x="4263" y="808"/>
                </a:lnTo>
                <a:lnTo>
                  <a:pt x="4258" y="819"/>
                </a:lnTo>
                <a:lnTo>
                  <a:pt x="4257" y="828"/>
                </a:lnTo>
                <a:lnTo>
                  <a:pt x="4257" y="834"/>
                </a:lnTo>
                <a:lnTo>
                  <a:pt x="4258" y="838"/>
                </a:lnTo>
                <a:lnTo>
                  <a:pt x="4275" y="821"/>
                </a:lnTo>
                <a:lnTo>
                  <a:pt x="4292" y="804"/>
                </a:lnTo>
                <a:lnTo>
                  <a:pt x="4309" y="790"/>
                </a:lnTo>
                <a:lnTo>
                  <a:pt x="4326" y="776"/>
                </a:lnTo>
                <a:lnTo>
                  <a:pt x="4345" y="763"/>
                </a:lnTo>
                <a:lnTo>
                  <a:pt x="4362" y="751"/>
                </a:lnTo>
                <a:lnTo>
                  <a:pt x="4381" y="740"/>
                </a:lnTo>
                <a:lnTo>
                  <a:pt x="4399" y="730"/>
                </a:lnTo>
                <a:lnTo>
                  <a:pt x="4418" y="722"/>
                </a:lnTo>
                <a:lnTo>
                  <a:pt x="4438" y="715"/>
                </a:lnTo>
                <a:lnTo>
                  <a:pt x="4457" y="708"/>
                </a:lnTo>
                <a:lnTo>
                  <a:pt x="4477" y="703"/>
                </a:lnTo>
                <a:lnTo>
                  <a:pt x="4498" y="698"/>
                </a:lnTo>
                <a:lnTo>
                  <a:pt x="4518" y="695"/>
                </a:lnTo>
                <a:lnTo>
                  <a:pt x="4539" y="694"/>
                </a:lnTo>
                <a:lnTo>
                  <a:pt x="4561" y="693"/>
                </a:lnTo>
                <a:lnTo>
                  <a:pt x="4600" y="692"/>
                </a:lnTo>
                <a:lnTo>
                  <a:pt x="4635" y="693"/>
                </a:lnTo>
                <a:lnTo>
                  <a:pt x="4665" y="694"/>
                </a:lnTo>
                <a:lnTo>
                  <a:pt x="4689" y="697"/>
                </a:lnTo>
                <a:lnTo>
                  <a:pt x="4708" y="701"/>
                </a:lnTo>
                <a:lnTo>
                  <a:pt x="4715" y="703"/>
                </a:lnTo>
                <a:lnTo>
                  <a:pt x="4722" y="705"/>
                </a:lnTo>
                <a:lnTo>
                  <a:pt x="4726" y="708"/>
                </a:lnTo>
                <a:lnTo>
                  <a:pt x="4729" y="710"/>
                </a:lnTo>
                <a:lnTo>
                  <a:pt x="4731" y="714"/>
                </a:lnTo>
                <a:lnTo>
                  <a:pt x="4732" y="718"/>
                </a:lnTo>
                <a:lnTo>
                  <a:pt x="4730" y="720"/>
                </a:lnTo>
                <a:lnTo>
                  <a:pt x="4727" y="724"/>
                </a:lnTo>
                <a:lnTo>
                  <a:pt x="4720" y="727"/>
                </a:lnTo>
                <a:lnTo>
                  <a:pt x="4712" y="730"/>
                </a:lnTo>
                <a:lnTo>
                  <a:pt x="4687" y="737"/>
                </a:lnTo>
                <a:lnTo>
                  <a:pt x="4652" y="745"/>
                </a:lnTo>
                <a:lnTo>
                  <a:pt x="4632" y="750"/>
                </a:lnTo>
                <a:lnTo>
                  <a:pt x="4614" y="755"/>
                </a:lnTo>
                <a:lnTo>
                  <a:pt x="4598" y="762"/>
                </a:lnTo>
                <a:lnTo>
                  <a:pt x="4584" y="771"/>
                </a:lnTo>
                <a:lnTo>
                  <a:pt x="4571" y="779"/>
                </a:lnTo>
                <a:lnTo>
                  <a:pt x="4560" y="789"/>
                </a:lnTo>
                <a:lnTo>
                  <a:pt x="4550" y="800"/>
                </a:lnTo>
                <a:lnTo>
                  <a:pt x="4542" y="812"/>
                </a:lnTo>
                <a:lnTo>
                  <a:pt x="4552" y="807"/>
                </a:lnTo>
                <a:lnTo>
                  <a:pt x="4563" y="801"/>
                </a:lnTo>
                <a:lnTo>
                  <a:pt x="4574" y="796"/>
                </a:lnTo>
                <a:lnTo>
                  <a:pt x="4586" y="791"/>
                </a:lnTo>
                <a:lnTo>
                  <a:pt x="4598" y="788"/>
                </a:lnTo>
                <a:lnTo>
                  <a:pt x="4611" y="785"/>
                </a:lnTo>
                <a:lnTo>
                  <a:pt x="4639" y="780"/>
                </a:lnTo>
                <a:lnTo>
                  <a:pt x="4668" y="778"/>
                </a:lnTo>
                <a:lnTo>
                  <a:pt x="4700" y="778"/>
                </a:lnTo>
                <a:lnTo>
                  <a:pt x="4732" y="780"/>
                </a:lnTo>
                <a:lnTo>
                  <a:pt x="4769" y="785"/>
                </a:lnTo>
                <a:lnTo>
                  <a:pt x="4803" y="791"/>
                </a:lnTo>
                <a:lnTo>
                  <a:pt x="4835" y="799"/>
                </a:lnTo>
                <a:lnTo>
                  <a:pt x="4866" y="808"/>
                </a:lnTo>
                <a:lnTo>
                  <a:pt x="4893" y="818"/>
                </a:lnTo>
                <a:lnTo>
                  <a:pt x="4917" y="828"/>
                </a:lnTo>
                <a:lnTo>
                  <a:pt x="4940" y="840"/>
                </a:lnTo>
                <a:lnTo>
                  <a:pt x="4959" y="852"/>
                </a:lnTo>
                <a:lnTo>
                  <a:pt x="4976" y="867"/>
                </a:lnTo>
                <a:lnTo>
                  <a:pt x="4929" y="861"/>
                </a:lnTo>
                <a:lnTo>
                  <a:pt x="4888" y="857"/>
                </a:lnTo>
                <a:lnTo>
                  <a:pt x="4852" y="856"/>
                </a:lnTo>
                <a:lnTo>
                  <a:pt x="4822" y="856"/>
                </a:lnTo>
                <a:lnTo>
                  <a:pt x="4809" y="857"/>
                </a:lnTo>
                <a:lnTo>
                  <a:pt x="4798" y="859"/>
                </a:lnTo>
                <a:lnTo>
                  <a:pt x="4788" y="861"/>
                </a:lnTo>
                <a:lnTo>
                  <a:pt x="4779" y="864"/>
                </a:lnTo>
                <a:lnTo>
                  <a:pt x="4773" y="868"/>
                </a:lnTo>
                <a:lnTo>
                  <a:pt x="4767" y="872"/>
                </a:lnTo>
                <a:lnTo>
                  <a:pt x="4763" y="876"/>
                </a:lnTo>
                <a:lnTo>
                  <a:pt x="4761" y="882"/>
                </a:lnTo>
                <a:lnTo>
                  <a:pt x="4760" y="882"/>
                </a:lnTo>
                <a:lnTo>
                  <a:pt x="4764" y="883"/>
                </a:lnTo>
                <a:lnTo>
                  <a:pt x="4785" y="889"/>
                </a:lnTo>
                <a:lnTo>
                  <a:pt x="4879" y="909"/>
                </a:lnTo>
                <a:lnTo>
                  <a:pt x="4895" y="913"/>
                </a:lnTo>
                <a:lnTo>
                  <a:pt x="4911" y="918"/>
                </a:lnTo>
                <a:lnTo>
                  <a:pt x="4927" y="925"/>
                </a:lnTo>
                <a:lnTo>
                  <a:pt x="4942" y="931"/>
                </a:lnTo>
                <a:lnTo>
                  <a:pt x="4957" y="939"/>
                </a:lnTo>
                <a:lnTo>
                  <a:pt x="4973" y="949"/>
                </a:lnTo>
                <a:lnTo>
                  <a:pt x="4988" y="958"/>
                </a:lnTo>
                <a:lnTo>
                  <a:pt x="5002" y="969"/>
                </a:lnTo>
                <a:lnTo>
                  <a:pt x="5018" y="982"/>
                </a:lnTo>
                <a:lnTo>
                  <a:pt x="5032" y="996"/>
                </a:lnTo>
                <a:lnTo>
                  <a:pt x="5046" y="1010"/>
                </a:lnTo>
                <a:lnTo>
                  <a:pt x="5060" y="1025"/>
                </a:lnTo>
                <a:lnTo>
                  <a:pt x="5073" y="1041"/>
                </a:lnTo>
                <a:lnTo>
                  <a:pt x="5087" y="1059"/>
                </a:lnTo>
                <a:lnTo>
                  <a:pt x="5101" y="1077"/>
                </a:lnTo>
                <a:lnTo>
                  <a:pt x="5114" y="1097"/>
                </a:lnTo>
                <a:lnTo>
                  <a:pt x="5008" y="1065"/>
                </a:lnTo>
                <a:lnTo>
                  <a:pt x="4953" y="1049"/>
                </a:lnTo>
                <a:lnTo>
                  <a:pt x="4897" y="1031"/>
                </a:lnTo>
                <a:lnTo>
                  <a:pt x="4871" y="1023"/>
                </a:lnTo>
                <a:lnTo>
                  <a:pt x="4846" y="1016"/>
                </a:lnTo>
                <a:lnTo>
                  <a:pt x="4824" y="1012"/>
                </a:lnTo>
                <a:lnTo>
                  <a:pt x="4805" y="1009"/>
                </a:lnTo>
                <a:lnTo>
                  <a:pt x="4787" y="1008"/>
                </a:lnTo>
                <a:lnTo>
                  <a:pt x="4771" y="1009"/>
                </a:lnTo>
                <a:lnTo>
                  <a:pt x="4758" y="1012"/>
                </a:lnTo>
                <a:lnTo>
                  <a:pt x="4747" y="1016"/>
                </a:lnTo>
                <a:lnTo>
                  <a:pt x="4746" y="1022"/>
                </a:lnTo>
                <a:lnTo>
                  <a:pt x="4746" y="1028"/>
                </a:lnTo>
                <a:lnTo>
                  <a:pt x="4747" y="1034"/>
                </a:lnTo>
                <a:lnTo>
                  <a:pt x="4751" y="1041"/>
                </a:lnTo>
                <a:lnTo>
                  <a:pt x="4756" y="1048"/>
                </a:lnTo>
                <a:lnTo>
                  <a:pt x="4765" y="1056"/>
                </a:lnTo>
                <a:lnTo>
                  <a:pt x="4775" y="1064"/>
                </a:lnTo>
                <a:lnTo>
                  <a:pt x="4787" y="1073"/>
                </a:lnTo>
                <a:lnTo>
                  <a:pt x="4881" y="1136"/>
                </a:lnTo>
                <a:lnTo>
                  <a:pt x="4874" y="1141"/>
                </a:lnTo>
                <a:lnTo>
                  <a:pt x="4867" y="1144"/>
                </a:lnTo>
                <a:lnTo>
                  <a:pt x="4859" y="1146"/>
                </a:lnTo>
                <a:lnTo>
                  <a:pt x="4850" y="1149"/>
                </a:lnTo>
                <a:lnTo>
                  <a:pt x="4841" y="1150"/>
                </a:lnTo>
                <a:lnTo>
                  <a:pt x="4831" y="1151"/>
                </a:lnTo>
                <a:lnTo>
                  <a:pt x="4808" y="1151"/>
                </a:lnTo>
                <a:lnTo>
                  <a:pt x="4783" y="1149"/>
                </a:lnTo>
                <a:lnTo>
                  <a:pt x="4754" y="1144"/>
                </a:lnTo>
                <a:lnTo>
                  <a:pt x="4724" y="1136"/>
                </a:lnTo>
                <a:lnTo>
                  <a:pt x="4690" y="1128"/>
                </a:lnTo>
                <a:lnTo>
                  <a:pt x="4655" y="1117"/>
                </a:lnTo>
                <a:lnTo>
                  <a:pt x="4620" y="1104"/>
                </a:lnTo>
                <a:lnTo>
                  <a:pt x="4585" y="1090"/>
                </a:lnTo>
                <a:lnTo>
                  <a:pt x="4549" y="1074"/>
                </a:lnTo>
                <a:lnTo>
                  <a:pt x="4514" y="1058"/>
                </a:lnTo>
                <a:lnTo>
                  <a:pt x="4479" y="1040"/>
                </a:lnTo>
                <a:lnTo>
                  <a:pt x="4443" y="1022"/>
                </a:lnTo>
                <a:lnTo>
                  <a:pt x="4408" y="1002"/>
                </a:lnTo>
                <a:lnTo>
                  <a:pt x="4409" y="1010"/>
                </a:lnTo>
                <a:lnTo>
                  <a:pt x="4411" y="1019"/>
                </a:lnTo>
                <a:lnTo>
                  <a:pt x="4416" y="1026"/>
                </a:lnTo>
                <a:lnTo>
                  <a:pt x="4421" y="1034"/>
                </a:lnTo>
                <a:lnTo>
                  <a:pt x="4429" y="1041"/>
                </a:lnTo>
                <a:lnTo>
                  <a:pt x="4439" y="1050"/>
                </a:lnTo>
                <a:lnTo>
                  <a:pt x="4450" y="1058"/>
                </a:lnTo>
                <a:lnTo>
                  <a:pt x="4463" y="1065"/>
                </a:lnTo>
                <a:lnTo>
                  <a:pt x="4490" y="1081"/>
                </a:lnTo>
                <a:lnTo>
                  <a:pt x="4517" y="1098"/>
                </a:lnTo>
                <a:lnTo>
                  <a:pt x="4545" y="1117"/>
                </a:lnTo>
                <a:lnTo>
                  <a:pt x="4572" y="1136"/>
                </a:lnTo>
                <a:lnTo>
                  <a:pt x="4545" y="1141"/>
                </a:lnTo>
                <a:lnTo>
                  <a:pt x="4518" y="1143"/>
                </a:lnTo>
                <a:lnTo>
                  <a:pt x="4491" y="1142"/>
                </a:lnTo>
                <a:lnTo>
                  <a:pt x="4463" y="1140"/>
                </a:lnTo>
                <a:lnTo>
                  <a:pt x="4434" y="1134"/>
                </a:lnTo>
                <a:lnTo>
                  <a:pt x="4406" y="1127"/>
                </a:lnTo>
                <a:lnTo>
                  <a:pt x="4377" y="1117"/>
                </a:lnTo>
                <a:lnTo>
                  <a:pt x="4348" y="1105"/>
                </a:lnTo>
                <a:lnTo>
                  <a:pt x="4320" y="1092"/>
                </a:lnTo>
                <a:lnTo>
                  <a:pt x="4293" y="1079"/>
                </a:lnTo>
                <a:lnTo>
                  <a:pt x="4270" y="1064"/>
                </a:lnTo>
                <a:lnTo>
                  <a:pt x="4249" y="1049"/>
                </a:lnTo>
                <a:lnTo>
                  <a:pt x="4230" y="1035"/>
                </a:lnTo>
                <a:lnTo>
                  <a:pt x="4215" y="1020"/>
                </a:lnTo>
                <a:lnTo>
                  <a:pt x="4201" y="1003"/>
                </a:lnTo>
                <a:lnTo>
                  <a:pt x="4190" y="987"/>
                </a:lnTo>
                <a:lnTo>
                  <a:pt x="4186" y="991"/>
                </a:lnTo>
                <a:lnTo>
                  <a:pt x="4185" y="997"/>
                </a:lnTo>
                <a:lnTo>
                  <a:pt x="4185" y="1003"/>
                </a:lnTo>
                <a:lnTo>
                  <a:pt x="4186" y="1012"/>
                </a:lnTo>
                <a:lnTo>
                  <a:pt x="4191" y="1034"/>
                </a:lnTo>
                <a:lnTo>
                  <a:pt x="4199" y="1063"/>
                </a:lnTo>
                <a:lnTo>
                  <a:pt x="4205" y="1080"/>
                </a:lnTo>
                <a:lnTo>
                  <a:pt x="4214" y="1095"/>
                </a:lnTo>
                <a:lnTo>
                  <a:pt x="4223" y="1110"/>
                </a:lnTo>
                <a:lnTo>
                  <a:pt x="4238" y="1124"/>
                </a:lnTo>
                <a:lnTo>
                  <a:pt x="4253" y="1139"/>
                </a:lnTo>
                <a:lnTo>
                  <a:pt x="4270" y="1152"/>
                </a:lnTo>
                <a:lnTo>
                  <a:pt x="4291" y="1164"/>
                </a:lnTo>
                <a:lnTo>
                  <a:pt x="4313" y="1176"/>
                </a:lnTo>
                <a:lnTo>
                  <a:pt x="4300" y="1177"/>
                </a:lnTo>
                <a:lnTo>
                  <a:pt x="4286" y="1177"/>
                </a:lnTo>
                <a:lnTo>
                  <a:pt x="4270" y="1176"/>
                </a:lnTo>
                <a:lnTo>
                  <a:pt x="4254" y="1173"/>
                </a:lnTo>
                <a:lnTo>
                  <a:pt x="4238" y="1169"/>
                </a:lnTo>
                <a:lnTo>
                  <a:pt x="4219" y="1165"/>
                </a:lnTo>
                <a:lnTo>
                  <a:pt x="4201" y="1158"/>
                </a:lnTo>
                <a:lnTo>
                  <a:pt x="4180" y="1152"/>
                </a:lnTo>
                <a:lnTo>
                  <a:pt x="4159" y="1144"/>
                </a:lnTo>
                <a:lnTo>
                  <a:pt x="4137" y="1134"/>
                </a:lnTo>
                <a:lnTo>
                  <a:pt x="4090" y="1112"/>
                </a:lnTo>
                <a:lnTo>
                  <a:pt x="4040" y="1086"/>
                </a:lnTo>
                <a:lnTo>
                  <a:pt x="3985" y="1056"/>
                </a:lnTo>
                <a:lnTo>
                  <a:pt x="3997" y="1094"/>
                </a:lnTo>
                <a:lnTo>
                  <a:pt x="4006" y="1132"/>
                </a:lnTo>
                <a:lnTo>
                  <a:pt x="4013" y="1169"/>
                </a:lnTo>
                <a:lnTo>
                  <a:pt x="4017" y="1206"/>
                </a:lnTo>
                <a:lnTo>
                  <a:pt x="4019" y="1242"/>
                </a:lnTo>
                <a:lnTo>
                  <a:pt x="4018" y="1278"/>
                </a:lnTo>
                <a:lnTo>
                  <a:pt x="4015" y="1313"/>
                </a:lnTo>
                <a:lnTo>
                  <a:pt x="4009" y="1348"/>
                </a:lnTo>
                <a:lnTo>
                  <a:pt x="4005" y="1366"/>
                </a:lnTo>
                <a:lnTo>
                  <a:pt x="4002" y="1381"/>
                </a:lnTo>
                <a:lnTo>
                  <a:pt x="3996" y="1395"/>
                </a:lnTo>
                <a:lnTo>
                  <a:pt x="3992" y="1407"/>
                </a:lnTo>
                <a:lnTo>
                  <a:pt x="3986" y="1418"/>
                </a:lnTo>
                <a:lnTo>
                  <a:pt x="3980" y="1427"/>
                </a:lnTo>
                <a:lnTo>
                  <a:pt x="3973" y="1435"/>
                </a:lnTo>
                <a:lnTo>
                  <a:pt x="3966" y="1440"/>
                </a:lnTo>
                <a:lnTo>
                  <a:pt x="3958" y="1446"/>
                </a:lnTo>
                <a:lnTo>
                  <a:pt x="3950" y="1448"/>
                </a:lnTo>
                <a:lnTo>
                  <a:pt x="3942" y="1450"/>
                </a:lnTo>
                <a:lnTo>
                  <a:pt x="3933" y="1450"/>
                </a:lnTo>
                <a:lnTo>
                  <a:pt x="3923" y="1448"/>
                </a:lnTo>
                <a:lnTo>
                  <a:pt x="3913" y="1446"/>
                </a:lnTo>
                <a:lnTo>
                  <a:pt x="3902" y="1440"/>
                </a:lnTo>
                <a:lnTo>
                  <a:pt x="3891" y="1435"/>
                </a:lnTo>
                <a:lnTo>
                  <a:pt x="3828" y="1402"/>
                </a:lnTo>
                <a:lnTo>
                  <a:pt x="3764" y="1370"/>
                </a:lnTo>
                <a:lnTo>
                  <a:pt x="3698" y="1339"/>
                </a:lnTo>
                <a:lnTo>
                  <a:pt x="3631" y="1308"/>
                </a:lnTo>
                <a:lnTo>
                  <a:pt x="3563" y="1277"/>
                </a:lnTo>
                <a:lnTo>
                  <a:pt x="3494" y="1248"/>
                </a:lnTo>
                <a:lnTo>
                  <a:pt x="3423" y="1218"/>
                </a:lnTo>
                <a:lnTo>
                  <a:pt x="3351" y="1190"/>
                </a:lnTo>
                <a:lnTo>
                  <a:pt x="3278" y="1162"/>
                </a:lnTo>
                <a:lnTo>
                  <a:pt x="3203" y="1134"/>
                </a:lnTo>
                <a:lnTo>
                  <a:pt x="3128" y="1107"/>
                </a:lnTo>
                <a:lnTo>
                  <a:pt x="3050" y="1080"/>
                </a:lnTo>
                <a:lnTo>
                  <a:pt x="2972" y="1053"/>
                </a:lnTo>
                <a:lnTo>
                  <a:pt x="2892" y="1028"/>
                </a:lnTo>
                <a:lnTo>
                  <a:pt x="2811" y="1003"/>
                </a:lnTo>
                <a:lnTo>
                  <a:pt x="2729" y="979"/>
                </a:lnTo>
                <a:lnTo>
                  <a:pt x="2564" y="929"/>
                </a:lnTo>
                <a:lnTo>
                  <a:pt x="2403" y="878"/>
                </a:lnTo>
                <a:lnTo>
                  <a:pt x="2242" y="824"/>
                </a:lnTo>
                <a:lnTo>
                  <a:pt x="2083" y="768"/>
                </a:lnTo>
                <a:lnTo>
                  <a:pt x="1926" y="712"/>
                </a:lnTo>
                <a:lnTo>
                  <a:pt x="1771" y="653"/>
                </a:lnTo>
                <a:lnTo>
                  <a:pt x="1618" y="591"/>
                </a:lnTo>
                <a:lnTo>
                  <a:pt x="1467" y="529"/>
                </a:lnTo>
                <a:close/>
                <a:moveTo>
                  <a:pt x="4" y="514"/>
                </a:moveTo>
                <a:lnTo>
                  <a:pt x="4" y="514"/>
                </a:lnTo>
                <a:lnTo>
                  <a:pt x="1" y="528"/>
                </a:lnTo>
                <a:lnTo>
                  <a:pt x="0" y="541"/>
                </a:lnTo>
                <a:lnTo>
                  <a:pt x="1" y="555"/>
                </a:lnTo>
                <a:lnTo>
                  <a:pt x="3" y="568"/>
                </a:lnTo>
                <a:lnTo>
                  <a:pt x="7" y="583"/>
                </a:lnTo>
                <a:lnTo>
                  <a:pt x="13" y="597"/>
                </a:lnTo>
                <a:lnTo>
                  <a:pt x="19" y="610"/>
                </a:lnTo>
                <a:lnTo>
                  <a:pt x="29" y="624"/>
                </a:lnTo>
                <a:lnTo>
                  <a:pt x="40" y="638"/>
                </a:lnTo>
                <a:lnTo>
                  <a:pt x="52" y="651"/>
                </a:lnTo>
                <a:lnTo>
                  <a:pt x="66" y="666"/>
                </a:lnTo>
                <a:lnTo>
                  <a:pt x="81" y="680"/>
                </a:lnTo>
                <a:lnTo>
                  <a:pt x="99" y="694"/>
                </a:lnTo>
                <a:lnTo>
                  <a:pt x="119" y="708"/>
                </a:lnTo>
                <a:lnTo>
                  <a:pt x="139" y="722"/>
                </a:lnTo>
                <a:lnTo>
                  <a:pt x="162" y="737"/>
                </a:lnTo>
                <a:lnTo>
                  <a:pt x="210" y="764"/>
                </a:lnTo>
                <a:lnTo>
                  <a:pt x="260" y="792"/>
                </a:lnTo>
                <a:lnTo>
                  <a:pt x="312" y="820"/>
                </a:lnTo>
                <a:lnTo>
                  <a:pt x="367" y="848"/>
                </a:lnTo>
                <a:lnTo>
                  <a:pt x="423" y="875"/>
                </a:lnTo>
                <a:lnTo>
                  <a:pt x="482" y="903"/>
                </a:lnTo>
                <a:lnTo>
                  <a:pt x="544" y="930"/>
                </a:lnTo>
                <a:lnTo>
                  <a:pt x="607" y="957"/>
                </a:lnTo>
                <a:lnTo>
                  <a:pt x="737" y="1012"/>
                </a:lnTo>
                <a:lnTo>
                  <a:pt x="867" y="1064"/>
                </a:lnTo>
                <a:lnTo>
                  <a:pt x="998" y="1116"/>
                </a:lnTo>
                <a:lnTo>
                  <a:pt x="1130" y="1165"/>
                </a:lnTo>
                <a:lnTo>
                  <a:pt x="1193" y="1189"/>
                </a:lnTo>
                <a:lnTo>
                  <a:pt x="1254" y="1213"/>
                </a:lnTo>
                <a:lnTo>
                  <a:pt x="1308" y="1236"/>
                </a:lnTo>
                <a:lnTo>
                  <a:pt x="1359" y="1258"/>
                </a:lnTo>
                <a:lnTo>
                  <a:pt x="1406" y="1280"/>
                </a:lnTo>
                <a:lnTo>
                  <a:pt x="1449" y="1300"/>
                </a:lnTo>
                <a:lnTo>
                  <a:pt x="1487" y="1321"/>
                </a:lnTo>
                <a:lnTo>
                  <a:pt x="1521" y="1341"/>
                </a:lnTo>
                <a:lnTo>
                  <a:pt x="1509" y="1353"/>
                </a:lnTo>
                <a:lnTo>
                  <a:pt x="1499" y="1364"/>
                </a:lnTo>
                <a:lnTo>
                  <a:pt x="1492" y="1374"/>
                </a:lnTo>
                <a:lnTo>
                  <a:pt x="1487" y="1381"/>
                </a:lnTo>
                <a:lnTo>
                  <a:pt x="1485" y="1387"/>
                </a:lnTo>
                <a:lnTo>
                  <a:pt x="1484" y="1391"/>
                </a:lnTo>
                <a:lnTo>
                  <a:pt x="1485" y="1393"/>
                </a:lnTo>
                <a:lnTo>
                  <a:pt x="1487" y="1394"/>
                </a:lnTo>
                <a:lnTo>
                  <a:pt x="1492" y="1395"/>
                </a:lnTo>
                <a:lnTo>
                  <a:pt x="1480" y="1400"/>
                </a:lnTo>
                <a:lnTo>
                  <a:pt x="1468" y="1403"/>
                </a:lnTo>
                <a:lnTo>
                  <a:pt x="1457" y="1406"/>
                </a:lnTo>
                <a:lnTo>
                  <a:pt x="1447" y="1407"/>
                </a:lnTo>
                <a:lnTo>
                  <a:pt x="1437" y="1407"/>
                </a:lnTo>
                <a:lnTo>
                  <a:pt x="1428" y="1405"/>
                </a:lnTo>
                <a:lnTo>
                  <a:pt x="1420" y="1403"/>
                </a:lnTo>
                <a:lnTo>
                  <a:pt x="1412" y="1399"/>
                </a:lnTo>
                <a:lnTo>
                  <a:pt x="1399" y="1390"/>
                </a:lnTo>
                <a:lnTo>
                  <a:pt x="1388" y="1384"/>
                </a:lnTo>
                <a:lnTo>
                  <a:pt x="1379" y="1381"/>
                </a:lnTo>
                <a:lnTo>
                  <a:pt x="1373" y="1380"/>
                </a:lnTo>
                <a:lnTo>
                  <a:pt x="1413" y="1406"/>
                </a:lnTo>
                <a:lnTo>
                  <a:pt x="1442" y="1426"/>
                </a:lnTo>
                <a:lnTo>
                  <a:pt x="1453" y="1435"/>
                </a:lnTo>
                <a:lnTo>
                  <a:pt x="1461" y="1441"/>
                </a:lnTo>
                <a:lnTo>
                  <a:pt x="1465" y="1446"/>
                </a:lnTo>
                <a:lnTo>
                  <a:pt x="1467" y="1450"/>
                </a:lnTo>
                <a:lnTo>
                  <a:pt x="1468" y="1470"/>
                </a:lnTo>
                <a:lnTo>
                  <a:pt x="1468" y="1489"/>
                </a:lnTo>
                <a:lnTo>
                  <a:pt x="1465" y="1508"/>
                </a:lnTo>
                <a:lnTo>
                  <a:pt x="1463" y="1526"/>
                </a:lnTo>
                <a:lnTo>
                  <a:pt x="1459" y="1543"/>
                </a:lnTo>
                <a:lnTo>
                  <a:pt x="1453" y="1560"/>
                </a:lnTo>
                <a:lnTo>
                  <a:pt x="1447" y="1576"/>
                </a:lnTo>
                <a:lnTo>
                  <a:pt x="1439" y="1591"/>
                </a:lnTo>
                <a:lnTo>
                  <a:pt x="1430" y="1606"/>
                </a:lnTo>
                <a:lnTo>
                  <a:pt x="1421" y="1620"/>
                </a:lnTo>
                <a:lnTo>
                  <a:pt x="1410" y="1634"/>
                </a:lnTo>
                <a:lnTo>
                  <a:pt x="1398" y="1646"/>
                </a:lnTo>
                <a:lnTo>
                  <a:pt x="1383" y="1658"/>
                </a:lnTo>
                <a:lnTo>
                  <a:pt x="1368" y="1668"/>
                </a:lnTo>
                <a:lnTo>
                  <a:pt x="1353" y="1679"/>
                </a:lnTo>
                <a:lnTo>
                  <a:pt x="1335" y="1689"/>
                </a:lnTo>
                <a:lnTo>
                  <a:pt x="1318" y="1699"/>
                </a:lnTo>
                <a:lnTo>
                  <a:pt x="1302" y="1709"/>
                </a:lnTo>
                <a:lnTo>
                  <a:pt x="1287" y="1719"/>
                </a:lnTo>
                <a:lnTo>
                  <a:pt x="1273" y="1729"/>
                </a:lnTo>
                <a:lnTo>
                  <a:pt x="1260" y="1738"/>
                </a:lnTo>
                <a:lnTo>
                  <a:pt x="1249" y="1749"/>
                </a:lnTo>
                <a:lnTo>
                  <a:pt x="1238" y="1759"/>
                </a:lnTo>
                <a:lnTo>
                  <a:pt x="1229" y="1770"/>
                </a:lnTo>
                <a:lnTo>
                  <a:pt x="1221" y="1780"/>
                </a:lnTo>
                <a:lnTo>
                  <a:pt x="1213" y="1791"/>
                </a:lnTo>
                <a:lnTo>
                  <a:pt x="1208" y="1802"/>
                </a:lnTo>
                <a:lnTo>
                  <a:pt x="1202" y="1813"/>
                </a:lnTo>
                <a:lnTo>
                  <a:pt x="1199" y="1824"/>
                </a:lnTo>
                <a:lnTo>
                  <a:pt x="1196" y="1835"/>
                </a:lnTo>
                <a:lnTo>
                  <a:pt x="1195" y="1845"/>
                </a:lnTo>
                <a:lnTo>
                  <a:pt x="1193" y="1857"/>
                </a:lnTo>
                <a:lnTo>
                  <a:pt x="1195" y="1872"/>
                </a:lnTo>
                <a:lnTo>
                  <a:pt x="1197" y="1886"/>
                </a:lnTo>
                <a:lnTo>
                  <a:pt x="1201" y="1898"/>
                </a:lnTo>
                <a:lnTo>
                  <a:pt x="1208" y="1910"/>
                </a:lnTo>
                <a:lnTo>
                  <a:pt x="1215" y="1920"/>
                </a:lnTo>
                <a:lnTo>
                  <a:pt x="1224" y="1930"/>
                </a:lnTo>
                <a:lnTo>
                  <a:pt x="1236" y="1937"/>
                </a:lnTo>
                <a:lnTo>
                  <a:pt x="1248" y="1944"/>
                </a:lnTo>
                <a:lnTo>
                  <a:pt x="1262" y="1951"/>
                </a:lnTo>
                <a:lnTo>
                  <a:pt x="1275" y="1961"/>
                </a:lnTo>
                <a:lnTo>
                  <a:pt x="1290" y="1972"/>
                </a:lnTo>
                <a:lnTo>
                  <a:pt x="1303" y="1986"/>
                </a:lnTo>
                <a:lnTo>
                  <a:pt x="1317" y="2002"/>
                </a:lnTo>
                <a:lnTo>
                  <a:pt x="1330" y="2019"/>
                </a:lnTo>
                <a:lnTo>
                  <a:pt x="1344" y="2039"/>
                </a:lnTo>
                <a:lnTo>
                  <a:pt x="1357" y="2061"/>
                </a:lnTo>
                <a:lnTo>
                  <a:pt x="1366" y="2078"/>
                </a:lnTo>
                <a:lnTo>
                  <a:pt x="1370" y="2095"/>
                </a:lnTo>
                <a:lnTo>
                  <a:pt x="1373" y="2101"/>
                </a:lnTo>
                <a:lnTo>
                  <a:pt x="1373" y="2109"/>
                </a:lnTo>
                <a:lnTo>
                  <a:pt x="1373" y="2115"/>
                </a:lnTo>
                <a:lnTo>
                  <a:pt x="1371" y="2121"/>
                </a:lnTo>
                <a:lnTo>
                  <a:pt x="1369" y="2127"/>
                </a:lnTo>
                <a:lnTo>
                  <a:pt x="1366" y="2133"/>
                </a:lnTo>
                <a:lnTo>
                  <a:pt x="1363" y="2137"/>
                </a:lnTo>
                <a:lnTo>
                  <a:pt x="1358" y="2141"/>
                </a:lnTo>
                <a:lnTo>
                  <a:pt x="1353" y="2146"/>
                </a:lnTo>
                <a:lnTo>
                  <a:pt x="1346" y="2149"/>
                </a:lnTo>
                <a:lnTo>
                  <a:pt x="1340" y="2152"/>
                </a:lnTo>
                <a:lnTo>
                  <a:pt x="1331" y="2156"/>
                </a:lnTo>
                <a:lnTo>
                  <a:pt x="1323" y="2158"/>
                </a:lnTo>
                <a:lnTo>
                  <a:pt x="1318" y="2162"/>
                </a:lnTo>
                <a:lnTo>
                  <a:pt x="1312" y="2167"/>
                </a:lnTo>
                <a:lnTo>
                  <a:pt x="1308" y="2171"/>
                </a:lnTo>
                <a:lnTo>
                  <a:pt x="1306" y="2176"/>
                </a:lnTo>
                <a:lnTo>
                  <a:pt x="1305" y="2183"/>
                </a:lnTo>
                <a:lnTo>
                  <a:pt x="1305" y="2190"/>
                </a:lnTo>
                <a:lnTo>
                  <a:pt x="1305" y="2196"/>
                </a:lnTo>
                <a:lnTo>
                  <a:pt x="1307" y="2204"/>
                </a:lnTo>
                <a:lnTo>
                  <a:pt x="1311" y="2212"/>
                </a:lnTo>
                <a:lnTo>
                  <a:pt x="1316" y="2221"/>
                </a:lnTo>
                <a:lnTo>
                  <a:pt x="1321" y="2231"/>
                </a:lnTo>
                <a:lnTo>
                  <a:pt x="1338" y="2253"/>
                </a:lnTo>
                <a:lnTo>
                  <a:pt x="1357" y="2276"/>
                </a:lnTo>
                <a:lnTo>
                  <a:pt x="1338" y="2327"/>
                </a:lnTo>
                <a:lnTo>
                  <a:pt x="1321" y="2371"/>
                </a:lnTo>
                <a:lnTo>
                  <a:pt x="1320" y="2375"/>
                </a:lnTo>
                <a:lnTo>
                  <a:pt x="1319" y="2381"/>
                </a:lnTo>
                <a:lnTo>
                  <a:pt x="1319" y="2393"/>
                </a:lnTo>
                <a:lnTo>
                  <a:pt x="1322" y="2405"/>
                </a:lnTo>
                <a:lnTo>
                  <a:pt x="1327" y="2418"/>
                </a:lnTo>
                <a:lnTo>
                  <a:pt x="1334" y="2432"/>
                </a:lnTo>
                <a:lnTo>
                  <a:pt x="1344" y="2447"/>
                </a:lnTo>
                <a:lnTo>
                  <a:pt x="1357" y="2463"/>
                </a:lnTo>
                <a:lnTo>
                  <a:pt x="1373" y="2480"/>
                </a:lnTo>
                <a:lnTo>
                  <a:pt x="1390" y="2494"/>
                </a:lnTo>
                <a:lnTo>
                  <a:pt x="1402" y="2507"/>
                </a:lnTo>
                <a:lnTo>
                  <a:pt x="1410" y="2516"/>
                </a:lnTo>
                <a:lnTo>
                  <a:pt x="1412" y="2521"/>
                </a:lnTo>
                <a:lnTo>
                  <a:pt x="1413" y="2523"/>
                </a:lnTo>
                <a:lnTo>
                  <a:pt x="1413" y="2529"/>
                </a:lnTo>
                <a:lnTo>
                  <a:pt x="1411" y="2540"/>
                </a:lnTo>
                <a:lnTo>
                  <a:pt x="1400" y="2583"/>
                </a:lnTo>
                <a:lnTo>
                  <a:pt x="1382" y="2648"/>
                </a:lnTo>
                <a:lnTo>
                  <a:pt x="1357" y="2738"/>
                </a:lnTo>
                <a:lnTo>
                  <a:pt x="1353" y="2759"/>
                </a:lnTo>
                <a:lnTo>
                  <a:pt x="1351" y="2777"/>
                </a:lnTo>
                <a:lnTo>
                  <a:pt x="1352" y="2795"/>
                </a:lnTo>
                <a:lnTo>
                  <a:pt x="1354" y="2812"/>
                </a:lnTo>
                <a:lnTo>
                  <a:pt x="1358" y="2829"/>
                </a:lnTo>
                <a:lnTo>
                  <a:pt x="1365" y="2843"/>
                </a:lnTo>
                <a:lnTo>
                  <a:pt x="1374" y="2857"/>
                </a:lnTo>
                <a:lnTo>
                  <a:pt x="1385" y="2870"/>
                </a:lnTo>
                <a:lnTo>
                  <a:pt x="1398" y="2882"/>
                </a:lnTo>
                <a:lnTo>
                  <a:pt x="1413" y="2893"/>
                </a:lnTo>
                <a:lnTo>
                  <a:pt x="1432" y="2903"/>
                </a:lnTo>
                <a:lnTo>
                  <a:pt x="1451" y="2913"/>
                </a:lnTo>
                <a:lnTo>
                  <a:pt x="1473" y="2920"/>
                </a:lnTo>
                <a:lnTo>
                  <a:pt x="1497" y="2927"/>
                </a:lnTo>
                <a:lnTo>
                  <a:pt x="1524" y="2933"/>
                </a:lnTo>
                <a:lnTo>
                  <a:pt x="1553" y="2938"/>
                </a:lnTo>
                <a:lnTo>
                  <a:pt x="1611" y="2947"/>
                </a:lnTo>
                <a:lnTo>
                  <a:pt x="1664" y="2952"/>
                </a:lnTo>
                <a:lnTo>
                  <a:pt x="1716" y="2956"/>
                </a:lnTo>
                <a:lnTo>
                  <a:pt x="1763" y="2957"/>
                </a:lnTo>
                <a:lnTo>
                  <a:pt x="1805" y="2957"/>
                </a:lnTo>
                <a:lnTo>
                  <a:pt x="1846" y="2954"/>
                </a:lnTo>
                <a:lnTo>
                  <a:pt x="1864" y="2952"/>
                </a:lnTo>
                <a:lnTo>
                  <a:pt x="1882" y="2949"/>
                </a:lnTo>
                <a:lnTo>
                  <a:pt x="1898" y="2945"/>
                </a:lnTo>
                <a:lnTo>
                  <a:pt x="1914" y="2942"/>
                </a:lnTo>
                <a:lnTo>
                  <a:pt x="1914" y="2979"/>
                </a:lnTo>
                <a:lnTo>
                  <a:pt x="1915" y="3016"/>
                </a:lnTo>
                <a:lnTo>
                  <a:pt x="1918" y="3053"/>
                </a:lnTo>
                <a:lnTo>
                  <a:pt x="1921" y="3087"/>
                </a:lnTo>
                <a:lnTo>
                  <a:pt x="1924" y="3121"/>
                </a:lnTo>
                <a:lnTo>
                  <a:pt x="1927" y="3155"/>
                </a:lnTo>
                <a:lnTo>
                  <a:pt x="1933" y="3187"/>
                </a:lnTo>
                <a:lnTo>
                  <a:pt x="1937" y="3219"/>
                </a:lnTo>
                <a:lnTo>
                  <a:pt x="1941" y="3235"/>
                </a:lnTo>
                <a:lnTo>
                  <a:pt x="1943" y="3251"/>
                </a:lnTo>
                <a:lnTo>
                  <a:pt x="1945" y="3290"/>
                </a:lnTo>
                <a:lnTo>
                  <a:pt x="1946" y="3331"/>
                </a:lnTo>
                <a:lnTo>
                  <a:pt x="1944" y="3377"/>
                </a:lnTo>
                <a:lnTo>
                  <a:pt x="1941" y="3427"/>
                </a:lnTo>
                <a:lnTo>
                  <a:pt x="1934" y="3482"/>
                </a:lnTo>
                <a:lnTo>
                  <a:pt x="1925" y="3541"/>
                </a:lnTo>
                <a:lnTo>
                  <a:pt x="1914" y="3604"/>
                </a:lnTo>
                <a:lnTo>
                  <a:pt x="1912" y="3610"/>
                </a:lnTo>
                <a:lnTo>
                  <a:pt x="1910" y="3614"/>
                </a:lnTo>
                <a:lnTo>
                  <a:pt x="1908" y="3617"/>
                </a:lnTo>
                <a:lnTo>
                  <a:pt x="1905" y="3621"/>
                </a:lnTo>
                <a:lnTo>
                  <a:pt x="1900" y="3624"/>
                </a:lnTo>
                <a:lnTo>
                  <a:pt x="1896" y="3626"/>
                </a:lnTo>
                <a:lnTo>
                  <a:pt x="1890" y="3628"/>
                </a:lnTo>
                <a:lnTo>
                  <a:pt x="1885" y="3629"/>
                </a:lnTo>
                <a:lnTo>
                  <a:pt x="1871" y="3630"/>
                </a:lnTo>
                <a:lnTo>
                  <a:pt x="1855" y="3629"/>
                </a:lnTo>
                <a:lnTo>
                  <a:pt x="1837" y="3626"/>
                </a:lnTo>
                <a:lnTo>
                  <a:pt x="1816" y="3621"/>
                </a:lnTo>
                <a:lnTo>
                  <a:pt x="1793" y="3613"/>
                </a:lnTo>
                <a:lnTo>
                  <a:pt x="1768" y="3603"/>
                </a:lnTo>
                <a:lnTo>
                  <a:pt x="1740" y="3591"/>
                </a:lnTo>
                <a:lnTo>
                  <a:pt x="1710" y="3577"/>
                </a:lnTo>
                <a:lnTo>
                  <a:pt x="1677" y="3562"/>
                </a:lnTo>
                <a:lnTo>
                  <a:pt x="1642" y="3543"/>
                </a:lnTo>
                <a:lnTo>
                  <a:pt x="1605" y="3523"/>
                </a:lnTo>
                <a:lnTo>
                  <a:pt x="1565" y="3501"/>
                </a:lnTo>
                <a:lnTo>
                  <a:pt x="1544" y="3489"/>
                </a:lnTo>
                <a:lnTo>
                  <a:pt x="1524" y="3480"/>
                </a:lnTo>
                <a:lnTo>
                  <a:pt x="1504" y="3471"/>
                </a:lnTo>
                <a:lnTo>
                  <a:pt x="1483" y="3463"/>
                </a:lnTo>
                <a:lnTo>
                  <a:pt x="1463" y="3456"/>
                </a:lnTo>
                <a:lnTo>
                  <a:pt x="1442" y="3450"/>
                </a:lnTo>
                <a:lnTo>
                  <a:pt x="1422" y="3446"/>
                </a:lnTo>
                <a:lnTo>
                  <a:pt x="1402" y="3442"/>
                </a:lnTo>
                <a:lnTo>
                  <a:pt x="1381" y="3439"/>
                </a:lnTo>
                <a:lnTo>
                  <a:pt x="1362" y="3438"/>
                </a:lnTo>
                <a:lnTo>
                  <a:pt x="1341" y="3438"/>
                </a:lnTo>
                <a:lnTo>
                  <a:pt x="1321" y="3439"/>
                </a:lnTo>
                <a:lnTo>
                  <a:pt x="1300" y="3440"/>
                </a:lnTo>
                <a:lnTo>
                  <a:pt x="1281" y="3444"/>
                </a:lnTo>
                <a:lnTo>
                  <a:pt x="1261" y="3448"/>
                </a:lnTo>
                <a:lnTo>
                  <a:pt x="1240" y="3453"/>
                </a:lnTo>
                <a:lnTo>
                  <a:pt x="1221" y="3460"/>
                </a:lnTo>
                <a:lnTo>
                  <a:pt x="1201" y="3467"/>
                </a:lnTo>
                <a:lnTo>
                  <a:pt x="1180" y="3475"/>
                </a:lnTo>
                <a:lnTo>
                  <a:pt x="1161" y="3485"/>
                </a:lnTo>
                <a:lnTo>
                  <a:pt x="1141" y="3496"/>
                </a:lnTo>
                <a:lnTo>
                  <a:pt x="1121" y="3507"/>
                </a:lnTo>
                <a:lnTo>
                  <a:pt x="1102" y="3520"/>
                </a:lnTo>
                <a:lnTo>
                  <a:pt x="1081" y="3534"/>
                </a:lnTo>
                <a:lnTo>
                  <a:pt x="1061" y="3550"/>
                </a:lnTo>
                <a:lnTo>
                  <a:pt x="1042" y="3565"/>
                </a:lnTo>
                <a:lnTo>
                  <a:pt x="1022" y="3582"/>
                </a:lnTo>
                <a:lnTo>
                  <a:pt x="1002" y="3601"/>
                </a:lnTo>
                <a:lnTo>
                  <a:pt x="983" y="3621"/>
                </a:lnTo>
                <a:lnTo>
                  <a:pt x="963" y="3640"/>
                </a:lnTo>
                <a:lnTo>
                  <a:pt x="943" y="3662"/>
                </a:lnTo>
                <a:lnTo>
                  <a:pt x="924" y="3685"/>
                </a:lnTo>
                <a:lnTo>
                  <a:pt x="899" y="3717"/>
                </a:lnTo>
                <a:lnTo>
                  <a:pt x="874" y="3751"/>
                </a:lnTo>
                <a:lnTo>
                  <a:pt x="850" y="3787"/>
                </a:lnTo>
                <a:lnTo>
                  <a:pt x="830" y="3823"/>
                </a:lnTo>
                <a:lnTo>
                  <a:pt x="809" y="3861"/>
                </a:lnTo>
                <a:lnTo>
                  <a:pt x="789" y="3901"/>
                </a:lnTo>
                <a:lnTo>
                  <a:pt x="772" y="3943"/>
                </a:lnTo>
                <a:lnTo>
                  <a:pt x="755" y="3985"/>
                </a:lnTo>
                <a:lnTo>
                  <a:pt x="740" y="4029"/>
                </a:lnTo>
                <a:lnTo>
                  <a:pt x="727" y="4075"/>
                </a:lnTo>
                <a:lnTo>
                  <a:pt x="714" y="4123"/>
                </a:lnTo>
                <a:lnTo>
                  <a:pt x="703" y="4172"/>
                </a:lnTo>
                <a:lnTo>
                  <a:pt x="693" y="4222"/>
                </a:lnTo>
                <a:lnTo>
                  <a:pt x="684" y="4275"/>
                </a:lnTo>
                <a:lnTo>
                  <a:pt x="678" y="4328"/>
                </a:lnTo>
                <a:lnTo>
                  <a:pt x="671" y="4383"/>
                </a:lnTo>
                <a:lnTo>
                  <a:pt x="663" y="4496"/>
                </a:lnTo>
                <a:lnTo>
                  <a:pt x="655" y="4608"/>
                </a:lnTo>
                <a:lnTo>
                  <a:pt x="648" y="4722"/>
                </a:lnTo>
                <a:lnTo>
                  <a:pt x="645" y="4835"/>
                </a:lnTo>
                <a:lnTo>
                  <a:pt x="644" y="4949"/>
                </a:lnTo>
                <a:lnTo>
                  <a:pt x="645" y="5065"/>
                </a:lnTo>
                <a:lnTo>
                  <a:pt x="647" y="5179"/>
                </a:lnTo>
                <a:lnTo>
                  <a:pt x="652" y="5295"/>
                </a:lnTo>
                <a:lnTo>
                  <a:pt x="663" y="5522"/>
                </a:lnTo>
                <a:lnTo>
                  <a:pt x="676" y="5741"/>
                </a:lnTo>
                <a:lnTo>
                  <a:pt x="691" y="5950"/>
                </a:lnTo>
                <a:lnTo>
                  <a:pt x="700" y="6050"/>
                </a:lnTo>
                <a:lnTo>
                  <a:pt x="707" y="6148"/>
                </a:lnTo>
                <a:lnTo>
                  <a:pt x="715" y="6242"/>
                </a:lnTo>
                <a:lnTo>
                  <a:pt x="720" y="6327"/>
                </a:lnTo>
                <a:lnTo>
                  <a:pt x="723" y="6405"/>
                </a:lnTo>
                <a:lnTo>
                  <a:pt x="723" y="6440"/>
                </a:lnTo>
                <a:lnTo>
                  <a:pt x="722" y="6474"/>
                </a:lnTo>
                <a:lnTo>
                  <a:pt x="720" y="6506"/>
                </a:lnTo>
                <a:lnTo>
                  <a:pt x="719" y="6535"/>
                </a:lnTo>
                <a:lnTo>
                  <a:pt x="717" y="6562"/>
                </a:lnTo>
                <a:lnTo>
                  <a:pt x="714" y="6589"/>
                </a:lnTo>
                <a:lnTo>
                  <a:pt x="710" y="6611"/>
                </a:lnTo>
                <a:lnTo>
                  <a:pt x="706" y="6633"/>
                </a:lnTo>
                <a:lnTo>
                  <a:pt x="701" y="6652"/>
                </a:lnTo>
                <a:lnTo>
                  <a:pt x="695" y="6669"/>
                </a:lnTo>
                <a:lnTo>
                  <a:pt x="859" y="6530"/>
                </a:lnTo>
                <a:lnTo>
                  <a:pt x="939" y="6460"/>
                </a:lnTo>
                <a:lnTo>
                  <a:pt x="1018" y="6391"/>
                </a:lnTo>
                <a:lnTo>
                  <a:pt x="1094" y="6322"/>
                </a:lnTo>
                <a:lnTo>
                  <a:pt x="1169" y="6254"/>
                </a:lnTo>
                <a:lnTo>
                  <a:pt x="1244" y="6187"/>
                </a:lnTo>
                <a:lnTo>
                  <a:pt x="1316" y="6120"/>
                </a:lnTo>
                <a:lnTo>
                  <a:pt x="1387" y="6052"/>
                </a:lnTo>
                <a:lnTo>
                  <a:pt x="1456" y="5987"/>
                </a:lnTo>
                <a:lnTo>
                  <a:pt x="1523" y="5920"/>
                </a:lnTo>
                <a:lnTo>
                  <a:pt x="1589" y="5854"/>
                </a:lnTo>
                <a:lnTo>
                  <a:pt x="1654" y="5790"/>
                </a:lnTo>
                <a:lnTo>
                  <a:pt x="1717" y="5726"/>
                </a:lnTo>
                <a:lnTo>
                  <a:pt x="1779" y="5661"/>
                </a:lnTo>
                <a:lnTo>
                  <a:pt x="1838" y="5597"/>
                </a:lnTo>
                <a:lnTo>
                  <a:pt x="1956" y="5472"/>
                </a:lnTo>
                <a:lnTo>
                  <a:pt x="2071" y="5352"/>
                </a:lnTo>
                <a:lnTo>
                  <a:pt x="2183" y="5235"/>
                </a:lnTo>
                <a:lnTo>
                  <a:pt x="2293" y="5123"/>
                </a:lnTo>
                <a:lnTo>
                  <a:pt x="2402" y="5014"/>
                </a:lnTo>
                <a:lnTo>
                  <a:pt x="2507" y="4911"/>
                </a:lnTo>
                <a:lnTo>
                  <a:pt x="2610" y="4810"/>
                </a:lnTo>
                <a:lnTo>
                  <a:pt x="2712" y="4715"/>
                </a:lnTo>
                <a:lnTo>
                  <a:pt x="2762" y="4669"/>
                </a:lnTo>
                <a:lnTo>
                  <a:pt x="2812" y="4623"/>
                </a:lnTo>
                <a:lnTo>
                  <a:pt x="2861" y="4581"/>
                </a:lnTo>
                <a:lnTo>
                  <a:pt x="2912" y="4538"/>
                </a:lnTo>
                <a:lnTo>
                  <a:pt x="2961" y="4497"/>
                </a:lnTo>
                <a:lnTo>
                  <a:pt x="3010" y="4457"/>
                </a:lnTo>
                <a:lnTo>
                  <a:pt x="3059" y="4419"/>
                </a:lnTo>
                <a:lnTo>
                  <a:pt x="3109" y="4382"/>
                </a:lnTo>
                <a:lnTo>
                  <a:pt x="3157" y="4346"/>
                </a:lnTo>
                <a:lnTo>
                  <a:pt x="3207" y="4311"/>
                </a:lnTo>
                <a:lnTo>
                  <a:pt x="3256" y="4278"/>
                </a:lnTo>
                <a:lnTo>
                  <a:pt x="3305" y="4246"/>
                </a:lnTo>
                <a:lnTo>
                  <a:pt x="3353" y="4216"/>
                </a:lnTo>
                <a:lnTo>
                  <a:pt x="3402" y="4186"/>
                </a:lnTo>
                <a:lnTo>
                  <a:pt x="3450" y="4159"/>
                </a:lnTo>
                <a:lnTo>
                  <a:pt x="3498" y="4132"/>
                </a:lnTo>
                <a:lnTo>
                  <a:pt x="3547" y="4108"/>
                </a:lnTo>
                <a:lnTo>
                  <a:pt x="3596" y="4085"/>
                </a:lnTo>
                <a:lnTo>
                  <a:pt x="3647" y="4063"/>
                </a:lnTo>
                <a:lnTo>
                  <a:pt x="3698" y="4043"/>
                </a:lnTo>
                <a:lnTo>
                  <a:pt x="3750" y="4026"/>
                </a:lnTo>
                <a:lnTo>
                  <a:pt x="3803" y="4011"/>
                </a:lnTo>
                <a:lnTo>
                  <a:pt x="3856" y="3997"/>
                </a:lnTo>
                <a:lnTo>
                  <a:pt x="3911" y="3985"/>
                </a:lnTo>
                <a:lnTo>
                  <a:pt x="3967" y="3974"/>
                </a:lnTo>
                <a:lnTo>
                  <a:pt x="4024" y="3967"/>
                </a:lnTo>
                <a:lnTo>
                  <a:pt x="4080" y="3960"/>
                </a:lnTo>
                <a:lnTo>
                  <a:pt x="4138" y="3956"/>
                </a:lnTo>
                <a:lnTo>
                  <a:pt x="4197" y="3954"/>
                </a:lnTo>
                <a:lnTo>
                  <a:pt x="4257" y="3953"/>
                </a:lnTo>
                <a:lnTo>
                  <a:pt x="4317" y="3954"/>
                </a:lnTo>
                <a:lnTo>
                  <a:pt x="4380" y="3957"/>
                </a:lnTo>
                <a:lnTo>
                  <a:pt x="4305" y="3922"/>
                </a:lnTo>
                <a:lnTo>
                  <a:pt x="4184" y="3866"/>
                </a:lnTo>
                <a:lnTo>
                  <a:pt x="4017" y="3792"/>
                </a:lnTo>
                <a:lnTo>
                  <a:pt x="3804" y="3697"/>
                </a:lnTo>
                <a:lnTo>
                  <a:pt x="3775" y="3684"/>
                </a:lnTo>
                <a:lnTo>
                  <a:pt x="3747" y="3670"/>
                </a:lnTo>
                <a:lnTo>
                  <a:pt x="3719" y="3654"/>
                </a:lnTo>
                <a:lnTo>
                  <a:pt x="3693" y="3638"/>
                </a:lnTo>
                <a:lnTo>
                  <a:pt x="3667" y="3621"/>
                </a:lnTo>
                <a:lnTo>
                  <a:pt x="3642" y="3602"/>
                </a:lnTo>
                <a:lnTo>
                  <a:pt x="3618" y="3583"/>
                </a:lnTo>
                <a:lnTo>
                  <a:pt x="3595" y="3563"/>
                </a:lnTo>
                <a:lnTo>
                  <a:pt x="3574" y="3542"/>
                </a:lnTo>
                <a:lnTo>
                  <a:pt x="3553" y="3520"/>
                </a:lnTo>
                <a:lnTo>
                  <a:pt x="3532" y="3497"/>
                </a:lnTo>
                <a:lnTo>
                  <a:pt x="3512" y="3474"/>
                </a:lnTo>
                <a:lnTo>
                  <a:pt x="3494" y="3449"/>
                </a:lnTo>
                <a:lnTo>
                  <a:pt x="3476" y="3424"/>
                </a:lnTo>
                <a:lnTo>
                  <a:pt x="3459" y="3397"/>
                </a:lnTo>
                <a:lnTo>
                  <a:pt x="3444" y="3369"/>
                </a:lnTo>
                <a:lnTo>
                  <a:pt x="3428" y="3341"/>
                </a:lnTo>
                <a:lnTo>
                  <a:pt x="3414" y="3311"/>
                </a:lnTo>
                <a:lnTo>
                  <a:pt x="3401" y="3282"/>
                </a:lnTo>
                <a:lnTo>
                  <a:pt x="3389" y="3250"/>
                </a:lnTo>
                <a:lnTo>
                  <a:pt x="3377" y="3219"/>
                </a:lnTo>
                <a:lnTo>
                  <a:pt x="3366" y="3185"/>
                </a:lnTo>
                <a:lnTo>
                  <a:pt x="3356" y="3151"/>
                </a:lnTo>
                <a:lnTo>
                  <a:pt x="3347" y="3116"/>
                </a:lnTo>
                <a:lnTo>
                  <a:pt x="3340" y="3081"/>
                </a:lnTo>
                <a:lnTo>
                  <a:pt x="3332" y="3044"/>
                </a:lnTo>
                <a:lnTo>
                  <a:pt x="3327" y="3007"/>
                </a:lnTo>
                <a:lnTo>
                  <a:pt x="3321" y="2967"/>
                </a:lnTo>
                <a:lnTo>
                  <a:pt x="3317" y="2928"/>
                </a:lnTo>
                <a:lnTo>
                  <a:pt x="3312" y="2888"/>
                </a:lnTo>
                <a:lnTo>
                  <a:pt x="3310" y="2846"/>
                </a:lnTo>
                <a:lnTo>
                  <a:pt x="3308" y="2803"/>
                </a:lnTo>
                <a:lnTo>
                  <a:pt x="3331" y="2824"/>
                </a:lnTo>
                <a:lnTo>
                  <a:pt x="3354" y="2844"/>
                </a:lnTo>
                <a:lnTo>
                  <a:pt x="3377" y="2861"/>
                </a:lnTo>
                <a:lnTo>
                  <a:pt x="3401" y="2879"/>
                </a:lnTo>
                <a:lnTo>
                  <a:pt x="3425" y="2893"/>
                </a:lnTo>
                <a:lnTo>
                  <a:pt x="3450" y="2907"/>
                </a:lnTo>
                <a:lnTo>
                  <a:pt x="3475" y="2919"/>
                </a:lnTo>
                <a:lnTo>
                  <a:pt x="3501" y="2930"/>
                </a:lnTo>
                <a:lnTo>
                  <a:pt x="3528" y="2939"/>
                </a:lnTo>
                <a:lnTo>
                  <a:pt x="3554" y="2948"/>
                </a:lnTo>
                <a:lnTo>
                  <a:pt x="3581" y="2954"/>
                </a:lnTo>
                <a:lnTo>
                  <a:pt x="3608" y="2959"/>
                </a:lnTo>
                <a:lnTo>
                  <a:pt x="3636" y="2963"/>
                </a:lnTo>
                <a:lnTo>
                  <a:pt x="3664" y="2965"/>
                </a:lnTo>
                <a:lnTo>
                  <a:pt x="3693" y="2966"/>
                </a:lnTo>
                <a:lnTo>
                  <a:pt x="3722" y="2965"/>
                </a:lnTo>
                <a:lnTo>
                  <a:pt x="3752" y="2964"/>
                </a:lnTo>
                <a:lnTo>
                  <a:pt x="3780" y="2962"/>
                </a:lnTo>
                <a:lnTo>
                  <a:pt x="3807" y="2959"/>
                </a:lnTo>
                <a:lnTo>
                  <a:pt x="3835" y="2954"/>
                </a:lnTo>
                <a:lnTo>
                  <a:pt x="3862" y="2950"/>
                </a:lnTo>
                <a:lnTo>
                  <a:pt x="3888" y="2944"/>
                </a:lnTo>
                <a:lnTo>
                  <a:pt x="3914" y="2938"/>
                </a:lnTo>
                <a:lnTo>
                  <a:pt x="3939" y="2931"/>
                </a:lnTo>
                <a:lnTo>
                  <a:pt x="3963" y="2924"/>
                </a:lnTo>
                <a:lnTo>
                  <a:pt x="3989" y="2915"/>
                </a:lnTo>
                <a:lnTo>
                  <a:pt x="4012" y="2905"/>
                </a:lnTo>
                <a:lnTo>
                  <a:pt x="4034" y="2895"/>
                </a:lnTo>
                <a:lnTo>
                  <a:pt x="4057" y="2884"/>
                </a:lnTo>
                <a:lnTo>
                  <a:pt x="4079" y="2873"/>
                </a:lnTo>
                <a:lnTo>
                  <a:pt x="4101" y="2860"/>
                </a:lnTo>
                <a:lnTo>
                  <a:pt x="4122" y="2847"/>
                </a:lnTo>
                <a:lnTo>
                  <a:pt x="4143" y="2833"/>
                </a:lnTo>
                <a:lnTo>
                  <a:pt x="4161" y="2819"/>
                </a:lnTo>
                <a:lnTo>
                  <a:pt x="4180" y="2803"/>
                </a:lnTo>
                <a:lnTo>
                  <a:pt x="4196" y="2788"/>
                </a:lnTo>
                <a:lnTo>
                  <a:pt x="4213" y="2773"/>
                </a:lnTo>
                <a:lnTo>
                  <a:pt x="4228" y="2756"/>
                </a:lnTo>
                <a:lnTo>
                  <a:pt x="4241" y="2740"/>
                </a:lnTo>
                <a:lnTo>
                  <a:pt x="4254" y="2723"/>
                </a:lnTo>
                <a:lnTo>
                  <a:pt x="4266" y="2704"/>
                </a:lnTo>
                <a:lnTo>
                  <a:pt x="4277" y="2687"/>
                </a:lnTo>
                <a:lnTo>
                  <a:pt x="4287" y="2668"/>
                </a:lnTo>
                <a:lnTo>
                  <a:pt x="4294" y="2648"/>
                </a:lnTo>
                <a:lnTo>
                  <a:pt x="4302" y="2629"/>
                </a:lnTo>
                <a:lnTo>
                  <a:pt x="4309" y="2608"/>
                </a:lnTo>
                <a:lnTo>
                  <a:pt x="4314" y="2588"/>
                </a:lnTo>
                <a:lnTo>
                  <a:pt x="4318" y="2566"/>
                </a:lnTo>
                <a:lnTo>
                  <a:pt x="4322" y="2546"/>
                </a:lnTo>
                <a:lnTo>
                  <a:pt x="4322" y="2524"/>
                </a:lnTo>
                <a:lnTo>
                  <a:pt x="4321" y="2503"/>
                </a:lnTo>
                <a:lnTo>
                  <a:pt x="4318" y="2482"/>
                </a:lnTo>
                <a:lnTo>
                  <a:pt x="4313" y="2462"/>
                </a:lnTo>
                <a:lnTo>
                  <a:pt x="4305" y="2441"/>
                </a:lnTo>
                <a:lnTo>
                  <a:pt x="4297" y="2420"/>
                </a:lnTo>
                <a:lnTo>
                  <a:pt x="4286" y="2399"/>
                </a:lnTo>
                <a:lnTo>
                  <a:pt x="4273" y="2379"/>
                </a:lnTo>
                <a:lnTo>
                  <a:pt x="4257" y="2358"/>
                </a:lnTo>
                <a:lnTo>
                  <a:pt x="4240" y="2337"/>
                </a:lnTo>
                <a:lnTo>
                  <a:pt x="4221" y="2317"/>
                </a:lnTo>
                <a:lnTo>
                  <a:pt x="4199" y="2297"/>
                </a:lnTo>
                <a:lnTo>
                  <a:pt x="4176" y="2276"/>
                </a:lnTo>
                <a:lnTo>
                  <a:pt x="4151" y="2256"/>
                </a:lnTo>
                <a:lnTo>
                  <a:pt x="4124" y="2237"/>
                </a:lnTo>
                <a:lnTo>
                  <a:pt x="4240" y="2275"/>
                </a:lnTo>
                <a:lnTo>
                  <a:pt x="4351" y="2311"/>
                </a:lnTo>
                <a:lnTo>
                  <a:pt x="4458" y="2344"/>
                </a:lnTo>
                <a:lnTo>
                  <a:pt x="4561" y="2375"/>
                </a:lnTo>
                <a:lnTo>
                  <a:pt x="4659" y="2404"/>
                </a:lnTo>
                <a:lnTo>
                  <a:pt x="4753" y="2429"/>
                </a:lnTo>
                <a:lnTo>
                  <a:pt x="4844" y="2453"/>
                </a:lnTo>
                <a:lnTo>
                  <a:pt x="4929" y="2474"/>
                </a:lnTo>
                <a:lnTo>
                  <a:pt x="5011" y="2492"/>
                </a:lnTo>
                <a:lnTo>
                  <a:pt x="5087" y="2509"/>
                </a:lnTo>
                <a:lnTo>
                  <a:pt x="5161" y="2523"/>
                </a:lnTo>
                <a:lnTo>
                  <a:pt x="5229" y="2534"/>
                </a:lnTo>
                <a:lnTo>
                  <a:pt x="5293" y="2542"/>
                </a:lnTo>
                <a:lnTo>
                  <a:pt x="5353" y="2549"/>
                </a:lnTo>
                <a:lnTo>
                  <a:pt x="5409" y="2553"/>
                </a:lnTo>
                <a:lnTo>
                  <a:pt x="5460" y="2554"/>
                </a:lnTo>
                <a:lnTo>
                  <a:pt x="5508" y="2554"/>
                </a:lnTo>
                <a:lnTo>
                  <a:pt x="5553" y="2552"/>
                </a:lnTo>
                <a:lnTo>
                  <a:pt x="5595" y="2550"/>
                </a:lnTo>
                <a:lnTo>
                  <a:pt x="5635" y="2547"/>
                </a:lnTo>
                <a:lnTo>
                  <a:pt x="5671" y="2542"/>
                </a:lnTo>
                <a:lnTo>
                  <a:pt x="5705" y="2537"/>
                </a:lnTo>
                <a:lnTo>
                  <a:pt x="5735" y="2530"/>
                </a:lnTo>
                <a:lnTo>
                  <a:pt x="5764" y="2523"/>
                </a:lnTo>
                <a:lnTo>
                  <a:pt x="5789" y="2514"/>
                </a:lnTo>
                <a:lnTo>
                  <a:pt x="5811" y="2504"/>
                </a:lnTo>
                <a:lnTo>
                  <a:pt x="5830" y="2493"/>
                </a:lnTo>
                <a:lnTo>
                  <a:pt x="5848" y="2482"/>
                </a:lnTo>
                <a:lnTo>
                  <a:pt x="5854" y="2476"/>
                </a:lnTo>
                <a:lnTo>
                  <a:pt x="5861" y="2469"/>
                </a:lnTo>
                <a:lnTo>
                  <a:pt x="5867" y="2463"/>
                </a:lnTo>
                <a:lnTo>
                  <a:pt x="5873" y="2455"/>
                </a:lnTo>
                <a:lnTo>
                  <a:pt x="5877" y="2448"/>
                </a:lnTo>
                <a:lnTo>
                  <a:pt x="5880" y="2441"/>
                </a:lnTo>
                <a:lnTo>
                  <a:pt x="5884" y="2433"/>
                </a:lnTo>
                <a:lnTo>
                  <a:pt x="5886" y="2424"/>
                </a:lnTo>
                <a:lnTo>
                  <a:pt x="5888" y="2412"/>
                </a:lnTo>
                <a:lnTo>
                  <a:pt x="5886" y="2399"/>
                </a:lnTo>
                <a:lnTo>
                  <a:pt x="5883" y="2386"/>
                </a:lnTo>
                <a:lnTo>
                  <a:pt x="5876" y="2372"/>
                </a:lnTo>
                <a:lnTo>
                  <a:pt x="5867" y="2358"/>
                </a:lnTo>
                <a:lnTo>
                  <a:pt x="5855" y="2342"/>
                </a:lnTo>
                <a:lnTo>
                  <a:pt x="5841" y="2327"/>
                </a:lnTo>
                <a:lnTo>
                  <a:pt x="5825" y="2312"/>
                </a:lnTo>
                <a:lnTo>
                  <a:pt x="5805" y="2296"/>
                </a:lnTo>
                <a:lnTo>
                  <a:pt x="5783" y="2278"/>
                </a:lnTo>
                <a:lnTo>
                  <a:pt x="5759" y="2262"/>
                </a:lnTo>
                <a:lnTo>
                  <a:pt x="5732" y="2244"/>
                </a:lnTo>
                <a:lnTo>
                  <a:pt x="5702" y="2226"/>
                </a:lnTo>
                <a:lnTo>
                  <a:pt x="5670" y="2207"/>
                </a:lnTo>
                <a:lnTo>
                  <a:pt x="5636" y="2188"/>
                </a:lnTo>
                <a:lnTo>
                  <a:pt x="5598" y="2169"/>
                </a:lnTo>
                <a:lnTo>
                  <a:pt x="5519" y="2129"/>
                </a:lnTo>
                <a:lnTo>
                  <a:pt x="5438" y="2090"/>
                </a:lnTo>
                <a:lnTo>
                  <a:pt x="5354" y="2051"/>
                </a:lnTo>
                <a:lnTo>
                  <a:pt x="5268" y="2011"/>
                </a:lnTo>
                <a:lnTo>
                  <a:pt x="5178" y="1973"/>
                </a:lnTo>
                <a:lnTo>
                  <a:pt x="5085" y="1934"/>
                </a:lnTo>
                <a:lnTo>
                  <a:pt x="4991" y="1896"/>
                </a:lnTo>
                <a:lnTo>
                  <a:pt x="4894" y="1857"/>
                </a:lnTo>
                <a:lnTo>
                  <a:pt x="4699" y="1783"/>
                </a:lnTo>
                <a:lnTo>
                  <a:pt x="4509" y="1712"/>
                </a:lnTo>
                <a:lnTo>
                  <a:pt x="4323" y="1647"/>
                </a:lnTo>
                <a:lnTo>
                  <a:pt x="4142" y="1583"/>
                </a:lnTo>
                <a:lnTo>
                  <a:pt x="3982" y="1530"/>
                </a:lnTo>
                <a:lnTo>
                  <a:pt x="3858" y="1487"/>
                </a:lnTo>
                <a:lnTo>
                  <a:pt x="3769" y="1455"/>
                </a:lnTo>
                <a:lnTo>
                  <a:pt x="3716" y="1435"/>
                </a:lnTo>
                <a:lnTo>
                  <a:pt x="3626" y="1406"/>
                </a:lnTo>
                <a:lnTo>
                  <a:pt x="3529" y="1375"/>
                </a:lnTo>
                <a:lnTo>
                  <a:pt x="3424" y="1339"/>
                </a:lnTo>
                <a:lnTo>
                  <a:pt x="3309" y="1298"/>
                </a:lnTo>
                <a:lnTo>
                  <a:pt x="3188" y="1253"/>
                </a:lnTo>
                <a:lnTo>
                  <a:pt x="3058" y="1205"/>
                </a:lnTo>
                <a:lnTo>
                  <a:pt x="2920" y="1153"/>
                </a:lnTo>
                <a:lnTo>
                  <a:pt x="2774" y="1097"/>
                </a:lnTo>
                <a:lnTo>
                  <a:pt x="2623" y="1039"/>
                </a:lnTo>
                <a:lnTo>
                  <a:pt x="2474" y="982"/>
                </a:lnTo>
                <a:lnTo>
                  <a:pt x="2323" y="927"/>
                </a:lnTo>
                <a:lnTo>
                  <a:pt x="2173" y="872"/>
                </a:lnTo>
                <a:lnTo>
                  <a:pt x="2024" y="820"/>
                </a:lnTo>
                <a:lnTo>
                  <a:pt x="1874" y="767"/>
                </a:lnTo>
                <a:lnTo>
                  <a:pt x="1723" y="716"/>
                </a:lnTo>
                <a:lnTo>
                  <a:pt x="1574" y="667"/>
                </a:lnTo>
                <a:lnTo>
                  <a:pt x="1426" y="620"/>
                </a:lnTo>
                <a:lnTo>
                  <a:pt x="1283" y="576"/>
                </a:lnTo>
                <a:lnTo>
                  <a:pt x="1144" y="537"/>
                </a:lnTo>
                <a:lnTo>
                  <a:pt x="1010" y="500"/>
                </a:lnTo>
                <a:lnTo>
                  <a:pt x="880" y="468"/>
                </a:lnTo>
                <a:lnTo>
                  <a:pt x="817" y="453"/>
                </a:lnTo>
                <a:lnTo>
                  <a:pt x="754" y="438"/>
                </a:lnTo>
                <a:lnTo>
                  <a:pt x="693" y="425"/>
                </a:lnTo>
                <a:lnTo>
                  <a:pt x="633" y="413"/>
                </a:lnTo>
                <a:lnTo>
                  <a:pt x="574" y="402"/>
                </a:lnTo>
                <a:lnTo>
                  <a:pt x="516" y="393"/>
                </a:lnTo>
                <a:lnTo>
                  <a:pt x="461" y="384"/>
                </a:lnTo>
                <a:lnTo>
                  <a:pt x="408" y="377"/>
                </a:lnTo>
                <a:lnTo>
                  <a:pt x="359" y="373"/>
                </a:lnTo>
                <a:lnTo>
                  <a:pt x="312" y="371"/>
                </a:lnTo>
                <a:lnTo>
                  <a:pt x="269" y="371"/>
                </a:lnTo>
                <a:lnTo>
                  <a:pt x="229" y="373"/>
                </a:lnTo>
                <a:lnTo>
                  <a:pt x="193" y="377"/>
                </a:lnTo>
                <a:lnTo>
                  <a:pt x="175" y="381"/>
                </a:lnTo>
                <a:lnTo>
                  <a:pt x="159" y="384"/>
                </a:lnTo>
                <a:lnTo>
                  <a:pt x="143" y="388"/>
                </a:lnTo>
                <a:lnTo>
                  <a:pt x="128" y="393"/>
                </a:lnTo>
                <a:lnTo>
                  <a:pt x="114" y="397"/>
                </a:lnTo>
                <a:lnTo>
                  <a:pt x="101" y="403"/>
                </a:lnTo>
                <a:lnTo>
                  <a:pt x="88" y="409"/>
                </a:lnTo>
                <a:lnTo>
                  <a:pt x="77" y="417"/>
                </a:lnTo>
                <a:lnTo>
                  <a:pt x="66" y="423"/>
                </a:lnTo>
                <a:lnTo>
                  <a:pt x="55" y="432"/>
                </a:lnTo>
                <a:lnTo>
                  <a:pt x="47" y="440"/>
                </a:lnTo>
                <a:lnTo>
                  <a:pt x="38" y="448"/>
                </a:lnTo>
                <a:lnTo>
                  <a:pt x="30" y="458"/>
                </a:lnTo>
                <a:lnTo>
                  <a:pt x="24" y="468"/>
                </a:lnTo>
                <a:lnTo>
                  <a:pt x="17" y="479"/>
                </a:lnTo>
                <a:lnTo>
                  <a:pt x="12" y="490"/>
                </a:lnTo>
                <a:lnTo>
                  <a:pt x="7" y="502"/>
                </a:lnTo>
                <a:lnTo>
                  <a:pt x="4" y="514"/>
                </a:lnTo>
                <a:close/>
                <a:moveTo>
                  <a:pt x="3093" y="2644"/>
                </a:moveTo>
                <a:lnTo>
                  <a:pt x="3308" y="3008"/>
                </a:lnTo>
                <a:lnTo>
                  <a:pt x="2890" y="3023"/>
                </a:lnTo>
                <a:lnTo>
                  <a:pt x="3093" y="2644"/>
                </a:lnTo>
                <a:close/>
                <a:moveTo>
                  <a:pt x="3093" y="2738"/>
                </a:moveTo>
                <a:lnTo>
                  <a:pt x="3214" y="2967"/>
                </a:lnTo>
                <a:lnTo>
                  <a:pt x="2985" y="2967"/>
                </a:lnTo>
                <a:lnTo>
                  <a:pt x="3093" y="2738"/>
                </a:lnTo>
                <a:close/>
                <a:moveTo>
                  <a:pt x="4502" y="4012"/>
                </a:moveTo>
                <a:lnTo>
                  <a:pt x="4502" y="4012"/>
                </a:lnTo>
                <a:lnTo>
                  <a:pt x="4540" y="4021"/>
                </a:lnTo>
                <a:lnTo>
                  <a:pt x="4577" y="4032"/>
                </a:lnTo>
                <a:lnTo>
                  <a:pt x="4613" y="4044"/>
                </a:lnTo>
                <a:lnTo>
                  <a:pt x="4647" y="4059"/>
                </a:lnTo>
                <a:lnTo>
                  <a:pt x="4681" y="4074"/>
                </a:lnTo>
                <a:lnTo>
                  <a:pt x="4713" y="4090"/>
                </a:lnTo>
                <a:lnTo>
                  <a:pt x="4742" y="4108"/>
                </a:lnTo>
                <a:lnTo>
                  <a:pt x="4772" y="4126"/>
                </a:lnTo>
                <a:lnTo>
                  <a:pt x="4799" y="4147"/>
                </a:lnTo>
                <a:lnTo>
                  <a:pt x="4825" y="4168"/>
                </a:lnTo>
                <a:lnTo>
                  <a:pt x="4849" y="4191"/>
                </a:lnTo>
                <a:lnTo>
                  <a:pt x="4872" y="4215"/>
                </a:lnTo>
                <a:lnTo>
                  <a:pt x="4895" y="4241"/>
                </a:lnTo>
                <a:lnTo>
                  <a:pt x="4915" y="4267"/>
                </a:lnTo>
                <a:lnTo>
                  <a:pt x="4935" y="4296"/>
                </a:lnTo>
                <a:lnTo>
                  <a:pt x="4952" y="4325"/>
                </a:lnTo>
                <a:lnTo>
                  <a:pt x="4968" y="4356"/>
                </a:lnTo>
                <a:lnTo>
                  <a:pt x="4986" y="4387"/>
                </a:lnTo>
                <a:lnTo>
                  <a:pt x="5001" y="4419"/>
                </a:lnTo>
                <a:lnTo>
                  <a:pt x="5018" y="4453"/>
                </a:lnTo>
                <a:lnTo>
                  <a:pt x="5033" y="4487"/>
                </a:lnTo>
                <a:lnTo>
                  <a:pt x="5048" y="4523"/>
                </a:lnTo>
                <a:lnTo>
                  <a:pt x="5063" y="4559"/>
                </a:lnTo>
                <a:lnTo>
                  <a:pt x="5078" y="4596"/>
                </a:lnTo>
                <a:lnTo>
                  <a:pt x="5106" y="4674"/>
                </a:lnTo>
                <a:lnTo>
                  <a:pt x="5132" y="4756"/>
                </a:lnTo>
                <a:lnTo>
                  <a:pt x="5157" y="4841"/>
                </a:lnTo>
                <a:lnTo>
                  <a:pt x="5181" y="4930"/>
                </a:lnTo>
                <a:lnTo>
                  <a:pt x="5229" y="5118"/>
                </a:lnTo>
                <a:lnTo>
                  <a:pt x="5281" y="5319"/>
                </a:lnTo>
                <a:lnTo>
                  <a:pt x="5395" y="5761"/>
                </a:lnTo>
                <a:lnTo>
                  <a:pt x="5412" y="5818"/>
                </a:lnTo>
                <a:lnTo>
                  <a:pt x="5429" y="5877"/>
                </a:lnTo>
                <a:lnTo>
                  <a:pt x="5447" y="5936"/>
                </a:lnTo>
                <a:lnTo>
                  <a:pt x="5468" y="5996"/>
                </a:lnTo>
                <a:lnTo>
                  <a:pt x="5488" y="6057"/>
                </a:lnTo>
                <a:lnTo>
                  <a:pt x="5510" y="6118"/>
                </a:lnTo>
                <a:lnTo>
                  <a:pt x="5534" y="6179"/>
                </a:lnTo>
                <a:lnTo>
                  <a:pt x="5558" y="6240"/>
                </a:lnTo>
                <a:lnTo>
                  <a:pt x="5584" y="6302"/>
                </a:lnTo>
                <a:lnTo>
                  <a:pt x="5612" y="6365"/>
                </a:lnTo>
                <a:lnTo>
                  <a:pt x="5640" y="6428"/>
                </a:lnTo>
                <a:lnTo>
                  <a:pt x="5671" y="6491"/>
                </a:lnTo>
                <a:lnTo>
                  <a:pt x="5701" y="6556"/>
                </a:lnTo>
                <a:lnTo>
                  <a:pt x="5734" y="6620"/>
                </a:lnTo>
                <a:lnTo>
                  <a:pt x="5767" y="6685"/>
                </a:lnTo>
                <a:lnTo>
                  <a:pt x="5802" y="6750"/>
                </a:lnTo>
                <a:lnTo>
                  <a:pt x="994" y="6750"/>
                </a:lnTo>
                <a:lnTo>
                  <a:pt x="1058" y="6726"/>
                </a:lnTo>
                <a:lnTo>
                  <a:pt x="1122" y="6700"/>
                </a:lnTo>
                <a:lnTo>
                  <a:pt x="1186" y="6672"/>
                </a:lnTo>
                <a:lnTo>
                  <a:pt x="1249" y="6642"/>
                </a:lnTo>
                <a:lnTo>
                  <a:pt x="1311" y="6609"/>
                </a:lnTo>
                <a:lnTo>
                  <a:pt x="1373" y="6574"/>
                </a:lnTo>
                <a:lnTo>
                  <a:pt x="1434" y="6537"/>
                </a:lnTo>
                <a:lnTo>
                  <a:pt x="1495" y="6499"/>
                </a:lnTo>
                <a:lnTo>
                  <a:pt x="1555" y="6457"/>
                </a:lnTo>
                <a:lnTo>
                  <a:pt x="1614" y="6414"/>
                </a:lnTo>
                <a:lnTo>
                  <a:pt x="1673" y="6369"/>
                </a:lnTo>
                <a:lnTo>
                  <a:pt x="1731" y="6321"/>
                </a:lnTo>
                <a:lnTo>
                  <a:pt x="1788" y="6272"/>
                </a:lnTo>
                <a:lnTo>
                  <a:pt x="1844" y="6219"/>
                </a:lnTo>
                <a:lnTo>
                  <a:pt x="1901" y="6166"/>
                </a:lnTo>
                <a:lnTo>
                  <a:pt x="1956" y="6109"/>
                </a:lnTo>
                <a:lnTo>
                  <a:pt x="2066" y="5994"/>
                </a:lnTo>
                <a:lnTo>
                  <a:pt x="2175" y="5879"/>
                </a:lnTo>
                <a:lnTo>
                  <a:pt x="2284" y="5764"/>
                </a:lnTo>
                <a:lnTo>
                  <a:pt x="2392" y="5647"/>
                </a:lnTo>
                <a:lnTo>
                  <a:pt x="2498" y="5530"/>
                </a:lnTo>
                <a:lnTo>
                  <a:pt x="2604" y="5413"/>
                </a:lnTo>
                <a:lnTo>
                  <a:pt x="2707" y="5296"/>
                </a:lnTo>
                <a:lnTo>
                  <a:pt x="2811" y="5178"/>
                </a:lnTo>
                <a:lnTo>
                  <a:pt x="2915" y="5062"/>
                </a:lnTo>
                <a:lnTo>
                  <a:pt x="3018" y="4950"/>
                </a:lnTo>
                <a:lnTo>
                  <a:pt x="3121" y="4841"/>
                </a:lnTo>
                <a:lnTo>
                  <a:pt x="3224" y="4736"/>
                </a:lnTo>
                <a:lnTo>
                  <a:pt x="3327" y="4634"/>
                </a:lnTo>
                <a:lnTo>
                  <a:pt x="3429" y="4536"/>
                </a:lnTo>
                <a:lnTo>
                  <a:pt x="3532" y="4442"/>
                </a:lnTo>
                <a:lnTo>
                  <a:pt x="3634" y="4351"/>
                </a:lnTo>
                <a:lnTo>
                  <a:pt x="3685" y="4308"/>
                </a:lnTo>
                <a:lnTo>
                  <a:pt x="3737" y="4267"/>
                </a:lnTo>
                <a:lnTo>
                  <a:pt x="3764" y="4249"/>
                </a:lnTo>
                <a:lnTo>
                  <a:pt x="3790" y="4230"/>
                </a:lnTo>
                <a:lnTo>
                  <a:pt x="3816" y="4213"/>
                </a:lnTo>
                <a:lnTo>
                  <a:pt x="3842" y="4195"/>
                </a:lnTo>
                <a:lnTo>
                  <a:pt x="3868" y="4180"/>
                </a:lnTo>
                <a:lnTo>
                  <a:pt x="3895" y="4165"/>
                </a:lnTo>
                <a:lnTo>
                  <a:pt x="3922" y="4149"/>
                </a:lnTo>
                <a:lnTo>
                  <a:pt x="3948" y="4136"/>
                </a:lnTo>
                <a:lnTo>
                  <a:pt x="3976" y="4123"/>
                </a:lnTo>
                <a:lnTo>
                  <a:pt x="4002" y="4110"/>
                </a:lnTo>
                <a:lnTo>
                  <a:pt x="4029" y="4099"/>
                </a:lnTo>
                <a:lnTo>
                  <a:pt x="4056" y="4088"/>
                </a:lnTo>
                <a:lnTo>
                  <a:pt x="4084" y="4077"/>
                </a:lnTo>
                <a:lnTo>
                  <a:pt x="4111" y="4068"/>
                </a:lnTo>
                <a:lnTo>
                  <a:pt x="4138" y="4060"/>
                </a:lnTo>
                <a:lnTo>
                  <a:pt x="4166" y="4051"/>
                </a:lnTo>
                <a:lnTo>
                  <a:pt x="4193" y="4044"/>
                </a:lnTo>
                <a:lnTo>
                  <a:pt x="4220" y="4038"/>
                </a:lnTo>
                <a:lnTo>
                  <a:pt x="4249" y="4031"/>
                </a:lnTo>
                <a:lnTo>
                  <a:pt x="4276" y="4027"/>
                </a:lnTo>
                <a:lnTo>
                  <a:pt x="4304" y="4023"/>
                </a:lnTo>
                <a:lnTo>
                  <a:pt x="4332" y="4018"/>
                </a:lnTo>
                <a:lnTo>
                  <a:pt x="4360" y="4016"/>
                </a:lnTo>
                <a:lnTo>
                  <a:pt x="4388" y="4014"/>
                </a:lnTo>
                <a:lnTo>
                  <a:pt x="4417" y="4012"/>
                </a:lnTo>
                <a:lnTo>
                  <a:pt x="4445" y="4012"/>
                </a:lnTo>
                <a:lnTo>
                  <a:pt x="4474" y="4011"/>
                </a:lnTo>
                <a:lnTo>
                  <a:pt x="4502" y="4012"/>
                </a:lnTo>
                <a:close/>
                <a:moveTo>
                  <a:pt x="3105" y="2465"/>
                </a:moveTo>
                <a:lnTo>
                  <a:pt x="3105" y="2465"/>
                </a:lnTo>
                <a:lnTo>
                  <a:pt x="3125" y="2466"/>
                </a:lnTo>
                <a:lnTo>
                  <a:pt x="3133" y="2467"/>
                </a:lnTo>
                <a:lnTo>
                  <a:pt x="3141" y="2469"/>
                </a:lnTo>
                <a:lnTo>
                  <a:pt x="3149" y="2471"/>
                </a:lnTo>
                <a:lnTo>
                  <a:pt x="3155" y="2475"/>
                </a:lnTo>
                <a:lnTo>
                  <a:pt x="3162" y="2478"/>
                </a:lnTo>
                <a:lnTo>
                  <a:pt x="3167" y="2482"/>
                </a:lnTo>
                <a:lnTo>
                  <a:pt x="3173" y="2487"/>
                </a:lnTo>
                <a:lnTo>
                  <a:pt x="3177" y="2492"/>
                </a:lnTo>
                <a:lnTo>
                  <a:pt x="3180" y="2498"/>
                </a:lnTo>
                <a:lnTo>
                  <a:pt x="3184" y="2504"/>
                </a:lnTo>
                <a:lnTo>
                  <a:pt x="3186" y="2511"/>
                </a:lnTo>
                <a:lnTo>
                  <a:pt x="3188" y="2518"/>
                </a:lnTo>
                <a:lnTo>
                  <a:pt x="3188" y="2526"/>
                </a:lnTo>
                <a:lnTo>
                  <a:pt x="3189" y="2535"/>
                </a:lnTo>
                <a:lnTo>
                  <a:pt x="3188" y="2546"/>
                </a:lnTo>
                <a:lnTo>
                  <a:pt x="3188" y="2557"/>
                </a:lnTo>
                <a:lnTo>
                  <a:pt x="3186" y="2566"/>
                </a:lnTo>
                <a:lnTo>
                  <a:pt x="3184" y="2576"/>
                </a:lnTo>
                <a:lnTo>
                  <a:pt x="3180" y="2584"/>
                </a:lnTo>
                <a:lnTo>
                  <a:pt x="3177" y="2592"/>
                </a:lnTo>
                <a:lnTo>
                  <a:pt x="3173" y="2599"/>
                </a:lnTo>
                <a:lnTo>
                  <a:pt x="3167" y="2606"/>
                </a:lnTo>
                <a:lnTo>
                  <a:pt x="3162" y="2611"/>
                </a:lnTo>
                <a:lnTo>
                  <a:pt x="3155" y="2616"/>
                </a:lnTo>
                <a:lnTo>
                  <a:pt x="3149" y="2620"/>
                </a:lnTo>
                <a:lnTo>
                  <a:pt x="3141" y="2623"/>
                </a:lnTo>
                <a:lnTo>
                  <a:pt x="3133" y="2625"/>
                </a:lnTo>
                <a:lnTo>
                  <a:pt x="3125" y="2628"/>
                </a:lnTo>
                <a:lnTo>
                  <a:pt x="3115" y="2629"/>
                </a:lnTo>
                <a:lnTo>
                  <a:pt x="3105" y="2629"/>
                </a:lnTo>
                <a:lnTo>
                  <a:pt x="3095" y="2629"/>
                </a:lnTo>
                <a:lnTo>
                  <a:pt x="3085" y="2628"/>
                </a:lnTo>
                <a:lnTo>
                  <a:pt x="3078" y="2625"/>
                </a:lnTo>
                <a:lnTo>
                  <a:pt x="3070" y="2623"/>
                </a:lnTo>
                <a:lnTo>
                  <a:pt x="3062" y="2620"/>
                </a:lnTo>
                <a:lnTo>
                  <a:pt x="3056" y="2616"/>
                </a:lnTo>
                <a:lnTo>
                  <a:pt x="3050" y="2611"/>
                </a:lnTo>
                <a:lnTo>
                  <a:pt x="3045" y="2606"/>
                </a:lnTo>
                <a:lnTo>
                  <a:pt x="3041" y="2599"/>
                </a:lnTo>
                <a:lnTo>
                  <a:pt x="3036" y="2592"/>
                </a:lnTo>
                <a:lnTo>
                  <a:pt x="3033" y="2584"/>
                </a:lnTo>
                <a:lnTo>
                  <a:pt x="3030" y="2576"/>
                </a:lnTo>
                <a:lnTo>
                  <a:pt x="3027" y="2566"/>
                </a:lnTo>
                <a:lnTo>
                  <a:pt x="3026" y="2557"/>
                </a:lnTo>
                <a:lnTo>
                  <a:pt x="3025" y="2535"/>
                </a:lnTo>
                <a:lnTo>
                  <a:pt x="3026" y="2518"/>
                </a:lnTo>
                <a:lnTo>
                  <a:pt x="3027" y="2511"/>
                </a:lnTo>
                <a:lnTo>
                  <a:pt x="3030" y="2504"/>
                </a:lnTo>
                <a:lnTo>
                  <a:pt x="3033" y="2498"/>
                </a:lnTo>
                <a:lnTo>
                  <a:pt x="3036" y="2492"/>
                </a:lnTo>
                <a:lnTo>
                  <a:pt x="3041" y="2487"/>
                </a:lnTo>
                <a:lnTo>
                  <a:pt x="3045" y="2482"/>
                </a:lnTo>
                <a:lnTo>
                  <a:pt x="3050" y="2478"/>
                </a:lnTo>
                <a:lnTo>
                  <a:pt x="3056" y="2475"/>
                </a:lnTo>
                <a:lnTo>
                  <a:pt x="3062" y="2471"/>
                </a:lnTo>
                <a:lnTo>
                  <a:pt x="3070" y="2469"/>
                </a:lnTo>
                <a:lnTo>
                  <a:pt x="3078" y="2467"/>
                </a:lnTo>
                <a:lnTo>
                  <a:pt x="3085" y="2466"/>
                </a:lnTo>
                <a:lnTo>
                  <a:pt x="3105" y="246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6" name="KSO_Shape">
            <a:extLst>
              <a:ext uri="{FF2B5EF4-FFF2-40B4-BE49-F238E27FC236}">
                <a16:creationId xmlns:a16="http://schemas.microsoft.com/office/drawing/2014/main" id="{5A5FF580-5E64-4551-A115-99294A5DDF03}"/>
              </a:ext>
            </a:extLst>
          </p:cNvPr>
          <p:cNvSpPr/>
          <p:nvPr/>
        </p:nvSpPr>
        <p:spPr bwMode="auto">
          <a:xfrm>
            <a:off x="9701904" y="2187918"/>
            <a:ext cx="1459181" cy="1674013"/>
          </a:xfrm>
          <a:custGeom>
            <a:gdLst>
              <a:gd fmla="*/ 599519 w 5888" name="T0"/>
              <a:gd fmla="*/ 45720 h 6750" name="T1"/>
              <a:gd fmla="*/ 848072 w 5888" name="T2"/>
              <a:gd fmla="*/ 1411 h 6750" name="T3"/>
              <a:gd fmla="*/ 963179 w 5888" name="T4"/>
              <a:gd fmla="*/ 101600 h 6750" name="T5"/>
              <a:gd fmla="*/ 1093522 w 5888" name="T6"/>
              <a:gd fmla="*/ 164253 h 6750" name="T7"/>
              <a:gd fmla="*/ 1121170 w 5888" name="T8"/>
              <a:gd fmla="*/ 228036 h 6750" name="T9"/>
              <a:gd fmla="*/ 1263362 w 5888" name="T10"/>
              <a:gd fmla="*/ 182880 h 6750" name="T11"/>
              <a:gd fmla="*/ 1215682 w 5888" name="T12"/>
              <a:gd fmla="*/ 222956 h 6750" name="T13"/>
              <a:gd fmla="*/ 1328251 w 5888" name="T14"/>
              <a:gd fmla="*/ 197838 h 6750" name="T15"/>
              <a:gd fmla="*/ 1289600 w 5888" name="T16"/>
              <a:gd fmla="*/ 219851 h 6750" name="T17"/>
              <a:gd fmla="*/ 1372827 w 5888" name="T18"/>
              <a:gd fmla="*/ 228036 h 6750" name="T19"/>
              <a:gd fmla="*/ 1343204 w 5888" name="T20"/>
              <a:gd fmla="*/ 248920 h 6750" name="T21"/>
              <a:gd fmla="*/ 1431227 w 5888" name="T22"/>
              <a:gd fmla="*/ 293793 h 6750" name="T23"/>
              <a:gd fmla="*/ 1338972 w 5888" name="T24"/>
              <a:gd fmla="*/ 290124 h 6750" name="T25"/>
              <a:gd fmla="*/ 1332765 w 5888" name="T26"/>
              <a:gd fmla="*/ 320604 h 6750" name="T27"/>
              <a:gd fmla="*/ 1259130 w 5888" name="T28"/>
              <a:gd fmla="*/ 300567 h 6750" name="T29"/>
              <a:gd fmla="*/ 1198755 w 5888" name="T30"/>
              <a:gd fmla="*/ 296051 h 6750" name="T31"/>
              <a:gd fmla="*/ 1210604 w 5888" name="T32"/>
              <a:gd fmla="*/ 328507 h 6750" name="T33"/>
              <a:gd fmla="*/ 1132173 w 5888" name="T34"/>
              <a:gd fmla="*/ 329918 h 6750" name="T35"/>
              <a:gd fmla="*/ 1106782 w 5888" name="T36"/>
              <a:gd fmla="*/ 408658 h 6750" name="T37"/>
              <a:gd fmla="*/ 793057 w 5888" name="T38"/>
              <a:gd fmla="*/ 283069 h 6750" name="T39"/>
              <a:gd fmla="*/ 3668 w 5888" name="T40"/>
              <a:gd fmla="*/ 168487 h 6750" name="T41"/>
              <a:gd fmla="*/ 171251 w 5888" name="T42"/>
              <a:gd fmla="*/ 270087 h 6750" name="T43"/>
              <a:gd fmla="*/ 419522 w 5888" name="T44"/>
              <a:gd fmla="*/ 389749 h 6750" name="T45"/>
              <a:gd fmla="*/ 387359 w 5888" name="T46"/>
              <a:gd fmla="*/ 389467 h 6750" name="T47"/>
              <a:gd fmla="*/ 397798 w 5888" name="T48"/>
              <a:gd fmla="*/ 461151 h 6750" name="T49"/>
              <a:gd fmla="*/ 338270 w 5888" name="T50"/>
              <a:gd fmla="*/ 514773 h 6750" name="T51"/>
              <a:gd fmla="*/ 375228 w 5888" name="T52"/>
              <a:gd fmla="*/ 569807 h 6750" name="T53"/>
              <a:gd fmla="*/ 373253 w 5888" name="T54"/>
              <a:gd fmla="*/ 609036 h 6750" name="T55"/>
              <a:gd fmla="*/ 372125 w 5888" name="T56"/>
              <a:gd fmla="*/ 671971 h 6750" name="T57"/>
              <a:gd fmla="*/ 382845 w 5888" name="T58"/>
              <a:gd fmla="*/ 772724 h 6750" name="T59"/>
              <a:gd fmla="*/ 454506 w 5888" name="T60"/>
              <a:gd fmla="*/ 831709 h 6750" name="T61"/>
              <a:gd fmla="*/ 546479 w 5888" name="T62"/>
              <a:gd fmla="*/ 908473 h 6750" name="T63"/>
              <a:gd fmla="*/ 527858 w 5888" name="T64"/>
              <a:gd fmla="*/ 1024467 h 6750" name="T65"/>
              <a:gd fmla="*/ 401184 w 5888" name="T66"/>
              <a:gd fmla="*/ 972538 h 6750" name="T67"/>
              <a:gd fmla="*/ 293976 w 5888" name="T68"/>
              <a:gd fmla="*/ 1006122 h 6750" name="T69"/>
              <a:gd fmla="*/ 198335 w 5888" name="T70"/>
              <a:gd fmla="*/ 1177431 h 6750" name="T71"/>
              <a:gd fmla="*/ 199463 w 5888" name="T72"/>
              <a:gd fmla="*/ 1735102 h 6750" name="T73"/>
              <a:gd fmla="*/ 308646 w 5888" name="T74"/>
              <a:gd fmla="*/ 1784209 h 6750" name="T75"/>
              <a:gd fmla="*/ 736350 w 5888" name="T76"/>
              <a:gd fmla="*/ 1357489 h 6750" name="T77"/>
              <a:gd fmla="*/ 986878 w 5888" name="T78"/>
              <a:gd fmla="*/ 1166142 h 6750" name="T79"/>
              <a:gd fmla="*/ 1180417 w 5888" name="T80"/>
              <a:gd fmla="*/ 1091071 h 6750" name="T81"/>
              <a:gd fmla="*/ 971643 w 5888" name="T82"/>
              <a:gd fmla="*/ 950807 h 6750" name="T83"/>
              <a:gd fmla="*/ 946252 w 5888" name="T84"/>
              <a:gd fmla="*/ 802640 h 6750" name="T85"/>
              <a:gd fmla="*/ 1081955 w 5888" name="T86"/>
              <a:gd fmla="*/ 833684 h 6750" name="T87"/>
              <a:gd fmla="*/ 1192830 w 5888" name="T88"/>
              <a:gd fmla="*/ 777804 h 6750" name="T89"/>
              <a:gd fmla="*/ 1209194 w 5888" name="T90"/>
              <a:gd fmla="*/ 677051 h 6750" name="T91"/>
              <a:gd fmla="*/ 1435177 w 5888" name="T92"/>
              <a:gd fmla="*/ 708096 h 6750" name="T93"/>
              <a:gd fmla="*/ 1649875 w 5888" name="T94"/>
              <a:gd fmla="*/ 700476 h 6750" name="T95"/>
              <a:gd fmla="*/ 1631537 w 5888" name="T96"/>
              <a:gd fmla="*/ 642902 h 6750" name="T97"/>
              <a:gd fmla="*/ 1219632 w 5888" name="T98"/>
              <a:gd fmla="*/ 464820 h 6750" name="T99"/>
              <a:gd fmla="*/ 655380 w 5888" name="T100"/>
              <a:gd fmla="*/ 261620 h 6750" name="T101"/>
              <a:gd fmla="*/ 130060 w 5888" name="T102"/>
              <a:gd fmla="*/ 108373 h 6750" name="T103"/>
              <a:gd fmla="*/ 8464 w 5888" name="T104"/>
              <a:gd fmla="*/ 129258 h 6750" name="T105"/>
              <a:gd fmla="*/ 1280854 w 5888" name="T106"/>
              <a:gd fmla="*/ 1134816 h 6750" name="T107"/>
              <a:gd fmla="*/ 1410914 w 5888" name="T108"/>
              <a:gd fmla="*/ 1247140 h 6750" name="T109"/>
              <a:gd fmla="*/ 1548309 w 5888" name="T110"/>
              <a:gd fmla="*/ 1709420 h 6750" name="T111"/>
              <a:gd fmla="*/ 387359 w 5888" name="T112"/>
              <a:gd fmla="*/ 1855329 h 6750" name="T113"/>
              <a:gd fmla="*/ 793057 w 5888" name="T114"/>
              <a:gd fmla="*/ 1461347 h 6750" name="T115"/>
              <a:gd fmla="*/ 1106500 w 5888" name="T116"/>
              <a:gd fmla="*/ 1170940 h 6750" name="T117"/>
              <a:gd fmla="*/ 1254052 w 5888" name="T118"/>
              <a:gd fmla="*/ 1132276 h 6750" name="T119"/>
              <a:gd fmla="*/ 899419 w 5888" name="T120"/>
              <a:gd fmla="*/ 712893 h 6750" name="T121"/>
              <a:gd fmla="*/ 876002 w 5888" name="T122"/>
              <a:gd fmla="*/ 741962 h 6750" name="T123"/>
              <a:gd fmla="*/ 854843 w 5888" name="T124"/>
              <a:gd fmla="*/ 706684 h 6750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6750" w="5888">
                <a:moveTo>
                  <a:pt x="1467" y="529"/>
                </a:moveTo>
                <a:lnTo>
                  <a:pt x="1467" y="529"/>
                </a:lnTo>
                <a:lnTo>
                  <a:pt x="1497" y="503"/>
                </a:lnTo>
                <a:lnTo>
                  <a:pt x="1530" y="478"/>
                </a:lnTo>
                <a:lnTo>
                  <a:pt x="1564" y="454"/>
                </a:lnTo>
                <a:lnTo>
                  <a:pt x="1599" y="429"/>
                </a:lnTo>
                <a:lnTo>
                  <a:pt x="1635" y="405"/>
                </a:lnTo>
                <a:lnTo>
                  <a:pt x="1672" y="382"/>
                </a:lnTo>
                <a:lnTo>
                  <a:pt x="1711" y="358"/>
                </a:lnTo>
                <a:lnTo>
                  <a:pt x="1752" y="335"/>
                </a:lnTo>
                <a:lnTo>
                  <a:pt x="1794" y="312"/>
                </a:lnTo>
                <a:lnTo>
                  <a:pt x="1837" y="290"/>
                </a:lnTo>
                <a:lnTo>
                  <a:pt x="1882" y="268"/>
                </a:lnTo>
                <a:lnTo>
                  <a:pt x="1927" y="246"/>
                </a:lnTo>
                <a:lnTo>
                  <a:pt x="1976" y="224"/>
                </a:lnTo>
                <a:lnTo>
                  <a:pt x="2024" y="204"/>
                </a:lnTo>
                <a:lnTo>
                  <a:pt x="2074" y="183"/>
                </a:lnTo>
                <a:lnTo>
                  <a:pt x="2125" y="162"/>
                </a:lnTo>
                <a:lnTo>
                  <a:pt x="2178" y="142"/>
                </a:lnTo>
                <a:lnTo>
                  <a:pt x="2230" y="124"/>
                </a:lnTo>
                <a:lnTo>
                  <a:pt x="2281" y="107"/>
                </a:lnTo>
                <a:lnTo>
                  <a:pt x="2333" y="91"/>
                </a:lnTo>
                <a:lnTo>
                  <a:pt x="2384" y="77"/>
                </a:lnTo>
                <a:lnTo>
                  <a:pt x="2435" y="64"/>
                </a:lnTo>
                <a:lnTo>
                  <a:pt x="2486" y="52"/>
                </a:lnTo>
                <a:lnTo>
                  <a:pt x="2536" y="41"/>
                </a:lnTo>
                <a:lnTo>
                  <a:pt x="2586" y="31"/>
                </a:lnTo>
                <a:lnTo>
                  <a:pt x="2636" y="23"/>
                </a:lnTo>
                <a:lnTo>
                  <a:pt x="2687" y="17"/>
                </a:lnTo>
                <a:lnTo>
                  <a:pt x="2736" y="11"/>
                </a:lnTo>
                <a:lnTo>
                  <a:pt x="2785" y="6"/>
                </a:lnTo>
                <a:lnTo>
                  <a:pt x="2834" y="4"/>
                </a:lnTo>
                <a:lnTo>
                  <a:pt x="2882" y="2"/>
                </a:lnTo>
                <a:lnTo>
                  <a:pt x="2930" y="0"/>
                </a:lnTo>
                <a:lnTo>
                  <a:pt x="2968" y="2"/>
                </a:lnTo>
                <a:lnTo>
                  <a:pt x="3006" y="5"/>
                </a:lnTo>
                <a:lnTo>
                  <a:pt x="3041" y="9"/>
                </a:lnTo>
                <a:lnTo>
                  <a:pt x="3073" y="16"/>
                </a:lnTo>
                <a:lnTo>
                  <a:pt x="3106" y="24"/>
                </a:lnTo>
                <a:lnTo>
                  <a:pt x="3136" y="35"/>
                </a:lnTo>
                <a:lnTo>
                  <a:pt x="3164" y="48"/>
                </a:lnTo>
                <a:lnTo>
                  <a:pt x="3191" y="63"/>
                </a:lnTo>
                <a:lnTo>
                  <a:pt x="3216" y="79"/>
                </a:lnTo>
                <a:lnTo>
                  <a:pt x="3239" y="98"/>
                </a:lnTo>
                <a:lnTo>
                  <a:pt x="3261" y="117"/>
                </a:lnTo>
                <a:lnTo>
                  <a:pt x="3282" y="139"/>
                </a:lnTo>
                <a:lnTo>
                  <a:pt x="3300" y="164"/>
                </a:lnTo>
                <a:lnTo>
                  <a:pt x="3317" y="189"/>
                </a:lnTo>
                <a:lnTo>
                  <a:pt x="3333" y="218"/>
                </a:lnTo>
                <a:lnTo>
                  <a:pt x="3346" y="248"/>
                </a:lnTo>
                <a:lnTo>
                  <a:pt x="3361" y="278"/>
                </a:lnTo>
                <a:lnTo>
                  <a:pt x="3377" y="307"/>
                </a:lnTo>
                <a:lnTo>
                  <a:pt x="3394" y="335"/>
                </a:lnTo>
                <a:lnTo>
                  <a:pt x="3414" y="360"/>
                </a:lnTo>
                <a:lnTo>
                  <a:pt x="3436" y="384"/>
                </a:lnTo>
                <a:lnTo>
                  <a:pt x="3459" y="407"/>
                </a:lnTo>
                <a:lnTo>
                  <a:pt x="3484" y="429"/>
                </a:lnTo>
                <a:lnTo>
                  <a:pt x="3511" y="448"/>
                </a:lnTo>
                <a:lnTo>
                  <a:pt x="3540" y="467"/>
                </a:lnTo>
                <a:lnTo>
                  <a:pt x="3571" y="483"/>
                </a:lnTo>
                <a:lnTo>
                  <a:pt x="3604" y="499"/>
                </a:lnTo>
                <a:lnTo>
                  <a:pt x="3639" y="513"/>
                </a:lnTo>
                <a:lnTo>
                  <a:pt x="3675" y="525"/>
                </a:lnTo>
                <a:lnTo>
                  <a:pt x="3713" y="536"/>
                </a:lnTo>
                <a:lnTo>
                  <a:pt x="3754" y="546"/>
                </a:lnTo>
                <a:lnTo>
                  <a:pt x="3796" y="553"/>
                </a:lnTo>
                <a:lnTo>
                  <a:pt x="3813" y="556"/>
                </a:lnTo>
                <a:lnTo>
                  <a:pt x="3827" y="561"/>
                </a:lnTo>
                <a:lnTo>
                  <a:pt x="3841" y="565"/>
                </a:lnTo>
                <a:lnTo>
                  <a:pt x="3854" y="570"/>
                </a:lnTo>
                <a:lnTo>
                  <a:pt x="3865" y="575"/>
                </a:lnTo>
                <a:lnTo>
                  <a:pt x="3876" y="582"/>
                </a:lnTo>
                <a:lnTo>
                  <a:pt x="3886" y="588"/>
                </a:lnTo>
                <a:lnTo>
                  <a:pt x="3896" y="596"/>
                </a:lnTo>
                <a:lnTo>
                  <a:pt x="3903" y="603"/>
                </a:lnTo>
                <a:lnTo>
                  <a:pt x="3910" y="612"/>
                </a:lnTo>
                <a:lnTo>
                  <a:pt x="3915" y="621"/>
                </a:lnTo>
                <a:lnTo>
                  <a:pt x="3921" y="631"/>
                </a:lnTo>
                <a:lnTo>
                  <a:pt x="3925" y="641"/>
                </a:lnTo>
                <a:lnTo>
                  <a:pt x="3927" y="651"/>
                </a:lnTo>
                <a:lnTo>
                  <a:pt x="3930" y="663"/>
                </a:lnTo>
                <a:lnTo>
                  <a:pt x="3931" y="676"/>
                </a:lnTo>
                <a:lnTo>
                  <a:pt x="3934" y="764"/>
                </a:lnTo>
                <a:lnTo>
                  <a:pt x="3934" y="827"/>
                </a:lnTo>
                <a:lnTo>
                  <a:pt x="3935" y="828"/>
                </a:lnTo>
                <a:lnTo>
                  <a:pt x="3937" y="828"/>
                </a:lnTo>
                <a:lnTo>
                  <a:pt x="3945" y="825"/>
                </a:lnTo>
                <a:lnTo>
                  <a:pt x="3957" y="819"/>
                </a:lnTo>
                <a:lnTo>
                  <a:pt x="3974" y="808"/>
                </a:lnTo>
                <a:lnTo>
                  <a:pt x="4024" y="776"/>
                </a:lnTo>
                <a:lnTo>
                  <a:pt x="4093" y="729"/>
                </a:lnTo>
                <a:lnTo>
                  <a:pt x="4113" y="716"/>
                </a:lnTo>
                <a:lnTo>
                  <a:pt x="4134" y="704"/>
                </a:lnTo>
                <a:lnTo>
                  <a:pt x="4155" y="693"/>
                </a:lnTo>
                <a:lnTo>
                  <a:pt x="4176" y="683"/>
                </a:lnTo>
                <a:lnTo>
                  <a:pt x="4199" y="674"/>
                </a:lnTo>
                <a:lnTo>
                  <a:pt x="4221" y="666"/>
                </a:lnTo>
                <a:lnTo>
                  <a:pt x="4245" y="659"/>
                </a:lnTo>
                <a:lnTo>
                  <a:pt x="4268" y="654"/>
                </a:lnTo>
                <a:lnTo>
                  <a:pt x="4293" y="649"/>
                </a:lnTo>
                <a:lnTo>
                  <a:pt x="4317" y="646"/>
                </a:lnTo>
                <a:lnTo>
                  <a:pt x="4343" y="644"/>
                </a:lnTo>
                <a:lnTo>
                  <a:pt x="4369" y="643"/>
                </a:lnTo>
                <a:lnTo>
                  <a:pt x="4395" y="643"/>
                </a:lnTo>
                <a:lnTo>
                  <a:pt x="4422" y="643"/>
                </a:lnTo>
                <a:lnTo>
                  <a:pt x="4450" y="645"/>
                </a:lnTo>
                <a:lnTo>
                  <a:pt x="4478" y="648"/>
                </a:lnTo>
                <a:lnTo>
                  <a:pt x="4436" y="671"/>
                </a:lnTo>
                <a:lnTo>
                  <a:pt x="4396" y="695"/>
                </a:lnTo>
                <a:lnTo>
                  <a:pt x="4358" y="720"/>
                </a:lnTo>
                <a:lnTo>
                  <a:pt x="4321" y="747"/>
                </a:lnTo>
                <a:lnTo>
                  <a:pt x="4304" y="760"/>
                </a:lnTo>
                <a:lnTo>
                  <a:pt x="4290" y="773"/>
                </a:lnTo>
                <a:lnTo>
                  <a:pt x="4278" y="785"/>
                </a:lnTo>
                <a:lnTo>
                  <a:pt x="4268" y="797"/>
                </a:lnTo>
                <a:lnTo>
                  <a:pt x="4263" y="808"/>
                </a:lnTo>
                <a:lnTo>
                  <a:pt x="4258" y="819"/>
                </a:lnTo>
                <a:lnTo>
                  <a:pt x="4257" y="828"/>
                </a:lnTo>
                <a:lnTo>
                  <a:pt x="4257" y="834"/>
                </a:lnTo>
                <a:lnTo>
                  <a:pt x="4258" y="838"/>
                </a:lnTo>
                <a:lnTo>
                  <a:pt x="4275" y="821"/>
                </a:lnTo>
                <a:lnTo>
                  <a:pt x="4292" y="804"/>
                </a:lnTo>
                <a:lnTo>
                  <a:pt x="4309" y="790"/>
                </a:lnTo>
                <a:lnTo>
                  <a:pt x="4326" y="776"/>
                </a:lnTo>
                <a:lnTo>
                  <a:pt x="4345" y="763"/>
                </a:lnTo>
                <a:lnTo>
                  <a:pt x="4362" y="751"/>
                </a:lnTo>
                <a:lnTo>
                  <a:pt x="4381" y="740"/>
                </a:lnTo>
                <a:lnTo>
                  <a:pt x="4399" y="730"/>
                </a:lnTo>
                <a:lnTo>
                  <a:pt x="4418" y="722"/>
                </a:lnTo>
                <a:lnTo>
                  <a:pt x="4438" y="715"/>
                </a:lnTo>
                <a:lnTo>
                  <a:pt x="4457" y="708"/>
                </a:lnTo>
                <a:lnTo>
                  <a:pt x="4477" y="703"/>
                </a:lnTo>
                <a:lnTo>
                  <a:pt x="4498" y="698"/>
                </a:lnTo>
                <a:lnTo>
                  <a:pt x="4518" y="695"/>
                </a:lnTo>
                <a:lnTo>
                  <a:pt x="4539" y="694"/>
                </a:lnTo>
                <a:lnTo>
                  <a:pt x="4561" y="693"/>
                </a:lnTo>
                <a:lnTo>
                  <a:pt x="4600" y="692"/>
                </a:lnTo>
                <a:lnTo>
                  <a:pt x="4635" y="693"/>
                </a:lnTo>
                <a:lnTo>
                  <a:pt x="4665" y="694"/>
                </a:lnTo>
                <a:lnTo>
                  <a:pt x="4689" y="697"/>
                </a:lnTo>
                <a:lnTo>
                  <a:pt x="4708" y="701"/>
                </a:lnTo>
                <a:lnTo>
                  <a:pt x="4715" y="703"/>
                </a:lnTo>
                <a:lnTo>
                  <a:pt x="4722" y="705"/>
                </a:lnTo>
                <a:lnTo>
                  <a:pt x="4726" y="708"/>
                </a:lnTo>
                <a:lnTo>
                  <a:pt x="4729" y="710"/>
                </a:lnTo>
                <a:lnTo>
                  <a:pt x="4731" y="714"/>
                </a:lnTo>
                <a:lnTo>
                  <a:pt x="4732" y="718"/>
                </a:lnTo>
                <a:lnTo>
                  <a:pt x="4730" y="720"/>
                </a:lnTo>
                <a:lnTo>
                  <a:pt x="4727" y="724"/>
                </a:lnTo>
                <a:lnTo>
                  <a:pt x="4720" y="727"/>
                </a:lnTo>
                <a:lnTo>
                  <a:pt x="4712" y="730"/>
                </a:lnTo>
                <a:lnTo>
                  <a:pt x="4687" y="737"/>
                </a:lnTo>
                <a:lnTo>
                  <a:pt x="4652" y="745"/>
                </a:lnTo>
                <a:lnTo>
                  <a:pt x="4632" y="750"/>
                </a:lnTo>
                <a:lnTo>
                  <a:pt x="4614" y="755"/>
                </a:lnTo>
                <a:lnTo>
                  <a:pt x="4598" y="762"/>
                </a:lnTo>
                <a:lnTo>
                  <a:pt x="4584" y="771"/>
                </a:lnTo>
                <a:lnTo>
                  <a:pt x="4571" y="779"/>
                </a:lnTo>
                <a:lnTo>
                  <a:pt x="4560" y="789"/>
                </a:lnTo>
                <a:lnTo>
                  <a:pt x="4550" y="800"/>
                </a:lnTo>
                <a:lnTo>
                  <a:pt x="4542" y="812"/>
                </a:lnTo>
                <a:lnTo>
                  <a:pt x="4552" y="807"/>
                </a:lnTo>
                <a:lnTo>
                  <a:pt x="4563" y="801"/>
                </a:lnTo>
                <a:lnTo>
                  <a:pt x="4574" y="796"/>
                </a:lnTo>
                <a:lnTo>
                  <a:pt x="4586" y="791"/>
                </a:lnTo>
                <a:lnTo>
                  <a:pt x="4598" y="788"/>
                </a:lnTo>
                <a:lnTo>
                  <a:pt x="4611" y="785"/>
                </a:lnTo>
                <a:lnTo>
                  <a:pt x="4639" y="780"/>
                </a:lnTo>
                <a:lnTo>
                  <a:pt x="4668" y="778"/>
                </a:lnTo>
                <a:lnTo>
                  <a:pt x="4700" y="778"/>
                </a:lnTo>
                <a:lnTo>
                  <a:pt x="4732" y="780"/>
                </a:lnTo>
                <a:lnTo>
                  <a:pt x="4769" y="785"/>
                </a:lnTo>
                <a:lnTo>
                  <a:pt x="4803" y="791"/>
                </a:lnTo>
                <a:lnTo>
                  <a:pt x="4835" y="799"/>
                </a:lnTo>
                <a:lnTo>
                  <a:pt x="4866" y="808"/>
                </a:lnTo>
                <a:lnTo>
                  <a:pt x="4893" y="818"/>
                </a:lnTo>
                <a:lnTo>
                  <a:pt x="4917" y="828"/>
                </a:lnTo>
                <a:lnTo>
                  <a:pt x="4940" y="840"/>
                </a:lnTo>
                <a:lnTo>
                  <a:pt x="4959" y="852"/>
                </a:lnTo>
                <a:lnTo>
                  <a:pt x="4976" y="867"/>
                </a:lnTo>
                <a:lnTo>
                  <a:pt x="4929" y="861"/>
                </a:lnTo>
                <a:lnTo>
                  <a:pt x="4888" y="857"/>
                </a:lnTo>
                <a:lnTo>
                  <a:pt x="4852" y="856"/>
                </a:lnTo>
                <a:lnTo>
                  <a:pt x="4822" y="856"/>
                </a:lnTo>
                <a:lnTo>
                  <a:pt x="4809" y="857"/>
                </a:lnTo>
                <a:lnTo>
                  <a:pt x="4798" y="859"/>
                </a:lnTo>
                <a:lnTo>
                  <a:pt x="4788" y="861"/>
                </a:lnTo>
                <a:lnTo>
                  <a:pt x="4779" y="864"/>
                </a:lnTo>
                <a:lnTo>
                  <a:pt x="4773" y="868"/>
                </a:lnTo>
                <a:lnTo>
                  <a:pt x="4767" y="872"/>
                </a:lnTo>
                <a:lnTo>
                  <a:pt x="4763" y="876"/>
                </a:lnTo>
                <a:lnTo>
                  <a:pt x="4761" y="882"/>
                </a:lnTo>
                <a:lnTo>
                  <a:pt x="4760" y="882"/>
                </a:lnTo>
                <a:lnTo>
                  <a:pt x="4764" y="883"/>
                </a:lnTo>
                <a:lnTo>
                  <a:pt x="4785" y="889"/>
                </a:lnTo>
                <a:lnTo>
                  <a:pt x="4879" y="909"/>
                </a:lnTo>
                <a:lnTo>
                  <a:pt x="4895" y="913"/>
                </a:lnTo>
                <a:lnTo>
                  <a:pt x="4911" y="918"/>
                </a:lnTo>
                <a:lnTo>
                  <a:pt x="4927" y="925"/>
                </a:lnTo>
                <a:lnTo>
                  <a:pt x="4942" y="931"/>
                </a:lnTo>
                <a:lnTo>
                  <a:pt x="4957" y="939"/>
                </a:lnTo>
                <a:lnTo>
                  <a:pt x="4973" y="949"/>
                </a:lnTo>
                <a:lnTo>
                  <a:pt x="4988" y="958"/>
                </a:lnTo>
                <a:lnTo>
                  <a:pt x="5002" y="969"/>
                </a:lnTo>
                <a:lnTo>
                  <a:pt x="5018" y="982"/>
                </a:lnTo>
                <a:lnTo>
                  <a:pt x="5032" y="996"/>
                </a:lnTo>
                <a:lnTo>
                  <a:pt x="5046" y="1010"/>
                </a:lnTo>
                <a:lnTo>
                  <a:pt x="5060" y="1025"/>
                </a:lnTo>
                <a:lnTo>
                  <a:pt x="5073" y="1041"/>
                </a:lnTo>
                <a:lnTo>
                  <a:pt x="5087" y="1059"/>
                </a:lnTo>
                <a:lnTo>
                  <a:pt x="5101" y="1077"/>
                </a:lnTo>
                <a:lnTo>
                  <a:pt x="5114" y="1097"/>
                </a:lnTo>
                <a:lnTo>
                  <a:pt x="5008" y="1065"/>
                </a:lnTo>
                <a:lnTo>
                  <a:pt x="4953" y="1049"/>
                </a:lnTo>
                <a:lnTo>
                  <a:pt x="4897" y="1031"/>
                </a:lnTo>
                <a:lnTo>
                  <a:pt x="4871" y="1023"/>
                </a:lnTo>
                <a:lnTo>
                  <a:pt x="4846" y="1016"/>
                </a:lnTo>
                <a:lnTo>
                  <a:pt x="4824" y="1012"/>
                </a:lnTo>
                <a:lnTo>
                  <a:pt x="4805" y="1009"/>
                </a:lnTo>
                <a:lnTo>
                  <a:pt x="4787" y="1008"/>
                </a:lnTo>
                <a:lnTo>
                  <a:pt x="4771" y="1009"/>
                </a:lnTo>
                <a:lnTo>
                  <a:pt x="4758" y="1012"/>
                </a:lnTo>
                <a:lnTo>
                  <a:pt x="4747" y="1016"/>
                </a:lnTo>
                <a:lnTo>
                  <a:pt x="4746" y="1022"/>
                </a:lnTo>
                <a:lnTo>
                  <a:pt x="4746" y="1028"/>
                </a:lnTo>
                <a:lnTo>
                  <a:pt x="4747" y="1034"/>
                </a:lnTo>
                <a:lnTo>
                  <a:pt x="4751" y="1041"/>
                </a:lnTo>
                <a:lnTo>
                  <a:pt x="4756" y="1048"/>
                </a:lnTo>
                <a:lnTo>
                  <a:pt x="4765" y="1056"/>
                </a:lnTo>
                <a:lnTo>
                  <a:pt x="4775" y="1064"/>
                </a:lnTo>
                <a:lnTo>
                  <a:pt x="4787" y="1073"/>
                </a:lnTo>
                <a:lnTo>
                  <a:pt x="4881" y="1136"/>
                </a:lnTo>
                <a:lnTo>
                  <a:pt x="4874" y="1141"/>
                </a:lnTo>
                <a:lnTo>
                  <a:pt x="4867" y="1144"/>
                </a:lnTo>
                <a:lnTo>
                  <a:pt x="4859" y="1146"/>
                </a:lnTo>
                <a:lnTo>
                  <a:pt x="4850" y="1149"/>
                </a:lnTo>
                <a:lnTo>
                  <a:pt x="4841" y="1150"/>
                </a:lnTo>
                <a:lnTo>
                  <a:pt x="4831" y="1151"/>
                </a:lnTo>
                <a:lnTo>
                  <a:pt x="4808" y="1151"/>
                </a:lnTo>
                <a:lnTo>
                  <a:pt x="4783" y="1149"/>
                </a:lnTo>
                <a:lnTo>
                  <a:pt x="4754" y="1144"/>
                </a:lnTo>
                <a:lnTo>
                  <a:pt x="4724" y="1136"/>
                </a:lnTo>
                <a:lnTo>
                  <a:pt x="4690" y="1128"/>
                </a:lnTo>
                <a:lnTo>
                  <a:pt x="4655" y="1117"/>
                </a:lnTo>
                <a:lnTo>
                  <a:pt x="4620" y="1104"/>
                </a:lnTo>
                <a:lnTo>
                  <a:pt x="4585" y="1090"/>
                </a:lnTo>
                <a:lnTo>
                  <a:pt x="4549" y="1074"/>
                </a:lnTo>
                <a:lnTo>
                  <a:pt x="4514" y="1058"/>
                </a:lnTo>
                <a:lnTo>
                  <a:pt x="4479" y="1040"/>
                </a:lnTo>
                <a:lnTo>
                  <a:pt x="4443" y="1022"/>
                </a:lnTo>
                <a:lnTo>
                  <a:pt x="4408" y="1002"/>
                </a:lnTo>
                <a:lnTo>
                  <a:pt x="4409" y="1010"/>
                </a:lnTo>
                <a:lnTo>
                  <a:pt x="4411" y="1019"/>
                </a:lnTo>
                <a:lnTo>
                  <a:pt x="4416" y="1026"/>
                </a:lnTo>
                <a:lnTo>
                  <a:pt x="4421" y="1034"/>
                </a:lnTo>
                <a:lnTo>
                  <a:pt x="4429" y="1041"/>
                </a:lnTo>
                <a:lnTo>
                  <a:pt x="4439" y="1050"/>
                </a:lnTo>
                <a:lnTo>
                  <a:pt x="4450" y="1058"/>
                </a:lnTo>
                <a:lnTo>
                  <a:pt x="4463" y="1065"/>
                </a:lnTo>
                <a:lnTo>
                  <a:pt x="4490" y="1081"/>
                </a:lnTo>
                <a:lnTo>
                  <a:pt x="4517" y="1098"/>
                </a:lnTo>
                <a:lnTo>
                  <a:pt x="4545" y="1117"/>
                </a:lnTo>
                <a:lnTo>
                  <a:pt x="4572" y="1136"/>
                </a:lnTo>
                <a:lnTo>
                  <a:pt x="4545" y="1141"/>
                </a:lnTo>
                <a:lnTo>
                  <a:pt x="4518" y="1143"/>
                </a:lnTo>
                <a:lnTo>
                  <a:pt x="4491" y="1142"/>
                </a:lnTo>
                <a:lnTo>
                  <a:pt x="4463" y="1140"/>
                </a:lnTo>
                <a:lnTo>
                  <a:pt x="4434" y="1134"/>
                </a:lnTo>
                <a:lnTo>
                  <a:pt x="4406" y="1127"/>
                </a:lnTo>
                <a:lnTo>
                  <a:pt x="4377" y="1117"/>
                </a:lnTo>
                <a:lnTo>
                  <a:pt x="4348" y="1105"/>
                </a:lnTo>
                <a:lnTo>
                  <a:pt x="4320" y="1092"/>
                </a:lnTo>
                <a:lnTo>
                  <a:pt x="4293" y="1079"/>
                </a:lnTo>
                <a:lnTo>
                  <a:pt x="4270" y="1064"/>
                </a:lnTo>
                <a:lnTo>
                  <a:pt x="4249" y="1049"/>
                </a:lnTo>
                <a:lnTo>
                  <a:pt x="4230" y="1035"/>
                </a:lnTo>
                <a:lnTo>
                  <a:pt x="4215" y="1020"/>
                </a:lnTo>
                <a:lnTo>
                  <a:pt x="4201" y="1003"/>
                </a:lnTo>
                <a:lnTo>
                  <a:pt x="4190" y="987"/>
                </a:lnTo>
                <a:lnTo>
                  <a:pt x="4186" y="991"/>
                </a:lnTo>
                <a:lnTo>
                  <a:pt x="4185" y="997"/>
                </a:lnTo>
                <a:lnTo>
                  <a:pt x="4185" y="1003"/>
                </a:lnTo>
                <a:lnTo>
                  <a:pt x="4186" y="1012"/>
                </a:lnTo>
                <a:lnTo>
                  <a:pt x="4191" y="1034"/>
                </a:lnTo>
                <a:lnTo>
                  <a:pt x="4199" y="1063"/>
                </a:lnTo>
                <a:lnTo>
                  <a:pt x="4205" y="1080"/>
                </a:lnTo>
                <a:lnTo>
                  <a:pt x="4214" y="1095"/>
                </a:lnTo>
                <a:lnTo>
                  <a:pt x="4223" y="1110"/>
                </a:lnTo>
                <a:lnTo>
                  <a:pt x="4238" y="1124"/>
                </a:lnTo>
                <a:lnTo>
                  <a:pt x="4253" y="1139"/>
                </a:lnTo>
                <a:lnTo>
                  <a:pt x="4270" y="1152"/>
                </a:lnTo>
                <a:lnTo>
                  <a:pt x="4291" y="1164"/>
                </a:lnTo>
                <a:lnTo>
                  <a:pt x="4313" y="1176"/>
                </a:lnTo>
                <a:lnTo>
                  <a:pt x="4300" y="1177"/>
                </a:lnTo>
                <a:lnTo>
                  <a:pt x="4286" y="1177"/>
                </a:lnTo>
                <a:lnTo>
                  <a:pt x="4270" y="1176"/>
                </a:lnTo>
                <a:lnTo>
                  <a:pt x="4254" y="1173"/>
                </a:lnTo>
                <a:lnTo>
                  <a:pt x="4238" y="1169"/>
                </a:lnTo>
                <a:lnTo>
                  <a:pt x="4219" y="1165"/>
                </a:lnTo>
                <a:lnTo>
                  <a:pt x="4201" y="1158"/>
                </a:lnTo>
                <a:lnTo>
                  <a:pt x="4180" y="1152"/>
                </a:lnTo>
                <a:lnTo>
                  <a:pt x="4159" y="1144"/>
                </a:lnTo>
                <a:lnTo>
                  <a:pt x="4137" y="1134"/>
                </a:lnTo>
                <a:lnTo>
                  <a:pt x="4090" y="1112"/>
                </a:lnTo>
                <a:lnTo>
                  <a:pt x="4040" y="1086"/>
                </a:lnTo>
                <a:lnTo>
                  <a:pt x="3985" y="1056"/>
                </a:lnTo>
                <a:lnTo>
                  <a:pt x="3997" y="1094"/>
                </a:lnTo>
                <a:lnTo>
                  <a:pt x="4006" y="1132"/>
                </a:lnTo>
                <a:lnTo>
                  <a:pt x="4013" y="1169"/>
                </a:lnTo>
                <a:lnTo>
                  <a:pt x="4017" y="1206"/>
                </a:lnTo>
                <a:lnTo>
                  <a:pt x="4019" y="1242"/>
                </a:lnTo>
                <a:lnTo>
                  <a:pt x="4018" y="1278"/>
                </a:lnTo>
                <a:lnTo>
                  <a:pt x="4015" y="1313"/>
                </a:lnTo>
                <a:lnTo>
                  <a:pt x="4009" y="1348"/>
                </a:lnTo>
                <a:lnTo>
                  <a:pt x="4005" y="1366"/>
                </a:lnTo>
                <a:lnTo>
                  <a:pt x="4002" y="1381"/>
                </a:lnTo>
                <a:lnTo>
                  <a:pt x="3996" y="1395"/>
                </a:lnTo>
                <a:lnTo>
                  <a:pt x="3992" y="1407"/>
                </a:lnTo>
                <a:lnTo>
                  <a:pt x="3986" y="1418"/>
                </a:lnTo>
                <a:lnTo>
                  <a:pt x="3980" y="1427"/>
                </a:lnTo>
                <a:lnTo>
                  <a:pt x="3973" y="1435"/>
                </a:lnTo>
                <a:lnTo>
                  <a:pt x="3966" y="1440"/>
                </a:lnTo>
                <a:lnTo>
                  <a:pt x="3958" y="1446"/>
                </a:lnTo>
                <a:lnTo>
                  <a:pt x="3950" y="1448"/>
                </a:lnTo>
                <a:lnTo>
                  <a:pt x="3942" y="1450"/>
                </a:lnTo>
                <a:lnTo>
                  <a:pt x="3933" y="1450"/>
                </a:lnTo>
                <a:lnTo>
                  <a:pt x="3923" y="1448"/>
                </a:lnTo>
                <a:lnTo>
                  <a:pt x="3913" y="1446"/>
                </a:lnTo>
                <a:lnTo>
                  <a:pt x="3902" y="1440"/>
                </a:lnTo>
                <a:lnTo>
                  <a:pt x="3891" y="1435"/>
                </a:lnTo>
                <a:lnTo>
                  <a:pt x="3828" y="1402"/>
                </a:lnTo>
                <a:lnTo>
                  <a:pt x="3764" y="1370"/>
                </a:lnTo>
                <a:lnTo>
                  <a:pt x="3698" y="1339"/>
                </a:lnTo>
                <a:lnTo>
                  <a:pt x="3631" y="1308"/>
                </a:lnTo>
                <a:lnTo>
                  <a:pt x="3563" y="1277"/>
                </a:lnTo>
                <a:lnTo>
                  <a:pt x="3494" y="1248"/>
                </a:lnTo>
                <a:lnTo>
                  <a:pt x="3423" y="1218"/>
                </a:lnTo>
                <a:lnTo>
                  <a:pt x="3351" y="1190"/>
                </a:lnTo>
                <a:lnTo>
                  <a:pt x="3278" y="1162"/>
                </a:lnTo>
                <a:lnTo>
                  <a:pt x="3203" y="1134"/>
                </a:lnTo>
                <a:lnTo>
                  <a:pt x="3128" y="1107"/>
                </a:lnTo>
                <a:lnTo>
                  <a:pt x="3050" y="1080"/>
                </a:lnTo>
                <a:lnTo>
                  <a:pt x="2972" y="1053"/>
                </a:lnTo>
                <a:lnTo>
                  <a:pt x="2892" y="1028"/>
                </a:lnTo>
                <a:lnTo>
                  <a:pt x="2811" y="1003"/>
                </a:lnTo>
                <a:lnTo>
                  <a:pt x="2729" y="979"/>
                </a:lnTo>
                <a:lnTo>
                  <a:pt x="2564" y="929"/>
                </a:lnTo>
                <a:lnTo>
                  <a:pt x="2403" y="878"/>
                </a:lnTo>
                <a:lnTo>
                  <a:pt x="2242" y="824"/>
                </a:lnTo>
                <a:lnTo>
                  <a:pt x="2083" y="768"/>
                </a:lnTo>
                <a:lnTo>
                  <a:pt x="1926" y="712"/>
                </a:lnTo>
                <a:lnTo>
                  <a:pt x="1771" y="653"/>
                </a:lnTo>
                <a:lnTo>
                  <a:pt x="1618" y="591"/>
                </a:lnTo>
                <a:lnTo>
                  <a:pt x="1467" y="529"/>
                </a:lnTo>
                <a:close/>
                <a:moveTo>
                  <a:pt x="4" y="514"/>
                </a:moveTo>
                <a:lnTo>
                  <a:pt x="4" y="514"/>
                </a:lnTo>
                <a:lnTo>
                  <a:pt x="1" y="528"/>
                </a:lnTo>
                <a:lnTo>
                  <a:pt x="0" y="541"/>
                </a:lnTo>
                <a:lnTo>
                  <a:pt x="1" y="555"/>
                </a:lnTo>
                <a:lnTo>
                  <a:pt x="3" y="568"/>
                </a:lnTo>
                <a:lnTo>
                  <a:pt x="7" y="583"/>
                </a:lnTo>
                <a:lnTo>
                  <a:pt x="13" y="597"/>
                </a:lnTo>
                <a:lnTo>
                  <a:pt x="19" y="610"/>
                </a:lnTo>
                <a:lnTo>
                  <a:pt x="29" y="624"/>
                </a:lnTo>
                <a:lnTo>
                  <a:pt x="40" y="638"/>
                </a:lnTo>
                <a:lnTo>
                  <a:pt x="52" y="651"/>
                </a:lnTo>
                <a:lnTo>
                  <a:pt x="66" y="666"/>
                </a:lnTo>
                <a:lnTo>
                  <a:pt x="81" y="680"/>
                </a:lnTo>
                <a:lnTo>
                  <a:pt x="99" y="694"/>
                </a:lnTo>
                <a:lnTo>
                  <a:pt x="119" y="708"/>
                </a:lnTo>
                <a:lnTo>
                  <a:pt x="139" y="722"/>
                </a:lnTo>
                <a:lnTo>
                  <a:pt x="162" y="737"/>
                </a:lnTo>
                <a:lnTo>
                  <a:pt x="210" y="764"/>
                </a:lnTo>
                <a:lnTo>
                  <a:pt x="260" y="792"/>
                </a:lnTo>
                <a:lnTo>
                  <a:pt x="312" y="820"/>
                </a:lnTo>
                <a:lnTo>
                  <a:pt x="367" y="848"/>
                </a:lnTo>
                <a:lnTo>
                  <a:pt x="423" y="875"/>
                </a:lnTo>
                <a:lnTo>
                  <a:pt x="482" y="903"/>
                </a:lnTo>
                <a:lnTo>
                  <a:pt x="544" y="930"/>
                </a:lnTo>
                <a:lnTo>
                  <a:pt x="607" y="957"/>
                </a:lnTo>
                <a:lnTo>
                  <a:pt x="737" y="1012"/>
                </a:lnTo>
                <a:lnTo>
                  <a:pt x="867" y="1064"/>
                </a:lnTo>
                <a:lnTo>
                  <a:pt x="998" y="1116"/>
                </a:lnTo>
                <a:lnTo>
                  <a:pt x="1130" y="1165"/>
                </a:lnTo>
                <a:lnTo>
                  <a:pt x="1193" y="1189"/>
                </a:lnTo>
                <a:lnTo>
                  <a:pt x="1254" y="1213"/>
                </a:lnTo>
                <a:lnTo>
                  <a:pt x="1308" y="1236"/>
                </a:lnTo>
                <a:lnTo>
                  <a:pt x="1359" y="1258"/>
                </a:lnTo>
                <a:lnTo>
                  <a:pt x="1406" y="1280"/>
                </a:lnTo>
                <a:lnTo>
                  <a:pt x="1449" y="1300"/>
                </a:lnTo>
                <a:lnTo>
                  <a:pt x="1487" y="1321"/>
                </a:lnTo>
                <a:lnTo>
                  <a:pt x="1521" y="1341"/>
                </a:lnTo>
                <a:lnTo>
                  <a:pt x="1509" y="1353"/>
                </a:lnTo>
                <a:lnTo>
                  <a:pt x="1499" y="1364"/>
                </a:lnTo>
                <a:lnTo>
                  <a:pt x="1492" y="1374"/>
                </a:lnTo>
                <a:lnTo>
                  <a:pt x="1487" y="1381"/>
                </a:lnTo>
                <a:lnTo>
                  <a:pt x="1485" y="1387"/>
                </a:lnTo>
                <a:lnTo>
                  <a:pt x="1484" y="1391"/>
                </a:lnTo>
                <a:lnTo>
                  <a:pt x="1485" y="1393"/>
                </a:lnTo>
                <a:lnTo>
                  <a:pt x="1487" y="1394"/>
                </a:lnTo>
                <a:lnTo>
                  <a:pt x="1492" y="1395"/>
                </a:lnTo>
                <a:lnTo>
                  <a:pt x="1480" y="1400"/>
                </a:lnTo>
                <a:lnTo>
                  <a:pt x="1468" y="1403"/>
                </a:lnTo>
                <a:lnTo>
                  <a:pt x="1457" y="1406"/>
                </a:lnTo>
                <a:lnTo>
                  <a:pt x="1447" y="1407"/>
                </a:lnTo>
                <a:lnTo>
                  <a:pt x="1437" y="1407"/>
                </a:lnTo>
                <a:lnTo>
                  <a:pt x="1428" y="1405"/>
                </a:lnTo>
                <a:lnTo>
                  <a:pt x="1420" y="1403"/>
                </a:lnTo>
                <a:lnTo>
                  <a:pt x="1412" y="1399"/>
                </a:lnTo>
                <a:lnTo>
                  <a:pt x="1399" y="1390"/>
                </a:lnTo>
                <a:lnTo>
                  <a:pt x="1388" y="1384"/>
                </a:lnTo>
                <a:lnTo>
                  <a:pt x="1379" y="1381"/>
                </a:lnTo>
                <a:lnTo>
                  <a:pt x="1373" y="1380"/>
                </a:lnTo>
                <a:lnTo>
                  <a:pt x="1413" y="1406"/>
                </a:lnTo>
                <a:lnTo>
                  <a:pt x="1442" y="1426"/>
                </a:lnTo>
                <a:lnTo>
                  <a:pt x="1453" y="1435"/>
                </a:lnTo>
                <a:lnTo>
                  <a:pt x="1461" y="1441"/>
                </a:lnTo>
                <a:lnTo>
                  <a:pt x="1465" y="1446"/>
                </a:lnTo>
                <a:lnTo>
                  <a:pt x="1467" y="1450"/>
                </a:lnTo>
                <a:lnTo>
                  <a:pt x="1468" y="1470"/>
                </a:lnTo>
                <a:lnTo>
                  <a:pt x="1468" y="1489"/>
                </a:lnTo>
                <a:lnTo>
                  <a:pt x="1465" y="1508"/>
                </a:lnTo>
                <a:lnTo>
                  <a:pt x="1463" y="1526"/>
                </a:lnTo>
                <a:lnTo>
                  <a:pt x="1459" y="1543"/>
                </a:lnTo>
                <a:lnTo>
                  <a:pt x="1453" y="1560"/>
                </a:lnTo>
                <a:lnTo>
                  <a:pt x="1447" y="1576"/>
                </a:lnTo>
                <a:lnTo>
                  <a:pt x="1439" y="1591"/>
                </a:lnTo>
                <a:lnTo>
                  <a:pt x="1430" y="1606"/>
                </a:lnTo>
                <a:lnTo>
                  <a:pt x="1421" y="1620"/>
                </a:lnTo>
                <a:lnTo>
                  <a:pt x="1410" y="1634"/>
                </a:lnTo>
                <a:lnTo>
                  <a:pt x="1398" y="1646"/>
                </a:lnTo>
                <a:lnTo>
                  <a:pt x="1383" y="1658"/>
                </a:lnTo>
                <a:lnTo>
                  <a:pt x="1368" y="1668"/>
                </a:lnTo>
                <a:lnTo>
                  <a:pt x="1353" y="1679"/>
                </a:lnTo>
                <a:lnTo>
                  <a:pt x="1335" y="1689"/>
                </a:lnTo>
                <a:lnTo>
                  <a:pt x="1318" y="1699"/>
                </a:lnTo>
                <a:lnTo>
                  <a:pt x="1302" y="1709"/>
                </a:lnTo>
                <a:lnTo>
                  <a:pt x="1287" y="1719"/>
                </a:lnTo>
                <a:lnTo>
                  <a:pt x="1273" y="1729"/>
                </a:lnTo>
                <a:lnTo>
                  <a:pt x="1260" y="1738"/>
                </a:lnTo>
                <a:lnTo>
                  <a:pt x="1249" y="1749"/>
                </a:lnTo>
                <a:lnTo>
                  <a:pt x="1238" y="1759"/>
                </a:lnTo>
                <a:lnTo>
                  <a:pt x="1229" y="1770"/>
                </a:lnTo>
                <a:lnTo>
                  <a:pt x="1221" y="1780"/>
                </a:lnTo>
                <a:lnTo>
                  <a:pt x="1213" y="1791"/>
                </a:lnTo>
                <a:lnTo>
                  <a:pt x="1208" y="1802"/>
                </a:lnTo>
                <a:lnTo>
                  <a:pt x="1202" y="1813"/>
                </a:lnTo>
                <a:lnTo>
                  <a:pt x="1199" y="1824"/>
                </a:lnTo>
                <a:lnTo>
                  <a:pt x="1196" y="1835"/>
                </a:lnTo>
                <a:lnTo>
                  <a:pt x="1195" y="1845"/>
                </a:lnTo>
                <a:lnTo>
                  <a:pt x="1193" y="1857"/>
                </a:lnTo>
                <a:lnTo>
                  <a:pt x="1195" y="1872"/>
                </a:lnTo>
                <a:lnTo>
                  <a:pt x="1197" y="1886"/>
                </a:lnTo>
                <a:lnTo>
                  <a:pt x="1201" y="1898"/>
                </a:lnTo>
                <a:lnTo>
                  <a:pt x="1208" y="1910"/>
                </a:lnTo>
                <a:lnTo>
                  <a:pt x="1215" y="1920"/>
                </a:lnTo>
                <a:lnTo>
                  <a:pt x="1224" y="1930"/>
                </a:lnTo>
                <a:lnTo>
                  <a:pt x="1236" y="1937"/>
                </a:lnTo>
                <a:lnTo>
                  <a:pt x="1248" y="1944"/>
                </a:lnTo>
                <a:lnTo>
                  <a:pt x="1262" y="1951"/>
                </a:lnTo>
                <a:lnTo>
                  <a:pt x="1275" y="1961"/>
                </a:lnTo>
                <a:lnTo>
                  <a:pt x="1290" y="1972"/>
                </a:lnTo>
                <a:lnTo>
                  <a:pt x="1303" y="1986"/>
                </a:lnTo>
                <a:lnTo>
                  <a:pt x="1317" y="2002"/>
                </a:lnTo>
                <a:lnTo>
                  <a:pt x="1330" y="2019"/>
                </a:lnTo>
                <a:lnTo>
                  <a:pt x="1344" y="2039"/>
                </a:lnTo>
                <a:lnTo>
                  <a:pt x="1357" y="2061"/>
                </a:lnTo>
                <a:lnTo>
                  <a:pt x="1366" y="2078"/>
                </a:lnTo>
                <a:lnTo>
                  <a:pt x="1370" y="2095"/>
                </a:lnTo>
                <a:lnTo>
                  <a:pt x="1373" y="2101"/>
                </a:lnTo>
                <a:lnTo>
                  <a:pt x="1373" y="2109"/>
                </a:lnTo>
                <a:lnTo>
                  <a:pt x="1373" y="2115"/>
                </a:lnTo>
                <a:lnTo>
                  <a:pt x="1371" y="2121"/>
                </a:lnTo>
                <a:lnTo>
                  <a:pt x="1369" y="2127"/>
                </a:lnTo>
                <a:lnTo>
                  <a:pt x="1366" y="2133"/>
                </a:lnTo>
                <a:lnTo>
                  <a:pt x="1363" y="2137"/>
                </a:lnTo>
                <a:lnTo>
                  <a:pt x="1358" y="2141"/>
                </a:lnTo>
                <a:lnTo>
                  <a:pt x="1353" y="2146"/>
                </a:lnTo>
                <a:lnTo>
                  <a:pt x="1346" y="2149"/>
                </a:lnTo>
                <a:lnTo>
                  <a:pt x="1340" y="2152"/>
                </a:lnTo>
                <a:lnTo>
                  <a:pt x="1331" y="2156"/>
                </a:lnTo>
                <a:lnTo>
                  <a:pt x="1323" y="2158"/>
                </a:lnTo>
                <a:lnTo>
                  <a:pt x="1318" y="2162"/>
                </a:lnTo>
                <a:lnTo>
                  <a:pt x="1312" y="2167"/>
                </a:lnTo>
                <a:lnTo>
                  <a:pt x="1308" y="2171"/>
                </a:lnTo>
                <a:lnTo>
                  <a:pt x="1306" y="2176"/>
                </a:lnTo>
                <a:lnTo>
                  <a:pt x="1305" y="2183"/>
                </a:lnTo>
                <a:lnTo>
                  <a:pt x="1305" y="2190"/>
                </a:lnTo>
                <a:lnTo>
                  <a:pt x="1305" y="2196"/>
                </a:lnTo>
                <a:lnTo>
                  <a:pt x="1307" y="2204"/>
                </a:lnTo>
                <a:lnTo>
                  <a:pt x="1311" y="2212"/>
                </a:lnTo>
                <a:lnTo>
                  <a:pt x="1316" y="2221"/>
                </a:lnTo>
                <a:lnTo>
                  <a:pt x="1321" y="2231"/>
                </a:lnTo>
                <a:lnTo>
                  <a:pt x="1338" y="2253"/>
                </a:lnTo>
                <a:lnTo>
                  <a:pt x="1357" y="2276"/>
                </a:lnTo>
                <a:lnTo>
                  <a:pt x="1338" y="2327"/>
                </a:lnTo>
                <a:lnTo>
                  <a:pt x="1321" y="2371"/>
                </a:lnTo>
                <a:lnTo>
                  <a:pt x="1320" y="2375"/>
                </a:lnTo>
                <a:lnTo>
                  <a:pt x="1319" y="2381"/>
                </a:lnTo>
                <a:lnTo>
                  <a:pt x="1319" y="2393"/>
                </a:lnTo>
                <a:lnTo>
                  <a:pt x="1322" y="2405"/>
                </a:lnTo>
                <a:lnTo>
                  <a:pt x="1327" y="2418"/>
                </a:lnTo>
                <a:lnTo>
                  <a:pt x="1334" y="2432"/>
                </a:lnTo>
                <a:lnTo>
                  <a:pt x="1344" y="2447"/>
                </a:lnTo>
                <a:lnTo>
                  <a:pt x="1357" y="2463"/>
                </a:lnTo>
                <a:lnTo>
                  <a:pt x="1373" y="2480"/>
                </a:lnTo>
                <a:lnTo>
                  <a:pt x="1390" y="2494"/>
                </a:lnTo>
                <a:lnTo>
                  <a:pt x="1402" y="2507"/>
                </a:lnTo>
                <a:lnTo>
                  <a:pt x="1410" y="2516"/>
                </a:lnTo>
                <a:lnTo>
                  <a:pt x="1412" y="2521"/>
                </a:lnTo>
                <a:lnTo>
                  <a:pt x="1413" y="2523"/>
                </a:lnTo>
                <a:lnTo>
                  <a:pt x="1413" y="2529"/>
                </a:lnTo>
                <a:lnTo>
                  <a:pt x="1411" y="2540"/>
                </a:lnTo>
                <a:lnTo>
                  <a:pt x="1400" y="2583"/>
                </a:lnTo>
                <a:lnTo>
                  <a:pt x="1382" y="2648"/>
                </a:lnTo>
                <a:lnTo>
                  <a:pt x="1357" y="2738"/>
                </a:lnTo>
                <a:lnTo>
                  <a:pt x="1353" y="2759"/>
                </a:lnTo>
                <a:lnTo>
                  <a:pt x="1351" y="2777"/>
                </a:lnTo>
                <a:lnTo>
                  <a:pt x="1352" y="2795"/>
                </a:lnTo>
                <a:lnTo>
                  <a:pt x="1354" y="2812"/>
                </a:lnTo>
                <a:lnTo>
                  <a:pt x="1358" y="2829"/>
                </a:lnTo>
                <a:lnTo>
                  <a:pt x="1365" y="2843"/>
                </a:lnTo>
                <a:lnTo>
                  <a:pt x="1374" y="2857"/>
                </a:lnTo>
                <a:lnTo>
                  <a:pt x="1385" y="2870"/>
                </a:lnTo>
                <a:lnTo>
                  <a:pt x="1398" y="2882"/>
                </a:lnTo>
                <a:lnTo>
                  <a:pt x="1413" y="2893"/>
                </a:lnTo>
                <a:lnTo>
                  <a:pt x="1432" y="2903"/>
                </a:lnTo>
                <a:lnTo>
                  <a:pt x="1451" y="2913"/>
                </a:lnTo>
                <a:lnTo>
                  <a:pt x="1473" y="2920"/>
                </a:lnTo>
                <a:lnTo>
                  <a:pt x="1497" y="2927"/>
                </a:lnTo>
                <a:lnTo>
                  <a:pt x="1524" y="2933"/>
                </a:lnTo>
                <a:lnTo>
                  <a:pt x="1553" y="2938"/>
                </a:lnTo>
                <a:lnTo>
                  <a:pt x="1611" y="2947"/>
                </a:lnTo>
                <a:lnTo>
                  <a:pt x="1664" y="2952"/>
                </a:lnTo>
                <a:lnTo>
                  <a:pt x="1716" y="2956"/>
                </a:lnTo>
                <a:lnTo>
                  <a:pt x="1763" y="2957"/>
                </a:lnTo>
                <a:lnTo>
                  <a:pt x="1805" y="2957"/>
                </a:lnTo>
                <a:lnTo>
                  <a:pt x="1846" y="2954"/>
                </a:lnTo>
                <a:lnTo>
                  <a:pt x="1864" y="2952"/>
                </a:lnTo>
                <a:lnTo>
                  <a:pt x="1882" y="2949"/>
                </a:lnTo>
                <a:lnTo>
                  <a:pt x="1898" y="2945"/>
                </a:lnTo>
                <a:lnTo>
                  <a:pt x="1914" y="2942"/>
                </a:lnTo>
                <a:lnTo>
                  <a:pt x="1914" y="2979"/>
                </a:lnTo>
                <a:lnTo>
                  <a:pt x="1915" y="3016"/>
                </a:lnTo>
                <a:lnTo>
                  <a:pt x="1918" y="3053"/>
                </a:lnTo>
                <a:lnTo>
                  <a:pt x="1921" y="3087"/>
                </a:lnTo>
                <a:lnTo>
                  <a:pt x="1924" y="3121"/>
                </a:lnTo>
                <a:lnTo>
                  <a:pt x="1927" y="3155"/>
                </a:lnTo>
                <a:lnTo>
                  <a:pt x="1933" y="3187"/>
                </a:lnTo>
                <a:lnTo>
                  <a:pt x="1937" y="3219"/>
                </a:lnTo>
                <a:lnTo>
                  <a:pt x="1941" y="3235"/>
                </a:lnTo>
                <a:lnTo>
                  <a:pt x="1943" y="3251"/>
                </a:lnTo>
                <a:lnTo>
                  <a:pt x="1945" y="3290"/>
                </a:lnTo>
                <a:lnTo>
                  <a:pt x="1946" y="3331"/>
                </a:lnTo>
                <a:lnTo>
                  <a:pt x="1944" y="3377"/>
                </a:lnTo>
                <a:lnTo>
                  <a:pt x="1941" y="3427"/>
                </a:lnTo>
                <a:lnTo>
                  <a:pt x="1934" y="3482"/>
                </a:lnTo>
                <a:lnTo>
                  <a:pt x="1925" y="3541"/>
                </a:lnTo>
                <a:lnTo>
                  <a:pt x="1914" y="3604"/>
                </a:lnTo>
                <a:lnTo>
                  <a:pt x="1912" y="3610"/>
                </a:lnTo>
                <a:lnTo>
                  <a:pt x="1910" y="3614"/>
                </a:lnTo>
                <a:lnTo>
                  <a:pt x="1908" y="3617"/>
                </a:lnTo>
                <a:lnTo>
                  <a:pt x="1905" y="3621"/>
                </a:lnTo>
                <a:lnTo>
                  <a:pt x="1900" y="3624"/>
                </a:lnTo>
                <a:lnTo>
                  <a:pt x="1896" y="3626"/>
                </a:lnTo>
                <a:lnTo>
                  <a:pt x="1890" y="3628"/>
                </a:lnTo>
                <a:lnTo>
                  <a:pt x="1885" y="3629"/>
                </a:lnTo>
                <a:lnTo>
                  <a:pt x="1871" y="3630"/>
                </a:lnTo>
                <a:lnTo>
                  <a:pt x="1855" y="3629"/>
                </a:lnTo>
                <a:lnTo>
                  <a:pt x="1837" y="3626"/>
                </a:lnTo>
                <a:lnTo>
                  <a:pt x="1816" y="3621"/>
                </a:lnTo>
                <a:lnTo>
                  <a:pt x="1793" y="3613"/>
                </a:lnTo>
                <a:lnTo>
                  <a:pt x="1768" y="3603"/>
                </a:lnTo>
                <a:lnTo>
                  <a:pt x="1740" y="3591"/>
                </a:lnTo>
                <a:lnTo>
                  <a:pt x="1710" y="3577"/>
                </a:lnTo>
                <a:lnTo>
                  <a:pt x="1677" y="3562"/>
                </a:lnTo>
                <a:lnTo>
                  <a:pt x="1642" y="3543"/>
                </a:lnTo>
                <a:lnTo>
                  <a:pt x="1605" y="3523"/>
                </a:lnTo>
                <a:lnTo>
                  <a:pt x="1565" y="3501"/>
                </a:lnTo>
                <a:lnTo>
                  <a:pt x="1544" y="3489"/>
                </a:lnTo>
                <a:lnTo>
                  <a:pt x="1524" y="3480"/>
                </a:lnTo>
                <a:lnTo>
                  <a:pt x="1504" y="3471"/>
                </a:lnTo>
                <a:lnTo>
                  <a:pt x="1483" y="3463"/>
                </a:lnTo>
                <a:lnTo>
                  <a:pt x="1463" y="3456"/>
                </a:lnTo>
                <a:lnTo>
                  <a:pt x="1442" y="3450"/>
                </a:lnTo>
                <a:lnTo>
                  <a:pt x="1422" y="3446"/>
                </a:lnTo>
                <a:lnTo>
                  <a:pt x="1402" y="3442"/>
                </a:lnTo>
                <a:lnTo>
                  <a:pt x="1381" y="3439"/>
                </a:lnTo>
                <a:lnTo>
                  <a:pt x="1362" y="3438"/>
                </a:lnTo>
                <a:lnTo>
                  <a:pt x="1341" y="3438"/>
                </a:lnTo>
                <a:lnTo>
                  <a:pt x="1321" y="3439"/>
                </a:lnTo>
                <a:lnTo>
                  <a:pt x="1300" y="3440"/>
                </a:lnTo>
                <a:lnTo>
                  <a:pt x="1281" y="3444"/>
                </a:lnTo>
                <a:lnTo>
                  <a:pt x="1261" y="3448"/>
                </a:lnTo>
                <a:lnTo>
                  <a:pt x="1240" y="3453"/>
                </a:lnTo>
                <a:lnTo>
                  <a:pt x="1221" y="3460"/>
                </a:lnTo>
                <a:lnTo>
                  <a:pt x="1201" y="3467"/>
                </a:lnTo>
                <a:lnTo>
                  <a:pt x="1180" y="3475"/>
                </a:lnTo>
                <a:lnTo>
                  <a:pt x="1161" y="3485"/>
                </a:lnTo>
                <a:lnTo>
                  <a:pt x="1141" y="3496"/>
                </a:lnTo>
                <a:lnTo>
                  <a:pt x="1121" y="3507"/>
                </a:lnTo>
                <a:lnTo>
                  <a:pt x="1102" y="3520"/>
                </a:lnTo>
                <a:lnTo>
                  <a:pt x="1081" y="3534"/>
                </a:lnTo>
                <a:lnTo>
                  <a:pt x="1061" y="3550"/>
                </a:lnTo>
                <a:lnTo>
                  <a:pt x="1042" y="3565"/>
                </a:lnTo>
                <a:lnTo>
                  <a:pt x="1022" y="3582"/>
                </a:lnTo>
                <a:lnTo>
                  <a:pt x="1002" y="3601"/>
                </a:lnTo>
                <a:lnTo>
                  <a:pt x="983" y="3621"/>
                </a:lnTo>
                <a:lnTo>
                  <a:pt x="963" y="3640"/>
                </a:lnTo>
                <a:lnTo>
                  <a:pt x="943" y="3662"/>
                </a:lnTo>
                <a:lnTo>
                  <a:pt x="924" y="3685"/>
                </a:lnTo>
                <a:lnTo>
                  <a:pt x="899" y="3717"/>
                </a:lnTo>
                <a:lnTo>
                  <a:pt x="874" y="3751"/>
                </a:lnTo>
                <a:lnTo>
                  <a:pt x="850" y="3787"/>
                </a:lnTo>
                <a:lnTo>
                  <a:pt x="830" y="3823"/>
                </a:lnTo>
                <a:lnTo>
                  <a:pt x="809" y="3861"/>
                </a:lnTo>
                <a:lnTo>
                  <a:pt x="789" y="3901"/>
                </a:lnTo>
                <a:lnTo>
                  <a:pt x="772" y="3943"/>
                </a:lnTo>
                <a:lnTo>
                  <a:pt x="755" y="3985"/>
                </a:lnTo>
                <a:lnTo>
                  <a:pt x="740" y="4029"/>
                </a:lnTo>
                <a:lnTo>
                  <a:pt x="727" y="4075"/>
                </a:lnTo>
                <a:lnTo>
                  <a:pt x="714" y="4123"/>
                </a:lnTo>
                <a:lnTo>
                  <a:pt x="703" y="4172"/>
                </a:lnTo>
                <a:lnTo>
                  <a:pt x="693" y="4222"/>
                </a:lnTo>
                <a:lnTo>
                  <a:pt x="684" y="4275"/>
                </a:lnTo>
                <a:lnTo>
                  <a:pt x="678" y="4328"/>
                </a:lnTo>
                <a:lnTo>
                  <a:pt x="671" y="4383"/>
                </a:lnTo>
                <a:lnTo>
                  <a:pt x="663" y="4496"/>
                </a:lnTo>
                <a:lnTo>
                  <a:pt x="655" y="4608"/>
                </a:lnTo>
                <a:lnTo>
                  <a:pt x="648" y="4722"/>
                </a:lnTo>
                <a:lnTo>
                  <a:pt x="645" y="4835"/>
                </a:lnTo>
                <a:lnTo>
                  <a:pt x="644" y="4949"/>
                </a:lnTo>
                <a:lnTo>
                  <a:pt x="645" y="5065"/>
                </a:lnTo>
                <a:lnTo>
                  <a:pt x="647" y="5179"/>
                </a:lnTo>
                <a:lnTo>
                  <a:pt x="652" y="5295"/>
                </a:lnTo>
                <a:lnTo>
                  <a:pt x="663" y="5522"/>
                </a:lnTo>
                <a:lnTo>
                  <a:pt x="676" y="5741"/>
                </a:lnTo>
                <a:lnTo>
                  <a:pt x="691" y="5950"/>
                </a:lnTo>
                <a:lnTo>
                  <a:pt x="700" y="6050"/>
                </a:lnTo>
                <a:lnTo>
                  <a:pt x="707" y="6148"/>
                </a:lnTo>
                <a:lnTo>
                  <a:pt x="715" y="6242"/>
                </a:lnTo>
                <a:lnTo>
                  <a:pt x="720" y="6327"/>
                </a:lnTo>
                <a:lnTo>
                  <a:pt x="723" y="6405"/>
                </a:lnTo>
                <a:lnTo>
                  <a:pt x="723" y="6440"/>
                </a:lnTo>
                <a:lnTo>
                  <a:pt x="722" y="6474"/>
                </a:lnTo>
                <a:lnTo>
                  <a:pt x="720" y="6506"/>
                </a:lnTo>
                <a:lnTo>
                  <a:pt x="719" y="6535"/>
                </a:lnTo>
                <a:lnTo>
                  <a:pt x="717" y="6562"/>
                </a:lnTo>
                <a:lnTo>
                  <a:pt x="714" y="6589"/>
                </a:lnTo>
                <a:lnTo>
                  <a:pt x="710" y="6611"/>
                </a:lnTo>
                <a:lnTo>
                  <a:pt x="706" y="6633"/>
                </a:lnTo>
                <a:lnTo>
                  <a:pt x="701" y="6652"/>
                </a:lnTo>
                <a:lnTo>
                  <a:pt x="695" y="6669"/>
                </a:lnTo>
                <a:lnTo>
                  <a:pt x="859" y="6530"/>
                </a:lnTo>
                <a:lnTo>
                  <a:pt x="939" y="6460"/>
                </a:lnTo>
                <a:lnTo>
                  <a:pt x="1018" y="6391"/>
                </a:lnTo>
                <a:lnTo>
                  <a:pt x="1094" y="6322"/>
                </a:lnTo>
                <a:lnTo>
                  <a:pt x="1169" y="6254"/>
                </a:lnTo>
                <a:lnTo>
                  <a:pt x="1244" y="6187"/>
                </a:lnTo>
                <a:lnTo>
                  <a:pt x="1316" y="6120"/>
                </a:lnTo>
                <a:lnTo>
                  <a:pt x="1387" y="6052"/>
                </a:lnTo>
                <a:lnTo>
                  <a:pt x="1456" y="5987"/>
                </a:lnTo>
                <a:lnTo>
                  <a:pt x="1523" y="5920"/>
                </a:lnTo>
                <a:lnTo>
                  <a:pt x="1589" y="5854"/>
                </a:lnTo>
                <a:lnTo>
                  <a:pt x="1654" y="5790"/>
                </a:lnTo>
                <a:lnTo>
                  <a:pt x="1717" y="5726"/>
                </a:lnTo>
                <a:lnTo>
                  <a:pt x="1779" y="5661"/>
                </a:lnTo>
                <a:lnTo>
                  <a:pt x="1838" y="5597"/>
                </a:lnTo>
                <a:lnTo>
                  <a:pt x="1956" y="5472"/>
                </a:lnTo>
                <a:lnTo>
                  <a:pt x="2071" y="5352"/>
                </a:lnTo>
                <a:lnTo>
                  <a:pt x="2183" y="5235"/>
                </a:lnTo>
                <a:lnTo>
                  <a:pt x="2293" y="5123"/>
                </a:lnTo>
                <a:lnTo>
                  <a:pt x="2402" y="5014"/>
                </a:lnTo>
                <a:lnTo>
                  <a:pt x="2507" y="4911"/>
                </a:lnTo>
                <a:lnTo>
                  <a:pt x="2610" y="4810"/>
                </a:lnTo>
                <a:lnTo>
                  <a:pt x="2712" y="4715"/>
                </a:lnTo>
                <a:lnTo>
                  <a:pt x="2762" y="4669"/>
                </a:lnTo>
                <a:lnTo>
                  <a:pt x="2812" y="4623"/>
                </a:lnTo>
                <a:lnTo>
                  <a:pt x="2861" y="4581"/>
                </a:lnTo>
                <a:lnTo>
                  <a:pt x="2912" y="4538"/>
                </a:lnTo>
                <a:lnTo>
                  <a:pt x="2961" y="4497"/>
                </a:lnTo>
                <a:lnTo>
                  <a:pt x="3010" y="4457"/>
                </a:lnTo>
                <a:lnTo>
                  <a:pt x="3059" y="4419"/>
                </a:lnTo>
                <a:lnTo>
                  <a:pt x="3109" y="4382"/>
                </a:lnTo>
                <a:lnTo>
                  <a:pt x="3157" y="4346"/>
                </a:lnTo>
                <a:lnTo>
                  <a:pt x="3207" y="4311"/>
                </a:lnTo>
                <a:lnTo>
                  <a:pt x="3256" y="4278"/>
                </a:lnTo>
                <a:lnTo>
                  <a:pt x="3305" y="4246"/>
                </a:lnTo>
                <a:lnTo>
                  <a:pt x="3353" y="4216"/>
                </a:lnTo>
                <a:lnTo>
                  <a:pt x="3402" y="4186"/>
                </a:lnTo>
                <a:lnTo>
                  <a:pt x="3450" y="4159"/>
                </a:lnTo>
                <a:lnTo>
                  <a:pt x="3498" y="4132"/>
                </a:lnTo>
                <a:lnTo>
                  <a:pt x="3547" y="4108"/>
                </a:lnTo>
                <a:lnTo>
                  <a:pt x="3596" y="4085"/>
                </a:lnTo>
                <a:lnTo>
                  <a:pt x="3647" y="4063"/>
                </a:lnTo>
                <a:lnTo>
                  <a:pt x="3698" y="4043"/>
                </a:lnTo>
                <a:lnTo>
                  <a:pt x="3750" y="4026"/>
                </a:lnTo>
                <a:lnTo>
                  <a:pt x="3803" y="4011"/>
                </a:lnTo>
                <a:lnTo>
                  <a:pt x="3856" y="3997"/>
                </a:lnTo>
                <a:lnTo>
                  <a:pt x="3911" y="3985"/>
                </a:lnTo>
                <a:lnTo>
                  <a:pt x="3967" y="3974"/>
                </a:lnTo>
                <a:lnTo>
                  <a:pt x="4024" y="3967"/>
                </a:lnTo>
                <a:lnTo>
                  <a:pt x="4080" y="3960"/>
                </a:lnTo>
                <a:lnTo>
                  <a:pt x="4138" y="3956"/>
                </a:lnTo>
                <a:lnTo>
                  <a:pt x="4197" y="3954"/>
                </a:lnTo>
                <a:lnTo>
                  <a:pt x="4257" y="3953"/>
                </a:lnTo>
                <a:lnTo>
                  <a:pt x="4317" y="3954"/>
                </a:lnTo>
                <a:lnTo>
                  <a:pt x="4380" y="3957"/>
                </a:lnTo>
                <a:lnTo>
                  <a:pt x="4305" y="3922"/>
                </a:lnTo>
                <a:lnTo>
                  <a:pt x="4184" y="3866"/>
                </a:lnTo>
                <a:lnTo>
                  <a:pt x="4017" y="3792"/>
                </a:lnTo>
                <a:lnTo>
                  <a:pt x="3804" y="3697"/>
                </a:lnTo>
                <a:lnTo>
                  <a:pt x="3775" y="3684"/>
                </a:lnTo>
                <a:lnTo>
                  <a:pt x="3747" y="3670"/>
                </a:lnTo>
                <a:lnTo>
                  <a:pt x="3719" y="3654"/>
                </a:lnTo>
                <a:lnTo>
                  <a:pt x="3693" y="3638"/>
                </a:lnTo>
                <a:lnTo>
                  <a:pt x="3667" y="3621"/>
                </a:lnTo>
                <a:lnTo>
                  <a:pt x="3642" y="3602"/>
                </a:lnTo>
                <a:lnTo>
                  <a:pt x="3618" y="3583"/>
                </a:lnTo>
                <a:lnTo>
                  <a:pt x="3595" y="3563"/>
                </a:lnTo>
                <a:lnTo>
                  <a:pt x="3574" y="3542"/>
                </a:lnTo>
                <a:lnTo>
                  <a:pt x="3553" y="3520"/>
                </a:lnTo>
                <a:lnTo>
                  <a:pt x="3532" y="3497"/>
                </a:lnTo>
                <a:lnTo>
                  <a:pt x="3512" y="3474"/>
                </a:lnTo>
                <a:lnTo>
                  <a:pt x="3494" y="3449"/>
                </a:lnTo>
                <a:lnTo>
                  <a:pt x="3476" y="3424"/>
                </a:lnTo>
                <a:lnTo>
                  <a:pt x="3459" y="3397"/>
                </a:lnTo>
                <a:lnTo>
                  <a:pt x="3444" y="3369"/>
                </a:lnTo>
                <a:lnTo>
                  <a:pt x="3428" y="3341"/>
                </a:lnTo>
                <a:lnTo>
                  <a:pt x="3414" y="3311"/>
                </a:lnTo>
                <a:lnTo>
                  <a:pt x="3401" y="3282"/>
                </a:lnTo>
                <a:lnTo>
                  <a:pt x="3389" y="3250"/>
                </a:lnTo>
                <a:lnTo>
                  <a:pt x="3377" y="3219"/>
                </a:lnTo>
                <a:lnTo>
                  <a:pt x="3366" y="3185"/>
                </a:lnTo>
                <a:lnTo>
                  <a:pt x="3356" y="3151"/>
                </a:lnTo>
                <a:lnTo>
                  <a:pt x="3347" y="3116"/>
                </a:lnTo>
                <a:lnTo>
                  <a:pt x="3340" y="3081"/>
                </a:lnTo>
                <a:lnTo>
                  <a:pt x="3332" y="3044"/>
                </a:lnTo>
                <a:lnTo>
                  <a:pt x="3327" y="3007"/>
                </a:lnTo>
                <a:lnTo>
                  <a:pt x="3321" y="2967"/>
                </a:lnTo>
                <a:lnTo>
                  <a:pt x="3317" y="2928"/>
                </a:lnTo>
                <a:lnTo>
                  <a:pt x="3312" y="2888"/>
                </a:lnTo>
                <a:lnTo>
                  <a:pt x="3310" y="2846"/>
                </a:lnTo>
                <a:lnTo>
                  <a:pt x="3308" y="2803"/>
                </a:lnTo>
                <a:lnTo>
                  <a:pt x="3331" y="2824"/>
                </a:lnTo>
                <a:lnTo>
                  <a:pt x="3354" y="2844"/>
                </a:lnTo>
                <a:lnTo>
                  <a:pt x="3377" y="2861"/>
                </a:lnTo>
                <a:lnTo>
                  <a:pt x="3401" y="2879"/>
                </a:lnTo>
                <a:lnTo>
                  <a:pt x="3425" y="2893"/>
                </a:lnTo>
                <a:lnTo>
                  <a:pt x="3450" y="2907"/>
                </a:lnTo>
                <a:lnTo>
                  <a:pt x="3475" y="2919"/>
                </a:lnTo>
                <a:lnTo>
                  <a:pt x="3501" y="2930"/>
                </a:lnTo>
                <a:lnTo>
                  <a:pt x="3528" y="2939"/>
                </a:lnTo>
                <a:lnTo>
                  <a:pt x="3554" y="2948"/>
                </a:lnTo>
                <a:lnTo>
                  <a:pt x="3581" y="2954"/>
                </a:lnTo>
                <a:lnTo>
                  <a:pt x="3608" y="2959"/>
                </a:lnTo>
                <a:lnTo>
                  <a:pt x="3636" y="2963"/>
                </a:lnTo>
                <a:lnTo>
                  <a:pt x="3664" y="2965"/>
                </a:lnTo>
                <a:lnTo>
                  <a:pt x="3693" y="2966"/>
                </a:lnTo>
                <a:lnTo>
                  <a:pt x="3722" y="2965"/>
                </a:lnTo>
                <a:lnTo>
                  <a:pt x="3752" y="2964"/>
                </a:lnTo>
                <a:lnTo>
                  <a:pt x="3780" y="2962"/>
                </a:lnTo>
                <a:lnTo>
                  <a:pt x="3807" y="2959"/>
                </a:lnTo>
                <a:lnTo>
                  <a:pt x="3835" y="2954"/>
                </a:lnTo>
                <a:lnTo>
                  <a:pt x="3862" y="2950"/>
                </a:lnTo>
                <a:lnTo>
                  <a:pt x="3888" y="2944"/>
                </a:lnTo>
                <a:lnTo>
                  <a:pt x="3914" y="2938"/>
                </a:lnTo>
                <a:lnTo>
                  <a:pt x="3939" y="2931"/>
                </a:lnTo>
                <a:lnTo>
                  <a:pt x="3963" y="2924"/>
                </a:lnTo>
                <a:lnTo>
                  <a:pt x="3989" y="2915"/>
                </a:lnTo>
                <a:lnTo>
                  <a:pt x="4012" y="2905"/>
                </a:lnTo>
                <a:lnTo>
                  <a:pt x="4034" y="2895"/>
                </a:lnTo>
                <a:lnTo>
                  <a:pt x="4057" y="2884"/>
                </a:lnTo>
                <a:lnTo>
                  <a:pt x="4079" y="2873"/>
                </a:lnTo>
                <a:lnTo>
                  <a:pt x="4101" y="2860"/>
                </a:lnTo>
                <a:lnTo>
                  <a:pt x="4122" y="2847"/>
                </a:lnTo>
                <a:lnTo>
                  <a:pt x="4143" y="2833"/>
                </a:lnTo>
                <a:lnTo>
                  <a:pt x="4161" y="2819"/>
                </a:lnTo>
                <a:lnTo>
                  <a:pt x="4180" y="2803"/>
                </a:lnTo>
                <a:lnTo>
                  <a:pt x="4196" y="2788"/>
                </a:lnTo>
                <a:lnTo>
                  <a:pt x="4213" y="2773"/>
                </a:lnTo>
                <a:lnTo>
                  <a:pt x="4228" y="2756"/>
                </a:lnTo>
                <a:lnTo>
                  <a:pt x="4241" y="2740"/>
                </a:lnTo>
                <a:lnTo>
                  <a:pt x="4254" y="2723"/>
                </a:lnTo>
                <a:lnTo>
                  <a:pt x="4266" y="2704"/>
                </a:lnTo>
                <a:lnTo>
                  <a:pt x="4277" y="2687"/>
                </a:lnTo>
                <a:lnTo>
                  <a:pt x="4287" y="2668"/>
                </a:lnTo>
                <a:lnTo>
                  <a:pt x="4294" y="2648"/>
                </a:lnTo>
                <a:lnTo>
                  <a:pt x="4302" y="2629"/>
                </a:lnTo>
                <a:lnTo>
                  <a:pt x="4309" y="2608"/>
                </a:lnTo>
                <a:lnTo>
                  <a:pt x="4314" y="2588"/>
                </a:lnTo>
                <a:lnTo>
                  <a:pt x="4318" y="2566"/>
                </a:lnTo>
                <a:lnTo>
                  <a:pt x="4322" y="2546"/>
                </a:lnTo>
                <a:lnTo>
                  <a:pt x="4322" y="2524"/>
                </a:lnTo>
                <a:lnTo>
                  <a:pt x="4321" y="2503"/>
                </a:lnTo>
                <a:lnTo>
                  <a:pt x="4318" y="2482"/>
                </a:lnTo>
                <a:lnTo>
                  <a:pt x="4313" y="2462"/>
                </a:lnTo>
                <a:lnTo>
                  <a:pt x="4305" y="2441"/>
                </a:lnTo>
                <a:lnTo>
                  <a:pt x="4297" y="2420"/>
                </a:lnTo>
                <a:lnTo>
                  <a:pt x="4286" y="2399"/>
                </a:lnTo>
                <a:lnTo>
                  <a:pt x="4273" y="2379"/>
                </a:lnTo>
                <a:lnTo>
                  <a:pt x="4257" y="2358"/>
                </a:lnTo>
                <a:lnTo>
                  <a:pt x="4240" y="2337"/>
                </a:lnTo>
                <a:lnTo>
                  <a:pt x="4221" y="2317"/>
                </a:lnTo>
                <a:lnTo>
                  <a:pt x="4199" y="2297"/>
                </a:lnTo>
                <a:lnTo>
                  <a:pt x="4176" y="2276"/>
                </a:lnTo>
                <a:lnTo>
                  <a:pt x="4151" y="2256"/>
                </a:lnTo>
                <a:lnTo>
                  <a:pt x="4124" y="2237"/>
                </a:lnTo>
                <a:lnTo>
                  <a:pt x="4240" y="2275"/>
                </a:lnTo>
                <a:lnTo>
                  <a:pt x="4351" y="2311"/>
                </a:lnTo>
                <a:lnTo>
                  <a:pt x="4458" y="2344"/>
                </a:lnTo>
                <a:lnTo>
                  <a:pt x="4561" y="2375"/>
                </a:lnTo>
                <a:lnTo>
                  <a:pt x="4659" y="2404"/>
                </a:lnTo>
                <a:lnTo>
                  <a:pt x="4753" y="2429"/>
                </a:lnTo>
                <a:lnTo>
                  <a:pt x="4844" y="2453"/>
                </a:lnTo>
                <a:lnTo>
                  <a:pt x="4929" y="2474"/>
                </a:lnTo>
                <a:lnTo>
                  <a:pt x="5011" y="2492"/>
                </a:lnTo>
                <a:lnTo>
                  <a:pt x="5087" y="2509"/>
                </a:lnTo>
                <a:lnTo>
                  <a:pt x="5161" y="2523"/>
                </a:lnTo>
                <a:lnTo>
                  <a:pt x="5229" y="2534"/>
                </a:lnTo>
                <a:lnTo>
                  <a:pt x="5293" y="2542"/>
                </a:lnTo>
                <a:lnTo>
                  <a:pt x="5353" y="2549"/>
                </a:lnTo>
                <a:lnTo>
                  <a:pt x="5409" y="2553"/>
                </a:lnTo>
                <a:lnTo>
                  <a:pt x="5460" y="2554"/>
                </a:lnTo>
                <a:lnTo>
                  <a:pt x="5508" y="2554"/>
                </a:lnTo>
                <a:lnTo>
                  <a:pt x="5553" y="2552"/>
                </a:lnTo>
                <a:lnTo>
                  <a:pt x="5595" y="2550"/>
                </a:lnTo>
                <a:lnTo>
                  <a:pt x="5635" y="2547"/>
                </a:lnTo>
                <a:lnTo>
                  <a:pt x="5671" y="2542"/>
                </a:lnTo>
                <a:lnTo>
                  <a:pt x="5705" y="2537"/>
                </a:lnTo>
                <a:lnTo>
                  <a:pt x="5735" y="2530"/>
                </a:lnTo>
                <a:lnTo>
                  <a:pt x="5764" y="2523"/>
                </a:lnTo>
                <a:lnTo>
                  <a:pt x="5789" y="2514"/>
                </a:lnTo>
                <a:lnTo>
                  <a:pt x="5811" y="2504"/>
                </a:lnTo>
                <a:lnTo>
                  <a:pt x="5830" y="2493"/>
                </a:lnTo>
                <a:lnTo>
                  <a:pt x="5848" y="2482"/>
                </a:lnTo>
                <a:lnTo>
                  <a:pt x="5854" y="2476"/>
                </a:lnTo>
                <a:lnTo>
                  <a:pt x="5861" y="2469"/>
                </a:lnTo>
                <a:lnTo>
                  <a:pt x="5867" y="2463"/>
                </a:lnTo>
                <a:lnTo>
                  <a:pt x="5873" y="2455"/>
                </a:lnTo>
                <a:lnTo>
                  <a:pt x="5877" y="2448"/>
                </a:lnTo>
                <a:lnTo>
                  <a:pt x="5880" y="2441"/>
                </a:lnTo>
                <a:lnTo>
                  <a:pt x="5884" y="2433"/>
                </a:lnTo>
                <a:lnTo>
                  <a:pt x="5886" y="2424"/>
                </a:lnTo>
                <a:lnTo>
                  <a:pt x="5888" y="2412"/>
                </a:lnTo>
                <a:lnTo>
                  <a:pt x="5886" y="2399"/>
                </a:lnTo>
                <a:lnTo>
                  <a:pt x="5883" y="2386"/>
                </a:lnTo>
                <a:lnTo>
                  <a:pt x="5876" y="2372"/>
                </a:lnTo>
                <a:lnTo>
                  <a:pt x="5867" y="2358"/>
                </a:lnTo>
                <a:lnTo>
                  <a:pt x="5855" y="2342"/>
                </a:lnTo>
                <a:lnTo>
                  <a:pt x="5841" y="2327"/>
                </a:lnTo>
                <a:lnTo>
                  <a:pt x="5825" y="2312"/>
                </a:lnTo>
                <a:lnTo>
                  <a:pt x="5805" y="2296"/>
                </a:lnTo>
                <a:lnTo>
                  <a:pt x="5783" y="2278"/>
                </a:lnTo>
                <a:lnTo>
                  <a:pt x="5759" y="2262"/>
                </a:lnTo>
                <a:lnTo>
                  <a:pt x="5732" y="2244"/>
                </a:lnTo>
                <a:lnTo>
                  <a:pt x="5702" y="2226"/>
                </a:lnTo>
                <a:lnTo>
                  <a:pt x="5670" y="2207"/>
                </a:lnTo>
                <a:lnTo>
                  <a:pt x="5636" y="2188"/>
                </a:lnTo>
                <a:lnTo>
                  <a:pt x="5598" y="2169"/>
                </a:lnTo>
                <a:lnTo>
                  <a:pt x="5519" y="2129"/>
                </a:lnTo>
                <a:lnTo>
                  <a:pt x="5438" y="2090"/>
                </a:lnTo>
                <a:lnTo>
                  <a:pt x="5354" y="2051"/>
                </a:lnTo>
                <a:lnTo>
                  <a:pt x="5268" y="2011"/>
                </a:lnTo>
                <a:lnTo>
                  <a:pt x="5178" y="1973"/>
                </a:lnTo>
                <a:lnTo>
                  <a:pt x="5085" y="1934"/>
                </a:lnTo>
                <a:lnTo>
                  <a:pt x="4991" y="1896"/>
                </a:lnTo>
                <a:lnTo>
                  <a:pt x="4894" y="1857"/>
                </a:lnTo>
                <a:lnTo>
                  <a:pt x="4699" y="1783"/>
                </a:lnTo>
                <a:lnTo>
                  <a:pt x="4509" y="1712"/>
                </a:lnTo>
                <a:lnTo>
                  <a:pt x="4323" y="1647"/>
                </a:lnTo>
                <a:lnTo>
                  <a:pt x="4142" y="1583"/>
                </a:lnTo>
                <a:lnTo>
                  <a:pt x="3982" y="1530"/>
                </a:lnTo>
                <a:lnTo>
                  <a:pt x="3858" y="1487"/>
                </a:lnTo>
                <a:lnTo>
                  <a:pt x="3769" y="1455"/>
                </a:lnTo>
                <a:lnTo>
                  <a:pt x="3716" y="1435"/>
                </a:lnTo>
                <a:lnTo>
                  <a:pt x="3626" y="1406"/>
                </a:lnTo>
                <a:lnTo>
                  <a:pt x="3529" y="1375"/>
                </a:lnTo>
                <a:lnTo>
                  <a:pt x="3424" y="1339"/>
                </a:lnTo>
                <a:lnTo>
                  <a:pt x="3309" y="1298"/>
                </a:lnTo>
                <a:lnTo>
                  <a:pt x="3188" y="1253"/>
                </a:lnTo>
                <a:lnTo>
                  <a:pt x="3058" y="1205"/>
                </a:lnTo>
                <a:lnTo>
                  <a:pt x="2920" y="1153"/>
                </a:lnTo>
                <a:lnTo>
                  <a:pt x="2774" y="1097"/>
                </a:lnTo>
                <a:lnTo>
                  <a:pt x="2623" y="1039"/>
                </a:lnTo>
                <a:lnTo>
                  <a:pt x="2474" y="982"/>
                </a:lnTo>
                <a:lnTo>
                  <a:pt x="2323" y="927"/>
                </a:lnTo>
                <a:lnTo>
                  <a:pt x="2173" y="872"/>
                </a:lnTo>
                <a:lnTo>
                  <a:pt x="2024" y="820"/>
                </a:lnTo>
                <a:lnTo>
                  <a:pt x="1874" y="767"/>
                </a:lnTo>
                <a:lnTo>
                  <a:pt x="1723" y="716"/>
                </a:lnTo>
                <a:lnTo>
                  <a:pt x="1574" y="667"/>
                </a:lnTo>
                <a:lnTo>
                  <a:pt x="1426" y="620"/>
                </a:lnTo>
                <a:lnTo>
                  <a:pt x="1283" y="576"/>
                </a:lnTo>
                <a:lnTo>
                  <a:pt x="1144" y="537"/>
                </a:lnTo>
                <a:lnTo>
                  <a:pt x="1010" y="500"/>
                </a:lnTo>
                <a:lnTo>
                  <a:pt x="880" y="468"/>
                </a:lnTo>
                <a:lnTo>
                  <a:pt x="817" y="453"/>
                </a:lnTo>
                <a:lnTo>
                  <a:pt x="754" y="438"/>
                </a:lnTo>
                <a:lnTo>
                  <a:pt x="693" y="425"/>
                </a:lnTo>
                <a:lnTo>
                  <a:pt x="633" y="413"/>
                </a:lnTo>
                <a:lnTo>
                  <a:pt x="574" y="402"/>
                </a:lnTo>
                <a:lnTo>
                  <a:pt x="516" y="393"/>
                </a:lnTo>
                <a:lnTo>
                  <a:pt x="461" y="384"/>
                </a:lnTo>
                <a:lnTo>
                  <a:pt x="408" y="377"/>
                </a:lnTo>
                <a:lnTo>
                  <a:pt x="359" y="373"/>
                </a:lnTo>
                <a:lnTo>
                  <a:pt x="312" y="371"/>
                </a:lnTo>
                <a:lnTo>
                  <a:pt x="269" y="371"/>
                </a:lnTo>
                <a:lnTo>
                  <a:pt x="229" y="373"/>
                </a:lnTo>
                <a:lnTo>
                  <a:pt x="193" y="377"/>
                </a:lnTo>
                <a:lnTo>
                  <a:pt x="175" y="381"/>
                </a:lnTo>
                <a:lnTo>
                  <a:pt x="159" y="384"/>
                </a:lnTo>
                <a:lnTo>
                  <a:pt x="143" y="388"/>
                </a:lnTo>
                <a:lnTo>
                  <a:pt x="128" y="393"/>
                </a:lnTo>
                <a:lnTo>
                  <a:pt x="114" y="397"/>
                </a:lnTo>
                <a:lnTo>
                  <a:pt x="101" y="403"/>
                </a:lnTo>
                <a:lnTo>
                  <a:pt x="88" y="409"/>
                </a:lnTo>
                <a:lnTo>
                  <a:pt x="77" y="417"/>
                </a:lnTo>
                <a:lnTo>
                  <a:pt x="66" y="423"/>
                </a:lnTo>
                <a:lnTo>
                  <a:pt x="55" y="432"/>
                </a:lnTo>
                <a:lnTo>
                  <a:pt x="47" y="440"/>
                </a:lnTo>
                <a:lnTo>
                  <a:pt x="38" y="448"/>
                </a:lnTo>
                <a:lnTo>
                  <a:pt x="30" y="458"/>
                </a:lnTo>
                <a:lnTo>
                  <a:pt x="24" y="468"/>
                </a:lnTo>
                <a:lnTo>
                  <a:pt x="17" y="479"/>
                </a:lnTo>
                <a:lnTo>
                  <a:pt x="12" y="490"/>
                </a:lnTo>
                <a:lnTo>
                  <a:pt x="7" y="502"/>
                </a:lnTo>
                <a:lnTo>
                  <a:pt x="4" y="514"/>
                </a:lnTo>
                <a:close/>
                <a:moveTo>
                  <a:pt x="3093" y="2644"/>
                </a:moveTo>
                <a:lnTo>
                  <a:pt x="3308" y="3008"/>
                </a:lnTo>
                <a:lnTo>
                  <a:pt x="2890" y="3023"/>
                </a:lnTo>
                <a:lnTo>
                  <a:pt x="3093" y="2644"/>
                </a:lnTo>
                <a:close/>
                <a:moveTo>
                  <a:pt x="3093" y="2738"/>
                </a:moveTo>
                <a:lnTo>
                  <a:pt x="3214" y="2967"/>
                </a:lnTo>
                <a:lnTo>
                  <a:pt x="2985" y="2967"/>
                </a:lnTo>
                <a:lnTo>
                  <a:pt x="3093" y="2738"/>
                </a:lnTo>
                <a:close/>
                <a:moveTo>
                  <a:pt x="4502" y="4012"/>
                </a:moveTo>
                <a:lnTo>
                  <a:pt x="4502" y="4012"/>
                </a:lnTo>
                <a:lnTo>
                  <a:pt x="4540" y="4021"/>
                </a:lnTo>
                <a:lnTo>
                  <a:pt x="4577" y="4032"/>
                </a:lnTo>
                <a:lnTo>
                  <a:pt x="4613" y="4044"/>
                </a:lnTo>
                <a:lnTo>
                  <a:pt x="4647" y="4059"/>
                </a:lnTo>
                <a:lnTo>
                  <a:pt x="4681" y="4074"/>
                </a:lnTo>
                <a:lnTo>
                  <a:pt x="4713" y="4090"/>
                </a:lnTo>
                <a:lnTo>
                  <a:pt x="4742" y="4108"/>
                </a:lnTo>
                <a:lnTo>
                  <a:pt x="4772" y="4126"/>
                </a:lnTo>
                <a:lnTo>
                  <a:pt x="4799" y="4147"/>
                </a:lnTo>
                <a:lnTo>
                  <a:pt x="4825" y="4168"/>
                </a:lnTo>
                <a:lnTo>
                  <a:pt x="4849" y="4191"/>
                </a:lnTo>
                <a:lnTo>
                  <a:pt x="4872" y="4215"/>
                </a:lnTo>
                <a:lnTo>
                  <a:pt x="4895" y="4241"/>
                </a:lnTo>
                <a:lnTo>
                  <a:pt x="4915" y="4267"/>
                </a:lnTo>
                <a:lnTo>
                  <a:pt x="4935" y="4296"/>
                </a:lnTo>
                <a:lnTo>
                  <a:pt x="4952" y="4325"/>
                </a:lnTo>
                <a:lnTo>
                  <a:pt x="4968" y="4356"/>
                </a:lnTo>
                <a:lnTo>
                  <a:pt x="4986" y="4387"/>
                </a:lnTo>
                <a:lnTo>
                  <a:pt x="5001" y="4419"/>
                </a:lnTo>
                <a:lnTo>
                  <a:pt x="5018" y="4453"/>
                </a:lnTo>
                <a:lnTo>
                  <a:pt x="5033" y="4487"/>
                </a:lnTo>
                <a:lnTo>
                  <a:pt x="5048" y="4523"/>
                </a:lnTo>
                <a:lnTo>
                  <a:pt x="5063" y="4559"/>
                </a:lnTo>
                <a:lnTo>
                  <a:pt x="5078" y="4596"/>
                </a:lnTo>
                <a:lnTo>
                  <a:pt x="5106" y="4674"/>
                </a:lnTo>
                <a:lnTo>
                  <a:pt x="5132" y="4756"/>
                </a:lnTo>
                <a:lnTo>
                  <a:pt x="5157" y="4841"/>
                </a:lnTo>
                <a:lnTo>
                  <a:pt x="5181" y="4930"/>
                </a:lnTo>
                <a:lnTo>
                  <a:pt x="5229" y="5118"/>
                </a:lnTo>
                <a:lnTo>
                  <a:pt x="5281" y="5319"/>
                </a:lnTo>
                <a:lnTo>
                  <a:pt x="5395" y="5761"/>
                </a:lnTo>
                <a:lnTo>
                  <a:pt x="5412" y="5818"/>
                </a:lnTo>
                <a:lnTo>
                  <a:pt x="5429" y="5877"/>
                </a:lnTo>
                <a:lnTo>
                  <a:pt x="5447" y="5936"/>
                </a:lnTo>
                <a:lnTo>
                  <a:pt x="5468" y="5996"/>
                </a:lnTo>
                <a:lnTo>
                  <a:pt x="5488" y="6057"/>
                </a:lnTo>
                <a:lnTo>
                  <a:pt x="5510" y="6118"/>
                </a:lnTo>
                <a:lnTo>
                  <a:pt x="5534" y="6179"/>
                </a:lnTo>
                <a:lnTo>
                  <a:pt x="5558" y="6240"/>
                </a:lnTo>
                <a:lnTo>
                  <a:pt x="5584" y="6302"/>
                </a:lnTo>
                <a:lnTo>
                  <a:pt x="5612" y="6365"/>
                </a:lnTo>
                <a:lnTo>
                  <a:pt x="5640" y="6428"/>
                </a:lnTo>
                <a:lnTo>
                  <a:pt x="5671" y="6491"/>
                </a:lnTo>
                <a:lnTo>
                  <a:pt x="5701" y="6556"/>
                </a:lnTo>
                <a:lnTo>
                  <a:pt x="5734" y="6620"/>
                </a:lnTo>
                <a:lnTo>
                  <a:pt x="5767" y="6685"/>
                </a:lnTo>
                <a:lnTo>
                  <a:pt x="5802" y="6750"/>
                </a:lnTo>
                <a:lnTo>
                  <a:pt x="994" y="6750"/>
                </a:lnTo>
                <a:lnTo>
                  <a:pt x="1058" y="6726"/>
                </a:lnTo>
                <a:lnTo>
                  <a:pt x="1122" y="6700"/>
                </a:lnTo>
                <a:lnTo>
                  <a:pt x="1186" y="6672"/>
                </a:lnTo>
                <a:lnTo>
                  <a:pt x="1249" y="6642"/>
                </a:lnTo>
                <a:lnTo>
                  <a:pt x="1311" y="6609"/>
                </a:lnTo>
                <a:lnTo>
                  <a:pt x="1373" y="6574"/>
                </a:lnTo>
                <a:lnTo>
                  <a:pt x="1434" y="6537"/>
                </a:lnTo>
                <a:lnTo>
                  <a:pt x="1495" y="6499"/>
                </a:lnTo>
                <a:lnTo>
                  <a:pt x="1555" y="6457"/>
                </a:lnTo>
                <a:lnTo>
                  <a:pt x="1614" y="6414"/>
                </a:lnTo>
                <a:lnTo>
                  <a:pt x="1673" y="6369"/>
                </a:lnTo>
                <a:lnTo>
                  <a:pt x="1731" y="6321"/>
                </a:lnTo>
                <a:lnTo>
                  <a:pt x="1788" y="6272"/>
                </a:lnTo>
                <a:lnTo>
                  <a:pt x="1844" y="6219"/>
                </a:lnTo>
                <a:lnTo>
                  <a:pt x="1901" y="6166"/>
                </a:lnTo>
                <a:lnTo>
                  <a:pt x="1956" y="6109"/>
                </a:lnTo>
                <a:lnTo>
                  <a:pt x="2066" y="5994"/>
                </a:lnTo>
                <a:lnTo>
                  <a:pt x="2175" y="5879"/>
                </a:lnTo>
                <a:lnTo>
                  <a:pt x="2284" y="5764"/>
                </a:lnTo>
                <a:lnTo>
                  <a:pt x="2392" y="5647"/>
                </a:lnTo>
                <a:lnTo>
                  <a:pt x="2498" y="5530"/>
                </a:lnTo>
                <a:lnTo>
                  <a:pt x="2604" y="5413"/>
                </a:lnTo>
                <a:lnTo>
                  <a:pt x="2707" y="5296"/>
                </a:lnTo>
                <a:lnTo>
                  <a:pt x="2811" y="5178"/>
                </a:lnTo>
                <a:lnTo>
                  <a:pt x="2915" y="5062"/>
                </a:lnTo>
                <a:lnTo>
                  <a:pt x="3018" y="4950"/>
                </a:lnTo>
                <a:lnTo>
                  <a:pt x="3121" y="4841"/>
                </a:lnTo>
                <a:lnTo>
                  <a:pt x="3224" y="4736"/>
                </a:lnTo>
                <a:lnTo>
                  <a:pt x="3327" y="4634"/>
                </a:lnTo>
                <a:lnTo>
                  <a:pt x="3429" y="4536"/>
                </a:lnTo>
                <a:lnTo>
                  <a:pt x="3532" y="4442"/>
                </a:lnTo>
                <a:lnTo>
                  <a:pt x="3634" y="4351"/>
                </a:lnTo>
                <a:lnTo>
                  <a:pt x="3685" y="4308"/>
                </a:lnTo>
                <a:lnTo>
                  <a:pt x="3737" y="4267"/>
                </a:lnTo>
                <a:lnTo>
                  <a:pt x="3764" y="4249"/>
                </a:lnTo>
                <a:lnTo>
                  <a:pt x="3790" y="4230"/>
                </a:lnTo>
                <a:lnTo>
                  <a:pt x="3816" y="4213"/>
                </a:lnTo>
                <a:lnTo>
                  <a:pt x="3842" y="4195"/>
                </a:lnTo>
                <a:lnTo>
                  <a:pt x="3868" y="4180"/>
                </a:lnTo>
                <a:lnTo>
                  <a:pt x="3895" y="4165"/>
                </a:lnTo>
                <a:lnTo>
                  <a:pt x="3922" y="4149"/>
                </a:lnTo>
                <a:lnTo>
                  <a:pt x="3948" y="4136"/>
                </a:lnTo>
                <a:lnTo>
                  <a:pt x="3976" y="4123"/>
                </a:lnTo>
                <a:lnTo>
                  <a:pt x="4002" y="4110"/>
                </a:lnTo>
                <a:lnTo>
                  <a:pt x="4029" y="4099"/>
                </a:lnTo>
                <a:lnTo>
                  <a:pt x="4056" y="4088"/>
                </a:lnTo>
                <a:lnTo>
                  <a:pt x="4084" y="4077"/>
                </a:lnTo>
                <a:lnTo>
                  <a:pt x="4111" y="4068"/>
                </a:lnTo>
                <a:lnTo>
                  <a:pt x="4138" y="4060"/>
                </a:lnTo>
                <a:lnTo>
                  <a:pt x="4166" y="4051"/>
                </a:lnTo>
                <a:lnTo>
                  <a:pt x="4193" y="4044"/>
                </a:lnTo>
                <a:lnTo>
                  <a:pt x="4220" y="4038"/>
                </a:lnTo>
                <a:lnTo>
                  <a:pt x="4249" y="4031"/>
                </a:lnTo>
                <a:lnTo>
                  <a:pt x="4276" y="4027"/>
                </a:lnTo>
                <a:lnTo>
                  <a:pt x="4304" y="4023"/>
                </a:lnTo>
                <a:lnTo>
                  <a:pt x="4332" y="4018"/>
                </a:lnTo>
                <a:lnTo>
                  <a:pt x="4360" y="4016"/>
                </a:lnTo>
                <a:lnTo>
                  <a:pt x="4388" y="4014"/>
                </a:lnTo>
                <a:lnTo>
                  <a:pt x="4417" y="4012"/>
                </a:lnTo>
                <a:lnTo>
                  <a:pt x="4445" y="4012"/>
                </a:lnTo>
                <a:lnTo>
                  <a:pt x="4474" y="4011"/>
                </a:lnTo>
                <a:lnTo>
                  <a:pt x="4502" y="4012"/>
                </a:lnTo>
                <a:close/>
                <a:moveTo>
                  <a:pt x="3105" y="2465"/>
                </a:moveTo>
                <a:lnTo>
                  <a:pt x="3105" y="2465"/>
                </a:lnTo>
                <a:lnTo>
                  <a:pt x="3125" y="2466"/>
                </a:lnTo>
                <a:lnTo>
                  <a:pt x="3133" y="2467"/>
                </a:lnTo>
                <a:lnTo>
                  <a:pt x="3141" y="2469"/>
                </a:lnTo>
                <a:lnTo>
                  <a:pt x="3149" y="2471"/>
                </a:lnTo>
                <a:lnTo>
                  <a:pt x="3155" y="2475"/>
                </a:lnTo>
                <a:lnTo>
                  <a:pt x="3162" y="2478"/>
                </a:lnTo>
                <a:lnTo>
                  <a:pt x="3167" y="2482"/>
                </a:lnTo>
                <a:lnTo>
                  <a:pt x="3173" y="2487"/>
                </a:lnTo>
                <a:lnTo>
                  <a:pt x="3177" y="2492"/>
                </a:lnTo>
                <a:lnTo>
                  <a:pt x="3180" y="2498"/>
                </a:lnTo>
                <a:lnTo>
                  <a:pt x="3184" y="2504"/>
                </a:lnTo>
                <a:lnTo>
                  <a:pt x="3186" y="2511"/>
                </a:lnTo>
                <a:lnTo>
                  <a:pt x="3188" y="2518"/>
                </a:lnTo>
                <a:lnTo>
                  <a:pt x="3188" y="2526"/>
                </a:lnTo>
                <a:lnTo>
                  <a:pt x="3189" y="2535"/>
                </a:lnTo>
                <a:lnTo>
                  <a:pt x="3188" y="2546"/>
                </a:lnTo>
                <a:lnTo>
                  <a:pt x="3188" y="2557"/>
                </a:lnTo>
                <a:lnTo>
                  <a:pt x="3186" y="2566"/>
                </a:lnTo>
                <a:lnTo>
                  <a:pt x="3184" y="2576"/>
                </a:lnTo>
                <a:lnTo>
                  <a:pt x="3180" y="2584"/>
                </a:lnTo>
                <a:lnTo>
                  <a:pt x="3177" y="2592"/>
                </a:lnTo>
                <a:lnTo>
                  <a:pt x="3173" y="2599"/>
                </a:lnTo>
                <a:lnTo>
                  <a:pt x="3167" y="2606"/>
                </a:lnTo>
                <a:lnTo>
                  <a:pt x="3162" y="2611"/>
                </a:lnTo>
                <a:lnTo>
                  <a:pt x="3155" y="2616"/>
                </a:lnTo>
                <a:lnTo>
                  <a:pt x="3149" y="2620"/>
                </a:lnTo>
                <a:lnTo>
                  <a:pt x="3141" y="2623"/>
                </a:lnTo>
                <a:lnTo>
                  <a:pt x="3133" y="2625"/>
                </a:lnTo>
                <a:lnTo>
                  <a:pt x="3125" y="2628"/>
                </a:lnTo>
                <a:lnTo>
                  <a:pt x="3115" y="2629"/>
                </a:lnTo>
                <a:lnTo>
                  <a:pt x="3105" y="2629"/>
                </a:lnTo>
                <a:lnTo>
                  <a:pt x="3095" y="2629"/>
                </a:lnTo>
                <a:lnTo>
                  <a:pt x="3085" y="2628"/>
                </a:lnTo>
                <a:lnTo>
                  <a:pt x="3078" y="2625"/>
                </a:lnTo>
                <a:lnTo>
                  <a:pt x="3070" y="2623"/>
                </a:lnTo>
                <a:lnTo>
                  <a:pt x="3062" y="2620"/>
                </a:lnTo>
                <a:lnTo>
                  <a:pt x="3056" y="2616"/>
                </a:lnTo>
                <a:lnTo>
                  <a:pt x="3050" y="2611"/>
                </a:lnTo>
                <a:lnTo>
                  <a:pt x="3045" y="2606"/>
                </a:lnTo>
                <a:lnTo>
                  <a:pt x="3041" y="2599"/>
                </a:lnTo>
                <a:lnTo>
                  <a:pt x="3036" y="2592"/>
                </a:lnTo>
                <a:lnTo>
                  <a:pt x="3033" y="2584"/>
                </a:lnTo>
                <a:lnTo>
                  <a:pt x="3030" y="2576"/>
                </a:lnTo>
                <a:lnTo>
                  <a:pt x="3027" y="2566"/>
                </a:lnTo>
                <a:lnTo>
                  <a:pt x="3026" y="2557"/>
                </a:lnTo>
                <a:lnTo>
                  <a:pt x="3025" y="2535"/>
                </a:lnTo>
                <a:lnTo>
                  <a:pt x="3026" y="2518"/>
                </a:lnTo>
                <a:lnTo>
                  <a:pt x="3027" y="2511"/>
                </a:lnTo>
                <a:lnTo>
                  <a:pt x="3030" y="2504"/>
                </a:lnTo>
                <a:lnTo>
                  <a:pt x="3033" y="2498"/>
                </a:lnTo>
                <a:lnTo>
                  <a:pt x="3036" y="2492"/>
                </a:lnTo>
                <a:lnTo>
                  <a:pt x="3041" y="2487"/>
                </a:lnTo>
                <a:lnTo>
                  <a:pt x="3045" y="2482"/>
                </a:lnTo>
                <a:lnTo>
                  <a:pt x="3050" y="2478"/>
                </a:lnTo>
                <a:lnTo>
                  <a:pt x="3056" y="2475"/>
                </a:lnTo>
                <a:lnTo>
                  <a:pt x="3062" y="2471"/>
                </a:lnTo>
                <a:lnTo>
                  <a:pt x="3070" y="2469"/>
                </a:lnTo>
                <a:lnTo>
                  <a:pt x="3078" y="2467"/>
                </a:lnTo>
                <a:lnTo>
                  <a:pt x="3085" y="2466"/>
                </a:lnTo>
                <a:lnTo>
                  <a:pt x="3105" y="246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672834" y="-676986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654834" y="-654834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9" name="椭圆 28"/>
          <p:cNvSpPr/>
          <p:nvPr/>
        </p:nvSpPr>
        <p:spPr>
          <a:xfrm flipV="1" rot="16200000">
            <a:off x="-166250" y="746198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0" name="椭圆 29"/>
          <p:cNvSpPr/>
          <p:nvPr/>
        </p:nvSpPr>
        <p:spPr>
          <a:xfrm flipV="1" rot="16200000">
            <a:off x="-142125" y="75816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27935" y="297874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2" name="椭圆 31"/>
          <p:cNvSpPr/>
          <p:nvPr/>
        </p:nvSpPr>
        <p:spPr>
          <a:xfrm rot="665877">
            <a:off x="720182" y="-339909"/>
            <a:ext cx="510426" cy="510426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3" name="椭圆 32"/>
          <p:cNvSpPr/>
          <p:nvPr/>
        </p:nvSpPr>
        <p:spPr>
          <a:xfrm rot="665877">
            <a:off x="723890" y="-331793"/>
            <a:ext cx="497338" cy="497338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405589" y="208761"/>
            <a:ext cx="24581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1405589" y="677354"/>
            <a:ext cx="196044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About the program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1531916" y="67566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025495517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1088436" y="4692191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06436" y="4714343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329053" y="1702475"/>
            <a:ext cx="3666701" cy="3666701"/>
          </a:xfrm>
          <a:prstGeom prst="ellipse">
            <a:avLst/>
          </a:prstGeom>
          <a:noFill/>
          <a:ln w="889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64299" y="2465124"/>
            <a:ext cx="2394762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80" sz="13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02</a:t>
            </a:r>
          </a:p>
        </p:txBody>
      </p:sp>
      <p:sp>
        <p:nvSpPr>
          <p:cNvPr id="6" name="椭圆 5"/>
          <p:cNvSpPr/>
          <p:nvPr/>
        </p:nvSpPr>
        <p:spPr>
          <a:xfrm flipV="1" rot="16200000">
            <a:off x="4323061" y="1249389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" name="椭圆 6"/>
          <p:cNvSpPr/>
          <p:nvPr/>
        </p:nvSpPr>
        <p:spPr>
          <a:xfrm flipV="1" rot="16200000">
            <a:off x="4359061" y="1261357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-495564" y="-785500"/>
            <a:ext cx="1584000" cy="1584000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-477564" y="-763348"/>
            <a:ext cx="1548000" cy="1548000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 rot="665877">
            <a:off x="4532811" y="6391938"/>
            <a:ext cx="1184635" cy="1184635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 rot="665877">
            <a:off x="4551302" y="6404907"/>
            <a:ext cx="1154260" cy="1154260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95564" y="3642684"/>
            <a:ext cx="991127" cy="991127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85807" y="2458103"/>
            <a:ext cx="334884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5400">
                <a:solidFill>
                  <a:schemeClr val="tx1">
                    <a:lumMod val="75000"/>
                    <a:lumOff val="25000"/>
                  </a:schemeClr>
                </a:solidFill>
                <a:ea charset="-122" panose="020b0503020204020204" pitchFamily="34" typeface="微软雅黑"/>
              </a:rPr>
              <a:t>市场分析</a:t>
            </a:r>
          </a:p>
        </p:txBody>
      </p:sp>
      <p:sp>
        <p:nvSpPr>
          <p:cNvPr id="25" name="椭圆 24"/>
          <p:cNvSpPr/>
          <p:nvPr/>
        </p:nvSpPr>
        <p:spPr>
          <a:xfrm>
            <a:off x="11382000" y="529808"/>
            <a:ext cx="1620000" cy="1620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533400" dir="8100000" dist="4953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1418000" y="565808"/>
            <a:ext cx="1548000" cy="1548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6223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792686" y="3415473"/>
            <a:ext cx="684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792685" y="3642683"/>
            <a:ext cx="4292931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</p:spTree>
    <p:extLst>
      <p:ext uri="{BB962C8B-B14F-4D97-AF65-F5344CB8AC3E}">
        <p14:creationId val="368567306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7F2982-3DDF-4679-BB20-DC705BBCCD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26113" t="35066"/>
          <a:stretch>
            <a:fillRect/>
          </a:stretch>
        </p:blipFill>
        <p:spPr>
          <a:xfrm>
            <a:off x="0" y="1737361"/>
            <a:ext cx="12192000" cy="291301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1EC8926-0023-4D7D-BBF3-B92DBE0FD979}"/>
              </a:ext>
            </a:extLst>
          </p:cNvPr>
          <p:cNvSpPr/>
          <p:nvPr/>
        </p:nvSpPr>
        <p:spPr>
          <a:xfrm>
            <a:off x="1045030" y="2795451"/>
            <a:ext cx="2808000" cy="34877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r" blurRad="381000" dir="8100000" dist="2921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0981535-2790-4CDA-8D68-8CFA8678E7E6}"/>
              </a:ext>
            </a:extLst>
          </p:cNvPr>
          <p:cNvSpPr/>
          <p:nvPr/>
        </p:nvSpPr>
        <p:spPr>
          <a:xfrm>
            <a:off x="4698275" y="2795451"/>
            <a:ext cx="2808000" cy="3487783"/>
          </a:xfrm>
          <a:prstGeom prst="rect">
            <a:avLst/>
          </a:prstGeom>
          <a:solidFill>
            <a:srgbClr val="1C5483"/>
          </a:solidFill>
          <a:ln>
            <a:noFill/>
          </a:ln>
          <a:effectLst>
            <a:outerShdw algn="tr" blurRad="381000" dir="8100000" dist="2921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9D8A134-B6DD-473F-9125-5C98D76C50A0}"/>
              </a:ext>
            </a:extLst>
          </p:cNvPr>
          <p:cNvSpPr/>
          <p:nvPr/>
        </p:nvSpPr>
        <p:spPr>
          <a:xfrm>
            <a:off x="8416835" y="2795451"/>
            <a:ext cx="2808000" cy="34877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r" blurRad="381000" dir="8100000" dist="2921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02A0AB64-07A3-4C72-880F-F56792208EF9}"/>
              </a:ext>
            </a:extLst>
          </p:cNvPr>
          <p:cNvSpPr/>
          <p:nvPr/>
        </p:nvSpPr>
        <p:spPr>
          <a:xfrm>
            <a:off x="1920240" y="3219992"/>
            <a:ext cx="914400" cy="881743"/>
          </a:xfrm>
          <a:prstGeom prst="ellipse">
            <a:avLst/>
          </a:prstGeom>
          <a:gradFill>
            <a:gsLst>
              <a:gs pos="0">
                <a:srgbClr val="1F5786"/>
              </a:gs>
              <a:gs pos="100000">
                <a:srgbClr val="1A4771"/>
              </a:gs>
            </a:gsLst>
            <a:lin ang="5400000" scaled="1"/>
          </a:gradFill>
          <a:ln>
            <a:noFill/>
          </a:ln>
          <a:effectLst>
            <a:outerShdw algn="tr" blurRad="381000" dir="8100000" dist="2921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000">
              <a:ea charset="-122" panose="020b0503020204020204" pitchFamily="34" typeface="微软雅黑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F019459-F372-4B74-BF75-03FF04EF183B}"/>
              </a:ext>
            </a:extLst>
          </p:cNvPr>
          <p:cNvSpPr/>
          <p:nvPr/>
        </p:nvSpPr>
        <p:spPr>
          <a:xfrm>
            <a:off x="9357360" y="3219992"/>
            <a:ext cx="914400" cy="881743"/>
          </a:xfrm>
          <a:prstGeom prst="ellipse">
            <a:avLst/>
          </a:prstGeom>
          <a:gradFill>
            <a:gsLst>
              <a:gs pos="0">
                <a:srgbClr val="1F5786"/>
              </a:gs>
              <a:gs pos="100000">
                <a:srgbClr val="1A4771"/>
              </a:gs>
            </a:gsLst>
            <a:lin ang="5400000" scaled="1"/>
          </a:gradFill>
          <a:ln>
            <a:noFill/>
          </a:ln>
          <a:effectLst>
            <a:outerShdw algn="tr" blurRad="381000" dir="8100000" dist="2921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F151CC-7FA5-41C0-B8B5-97DFADE25685}"/>
              </a:ext>
            </a:extLst>
          </p:cNvPr>
          <p:cNvSpPr/>
          <p:nvPr/>
        </p:nvSpPr>
        <p:spPr>
          <a:xfrm>
            <a:off x="5638800" y="3219992"/>
            <a:ext cx="914400" cy="881743"/>
          </a:xfrm>
          <a:prstGeom prst="ellipse">
            <a:avLst/>
          </a:prstGeom>
          <a:solidFill>
            <a:srgbClr val="F4F5F7"/>
          </a:solidFill>
          <a:ln>
            <a:noFill/>
          </a:ln>
          <a:effectLst>
            <a:outerShdw algn="tr" blurRad="381000" dir="8100000" dist="2921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BF92D3C-68DA-4112-AC8F-0D9BE094C720}"/>
              </a:ext>
            </a:extLst>
          </p:cNvPr>
          <p:cNvSpPr/>
          <p:nvPr/>
        </p:nvSpPr>
        <p:spPr>
          <a:xfrm>
            <a:off x="2004581" y="3399253"/>
            <a:ext cx="803593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2800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90%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7D43F09-1FD3-4754-AD8F-8B9DEC328B3E}"/>
              </a:ext>
            </a:extLst>
          </p:cNvPr>
          <p:cNvSpPr/>
          <p:nvPr/>
        </p:nvSpPr>
        <p:spPr>
          <a:xfrm>
            <a:off x="5694203" y="3399253"/>
            <a:ext cx="803593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2800">
                <a:ea charset="-122" panose="020b0503020204020204" pitchFamily="34" typeface="微软雅黑"/>
              </a:rPr>
              <a:t>15%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C7859E7-7D6E-4F8D-87BC-A85D3C3E1EF4}"/>
              </a:ext>
            </a:extLst>
          </p:cNvPr>
          <p:cNvSpPr/>
          <p:nvPr/>
        </p:nvSpPr>
        <p:spPr>
          <a:xfrm>
            <a:off x="9412763" y="3399253"/>
            <a:ext cx="803593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2800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55%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8BA709C-19CB-464B-B70D-B034CDF5C891}"/>
              </a:ext>
            </a:extLst>
          </p:cNvPr>
          <p:cNvSpPr txBox="1"/>
          <p:nvPr/>
        </p:nvSpPr>
        <p:spPr>
          <a:xfrm>
            <a:off x="1737193" y="4356422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04D7DF-C180-46B0-8DFE-10E43EF7236E}"/>
              </a:ext>
            </a:extLst>
          </p:cNvPr>
          <p:cNvSpPr/>
          <p:nvPr/>
        </p:nvSpPr>
        <p:spPr>
          <a:xfrm>
            <a:off x="1243698" y="4969020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FC9AEEB-CED5-4426-8D3C-32F1520A926C}"/>
              </a:ext>
            </a:extLst>
          </p:cNvPr>
          <p:cNvCxnSpPr/>
          <p:nvPr/>
        </p:nvCxnSpPr>
        <p:spPr>
          <a:xfrm>
            <a:off x="2171314" y="4788798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C7AF54DC-C000-4D75-BC24-B67457B09E6C}"/>
              </a:ext>
            </a:extLst>
          </p:cNvPr>
          <p:cNvSpPr txBox="1"/>
          <p:nvPr/>
        </p:nvSpPr>
        <p:spPr>
          <a:xfrm>
            <a:off x="5410903" y="4356422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3F0F1BE-A46C-4D0B-B577-FA377FD766EF}"/>
              </a:ext>
            </a:extLst>
          </p:cNvPr>
          <p:cNvSpPr/>
          <p:nvPr/>
        </p:nvSpPr>
        <p:spPr>
          <a:xfrm>
            <a:off x="4917408" y="4969020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BC7BD99-EF39-4D2B-B3BE-DD044997FEE5}"/>
              </a:ext>
            </a:extLst>
          </p:cNvPr>
          <p:cNvCxnSpPr/>
          <p:nvPr/>
        </p:nvCxnSpPr>
        <p:spPr>
          <a:xfrm>
            <a:off x="5845024" y="4788798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E1DB359E-15C6-4137-8375-2C1E8ED85052}"/>
              </a:ext>
            </a:extLst>
          </p:cNvPr>
          <p:cNvSpPr txBox="1"/>
          <p:nvPr/>
        </p:nvSpPr>
        <p:spPr>
          <a:xfrm>
            <a:off x="9125149" y="4356422"/>
            <a:ext cx="14588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DC48F54-E6B8-4DB2-B6BE-907163375DFF}"/>
              </a:ext>
            </a:extLst>
          </p:cNvPr>
          <p:cNvSpPr/>
          <p:nvPr/>
        </p:nvSpPr>
        <p:spPr>
          <a:xfrm>
            <a:off x="8631655" y="4969020"/>
            <a:ext cx="23253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ea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9EA07FE-7363-4931-B27F-CBB014E8DD84}"/>
              </a:ext>
            </a:extLst>
          </p:cNvPr>
          <p:cNvCxnSpPr/>
          <p:nvPr/>
        </p:nvCxnSpPr>
        <p:spPr>
          <a:xfrm>
            <a:off x="9559271" y="4788798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-672834" y="-676986"/>
            <a:ext cx="1340124" cy="134012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algn="tr" blurRad="660400" dir="8100000" dist="406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-654834" y="-654834"/>
            <a:ext cx="1309667" cy="1309667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r="18900000" dist="7493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4" name="椭圆 23"/>
          <p:cNvSpPr/>
          <p:nvPr/>
        </p:nvSpPr>
        <p:spPr>
          <a:xfrm flipV="1" rot="16200000">
            <a:off x="-166250" y="746198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algn="tr" blurRad="177800" dir="8100000" dist="2286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5" name="椭圆 24"/>
          <p:cNvSpPr/>
          <p:nvPr/>
        </p:nvSpPr>
        <p:spPr>
          <a:xfrm flipV="1" rot="16200000">
            <a:off x="-142125" y="75816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r="18360000" dist="1778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27935" y="297874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algn="tr" blurRad="342900" dir="8100000" dist="368300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7" name="椭圆 26"/>
          <p:cNvSpPr/>
          <p:nvPr/>
        </p:nvSpPr>
        <p:spPr>
          <a:xfrm rot="665877">
            <a:off x="720182" y="-339909"/>
            <a:ext cx="510426" cy="510426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algn="tr" blurRad="482600" dir="8100000" dist="241300" rotWithShape="0" sx="112000" sy="11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8" name="椭圆 27"/>
          <p:cNvSpPr/>
          <p:nvPr/>
        </p:nvSpPr>
        <p:spPr>
          <a:xfrm rot="665877">
            <a:off x="723890" y="-331793"/>
            <a:ext cx="497338" cy="497338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r="18900000" dist="4826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05589" y="208761"/>
            <a:ext cx="24581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1405589" y="677354"/>
            <a:ext cx="196044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ea charset="-122" panose="020b0503020204020204" pitchFamily="34" typeface="微软雅黑"/>
              </a:rPr>
              <a:t>About the program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1531916" y="675661"/>
            <a:ext cx="360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574373243"/>
      </p:ext>
    </p:extLst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思源黑体 Bold"/>
        <a:cs typeface="Arial"/>
      </a:majorFont>
      <a:minorFont>
        <a:latin typeface="Calibri"/>
        <a:ea typeface="思源黑体 HW Bold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197</Paragraphs>
  <Slides>23</Slides>
  <Notes>0</Notes>
  <TotalTime>522</TotalTime>
  <HiddenSlides>0</HiddenSlides>
  <MMClips>0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44">
      <vt:lpstr>Arial</vt:lpstr>
      <vt:lpstr>Calibri Light</vt:lpstr>
      <vt:lpstr>思源黑体 Bold</vt:lpstr>
      <vt:lpstr>Calibri</vt:lpstr>
      <vt:lpstr>思源黑体 HW Bold</vt:lpstr>
      <vt:lpstr>微软雅黑</vt:lpstr>
      <vt:lpstr>Arial Rounded MT Bold</vt:lpstr>
      <vt:lpstr>Segoe UI</vt:lpstr>
      <vt:lpstr>Microsoft YaHei UI</vt:lpstr>
      <vt:lpstr>华文细黑</vt:lpstr>
      <vt:lpstr>Arial Unicode MS</vt:lpstr>
      <vt:lpstr>宋体</vt:lpstr>
      <vt:lpstr>League Gothic Regular</vt:lpstr>
      <vt:lpstr>Lato Regular</vt:lpstr>
      <vt:lpstr>Gill Sans</vt:lpstr>
      <vt:lpstr>FontAwesome</vt:lpstr>
      <vt:lpstr>Aharoni</vt:lpstr>
      <vt:lpstr>思源黑體 Bold</vt:lpstr>
      <vt:lpstr>方正静蕾简体</vt:lpstr>
      <vt:lpstr>幼圆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2018-01-10T05:14:14Z</dcterms:created>
  <cp:lastModifiedBy>优品PPT</cp:lastModifiedBy>
  <dcterms:modified xsi:type="dcterms:W3CDTF">2021-08-20T11:11:13Z</dcterms:modified>
  <cp:revision>53</cp:revision>
  <dc:title>PowerPoint 演示文稿</dc:title>
</cp:coreProperties>
</file>